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1"/>
  </p:notesMasterIdLst>
  <p:sldIdLst>
    <p:sldId id="319" r:id="rId2"/>
    <p:sldId id="257" r:id="rId3"/>
    <p:sldId id="262" r:id="rId4"/>
    <p:sldId id="320" r:id="rId5"/>
    <p:sldId id="263" r:id="rId6"/>
    <p:sldId id="312" r:id="rId7"/>
    <p:sldId id="313" r:id="rId8"/>
    <p:sldId id="297" r:id="rId9"/>
    <p:sldId id="302" r:id="rId10"/>
    <p:sldId id="303" r:id="rId11"/>
    <p:sldId id="305" r:id="rId12"/>
    <p:sldId id="304" r:id="rId13"/>
    <p:sldId id="306" r:id="rId14"/>
    <p:sldId id="307" r:id="rId15"/>
    <p:sldId id="265" r:id="rId16"/>
    <p:sldId id="308" r:id="rId17"/>
    <p:sldId id="309" r:id="rId18"/>
    <p:sldId id="310" r:id="rId19"/>
    <p:sldId id="259" r:id="rId20"/>
    <p:sldId id="314" r:id="rId21"/>
    <p:sldId id="298" r:id="rId22"/>
    <p:sldId id="267" r:id="rId23"/>
    <p:sldId id="311" r:id="rId24"/>
    <p:sldId id="299" r:id="rId25"/>
    <p:sldId id="269" r:id="rId26"/>
    <p:sldId id="268" r:id="rId27"/>
    <p:sldId id="275" r:id="rId28"/>
    <p:sldId id="276" r:id="rId29"/>
    <p:sldId id="270" r:id="rId30"/>
    <p:sldId id="301" r:id="rId31"/>
    <p:sldId id="271" r:id="rId32"/>
    <p:sldId id="272" r:id="rId33"/>
    <p:sldId id="273" r:id="rId34"/>
    <p:sldId id="274" r:id="rId35"/>
    <p:sldId id="300" r:id="rId36"/>
    <p:sldId id="315" r:id="rId37"/>
    <p:sldId id="316" r:id="rId38"/>
    <p:sldId id="317" r:id="rId39"/>
    <p:sldId id="318"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Formata BQ Regular" pitchFamily="50"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Formata BQ Regular" pitchFamily="50"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Formata BQ Regular" pitchFamily="50"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Formata BQ Regular" pitchFamily="50"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Formata BQ Regular" pitchFamily="50" charset="0"/>
        <a:ea typeface="MS PGothic" panose="020B0600070205080204" pitchFamily="34" charset="-128"/>
        <a:cs typeface="+mn-cs"/>
      </a:defRPr>
    </a:lvl5pPr>
    <a:lvl6pPr marL="2286000" algn="l" defTabSz="914400" rtl="0" eaLnBrk="1" latinLnBrk="0" hangingPunct="1">
      <a:defRPr kern="1200">
        <a:solidFill>
          <a:schemeClr val="tx1"/>
        </a:solidFill>
        <a:latin typeface="Formata BQ Regular" pitchFamily="50" charset="0"/>
        <a:ea typeface="MS PGothic" panose="020B0600070205080204" pitchFamily="34" charset="-128"/>
        <a:cs typeface="+mn-cs"/>
      </a:defRPr>
    </a:lvl6pPr>
    <a:lvl7pPr marL="2743200" algn="l" defTabSz="914400" rtl="0" eaLnBrk="1" latinLnBrk="0" hangingPunct="1">
      <a:defRPr kern="1200">
        <a:solidFill>
          <a:schemeClr val="tx1"/>
        </a:solidFill>
        <a:latin typeface="Formata BQ Regular" pitchFamily="50" charset="0"/>
        <a:ea typeface="MS PGothic" panose="020B0600070205080204" pitchFamily="34" charset="-128"/>
        <a:cs typeface="+mn-cs"/>
      </a:defRPr>
    </a:lvl7pPr>
    <a:lvl8pPr marL="3200400" algn="l" defTabSz="914400" rtl="0" eaLnBrk="1" latinLnBrk="0" hangingPunct="1">
      <a:defRPr kern="1200">
        <a:solidFill>
          <a:schemeClr val="tx1"/>
        </a:solidFill>
        <a:latin typeface="Formata BQ Regular" pitchFamily="50" charset="0"/>
        <a:ea typeface="MS PGothic" panose="020B0600070205080204" pitchFamily="34" charset="-128"/>
        <a:cs typeface="+mn-cs"/>
      </a:defRPr>
    </a:lvl8pPr>
    <a:lvl9pPr marL="3657600" algn="l" defTabSz="914400" rtl="0" eaLnBrk="1" latinLnBrk="0" hangingPunct="1">
      <a:defRPr kern="1200">
        <a:solidFill>
          <a:schemeClr val="tx1"/>
        </a:solidFill>
        <a:latin typeface="Formata BQ Regular" pitchFamily="50"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D908A-A0F1-C748-A578-18DFBE2E9623}" v="8707" dt="2021-04-23T15:21:04.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Nguyen" userId="e09d7adac07179d7" providerId="LiveId" clId="{0FFD908A-A0F1-C748-A578-18DFBE2E9623}"/>
    <pc:docChg chg="undo custSel addSld delSld modSld sldOrd modMainMaster">
      <pc:chgData name="Janice Nguyen" userId="e09d7adac07179d7" providerId="LiveId" clId="{0FFD908A-A0F1-C748-A578-18DFBE2E9623}" dt="2021-04-23T15:21:04.372" v="10225" actId="14100"/>
      <pc:docMkLst>
        <pc:docMk/>
      </pc:docMkLst>
      <pc:sldChg chg="addSp delSp modSp mod modMedia modClrScheme delAnim chgLayout modNotesTx">
        <pc:chgData name="Janice Nguyen" userId="e09d7adac07179d7" providerId="LiveId" clId="{0FFD908A-A0F1-C748-A578-18DFBE2E9623}" dt="2021-04-23T15:12:22.137" v="10197" actId="255"/>
        <pc:sldMkLst>
          <pc:docMk/>
          <pc:sldMk cId="0" sldId="257"/>
        </pc:sldMkLst>
        <pc:spChg chg="add mod">
          <ac:chgData name="Janice Nguyen" userId="e09d7adac07179d7" providerId="LiveId" clId="{0FFD908A-A0F1-C748-A578-18DFBE2E9623}" dt="2021-04-23T15:12:22.137" v="10197" actId="255"/>
          <ac:spMkLst>
            <pc:docMk/>
            <pc:sldMk cId="0" sldId="257"/>
            <ac:spMk id="8" creationId="{8E9B167F-954C-0B4E-B345-B9C036288386}"/>
          </ac:spMkLst>
        </pc:spChg>
        <pc:spChg chg="add del mod">
          <ac:chgData name="Janice Nguyen" userId="e09d7adac07179d7" providerId="LiveId" clId="{0FFD908A-A0F1-C748-A578-18DFBE2E9623}" dt="2021-04-23T15:10:37.442" v="10146" actId="478"/>
          <ac:spMkLst>
            <pc:docMk/>
            <pc:sldMk cId="0" sldId="257"/>
            <ac:spMk id="72" creationId="{A4EDC984-ED3A-4F7F-81CD-2A70D7F2C552}"/>
          </ac:spMkLst>
        </pc:spChg>
        <pc:spChg chg="mod">
          <ac:chgData name="Janice Nguyen" userId="e09d7adac07179d7" providerId="LiveId" clId="{0FFD908A-A0F1-C748-A578-18DFBE2E9623}" dt="2021-04-23T15:11:11.775" v="10157" actId="14100"/>
          <ac:spMkLst>
            <pc:docMk/>
            <pc:sldMk cId="0" sldId="257"/>
            <ac:spMk id="2050" creationId="{82DE3D20-15A3-C24D-8532-9719523A1827}"/>
          </ac:spMkLst>
        </pc:spChg>
        <pc:spChg chg="mod ord">
          <ac:chgData name="Janice Nguyen" userId="e09d7adac07179d7" providerId="LiveId" clId="{0FFD908A-A0F1-C748-A578-18DFBE2E9623}" dt="2021-04-23T15:10:30.308" v="10145" actId="26606"/>
          <ac:spMkLst>
            <pc:docMk/>
            <pc:sldMk cId="0" sldId="257"/>
            <ac:spMk id="15362" creationId="{9174128A-9F74-5E45-A4E0-597521097341}"/>
          </ac:spMkLst>
        </pc:spChg>
        <pc:picChg chg="add mod">
          <ac:chgData name="Janice Nguyen" userId="e09d7adac07179d7" providerId="LiveId" clId="{0FFD908A-A0F1-C748-A578-18DFBE2E9623}" dt="2021-04-23T15:11:18.671" v="10158" actId="1076"/>
          <ac:picMkLst>
            <pc:docMk/>
            <pc:sldMk cId="0" sldId="257"/>
            <ac:picMk id="3" creationId="{DA75388D-EB1D-8244-BBDC-66A5A23CEC26}"/>
          </ac:picMkLst>
        </pc:picChg>
        <pc:picChg chg="add del mod">
          <ac:chgData name="Janice Nguyen" userId="e09d7adac07179d7" providerId="LiveId" clId="{0FFD908A-A0F1-C748-A578-18DFBE2E9623}" dt="2021-04-23T15:09:57.504" v="10143" actId="478"/>
          <ac:picMkLst>
            <pc:docMk/>
            <pc:sldMk cId="0" sldId="257"/>
            <ac:picMk id="15364" creationId="{EEADC88F-7571-4F29-87CF-D2E1ABE15E92}"/>
          </ac:picMkLst>
        </pc:picChg>
      </pc:sldChg>
      <pc:sldChg chg="del">
        <pc:chgData name="Janice Nguyen" userId="e09d7adac07179d7" providerId="LiveId" clId="{0FFD908A-A0F1-C748-A578-18DFBE2E9623}" dt="2021-03-20T02:07:48.270" v="111" actId="2696"/>
        <pc:sldMkLst>
          <pc:docMk/>
          <pc:sldMk cId="0" sldId="258"/>
        </pc:sldMkLst>
      </pc:sldChg>
      <pc:sldChg chg="modSp mod ord modAnim">
        <pc:chgData name="Janice Nguyen" userId="e09d7adac07179d7" providerId="LiveId" clId="{0FFD908A-A0F1-C748-A578-18DFBE2E9623}" dt="2021-04-21T14:10:18.069" v="10063"/>
        <pc:sldMkLst>
          <pc:docMk/>
          <pc:sldMk cId="0" sldId="259"/>
        </pc:sldMkLst>
        <pc:spChg chg="mod">
          <ac:chgData name="Janice Nguyen" userId="e09d7adac07179d7" providerId="LiveId" clId="{0FFD908A-A0F1-C748-A578-18DFBE2E9623}" dt="2021-03-20T02:06:08.854" v="79" actId="20577"/>
          <ac:spMkLst>
            <pc:docMk/>
            <pc:sldMk cId="0" sldId="259"/>
            <ac:spMk id="19457" creationId="{0A039F96-F251-8A43-8A15-4209351846AC}"/>
          </ac:spMkLst>
        </pc:spChg>
        <pc:spChg chg="mod">
          <ac:chgData name="Janice Nguyen" userId="e09d7adac07179d7" providerId="LiveId" clId="{0FFD908A-A0F1-C748-A578-18DFBE2E9623}" dt="2021-04-21T14:10:18.069" v="10063"/>
          <ac:spMkLst>
            <pc:docMk/>
            <pc:sldMk cId="0" sldId="259"/>
            <ac:spMk id="19459" creationId="{72DB26E2-B13D-6B41-BF07-60961F2367BA}"/>
          </ac:spMkLst>
        </pc:spChg>
        <pc:spChg chg="mod">
          <ac:chgData name="Janice Nguyen" userId="e09d7adac07179d7" providerId="LiveId" clId="{0FFD908A-A0F1-C748-A578-18DFBE2E9623}" dt="2021-03-27T01:39:33.769" v="6673" actId="1076"/>
          <ac:spMkLst>
            <pc:docMk/>
            <pc:sldMk cId="0" sldId="259"/>
            <ac:spMk id="48131" creationId="{5182681A-6384-9348-8ABC-762F0EA3615B}"/>
          </ac:spMkLst>
        </pc:spChg>
      </pc:sldChg>
      <pc:sldChg chg="del">
        <pc:chgData name="Janice Nguyen" userId="e09d7adac07179d7" providerId="LiveId" clId="{0FFD908A-A0F1-C748-A578-18DFBE2E9623}" dt="2021-03-20T02:07:49.526" v="112" actId="2696"/>
        <pc:sldMkLst>
          <pc:docMk/>
          <pc:sldMk cId="0" sldId="260"/>
        </pc:sldMkLst>
      </pc:sldChg>
      <pc:sldChg chg="del">
        <pc:chgData name="Janice Nguyen" userId="e09d7adac07179d7" providerId="LiveId" clId="{0FFD908A-A0F1-C748-A578-18DFBE2E9623}" dt="2021-03-20T02:07:51.877" v="113" actId="2696"/>
        <pc:sldMkLst>
          <pc:docMk/>
          <pc:sldMk cId="0" sldId="261"/>
        </pc:sldMkLst>
      </pc:sldChg>
      <pc:sldChg chg="modSp">
        <pc:chgData name="Janice Nguyen" userId="e09d7adac07179d7" providerId="LiveId" clId="{0FFD908A-A0F1-C748-A578-18DFBE2E9623}" dt="2021-04-21T14:10:18.069" v="10063"/>
        <pc:sldMkLst>
          <pc:docMk/>
          <pc:sldMk cId="0" sldId="262"/>
        </pc:sldMkLst>
        <pc:spChg chg="mod">
          <ac:chgData name="Janice Nguyen" userId="e09d7adac07179d7" providerId="LiveId" clId="{0FFD908A-A0F1-C748-A578-18DFBE2E9623}" dt="2021-04-21T14:10:18.069" v="10063"/>
          <ac:spMkLst>
            <pc:docMk/>
            <pc:sldMk cId="0" sldId="262"/>
            <ac:spMk id="25602" creationId="{4625A6AD-D888-C348-A235-175B19AA87AA}"/>
          </ac:spMkLst>
        </pc:spChg>
      </pc:sldChg>
      <pc:sldChg chg="delSp modSp mod modAnim">
        <pc:chgData name="Janice Nguyen" userId="e09d7adac07179d7" providerId="LiveId" clId="{0FFD908A-A0F1-C748-A578-18DFBE2E9623}" dt="2021-04-21T14:10:18.069" v="10063"/>
        <pc:sldMkLst>
          <pc:docMk/>
          <pc:sldMk cId="0" sldId="263"/>
        </pc:sldMkLst>
        <pc:spChg chg="mod">
          <ac:chgData name="Janice Nguyen" userId="e09d7adac07179d7" providerId="LiveId" clId="{0FFD908A-A0F1-C748-A578-18DFBE2E9623}" dt="2021-04-02T00:56:35.286" v="7561" actId="20577"/>
          <ac:spMkLst>
            <pc:docMk/>
            <pc:sldMk cId="0" sldId="263"/>
            <ac:spMk id="8195" creationId="{AB15CC11-7D00-0747-A8A7-5FB6CA2C90C2}"/>
          </ac:spMkLst>
        </pc:spChg>
        <pc:spChg chg="mod">
          <ac:chgData name="Janice Nguyen" userId="e09d7adac07179d7" providerId="LiveId" clId="{0FFD908A-A0F1-C748-A578-18DFBE2E9623}" dt="2021-03-23T13:46:00.133" v="3481" actId="14100"/>
          <ac:spMkLst>
            <pc:docMk/>
            <pc:sldMk cId="0" sldId="263"/>
            <ac:spMk id="27649" creationId="{9E0695ED-6A93-E949-AFAE-88312BD7FBBD}"/>
          </ac:spMkLst>
        </pc:spChg>
        <pc:spChg chg="mod">
          <ac:chgData name="Janice Nguyen" userId="e09d7adac07179d7" providerId="LiveId" clId="{0FFD908A-A0F1-C748-A578-18DFBE2E9623}" dt="2021-04-21T14:10:18.069" v="10063"/>
          <ac:spMkLst>
            <pc:docMk/>
            <pc:sldMk cId="0" sldId="263"/>
            <ac:spMk id="27651" creationId="{A33BA143-46F4-8348-B61E-F4E220BE81B1}"/>
          </ac:spMkLst>
        </pc:spChg>
        <pc:spChg chg="del mod">
          <ac:chgData name="Janice Nguyen" userId="e09d7adac07179d7" providerId="LiveId" clId="{0FFD908A-A0F1-C748-A578-18DFBE2E9623}" dt="2021-03-20T02:08:33.950" v="128" actId="478"/>
          <ac:spMkLst>
            <pc:docMk/>
            <pc:sldMk cId="0" sldId="263"/>
            <ac:spMk id="27653" creationId="{8DCAF498-E4E7-1248-9190-6641D6C89162}"/>
          </ac:spMkLst>
        </pc:spChg>
        <pc:picChg chg="mod">
          <ac:chgData name="Janice Nguyen" userId="e09d7adac07179d7" providerId="LiveId" clId="{0FFD908A-A0F1-C748-A578-18DFBE2E9623}" dt="2021-03-23T13:46:36.660" v="3492" actId="14100"/>
          <ac:picMkLst>
            <pc:docMk/>
            <pc:sldMk cId="0" sldId="263"/>
            <ac:picMk id="27652" creationId="{7502A261-E855-234A-915F-7E92DFF074AF}"/>
          </ac:picMkLst>
        </pc:picChg>
      </pc:sldChg>
      <pc:sldChg chg="modSp mod modAnim">
        <pc:chgData name="Janice Nguyen" userId="e09d7adac07179d7" providerId="LiveId" clId="{0FFD908A-A0F1-C748-A578-18DFBE2E9623}" dt="2021-04-21T14:10:18.069" v="10063"/>
        <pc:sldMkLst>
          <pc:docMk/>
          <pc:sldMk cId="0" sldId="265"/>
        </pc:sldMkLst>
        <pc:spChg chg="mod">
          <ac:chgData name="Janice Nguyen" userId="e09d7adac07179d7" providerId="LiveId" clId="{0FFD908A-A0F1-C748-A578-18DFBE2E9623}" dt="2021-03-26T01:50:09.570" v="5558" actId="20577"/>
          <ac:spMkLst>
            <pc:docMk/>
            <pc:sldMk cId="0" sldId="265"/>
            <ac:spMk id="29697" creationId="{FD05D012-F08C-8048-B5E3-E55B7957C499}"/>
          </ac:spMkLst>
        </pc:spChg>
        <pc:spChg chg="mod">
          <ac:chgData name="Janice Nguyen" userId="e09d7adac07179d7" providerId="LiveId" clId="{0FFD908A-A0F1-C748-A578-18DFBE2E9623}" dt="2021-04-21T14:10:18.069" v="10063"/>
          <ac:spMkLst>
            <pc:docMk/>
            <pc:sldMk cId="0" sldId="265"/>
            <ac:spMk id="29699" creationId="{D8BC6738-18C6-D44F-9A0C-3D5E48165C96}"/>
          </ac:spMkLst>
        </pc:spChg>
        <pc:spChg chg="mod">
          <ac:chgData name="Janice Nguyen" userId="e09d7adac07179d7" providerId="LiveId" clId="{0FFD908A-A0F1-C748-A578-18DFBE2E9623}" dt="2021-03-26T02:11:00.102" v="6576" actId="5793"/>
          <ac:spMkLst>
            <pc:docMk/>
            <pc:sldMk cId="0" sldId="265"/>
            <ac:spMk id="145411" creationId="{0598B1D2-E7E3-0746-9E38-287ACA666169}"/>
          </ac:spMkLst>
        </pc:spChg>
      </pc:sldChg>
      <pc:sldChg chg="addSp modSp add mod modAnim">
        <pc:chgData name="Janice Nguyen" userId="e09d7adac07179d7" providerId="LiveId" clId="{0FFD908A-A0F1-C748-A578-18DFBE2E9623}" dt="2021-04-21T14:10:18.069" v="10063"/>
        <pc:sldMkLst>
          <pc:docMk/>
          <pc:sldMk cId="329620517" sldId="267"/>
        </pc:sldMkLst>
        <pc:spChg chg="mod">
          <ac:chgData name="Janice Nguyen" userId="e09d7adac07179d7" providerId="LiveId" clId="{0FFD908A-A0F1-C748-A578-18DFBE2E9623}" dt="2021-04-01T14:30:35.134" v="6702" actId="14100"/>
          <ac:spMkLst>
            <pc:docMk/>
            <pc:sldMk cId="329620517" sldId="267"/>
            <ac:spMk id="4098" creationId="{F6753A16-879F-6946-97AD-E1FFB526F0AE}"/>
          </ac:spMkLst>
        </pc:spChg>
        <pc:spChg chg="mod">
          <ac:chgData name="Janice Nguyen" userId="e09d7adac07179d7" providerId="LiveId" clId="{0FFD908A-A0F1-C748-A578-18DFBE2E9623}" dt="2021-04-21T14:10:18.069" v="10063"/>
          <ac:spMkLst>
            <pc:docMk/>
            <pc:sldMk cId="329620517" sldId="267"/>
            <ac:spMk id="4100" creationId="{DE9F6266-2B8C-9646-B7E8-E84653131DE7}"/>
          </ac:spMkLst>
        </pc:spChg>
        <pc:spChg chg="mod">
          <ac:chgData name="Janice Nguyen" userId="e09d7adac07179d7" providerId="LiveId" clId="{0FFD908A-A0F1-C748-A578-18DFBE2E9623}" dt="2021-04-01T14:32:57.665" v="6891" actId="20577"/>
          <ac:spMkLst>
            <pc:docMk/>
            <pc:sldMk cId="329620517" sldId="267"/>
            <ac:spMk id="90115" creationId="{E3C8C97C-13EC-4CF9-B12E-8DC5AC7B4323}"/>
          </ac:spMkLst>
        </pc:spChg>
        <pc:picChg chg="add mod">
          <ac:chgData name="Janice Nguyen" userId="e09d7adac07179d7" providerId="LiveId" clId="{0FFD908A-A0F1-C748-A578-18DFBE2E9623}" dt="2021-04-01T14:46:03.086" v="7179" actId="1076"/>
          <ac:picMkLst>
            <pc:docMk/>
            <pc:sldMk cId="329620517" sldId="267"/>
            <ac:picMk id="3" creationId="{3C4EE878-59B1-6B47-9F76-ACB2A2C55FD7}"/>
          </ac:picMkLst>
        </pc:picChg>
      </pc:sldChg>
      <pc:sldChg chg="modSp add mod ord modAnim">
        <pc:chgData name="Janice Nguyen" userId="e09d7adac07179d7" providerId="LiveId" clId="{0FFD908A-A0F1-C748-A578-18DFBE2E9623}" dt="2021-04-21T14:10:18.069" v="10063"/>
        <pc:sldMkLst>
          <pc:docMk/>
          <pc:sldMk cId="171254034" sldId="268"/>
        </pc:sldMkLst>
        <pc:spChg chg="mod">
          <ac:chgData name="Janice Nguyen" userId="e09d7adac07179d7" providerId="LiveId" clId="{0FFD908A-A0F1-C748-A578-18DFBE2E9623}" dt="2021-03-20T22:54:08.917" v="1517" actId="20577"/>
          <ac:spMkLst>
            <pc:docMk/>
            <pc:sldMk cId="171254034" sldId="268"/>
            <ac:spMk id="6146" creationId="{397393F6-CA77-8846-8065-C91504784A4F}"/>
          </ac:spMkLst>
        </pc:spChg>
        <pc:spChg chg="mod">
          <ac:chgData name="Janice Nguyen" userId="e09d7adac07179d7" providerId="LiveId" clId="{0FFD908A-A0F1-C748-A578-18DFBE2E9623}" dt="2021-04-21T14:10:18.069" v="10063"/>
          <ac:spMkLst>
            <pc:docMk/>
            <pc:sldMk cId="171254034" sldId="268"/>
            <ac:spMk id="6148" creationId="{01360E65-4B2B-6745-8083-B87EC3898451}"/>
          </ac:spMkLst>
        </pc:spChg>
        <pc:spChg chg="mod">
          <ac:chgData name="Janice Nguyen" userId="e09d7adac07179d7" providerId="LiveId" clId="{0FFD908A-A0F1-C748-A578-18DFBE2E9623}" dt="2021-04-02T01:22:48.587" v="8600" actId="20577"/>
          <ac:spMkLst>
            <pc:docMk/>
            <pc:sldMk cId="171254034" sldId="268"/>
            <ac:spMk id="92163" creationId="{E141F29A-5F7A-4F26-90A3-A693EC2B72EF}"/>
          </ac:spMkLst>
        </pc:spChg>
      </pc:sldChg>
      <pc:sldChg chg="modSp add ord">
        <pc:chgData name="Janice Nguyen" userId="e09d7adac07179d7" providerId="LiveId" clId="{0FFD908A-A0F1-C748-A578-18DFBE2E9623}" dt="2021-04-21T14:10:18.069" v="10063"/>
        <pc:sldMkLst>
          <pc:docMk/>
          <pc:sldMk cId="3873732943" sldId="269"/>
        </pc:sldMkLst>
        <pc:spChg chg="mod">
          <ac:chgData name="Janice Nguyen" userId="e09d7adac07179d7" providerId="LiveId" clId="{0FFD908A-A0F1-C748-A578-18DFBE2E9623}" dt="2021-04-21T14:10:18.069" v="10063"/>
          <ac:spMkLst>
            <pc:docMk/>
            <pc:sldMk cId="3873732943" sldId="269"/>
            <ac:spMk id="7170" creationId="{72395F4F-3E3B-3948-AB36-D59884BFBFD0}"/>
          </ac:spMkLst>
        </pc:spChg>
      </pc:sldChg>
      <pc:sldChg chg="delSp modSp add mod modAnim">
        <pc:chgData name="Janice Nguyen" userId="e09d7adac07179d7" providerId="LiveId" clId="{0FFD908A-A0F1-C748-A578-18DFBE2E9623}" dt="2021-04-21T14:10:18.069" v="10063"/>
        <pc:sldMkLst>
          <pc:docMk/>
          <pc:sldMk cId="3646805348" sldId="270"/>
        </pc:sldMkLst>
        <pc:spChg chg="mod">
          <ac:chgData name="Janice Nguyen" userId="e09d7adac07179d7" providerId="LiveId" clId="{0FFD908A-A0F1-C748-A578-18DFBE2E9623}" dt="2021-03-20T23:11:20.730" v="2397" actId="1076"/>
          <ac:spMkLst>
            <pc:docMk/>
            <pc:sldMk cId="3646805348" sldId="270"/>
            <ac:spMk id="8194" creationId="{8B12C656-7A43-A043-A52F-5CFFE4BAE1FA}"/>
          </ac:spMkLst>
        </pc:spChg>
        <pc:spChg chg="mod">
          <ac:chgData name="Janice Nguyen" userId="e09d7adac07179d7" providerId="LiveId" clId="{0FFD908A-A0F1-C748-A578-18DFBE2E9623}" dt="2021-04-21T14:10:18.069" v="10063"/>
          <ac:spMkLst>
            <pc:docMk/>
            <pc:sldMk cId="3646805348" sldId="270"/>
            <ac:spMk id="8196" creationId="{91E96DA8-3927-174E-A1CB-E1631ECD0C86}"/>
          </ac:spMkLst>
        </pc:spChg>
        <pc:spChg chg="mod">
          <ac:chgData name="Janice Nguyen" userId="e09d7adac07179d7" providerId="LiveId" clId="{0FFD908A-A0F1-C748-A578-18DFBE2E9623}" dt="2021-03-21T00:50:41.917" v="2788" actId="20577"/>
          <ac:spMkLst>
            <pc:docMk/>
            <pc:sldMk cId="3646805348" sldId="270"/>
            <ac:spMk id="94211" creationId="{A9490E0B-81AF-4402-A6D7-86F0547B30C4}"/>
          </ac:spMkLst>
        </pc:spChg>
        <pc:spChg chg="del mod">
          <ac:chgData name="Janice Nguyen" userId="e09d7adac07179d7" providerId="LiveId" clId="{0FFD908A-A0F1-C748-A578-18DFBE2E9623}" dt="2021-03-20T23:04:15.375" v="1880" actId="478"/>
          <ac:spMkLst>
            <pc:docMk/>
            <pc:sldMk cId="3646805348" sldId="270"/>
            <ac:spMk id="94212" creationId="{E58935A7-E4F9-9345-809A-71EE7FAA2BE9}"/>
          </ac:spMkLst>
        </pc:spChg>
      </pc:sldChg>
      <pc:sldChg chg="modSp add mod">
        <pc:chgData name="Janice Nguyen" userId="e09d7adac07179d7" providerId="LiveId" clId="{0FFD908A-A0F1-C748-A578-18DFBE2E9623}" dt="2021-04-21T14:10:18.069" v="10063"/>
        <pc:sldMkLst>
          <pc:docMk/>
          <pc:sldMk cId="1000946445" sldId="271"/>
        </pc:sldMkLst>
        <pc:spChg chg="mod">
          <ac:chgData name="Janice Nguyen" userId="e09d7adac07179d7" providerId="LiveId" clId="{0FFD908A-A0F1-C748-A578-18DFBE2E9623}" dt="2021-04-21T14:10:18.069" v="10063"/>
          <ac:spMkLst>
            <pc:docMk/>
            <pc:sldMk cId="1000946445" sldId="271"/>
            <ac:spMk id="10244" creationId="{0B3B32C8-D9D7-AD4C-BBF1-39334D3648EC}"/>
          </ac:spMkLst>
        </pc:spChg>
        <pc:spChg chg="mod">
          <ac:chgData name="Janice Nguyen" userId="e09d7adac07179d7" providerId="LiveId" clId="{0FFD908A-A0F1-C748-A578-18DFBE2E9623}" dt="2021-03-20T23:15:14.191" v="2684" actId="20577"/>
          <ac:spMkLst>
            <pc:docMk/>
            <pc:sldMk cId="1000946445" sldId="271"/>
            <ac:spMk id="100354" creationId="{E851C59F-865E-4175-AA37-03F835540395}"/>
          </ac:spMkLst>
        </pc:spChg>
        <pc:spChg chg="mod">
          <ac:chgData name="Janice Nguyen" userId="e09d7adac07179d7" providerId="LiveId" clId="{0FFD908A-A0F1-C748-A578-18DFBE2E9623}" dt="2021-03-21T00:52:51.488" v="2856" actId="20577"/>
          <ac:spMkLst>
            <pc:docMk/>
            <pc:sldMk cId="1000946445" sldId="271"/>
            <ac:spMk id="100355" creationId="{DA66610F-D630-47CD-A16B-CA88034A7262}"/>
          </ac:spMkLst>
        </pc:spChg>
      </pc:sldChg>
      <pc:sldChg chg="modSp add">
        <pc:chgData name="Janice Nguyen" userId="e09d7adac07179d7" providerId="LiveId" clId="{0FFD908A-A0F1-C748-A578-18DFBE2E9623}" dt="2021-04-21T14:10:18.069" v="10063"/>
        <pc:sldMkLst>
          <pc:docMk/>
          <pc:sldMk cId="3320706205" sldId="272"/>
        </pc:sldMkLst>
        <pc:spChg chg="mod">
          <ac:chgData name="Janice Nguyen" userId="e09d7adac07179d7" providerId="LiveId" clId="{0FFD908A-A0F1-C748-A578-18DFBE2E9623}" dt="2021-04-21T14:10:18.069" v="10063"/>
          <ac:spMkLst>
            <pc:docMk/>
            <pc:sldMk cId="3320706205" sldId="272"/>
            <ac:spMk id="12290" creationId="{2872A928-B391-8B40-BC26-1C34B26EC570}"/>
          </ac:spMkLst>
        </pc:spChg>
        <pc:spChg chg="mod">
          <ac:chgData name="Janice Nguyen" userId="e09d7adac07179d7" providerId="LiveId" clId="{0FFD908A-A0F1-C748-A578-18DFBE2E9623}" dt="2021-04-21T14:10:18.069" v="10063"/>
          <ac:spMkLst>
            <pc:docMk/>
            <pc:sldMk cId="3320706205" sldId="272"/>
            <ac:spMk id="12292" creationId="{1C469A6A-21E7-8E4B-9499-2B0697C2772F}"/>
          </ac:spMkLst>
        </pc:spChg>
        <pc:spChg chg="mod">
          <ac:chgData name="Janice Nguyen" userId="e09d7adac07179d7" providerId="LiveId" clId="{0FFD908A-A0F1-C748-A578-18DFBE2E9623}" dt="2021-04-21T14:10:18.069" v="10063"/>
          <ac:spMkLst>
            <pc:docMk/>
            <pc:sldMk cId="3320706205" sldId="272"/>
            <ac:spMk id="102403" creationId="{A1474C93-FD7F-4D6B-828C-8D6D81B7A84F}"/>
          </ac:spMkLst>
        </pc:spChg>
      </pc:sldChg>
      <pc:sldChg chg="modSp add mod">
        <pc:chgData name="Janice Nguyen" userId="e09d7adac07179d7" providerId="LiveId" clId="{0FFD908A-A0F1-C748-A578-18DFBE2E9623}" dt="2021-04-21T14:10:18.069" v="10063"/>
        <pc:sldMkLst>
          <pc:docMk/>
          <pc:sldMk cId="3905709373" sldId="273"/>
        </pc:sldMkLst>
        <pc:spChg chg="mod">
          <ac:chgData name="Janice Nguyen" userId="e09d7adac07179d7" providerId="LiveId" clId="{0FFD908A-A0F1-C748-A578-18DFBE2E9623}" dt="2021-04-21T14:10:18.069" v="10063"/>
          <ac:spMkLst>
            <pc:docMk/>
            <pc:sldMk cId="3905709373" sldId="273"/>
            <ac:spMk id="13316" creationId="{7B57F8FC-8B6F-9046-8C67-A51F898E3B73}"/>
          </ac:spMkLst>
        </pc:spChg>
        <pc:spChg chg="mod">
          <ac:chgData name="Janice Nguyen" userId="e09d7adac07179d7" providerId="LiveId" clId="{0FFD908A-A0F1-C748-A578-18DFBE2E9623}" dt="2021-03-21T01:00:20.417" v="3158" actId="20577"/>
          <ac:spMkLst>
            <pc:docMk/>
            <pc:sldMk cId="3905709373" sldId="273"/>
            <ac:spMk id="103427" creationId="{1EBE0946-DA5B-4CE9-AC6A-E8BE1D8E1098}"/>
          </ac:spMkLst>
        </pc:spChg>
      </pc:sldChg>
      <pc:sldChg chg="modSp add mod modAnim">
        <pc:chgData name="Janice Nguyen" userId="e09d7adac07179d7" providerId="LiveId" clId="{0FFD908A-A0F1-C748-A578-18DFBE2E9623}" dt="2021-04-21T14:10:18.069" v="10063"/>
        <pc:sldMkLst>
          <pc:docMk/>
          <pc:sldMk cId="2866884907" sldId="274"/>
        </pc:sldMkLst>
        <pc:spChg chg="mod">
          <ac:chgData name="Janice Nguyen" userId="e09d7adac07179d7" providerId="LiveId" clId="{0FFD908A-A0F1-C748-A578-18DFBE2E9623}" dt="2021-04-21T14:10:18.069" v="10063"/>
          <ac:spMkLst>
            <pc:docMk/>
            <pc:sldMk cId="2866884907" sldId="274"/>
            <ac:spMk id="15364" creationId="{55EB61F1-4782-4843-B6B1-70C6448BEE28}"/>
          </ac:spMkLst>
        </pc:spChg>
        <pc:spChg chg="mod">
          <ac:chgData name="Janice Nguyen" userId="e09d7adac07179d7" providerId="LiveId" clId="{0FFD908A-A0F1-C748-A578-18DFBE2E9623}" dt="2021-04-02T01:24:14.659" v="8619" actId="20577"/>
          <ac:spMkLst>
            <pc:docMk/>
            <pc:sldMk cId="2866884907" sldId="274"/>
            <ac:spMk id="105475" creationId="{573464EB-C860-4D9A-A505-B225D36774CE}"/>
          </ac:spMkLst>
        </pc:spChg>
        <pc:spChg chg="mod">
          <ac:chgData name="Janice Nguyen" userId="e09d7adac07179d7" providerId="LiveId" clId="{0FFD908A-A0F1-C748-A578-18DFBE2E9623}" dt="2021-03-21T01:05:10.984" v="3457" actId="1076"/>
          <ac:spMkLst>
            <pc:docMk/>
            <pc:sldMk cId="2866884907" sldId="274"/>
            <ac:spMk id="105476" creationId="{0DA13C6A-CB1A-A34F-A010-558407033D5C}"/>
          </ac:spMkLst>
        </pc:spChg>
      </pc:sldChg>
      <pc:sldChg chg="modSp add mod ord">
        <pc:chgData name="Janice Nguyen" userId="e09d7adac07179d7" providerId="LiveId" clId="{0FFD908A-A0F1-C748-A578-18DFBE2E9623}" dt="2021-04-21T14:10:18.069" v="10063"/>
        <pc:sldMkLst>
          <pc:docMk/>
          <pc:sldMk cId="1558093264" sldId="275"/>
        </pc:sldMkLst>
        <pc:spChg chg="mod">
          <ac:chgData name="Janice Nguyen" userId="e09d7adac07179d7" providerId="LiveId" clId="{0FFD908A-A0F1-C748-A578-18DFBE2E9623}" dt="2021-04-21T14:10:18.069" v="10063"/>
          <ac:spMkLst>
            <pc:docMk/>
            <pc:sldMk cId="1558093264" sldId="275"/>
            <ac:spMk id="17412" creationId="{31E25E60-19DC-4046-B69D-FB04E5F99074}"/>
          </ac:spMkLst>
        </pc:spChg>
        <pc:spChg chg="mod">
          <ac:chgData name="Janice Nguyen" userId="e09d7adac07179d7" providerId="LiveId" clId="{0FFD908A-A0F1-C748-A578-18DFBE2E9623}" dt="2021-03-20T22:58:41.593" v="1620" actId="20577"/>
          <ac:spMkLst>
            <pc:docMk/>
            <pc:sldMk cId="1558093264" sldId="275"/>
            <ac:spMk id="107523" creationId="{698B64C0-C9B3-489F-9220-7F9C2D7C21A9}"/>
          </ac:spMkLst>
        </pc:spChg>
      </pc:sldChg>
      <pc:sldChg chg="modSp add ord">
        <pc:chgData name="Janice Nguyen" userId="e09d7adac07179d7" providerId="LiveId" clId="{0FFD908A-A0F1-C748-A578-18DFBE2E9623}" dt="2021-04-21T14:10:18.069" v="10063"/>
        <pc:sldMkLst>
          <pc:docMk/>
          <pc:sldMk cId="2969487508" sldId="276"/>
        </pc:sldMkLst>
        <pc:spChg chg="mod">
          <ac:chgData name="Janice Nguyen" userId="e09d7adac07179d7" providerId="LiveId" clId="{0FFD908A-A0F1-C748-A578-18DFBE2E9623}" dt="2021-04-21T14:10:18.069" v="10063"/>
          <ac:spMkLst>
            <pc:docMk/>
            <pc:sldMk cId="2969487508" sldId="276"/>
            <ac:spMk id="18435" creationId="{5958C694-3053-044F-9770-3FEA73F427EF}"/>
          </ac:spMkLst>
        </pc:spChg>
        <pc:spChg chg="mod">
          <ac:chgData name="Janice Nguyen" userId="e09d7adac07179d7" providerId="LiveId" clId="{0FFD908A-A0F1-C748-A578-18DFBE2E9623}" dt="2021-03-20T22:59:09.940" v="1624" actId="20577"/>
          <ac:spMkLst>
            <pc:docMk/>
            <pc:sldMk cId="2969487508" sldId="276"/>
            <ac:spMk id="108553" creationId="{FCEF46B1-1457-3247-88B4-3F9340587B17}"/>
          </ac:spMkLst>
        </pc:spChg>
      </pc:sldChg>
      <pc:sldChg chg="del">
        <pc:chgData name="Janice Nguyen" userId="e09d7adac07179d7" providerId="LiveId" clId="{0FFD908A-A0F1-C748-A578-18DFBE2E9623}" dt="2021-03-20T02:24:52.434" v="973" actId="2696"/>
        <pc:sldMkLst>
          <pc:docMk/>
          <pc:sldMk cId="0" sldId="296"/>
        </pc:sldMkLst>
      </pc:sldChg>
      <pc:sldChg chg="modSp add mod modAnim">
        <pc:chgData name="Janice Nguyen" userId="e09d7adac07179d7" providerId="LiveId" clId="{0FFD908A-A0F1-C748-A578-18DFBE2E9623}" dt="2021-04-21T14:10:18.069" v="10063"/>
        <pc:sldMkLst>
          <pc:docMk/>
          <pc:sldMk cId="1149018366" sldId="297"/>
        </pc:sldMkLst>
        <pc:spChg chg="mod">
          <ac:chgData name="Janice Nguyen" userId="e09d7adac07179d7" providerId="LiveId" clId="{0FFD908A-A0F1-C748-A578-18DFBE2E9623}" dt="2021-04-02T01:04:52.837" v="7950" actId="1076"/>
          <ac:spMkLst>
            <pc:docMk/>
            <pc:sldMk cId="1149018366" sldId="297"/>
            <ac:spMk id="8195" creationId="{AB15CC11-7D00-0747-A8A7-5FB6CA2C90C2}"/>
          </ac:spMkLst>
        </pc:spChg>
        <pc:spChg chg="mod">
          <ac:chgData name="Janice Nguyen" userId="e09d7adac07179d7" providerId="LiveId" clId="{0FFD908A-A0F1-C748-A578-18DFBE2E9623}" dt="2021-03-20T02:16:24.483" v="521" actId="1076"/>
          <ac:spMkLst>
            <pc:docMk/>
            <pc:sldMk cId="1149018366" sldId="297"/>
            <ac:spMk id="27649" creationId="{9E0695ED-6A93-E949-AFAE-88312BD7FBBD}"/>
          </ac:spMkLst>
        </pc:spChg>
        <pc:spChg chg="mod">
          <ac:chgData name="Janice Nguyen" userId="e09d7adac07179d7" providerId="LiveId" clId="{0FFD908A-A0F1-C748-A578-18DFBE2E9623}" dt="2021-04-21T14:10:18.069" v="10063"/>
          <ac:spMkLst>
            <pc:docMk/>
            <pc:sldMk cId="1149018366" sldId="297"/>
            <ac:spMk id="27651" creationId="{A33BA143-46F4-8348-B61E-F4E220BE81B1}"/>
          </ac:spMkLst>
        </pc:spChg>
        <pc:picChg chg="mod">
          <ac:chgData name="Janice Nguyen" userId="e09d7adac07179d7" providerId="LiveId" clId="{0FFD908A-A0F1-C748-A578-18DFBE2E9623}" dt="2021-03-20T02:18:24.693" v="528" actId="1076"/>
          <ac:picMkLst>
            <pc:docMk/>
            <pc:sldMk cId="1149018366" sldId="297"/>
            <ac:picMk id="27652" creationId="{7502A261-E855-234A-915F-7E92DFF074AF}"/>
          </ac:picMkLst>
        </pc:picChg>
      </pc:sldChg>
      <pc:sldChg chg="addSp delSp modSp new mod modClrScheme chgLayout">
        <pc:chgData name="Janice Nguyen" userId="e09d7adac07179d7" providerId="LiveId" clId="{0FFD908A-A0F1-C748-A578-18DFBE2E9623}" dt="2021-04-21T14:10:18.069" v="10063"/>
        <pc:sldMkLst>
          <pc:docMk/>
          <pc:sldMk cId="1720044561" sldId="298"/>
        </pc:sldMkLst>
        <pc:spChg chg="del mod ord">
          <ac:chgData name="Janice Nguyen" userId="e09d7adac07179d7" providerId="LiveId" clId="{0FFD908A-A0F1-C748-A578-18DFBE2E9623}" dt="2021-03-20T02:27:00.626" v="976" actId="700"/>
          <ac:spMkLst>
            <pc:docMk/>
            <pc:sldMk cId="1720044561" sldId="298"/>
            <ac:spMk id="2" creationId="{C8B7214C-4C2B-A645-A1B5-A2609069E2D6}"/>
          </ac:spMkLst>
        </pc:spChg>
        <pc:spChg chg="del">
          <ac:chgData name="Janice Nguyen" userId="e09d7adac07179d7" providerId="LiveId" clId="{0FFD908A-A0F1-C748-A578-18DFBE2E9623}" dt="2021-03-20T02:27:00.626" v="976" actId="700"/>
          <ac:spMkLst>
            <pc:docMk/>
            <pc:sldMk cId="1720044561" sldId="298"/>
            <ac:spMk id="3" creationId="{F70DEAE8-BE4B-1040-B586-04D5FAED3BB1}"/>
          </ac:spMkLst>
        </pc:spChg>
        <pc:spChg chg="mod ord">
          <ac:chgData name="Janice Nguyen" userId="e09d7adac07179d7" providerId="LiveId" clId="{0FFD908A-A0F1-C748-A578-18DFBE2E9623}" dt="2021-04-21T14:10:18.069" v="10063"/>
          <ac:spMkLst>
            <pc:docMk/>
            <pc:sldMk cId="1720044561" sldId="298"/>
            <ac:spMk id="4" creationId="{5F40D4BF-C587-FD4E-AD6F-2F5FFC7FD52C}"/>
          </ac:spMkLst>
        </pc:spChg>
        <pc:spChg chg="add mod ord">
          <ac:chgData name="Janice Nguyen" userId="e09d7adac07179d7" providerId="LiveId" clId="{0FFD908A-A0F1-C748-A578-18DFBE2E9623}" dt="2021-04-21T14:10:18.069" v="10063"/>
          <ac:spMkLst>
            <pc:docMk/>
            <pc:sldMk cId="1720044561" sldId="298"/>
            <ac:spMk id="5" creationId="{D4D59605-0D0D-BA4D-B2C7-57ACCD12030D}"/>
          </ac:spMkLst>
        </pc:spChg>
      </pc:sldChg>
      <pc:sldChg chg="modSp add mod modAnim">
        <pc:chgData name="Janice Nguyen" userId="e09d7adac07179d7" providerId="LiveId" clId="{0FFD908A-A0F1-C748-A578-18DFBE2E9623}" dt="2021-04-21T14:10:18.069" v="10063"/>
        <pc:sldMkLst>
          <pc:docMk/>
          <pc:sldMk cId="3324473475" sldId="299"/>
        </pc:sldMkLst>
        <pc:spChg chg="mod">
          <ac:chgData name="Janice Nguyen" userId="e09d7adac07179d7" providerId="LiveId" clId="{0FFD908A-A0F1-C748-A578-18DFBE2E9623}" dt="2021-04-01T14:39:55.893" v="7149"/>
          <ac:spMkLst>
            <pc:docMk/>
            <pc:sldMk cId="3324473475" sldId="299"/>
            <ac:spMk id="4098" creationId="{F6753A16-879F-6946-97AD-E1FFB526F0AE}"/>
          </ac:spMkLst>
        </pc:spChg>
        <pc:spChg chg="mod">
          <ac:chgData name="Janice Nguyen" userId="e09d7adac07179d7" providerId="LiveId" clId="{0FFD908A-A0F1-C748-A578-18DFBE2E9623}" dt="2021-04-21T14:10:18.069" v="10063"/>
          <ac:spMkLst>
            <pc:docMk/>
            <pc:sldMk cId="3324473475" sldId="299"/>
            <ac:spMk id="4100" creationId="{DE9F6266-2B8C-9646-B7E8-E84653131DE7}"/>
          </ac:spMkLst>
        </pc:spChg>
        <pc:spChg chg="mod">
          <ac:chgData name="Janice Nguyen" userId="e09d7adac07179d7" providerId="LiveId" clId="{0FFD908A-A0F1-C748-A578-18DFBE2E9623}" dt="2021-04-02T01:16:26.297" v="8351" actId="20577"/>
          <ac:spMkLst>
            <pc:docMk/>
            <pc:sldMk cId="3324473475" sldId="299"/>
            <ac:spMk id="90115" creationId="{E3C8C97C-13EC-4CF9-B12E-8DC5AC7B4323}"/>
          </ac:spMkLst>
        </pc:spChg>
      </pc:sldChg>
      <pc:sldChg chg="delSp modSp add mod ord modAnim">
        <pc:chgData name="Janice Nguyen" userId="e09d7adac07179d7" providerId="LiveId" clId="{0FFD908A-A0F1-C748-A578-18DFBE2E9623}" dt="2021-04-21T14:10:18.069" v="10063"/>
        <pc:sldMkLst>
          <pc:docMk/>
          <pc:sldMk cId="3437715183" sldId="300"/>
        </pc:sldMkLst>
        <pc:spChg chg="mod">
          <ac:chgData name="Janice Nguyen" userId="e09d7adac07179d7" providerId="LiveId" clId="{0FFD908A-A0F1-C748-A578-18DFBE2E9623}" dt="2021-04-21T13:45:54.822" v="8825" actId="20577"/>
          <ac:spMkLst>
            <pc:docMk/>
            <pc:sldMk cId="3437715183" sldId="300"/>
            <ac:spMk id="8194" creationId="{8B12C656-7A43-A043-A52F-5CFFE4BAE1FA}"/>
          </ac:spMkLst>
        </pc:spChg>
        <pc:spChg chg="mod">
          <ac:chgData name="Janice Nguyen" userId="e09d7adac07179d7" providerId="LiveId" clId="{0FFD908A-A0F1-C748-A578-18DFBE2E9623}" dt="2021-04-21T14:10:18.069" v="10063"/>
          <ac:spMkLst>
            <pc:docMk/>
            <pc:sldMk cId="3437715183" sldId="300"/>
            <ac:spMk id="8196" creationId="{91E96DA8-3927-174E-A1CB-E1631ECD0C86}"/>
          </ac:spMkLst>
        </pc:spChg>
        <pc:spChg chg="mod">
          <ac:chgData name="Janice Nguyen" userId="e09d7adac07179d7" providerId="LiveId" clId="{0FFD908A-A0F1-C748-A578-18DFBE2E9623}" dt="2021-04-21T13:51:28.395" v="9098" actId="14100"/>
          <ac:spMkLst>
            <pc:docMk/>
            <pc:sldMk cId="3437715183" sldId="300"/>
            <ac:spMk id="94211" creationId="{A9490E0B-81AF-4402-A6D7-86F0547B30C4}"/>
          </ac:spMkLst>
        </pc:spChg>
        <pc:spChg chg="del">
          <ac:chgData name="Janice Nguyen" userId="e09d7adac07179d7" providerId="LiveId" clId="{0FFD908A-A0F1-C748-A578-18DFBE2E9623}" dt="2021-03-20T23:15:05.396" v="2678" actId="21"/>
          <ac:spMkLst>
            <pc:docMk/>
            <pc:sldMk cId="3437715183" sldId="300"/>
            <ac:spMk id="94212" creationId="{E58935A7-E4F9-9345-809A-71EE7FAA2BE9}"/>
          </ac:spMkLst>
        </pc:spChg>
      </pc:sldChg>
      <pc:sldChg chg="modSp add mod">
        <pc:chgData name="Janice Nguyen" userId="e09d7adac07179d7" providerId="LiveId" clId="{0FFD908A-A0F1-C748-A578-18DFBE2E9623}" dt="2021-04-21T14:10:18.069" v="10063"/>
        <pc:sldMkLst>
          <pc:docMk/>
          <pc:sldMk cId="3446494071" sldId="301"/>
        </pc:sldMkLst>
        <pc:spChg chg="mod">
          <ac:chgData name="Janice Nguyen" userId="e09d7adac07179d7" providerId="LiveId" clId="{0FFD908A-A0F1-C748-A578-18DFBE2E9623}" dt="2021-03-20T23:10:57.711" v="2384" actId="20577"/>
          <ac:spMkLst>
            <pc:docMk/>
            <pc:sldMk cId="3446494071" sldId="301"/>
            <ac:spMk id="8194" creationId="{8B12C656-7A43-A043-A52F-5CFFE4BAE1FA}"/>
          </ac:spMkLst>
        </pc:spChg>
        <pc:spChg chg="mod">
          <ac:chgData name="Janice Nguyen" userId="e09d7adac07179d7" providerId="LiveId" clId="{0FFD908A-A0F1-C748-A578-18DFBE2E9623}" dt="2021-04-21T14:10:18.069" v="10063"/>
          <ac:spMkLst>
            <pc:docMk/>
            <pc:sldMk cId="3446494071" sldId="301"/>
            <ac:spMk id="8196" creationId="{91E96DA8-3927-174E-A1CB-E1631ECD0C86}"/>
          </ac:spMkLst>
        </pc:spChg>
        <pc:spChg chg="mod">
          <ac:chgData name="Janice Nguyen" userId="e09d7adac07179d7" providerId="LiveId" clId="{0FFD908A-A0F1-C748-A578-18DFBE2E9623}" dt="2021-03-21T00:55:09.596" v="2902" actId="20577"/>
          <ac:spMkLst>
            <pc:docMk/>
            <pc:sldMk cId="3446494071" sldId="301"/>
            <ac:spMk id="94211" creationId="{A9490E0B-81AF-4402-A6D7-86F0547B30C4}"/>
          </ac:spMkLst>
        </pc:spChg>
      </pc:sldChg>
      <pc:sldChg chg="modSp add mod modAnim">
        <pc:chgData name="Janice Nguyen" userId="e09d7adac07179d7" providerId="LiveId" clId="{0FFD908A-A0F1-C748-A578-18DFBE2E9623}" dt="2021-04-21T14:10:18.069" v="10063"/>
        <pc:sldMkLst>
          <pc:docMk/>
          <pc:sldMk cId="2367715656" sldId="302"/>
        </pc:sldMkLst>
        <pc:spChg chg="mod">
          <ac:chgData name="Janice Nguyen" userId="e09d7adac07179d7" providerId="LiveId" clId="{0FFD908A-A0F1-C748-A578-18DFBE2E9623}" dt="2021-03-26T02:08:15.153" v="6535" actId="12"/>
          <ac:spMkLst>
            <pc:docMk/>
            <pc:sldMk cId="2367715656" sldId="302"/>
            <ac:spMk id="8195" creationId="{AB15CC11-7D00-0747-A8A7-5FB6CA2C90C2}"/>
          </ac:spMkLst>
        </pc:spChg>
        <pc:spChg chg="mod">
          <ac:chgData name="Janice Nguyen" userId="e09d7adac07179d7" providerId="LiveId" clId="{0FFD908A-A0F1-C748-A578-18DFBE2E9623}" dt="2021-03-26T01:16:14.912" v="3865" actId="14100"/>
          <ac:spMkLst>
            <pc:docMk/>
            <pc:sldMk cId="2367715656" sldId="302"/>
            <ac:spMk id="27649" creationId="{9E0695ED-6A93-E949-AFAE-88312BD7FBBD}"/>
          </ac:spMkLst>
        </pc:spChg>
        <pc:spChg chg="mod">
          <ac:chgData name="Janice Nguyen" userId="e09d7adac07179d7" providerId="LiveId" clId="{0FFD908A-A0F1-C748-A578-18DFBE2E9623}" dt="2021-04-21T14:10:18.069" v="10063"/>
          <ac:spMkLst>
            <pc:docMk/>
            <pc:sldMk cId="2367715656" sldId="302"/>
            <ac:spMk id="27651" creationId="{A33BA143-46F4-8348-B61E-F4E220BE81B1}"/>
          </ac:spMkLst>
        </pc:spChg>
        <pc:picChg chg="mod">
          <ac:chgData name="Janice Nguyen" userId="e09d7adac07179d7" providerId="LiveId" clId="{0FFD908A-A0F1-C748-A578-18DFBE2E9623}" dt="2021-03-26T01:21:31.308" v="4055" actId="14100"/>
          <ac:picMkLst>
            <pc:docMk/>
            <pc:sldMk cId="2367715656" sldId="302"/>
            <ac:picMk id="27652" creationId="{7502A261-E855-234A-915F-7E92DFF074AF}"/>
          </ac:picMkLst>
        </pc:picChg>
      </pc:sldChg>
      <pc:sldChg chg="modSp add mod modAnim">
        <pc:chgData name="Janice Nguyen" userId="e09d7adac07179d7" providerId="LiveId" clId="{0FFD908A-A0F1-C748-A578-18DFBE2E9623}" dt="2021-04-21T14:10:18.069" v="10063"/>
        <pc:sldMkLst>
          <pc:docMk/>
          <pc:sldMk cId="2818414984" sldId="303"/>
        </pc:sldMkLst>
        <pc:spChg chg="mod">
          <ac:chgData name="Janice Nguyen" userId="e09d7adac07179d7" providerId="LiveId" clId="{0FFD908A-A0F1-C748-A578-18DFBE2E9623}" dt="2021-04-21T14:10:14.405" v="10061" actId="27636"/>
          <ac:spMkLst>
            <pc:docMk/>
            <pc:sldMk cId="2818414984" sldId="303"/>
            <ac:spMk id="8195" creationId="{AB15CC11-7D00-0747-A8A7-5FB6CA2C90C2}"/>
          </ac:spMkLst>
        </pc:spChg>
        <pc:spChg chg="mod">
          <ac:chgData name="Janice Nguyen" userId="e09d7adac07179d7" providerId="LiveId" clId="{0FFD908A-A0F1-C748-A578-18DFBE2E9623}" dt="2021-03-26T01:21:58.641" v="4066" actId="20577"/>
          <ac:spMkLst>
            <pc:docMk/>
            <pc:sldMk cId="2818414984" sldId="303"/>
            <ac:spMk id="27649" creationId="{9E0695ED-6A93-E949-AFAE-88312BD7FBBD}"/>
          </ac:spMkLst>
        </pc:spChg>
        <pc:spChg chg="mod">
          <ac:chgData name="Janice Nguyen" userId="e09d7adac07179d7" providerId="LiveId" clId="{0FFD908A-A0F1-C748-A578-18DFBE2E9623}" dt="2021-04-21T14:10:18.069" v="10063"/>
          <ac:spMkLst>
            <pc:docMk/>
            <pc:sldMk cId="2818414984" sldId="303"/>
            <ac:spMk id="27651" creationId="{A33BA143-46F4-8348-B61E-F4E220BE81B1}"/>
          </ac:spMkLst>
        </pc:spChg>
        <pc:picChg chg="mod">
          <ac:chgData name="Janice Nguyen" userId="e09d7adac07179d7" providerId="LiveId" clId="{0FFD908A-A0F1-C748-A578-18DFBE2E9623}" dt="2021-03-26T02:08:25.242" v="6536" actId="1076"/>
          <ac:picMkLst>
            <pc:docMk/>
            <pc:sldMk cId="2818414984" sldId="303"/>
            <ac:picMk id="27652" creationId="{7502A261-E855-234A-915F-7E92DFF074AF}"/>
          </ac:picMkLst>
        </pc:picChg>
      </pc:sldChg>
      <pc:sldChg chg="modSp add mod ord modAnim">
        <pc:chgData name="Janice Nguyen" userId="e09d7adac07179d7" providerId="LiveId" clId="{0FFD908A-A0F1-C748-A578-18DFBE2E9623}" dt="2021-04-21T14:10:18.069" v="10063"/>
        <pc:sldMkLst>
          <pc:docMk/>
          <pc:sldMk cId="703079615" sldId="304"/>
        </pc:sldMkLst>
        <pc:spChg chg="mod">
          <ac:chgData name="Janice Nguyen" userId="e09d7adac07179d7" providerId="LiveId" clId="{0FFD908A-A0F1-C748-A578-18DFBE2E9623}" dt="2021-03-26T02:09:47.402" v="6560" actId="12"/>
          <ac:spMkLst>
            <pc:docMk/>
            <pc:sldMk cId="703079615" sldId="304"/>
            <ac:spMk id="8195" creationId="{AB15CC11-7D00-0747-A8A7-5FB6CA2C90C2}"/>
          </ac:spMkLst>
        </pc:spChg>
        <pc:spChg chg="mod">
          <ac:chgData name="Janice Nguyen" userId="e09d7adac07179d7" providerId="LiveId" clId="{0FFD908A-A0F1-C748-A578-18DFBE2E9623}" dt="2021-03-26T01:28:37.924" v="4484" actId="20577"/>
          <ac:spMkLst>
            <pc:docMk/>
            <pc:sldMk cId="703079615" sldId="304"/>
            <ac:spMk id="27649" creationId="{9E0695ED-6A93-E949-AFAE-88312BD7FBBD}"/>
          </ac:spMkLst>
        </pc:spChg>
        <pc:spChg chg="mod">
          <ac:chgData name="Janice Nguyen" userId="e09d7adac07179d7" providerId="LiveId" clId="{0FFD908A-A0F1-C748-A578-18DFBE2E9623}" dt="2021-04-21T14:10:18.069" v="10063"/>
          <ac:spMkLst>
            <pc:docMk/>
            <pc:sldMk cId="703079615" sldId="304"/>
            <ac:spMk id="27651" creationId="{A33BA143-46F4-8348-B61E-F4E220BE81B1}"/>
          </ac:spMkLst>
        </pc:spChg>
        <pc:picChg chg="mod">
          <ac:chgData name="Janice Nguyen" userId="e09d7adac07179d7" providerId="LiveId" clId="{0FFD908A-A0F1-C748-A578-18DFBE2E9623}" dt="2021-03-26T01:40:03.982" v="5042" actId="14826"/>
          <ac:picMkLst>
            <pc:docMk/>
            <pc:sldMk cId="703079615" sldId="304"/>
            <ac:picMk id="27652" creationId="{7502A261-E855-234A-915F-7E92DFF074AF}"/>
          </ac:picMkLst>
        </pc:picChg>
      </pc:sldChg>
      <pc:sldChg chg="modSp add mod modAnim">
        <pc:chgData name="Janice Nguyen" userId="e09d7adac07179d7" providerId="LiveId" clId="{0FFD908A-A0F1-C748-A578-18DFBE2E9623}" dt="2021-04-21T14:10:18.409" v="10064" actId="27636"/>
        <pc:sldMkLst>
          <pc:docMk/>
          <pc:sldMk cId="393385219" sldId="305"/>
        </pc:sldMkLst>
        <pc:spChg chg="mod">
          <ac:chgData name="Janice Nguyen" userId="e09d7adac07179d7" providerId="LiveId" clId="{0FFD908A-A0F1-C748-A578-18DFBE2E9623}" dt="2021-04-21T14:10:18.409" v="10064" actId="27636"/>
          <ac:spMkLst>
            <pc:docMk/>
            <pc:sldMk cId="393385219" sldId="305"/>
            <ac:spMk id="8195" creationId="{AB15CC11-7D00-0747-A8A7-5FB6CA2C90C2}"/>
          </ac:spMkLst>
        </pc:spChg>
        <pc:spChg chg="mod">
          <ac:chgData name="Janice Nguyen" userId="e09d7adac07179d7" providerId="LiveId" clId="{0FFD908A-A0F1-C748-A578-18DFBE2E9623}" dt="2021-04-21T14:10:18.069" v="10063"/>
          <ac:spMkLst>
            <pc:docMk/>
            <pc:sldMk cId="393385219" sldId="305"/>
            <ac:spMk id="27651" creationId="{A33BA143-46F4-8348-B61E-F4E220BE81B1}"/>
          </ac:spMkLst>
        </pc:spChg>
      </pc:sldChg>
      <pc:sldChg chg="modSp add mod modAnim">
        <pc:chgData name="Janice Nguyen" userId="e09d7adac07179d7" providerId="LiveId" clId="{0FFD908A-A0F1-C748-A578-18DFBE2E9623}" dt="2021-04-21T14:10:18.069" v="10063"/>
        <pc:sldMkLst>
          <pc:docMk/>
          <pc:sldMk cId="3052415842" sldId="306"/>
        </pc:sldMkLst>
        <pc:spChg chg="mod">
          <ac:chgData name="Janice Nguyen" userId="e09d7adac07179d7" providerId="LiveId" clId="{0FFD908A-A0F1-C748-A578-18DFBE2E9623}" dt="2021-03-27T01:09:11.147" v="6599" actId="1076"/>
          <ac:spMkLst>
            <pc:docMk/>
            <pc:sldMk cId="3052415842" sldId="306"/>
            <ac:spMk id="8195" creationId="{AB15CC11-7D00-0747-A8A7-5FB6CA2C90C2}"/>
          </ac:spMkLst>
        </pc:spChg>
        <pc:spChg chg="mod">
          <ac:chgData name="Janice Nguyen" userId="e09d7adac07179d7" providerId="LiveId" clId="{0FFD908A-A0F1-C748-A578-18DFBE2E9623}" dt="2021-03-27T01:09:15.097" v="6600" actId="1076"/>
          <ac:spMkLst>
            <pc:docMk/>
            <pc:sldMk cId="3052415842" sldId="306"/>
            <ac:spMk id="27649" creationId="{9E0695ED-6A93-E949-AFAE-88312BD7FBBD}"/>
          </ac:spMkLst>
        </pc:spChg>
        <pc:spChg chg="mod">
          <ac:chgData name="Janice Nguyen" userId="e09d7adac07179d7" providerId="LiveId" clId="{0FFD908A-A0F1-C748-A578-18DFBE2E9623}" dt="2021-04-21T14:10:18.069" v="10063"/>
          <ac:spMkLst>
            <pc:docMk/>
            <pc:sldMk cId="3052415842" sldId="306"/>
            <ac:spMk id="27651" creationId="{A33BA143-46F4-8348-B61E-F4E220BE81B1}"/>
          </ac:spMkLst>
        </pc:spChg>
        <pc:picChg chg="mod">
          <ac:chgData name="Janice Nguyen" userId="e09d7adac07179d7" providerId="LiveId" clId="{0FFD908A-A0F1-C748-A578-18DFBE2E9623}" dt="2021-03-27T01:09:22.035" v="6601" actId="14100"/>
          <ac:picMkLst>
            <pc:docMk/>
            <pc:sldMk cId="3052415842" sldId="306"/>
            <ac:picMk id="27652" creationId="{7502A261-E855-234A-915F-7E92DFF074AF}"/>
          </ac:picMkLst>
        </pc:picChg>
      </pc:sldChg>
      <pc:sldChg chg="modSp add mod modAnim">
        <pc:chgData name="Janice Nguyen" userId="e09d7adac07179d7" providerId="LiveId" clId="{0FFD908A-A0F1-C748-A578-18DFBE2E9623}" dt="2021-04-21T14:10:18.069" v="10063"/>
        <pc:sldMkLst>
          <pc:docMk/>
          <pc:sldMk cId="3809949581" sldId="307"/>
        </pc:sldMkLst>
        <pc:spChg chg="mod">
          <ac:chgData name="Janice Nguyen" userId="e09d7adac07179d7" providerId="LiveId" clId="{0FFD908A-A0F1-C748-A578-18DFBE2E9623}" dt="2021-03-26T02:10:41.285" v="6573" actId="1076"/>
          <ac:spMkLst>
            <pc:docMk/>
            <pc:sldMk cId="3809949581" sldId="307"/>
            <ac:spMk id="8195" creationId="{AB15CC11-7D00-0747-A8A7-5FB6CA2C90C2}"/>
          </ac:spMkLst>
        </pc:spChg>
        <pc:spChg chg="mod">
          <ac:chgData name="Janice Nguyen" userId="e09d7adac07179d7" providerId="LiveId" clId="{0FFD908A-A0F1-C748-A578-18DFBE2E9623}" dt="2021-03-26T01:46:38.394" v="5347" actId="1076"/>
          <ac:spMkLst>
            <pc:docMk/>
            <pc:sldMk cId="3809949581" sldId="307"/>
            <ac:spMk id="27649" creationId="{9E0695ED-6A93-E949-AFAE-88312BD7FBBD}"/>
          </ac:spMkLst>
        </pc:spChg>
        <pc:spChg chg="mod">
          <ac:chgData name="Janice Nguyen" userId="e09d7adac07179d7" providerId="LiveId" clId="{0FFD908A-A0F1-C748-A578-18DFBE2E9623}" dt="2021-04-21T14:10:18.069" v="10063"/>
          <ac:spMkLst>
            <pc:docMk/>
            <pc:sldMk cId="3809949581" sldId="307"/>
            <ac:spMk id="27651" creationId="{A33BA143-46F4-8348-B61E-F4E220BE81B1}"/>
          </ac:spMkLst>
        </pc:spChg>
        <pc:picChg chg="mod">
          <ac:chgData name="Janice Nguyen" userId="e09d7adac07179d7" providerId="LiveId" clId="{0FFD908A-A0F1-C748-A578-18DFBE2E9623}" dt="2021-03-26T01:47:10.739" v="5348" actId="14826"/>
          <ac:picMkLst>
            <pc:docMk/>
            <pc:sldMk cId="3809949581" sldId="307"/>
            <ac:picMk id="27652" creationId="{7502A261-E855-234A-915F-7E92DFF074AF}"/>
          </ac:picMkLst>
        </pc:picChg>
      </pc:sldChg>
      <pc:sldChg chg="modSp add mod modAnim">
        <pc:chgData name="Janice Nguyen" userId="e09d7adac07179d7" providerId="LiveId" clId="{0FFD908A-A0F1-C748-A578-18DFBE2E9623}" dt="2021-04-21T14:10:18.069" v="10063"/>
        <pc:sldMkLst>
          <pc:docMk/>
          <pc:sldMk cId="1164220239" sldId="308"/>
        </pc:sldMkLst>
        <pc:spChg chg="mod">
          <ac:chgData name="Janice Nguyen" userId="e09d7adac07179d7" providerId="LiveId" clId="{0FFD908A-A0F1-C748-A578-18DFBE2E9623}" dt="2021-03-26T01:57:55.691" v="6102" actId="20577"/>
          <ac:spMkLst>
            <pc:docMk/>
            <pc:sldMk cId="1164220239" sldId="308"/>
            <ac:spMk id="29697" creationId="{FD05D012-F08C-8048-B5E3-E55B7957C499}"/>
          </ac:spMkLst>
        </pc:spChg>
        <pc:spChg chg="mod">
          <ac:chgData name="Janice Nguyen" userId="e09d7adac07179d7" providerId="LiveId" clId="{0FFD908A-A0F1-C748-A578-18DFBE2E9623}" dt="2021-04-21T14:10:18.069" v="10063"/>
          <ac:spMkLst>
            <pc:docMk/>
            <pc:sldMk cId="1164220239" sldId="308"/>
            <ac:spMk id="29699" creationId="{D8BC6738-18C6-D44F-9A0C-3D5E48165C96}"/>
          </ac:spMkLst>
        </pc:spChg>
        <pc:spChg chg="mod">
          <ac:chgData name="Janice Nguyen" userId="e09d7adac07179d7" providerId="LiveId" clId="{0FFD908A-A0F1-C748-A578-18DFBE2E9623}" dt="2021-03-26T02:06:53.034" v="6529" actId="20577"/>
          <ac:spMkLst>
            <pc:docMk/>
            <pc:sldMk cId="1164220239" sldId="308"/>
            <ac:spMk id="145411" creationId="{0598B1D2-E7E3-0746-9E38-287ACA666169}"/>
          </ac:spMkLst>
        </pc:spChg>
      </pc:sldChg>
      <pc:sldChg chg="modSp add mod modAnim">
        <pc:chgData name="Janice Nguyen" userId="e09d7adac07179d7" providerId="LiveId" clId="{0FFD908A-A0F1-C748-A578-18DFBE2E9623}" dt="2021-04-21T14:10:18.069" v="10063"/>
        <pc:sldMkLst>
          <pc:docMk/>
          <pc:sldMk cId="3052414420" sldId="309"/>
        </pc:sldMkLst>
        <pc:spChg chg="mod">
          <ac:chgData name="Janice Nguyen" userId="e09d7adac07179d7" providerId="LiveId" clId="{0FFD908A-A0F1-C748-A578-18DFBE2E9623}" dt="2021-03-26T02:04:48.555" v="6480" actId="20577"/>
          <ac:spMkLst>
            <pc:docMk/>
            <pc:sldMk cId="3052414420" sldId="309"/>
            <ac:spMk id="29697" creationId="{FD05D012-F08C-8048-B5E3-E55B7957C499}"/>
          </ac:spMkLst>
        </pc:spChg>
        <pc:spChg chg="mod">
          <ac:chgData name="Janice Nguyen" userId="e09d7adac07179d7" providerId="LiveId" clId="{0FFD908A-A0F1-C748-A578-18DFBE2E9623}" dt="2021-04-21T14:10:18.069" v="10063"/>
          <ac:spMkLst>
            <pc:docMk/>
            <pc:sldMk cId="3052414420" sldId="309"/>
            <ac:spMk id="29699" creationId="{D8BC6738-18C6-D44F-9A0C-3D5E48165C96}"/>
          </ac:spMkLst>
        </pc:spChg>
        <pc:spChg chg="mod">
          <ac:chgData name="Janice Nguyen" userId="e09d7adac07179d7" providerId="LiveId" clId="{0FFD908A-A0F1-C748-A578-18DFBE2E9623}" dt="2021-03-26T02:05:15.441" v="6490" actId="20577"/>
          <ac:spMkLst>
            <pc:docMk/>
            <pc:sldMk cId="3052414420" sldId="309"/>
            <ac:spMk id="145411" creationId="{0598B1D2-E7E3-0746-9E38-287ACA666169}"/>
          </ac:spMkLst>
        </pc:spChg>
      </pc:sldChg>
      <pc:sldChg chg="modSp add modAnim">
        <pc:chgData name="Janice Nguyen" userId="e09d7adac07179d7" providerId="LiveId" clId="{0FFD908A-A0F1-C748-A578-18DFBE2E9623}" dt="2021-04-21T14:10:18.069" v="10063"/>
        <pc:sldMkLst>
          <pc:docMk/>
          <pc:sldMk cId="3428642810" sldId="310"/>
        </pc:sldMkLst>
        <pc:spChg chg="mod">
          <ac:chgData name="Janice Nguyen" userId="e09d7adac07179d7" providerId="LiveId" clId="{0FFD908A-A0F1-C748-A578-18DFBE2E9623}" dt="2021-04-21T14:10:18.069" v="10063"/>
          <ac:spMkLst>
            <pc:docMk/>
            <pc:sldMk cId="3428642810" sldId="310"/>
            <ac:spMk id="29699" creationId="{D8BC6738-18C6-D44F-9A0C-3D5E48165C96}"/>
          </ac:spMkLst>
        </pc:spChg>
        <pc:spChg chg="mod">
          <ac:chgData name="Janice Nguyen" userId="e09d7adac07179d7" providerId="LiveId" clId="{0FFD908A-A0F1-C748-A578-18DFBE2E9623}" dt="2021-03-26T02:05:50.776" v="6507" actId="20577"/>
          <ac:spMkLst>
            <pc:docMk/>
            <pc:sldMk cId="3428642810" sldId="310"/>
            <ac:spMk id="145411" creationId="{0598B1D2-E7E3-0746-9E38-287ACA666169}"/>
          </ac:spMkLst>
        </pc:spChg>
      </pc:sldChg>
      <pc:sldChg chg="addSp modSp add mod ord modAnim">
        <pc:chgData name="Janice Nguyen" userId="e09d7adac07179d7" providerId="LiveId" clId="{0FFD908A-A0F1-C748-A578-18DFBE2E9623}" dt="2021-04-21T14:10:18.069" v="10063"/>
        <pc:sldMkLst>
          <pc:docMk/>
          <pc:sldMk cId="1315756714" sldId="311"/>
        </pc:sldMkLst>
        <pc:spChg chg="mod">
          <ac:chgData name="Janice Nguyen" userId="e09d7adac07179d7" providerId="LiveId" clId="{0FFD908A-A0F1-C748-A578-18DFBE2E9623}" dt="2021-04-20T22:51:56.241" v="8640" actId="113"/>
          <ac:spMkLst>
            <pc:docMk/>
            <pc:sldMk cId="1315756714" sldId="311"/>
            <ac:spMk id="4098" creationId="{F6753A16-879F-6946-97AD-E1FFB526F0AE}"/>
          </ac:spMkLst>
        </pc:spChg>
        <pc:spChg chg="mod">
          <ac:chgData name="Janice Nguyen" userId="e09d7adac07179d7" providerId="LiveId" clId="{0FFD908A-A0F1-C748-A578-18DFBE2E9623}" dt="2021-04-21T14:10:18.069" v="10063"/>
          <ac:spMkLst>
            <pc:docMk/>
            <pc:sldMk cId="1315756714" sldId="311"/>
            <ac:spMk id="4100" creationId="{DE9F6266-2B8C-9646-B7E8-E84653131DE7}"/>
          </ac:spMkLst>
        </pc:spChg>
        <pc:spChg chg="mod">
          <ac:chgData name="Janice Nguyen" userId="e09d7adac07179d7" providerId="LiveId" clId="{0FFD908A-A0F1-C748-A578-18DFBE2E9623}" dt="2021-04-02T01:19:03.867" v="8397" actId="20577"/>
          <ac:spMkLst>
            <pc:docMk/>
            <pc:sldMk cId="1315756714" sldId="311"/>
            <ac:spMk id="90115" creationId="{E3C8C97C-13EC-4CF9-B12E-8DC5AC7B4323}"/>
          </ac:spMkLst>
        </pc:spChg>
        <pc:grpChg chg="mod">
          <ac:chgData name="Janice Nguyen" userId="e09d7adac07179d7" providerId="LiveId" clId="{0FFD908A-A0F1-C748-A578-18DFBE2E9623}" dt="2021-04-02T01:17:56.483" v="8372" actId="1076"/>
          <ac:grpSpMkLst>
            <pc:docMk/>
            <pc:sldMk cId="1315756714" sldId="311"/>
            <ac:grpSpMk id="4" creationId="{B5F09CCE-0E78-4248-BD32-98623CF7A96F}"/>
          </ac:grpSpMkLst>
        </pc:grpChg>
        <pc:inkChg chg="add mod">
          <ac:chgData name="Janice Nguyen" userId="e09d7adac07179d7" providerId="LiveId" clId="{0FFD908A-A0F1-C748-A578-18DFBE2E9623}" dt="2021-04-01T14:47:26.819" v="7182"/>
          <ac:inkMkLst>
            <pc:docMk/>
            <pc:sldMk cId="1315756714" sldId="311"/>
            <ac:inkMk id="2" creationId="{287911CD-5238-A747-941F-66B17AC6E655}"/>
          </ac:inkMkLst>
        </pc:inkChg>
        <pc:inkChg chg="add mod">
          <ac:chgData name="Janice Nguyen" userId="e09d7adac07179d7" providerId="LiveId" clId="{0FFD908A-A0F1-C748-A578-18DFBE2E9623}" dt="2021-04-01T14:47:26.819" v="7182"/>
          <ac:inkMkLst>
            <pc:docMk/>
            <pc:sldMk cId="1315756714" sldId="311"/>
            <ac:inkMk id="3" creationId="{584DB0C4-6FCA-2842-93AB-99746D7DF762}"/>
          </ac:inkMkLst>
        </pc:inkChg>
      </pc:sldChg>
      <pc:sldChg chg="modSp add mod modAnim">
        <pc:chgData name="Janice Nguyen" userId="e09d7adac07179d7" providerId="LiveId" clId="{0FFD908A-A0F1-C748-A578-18DFBE2E9623}" dt="2021-04-21T14:10:18.069" v="10063"/>
        <pc:sldMkLst>
          <pc:docMk/>
          <pc:sldMk cId="4185280565" sldId="312"/>
        </pc:sldMkLst>
        <pc:spChg chg="mod">
          <ac:chgData name="Janice Nguyen" userId="e09d7adac07179d7" providerId="LiveId" clId="{0FFD908A-A0F1-C748-A578-18DFBE2E9623}" dt="2021-04-02T00:56:45.846" v="7562" actId="14100"/>
          <ac:spMkLst>
            <pc:docMk/>
            <pc:sldMk cId="4185280565" sldId="312"/>
            <ac:spMk id="8195" creationId="{AB15CC11-7D00-0747-A8A7-5FB6CA2C90C2}"/>
          </ac:spMkLst>
        </pc:spChg>
        <pc:spChg chg="mod">
          <ac:chgData name="Janice Nguyen" userId="e09d7adac07179d7" providerId="LiveId" clId="{0FFD908A-A0F1-C748-A578-18DFBE2E9623}" dt="2021-04-21T14:10:18.069" v="10063"/>
          <ac:spMkLst>
            <pc:docMk/>
            <pc:sldMk cId="4185280565" sldId="312"/>
            <ac:spMk id="27651" creationId="{A33BA143-46F4-8348-B61E-F4E220BE81B1}"/>
          </ac:spMkLst>
        </pc:spChg>
      </pc:sldChg>
      <pc:sldChg chg="modSp add ord">
        <pc:chgData name="Janice Nguyen" userId="e09d7adac07179d7" providerId="LiveId" clId="{0FFD908A-A0F1-C748-A578-18DFBE2E9623}" dt="2021-04-21T14:10:18.069" v="10063"/>
        <pc:sldMkLst>
          <pc:docMk/>
          <pc:sldMk cId="4271455527" sldId="313"/>
        </pc:sldMkLst>
        <pc:spChg chg="mod">
          <ac:chgData name="Janice Nguyen" userId="e09d7adac07179d7" providerId="LiveId" clId="{0FFD908A-A0F1-C748-A578-18DFBE2E9623}" dt="2021-04-20T22:50:26.372" v="8620" actId="20577"/>
          <ac:spMkLst>
            <pc:docMk/>
            <pc:sldMk cId="4271455527" sldId="313"/>
            <ac:spMk id="8195" creationId="{AB15CC11-7D00-0747-A8A7-5FB6CA2C90C2}"/>
          </ac:spMkLst>
        </pc:spChg>
        <pc:spChg chg="mod">
          <ac:chgData name="Janice Nguyen" userId="e09d7adac07179d7" providerId="LiveId" clId="{0FFD908A-A0F1-C748-A578-18DFBE2E9623}" dt="2021-04-21T14:10:18.069" v="10063"/>
          <ac:spMkLst>
            <pc:docMk/>
            <pc:sldMk cId="4271455527" sldId="313"/>
            <ac:spMk id="27651" creationId="{A33BA143-46F4-8348-B61E-F4E220BE81B1}"/>
          </ac:spMkLst>
        </pc:spChg>
      </pc:sldChg>
      <pc:sldChg chg="modSp new mod">
        <pc:chgData name="Janice Nguyen" userId="e09d7adac07179d7" providerId="LiveId" clId="{0FFD908A-A0F1-C748-A578-18DFBE2E9623}" dt="2021-04-21T14:10:18.069" v="10063"/>
        <pc:sldMkLst>
          <pc:docMk/>
          <pc:sldMk cId="3084335411" sldId="314"/>
        </pc:sldMkLst>
        <pc:spChg chg="mod">
          <ac:chgData name="Janice Nguyen" userId="e09d7adac07179d7" providerId="LiveId" clId="{0FFD908A-A0F1-C748-A578-18DFBE2E9623}" dt="2021-04-21T14:10:18.069" v="10063"/>
          <ac:spMkLst>
            <pc:docMk/>
            <pc:sldMk cId="3084335411" sldId="314"/>
            <ac:spMk id="2" creationId="{FC95B393-358A-6B48-B13C-218094D19196}"/>
          </ac:spMkLst>
        </pc:spChg>
        <pc:spChg chg="mod">
          <ac:chgData name="Janice Nguyen" userId="e09d7adac07179d7" providerId="LiveId" clId="{0FFD908A-A0F1-C748-A578-18DFBE2E9623}" dt="2021-04-21T14:10:18.069" v="10063"/>
          <ac:spMkLst>
            <pc:docMk/>
            <pc:sldMk cId="3084335411" sldId="314"/>
            <ac:spMk id="3" creationId="{2CE356AE-9241-004C-A178-EC08B28DDE62}"/>
          </ac:spMkLst>
        </pc:spChg>
        <pc:spChg chg="mod">
          <ac:chgData name="Janice Nguyen" userId="e09d7adac07179d7" providerId="LiveId" clId="{0FFD908A-A0F1-C748-A578-18DFBE2E9623}" dt="2021-04-21T14:10:18.069" v="10063"/>
          <ac:spMkLst>
            <pc:docMk/>
            <pc:sldMk cId="3084335411" sldId="314"/>
            <ac:spMk id="4" creationId="{D68808D3-23F3-8740-A7D9-5E00A9D91BC7}"/>
          </ac:spMkLst>
        </pc:spChg>
      </pc:sldChg>
      <pc:sldChg chg="modSp add mod modAnim">
        <pc:chgData name="Janice Nguyen" userId="e09d7adac07179d7" providerId="LiveId" clId="{0FFD908A-A0F1-C748-A578-18DFBE2E9623}" dt="2021-04-21T14:10:18.069" v="10063"/>
        <pc:sldMkLst>
          <pc:docMk/>
          <pc:sldMk cId="2323240314" sldId="315"/>
        </pc:sldMkLst>
        <pc:spChg chg="mod">
          <ac:chgData name="Janice Nguyen" userId="e09d7adac07179d7" providerId="LiveId" clId="{0FFD908A-A0F1-C748-A578-18DFBE2E9623}" dt="2021-04-21T14:10:18.069" v="10063"/>
          <ac:spMkLst>
            <pc:docMk/>
            <pc:sldMk cId="2323240314" sldId="315"/>
            <ac:spMk id="8196" creationId="{91E96DA8-3927-174E-A1CB-E1631ECD0C86}"/>
          </ac:spMkLst>
        </pc:spChg>
        <pc:spChg chg="mod">
          <ac:chgData name="Janice Nguyen" userId="e09d7adac07179d7" providerId="LiveId" clId="{0FFD908A-A0F1-C748-A578-18DFBE2E9623}" dt="2021-04-21T13:58:11.119" v="9551" actId="14100"/>
          <ac:spMkLst>
            <pc:docMk/>
            <pc:sldMk cId="2323240314" sldId="315"/>
            <ac:spMk id="94211" creationId="{A9490E0B-81AF-4402-A6D7-86F0547B30C4}"/>
          </ac:spMkLst>
        </pc:spChg>
      </pc:sldChg>
      <pc:sldChg chg="addSp delSp modSp add mod setBg delDesignElem">
        <pc:chgData name="Janice Nguyen" userId="e09d7adac07179d7" providerId="LiveId" clId="{0FFD908A-A0F1-C748-A578-18DFBE2E9623}" dt="2021-04-23T15:21:04.372" v="10225" actId="14100"/>
        <pc:sldMkLst>
          <pc:docMk/>
          <pc:sldMk cId="0" sldId="316"/>
        </pc:sldMkLst>
        <pc:spChg chg="del">
          <ac:chgData name="Janice Nguyen" userId="e09d7adac07179d7" providerId="LiveId" clId="{0FFD908A-A0F1-C748-A578-18DFBE2E9623}" dt="2021-04-21T13:58:33.722" v="9555"/>
          <ac:spMkLst>
            <pc:docMk/>
            <pc:sldMk cId="0" sldId="316"/>
            <ac:spMk id="136" creationId="{245A9F99-D9B1-4094-A2E2-B90AC1DB7B9C}"/>
          </ac:spMkLst>
        </pc:spChg>
        <pc:spChg chg="del">
          <ac:chgData name="Janice Nguyen" userId="e09d7adac07179d7" providerId="LiveId" clId="{0FFD908A-A0F1-C748-A578-18DFBE2E9623}" dt="2021-04-21T13:58:33.722" v="9555"/>
          <ac:spMkLst>
            <pc:docMk/>
            <pc:sldMk cId="0" sldId="316"/>
            <ac:spMk id="138" creationId="{B7FAF607-473A-4A43-A23D-BBFF5C4117BB}"/>
          </ac:spMkLst>
        </pc:spChg>
        <pc:spChg chg="mod">
          <ac:chgData name="Janice Nguyen" userId="e09d7adac07179d7" providerId="LiveId" clId="{0FFD908A-A0F1-C748-A578-18DFBE2E9623}" dt="2021-04-23T15:21:04.372" v="10225" actId="14100"/>
          <ac:spMkLst>
            <pc:docMk/>
            <pc:sldMk cId="0" sldId="316"/>
            <ac:spMk id="22530" creationId="{ECA1832C-F6D3-4B9E-B373-71EE8801F93D}"/>
          </ac:spMkLst>
        </pc:spChg>
        <pc:spChg chg="mod">
          <ac:chgData name="Janice Nguyen" userId="e09d7adac07179d7" providerId="LiveId" clId="{0FFD908A-A0F1-C748-A578-18DFBE2E9623}" dt="2021-04-21T14:10:18.069" v="10063"/>
          <ac:spMkLst>
            <pc:docMk/>
            <pc:sldMk cId="0" sldId="316"/>
            <ac:spMk id="22532" creationId="{517B92B3-4F2A-423C-899E-7AEC887F4BC6}"/>
          </ac:spMkLst>
        </pc:spChg>
        <pc:spChg chg="mod">
          <ac:chgData name="Janice Nguyen" userId="e09d7adac07179d7" providerId="LiveId" clId="{0FFD908A-A0F1-C748-A578-18DFBE2E9623}" dt="2021-04-21T14:09:49.214" v="10054" actId="26606"/>
          <ac:spMkLst>
            <pc:docMk/>
            <pc:sldMk cId="0" sldId="316"/>
            <ac:spMk id="23555" creationId="{DC1B84FF-C724-4E56-B45C-23299A0BB376}"/>
          </ac:spMkLst>
        </pc:spChg>
        <pc:spChg chg="add del">
          <ac:chgData name="Janice Nguyen" userId="e09d7adac07179d7" providerId="LiveId" clId="{0FFD908A-A0F1-C748-A578-18DFBE2E9623}" dt="2021-04-21T14:09:49.214" v="10054" actId="26606"/>
          <ac:spMkLst>
            <pc:docMk/>
            <pc:sldMk cId="0" sldId="316"/>
            <ac:spMk id="23557" creationId="{6FD9D7E7-DF77-490E-BCAC-DB04B3804C10}"/>
          </ac:spMkLst>
        </pc:spChg>
        <pc:spChg chg="add del">
          <ac:chgData name="Janice Nguyen" userId="e09d7adac07179d7" providerId="LiveId" clId="{0FFD908A-A0F1-C748-A578-18DFBE2E9623}" dt="2021-04-21T14:09:49.214" v="10054" actId="26606"/>
          <ac:spMkLst>
            <pc:docMk/>
            <pc:sldMk cId="0" sldId="316"/>
            <ac:spMk id="23558" creationId="{D89AF302-1573-4DC3-9F33-A0090D863083}"/>
          </ac:spMkLst>
        </pc:spChg>
        <pc:spChg chg="add del">
          <ac:chgData name="Janice Nguyen" userId="e09d7adac07179d7" providerId="LiveId" clId="{0FFD908A-A0F1-C748-A578-18DFBE2E9623}" dt="2021-04-21T14:09:49.214" v="10054" actId="26606"/>
          <ac:spMkLst>
            <pc:docMk/>
            <pc:sldMk cId="0" sldId="316"/>
            <ac:spMk id="23559" creationId="{0C082ED4-395D-4CAE-BC6E-E8E3D7AE6F43}"/>
          </ac:spMkLst>
        </pc:spChg>
        <pc:grpChg chg="del">
          <ac:chgData name="Janice Nguyen" userId="e09d7adac07179d7" providerId="LiveId" clId="{0FFD908A-A0F1-C748-A578-18DFBE2E9623}" dt="2021-04-21T13:58:33.722" v="9555"/>
          <ac:grpSpMkLst>
            <pc:docMk/>
            <pc:sldMk cId="0" sldId="316"/>
            <ac:grpSpMk id="140" creationId="{C5F6476F-D303-44D3-B30F-1BA348F0F64A}"/>
          </ac:grpSpMkLst>
        </pc:grpChg>
        <pc:picChg chg="mod">
          <ac:chgData name="Janice Nguyen" userId="e09d7adac07179d7" providerId="LiveId" clId="{0FFD908A-A0F1-C748-A578-18DFBE2E9623}" dt="2021-04-21T14:09:49.214" v="10054" actId="26606"/>
          <ac:picMkLst>
            <pc:docMk/>
            <pc:sldMk cId="0" sldId="316"/>
            <ac:picMk id="22533" creationId="{88B869B1-8B45-4B16-89C7-48E13AC38908}"/>
          </ac:picMkLst>
        </pc:picChg>
      </pc:sldChg>
      <pc:sldChg chg="delSp modSp add mod setBg delDesignElem">
        <pc:chgData name="Janice Nguyen" userId="e09d7adac07179d7" providerId="LiveId" clId="{0FFD908A-A0F1-C748-A578-18DFBE2E9623}" dt="2021-04-21T14:12:09.266" v="10065" actId="1076"/>
        <pc:sldMkLst>
          <pc:docMk/>
          <pc:sldMk cId="819253621" sldId="317"/>
        </pc:sldMkLst>
        <pc:spChg chg="del">
          <ac:chgData name="Janice Nguyen" userId="e09d7adac07179d7" providerId="LiveId" clId="{0FFD908A-A0F1-C748-A578-18DFBE2E9623}" dt="2021-04-21T13:58:33.722" v="9555"/>
          <ac:spMkLst>
            <pc:docMk/>
            <pc:sldMk cId="819253621" sldId="317"/>
            <ac:spMk id="200" creationId="{B6C29DB0-17E9-42FF-986E-0B7F493F4D24}"/>
          </ac:spMkLst>
        </pc:spChg>
        <pc:spChg chg="del">
          <ac:chgData name="Janice Nguyen" userId="e09d7adac07179d7" providerId="LiveId" clId="{0FFD908A-A0F1-C748-A578-18DFBE2E9623}" dt="2021-04-21T13:58:33.722" v="9555"/>
          <ac:spMkLst>
            <pc:docMk/>
            <pc:sldMk cId="819253621" sldId="317"/>
            <ac:spMk id="202" creationId="{115AD956-A5B6-4760-B8B2-11E2DF6B0212}"/>
          </ac:spMkLst>
        </pc:spChg>
        <pc:spChg chg="mod">
          <ac:chgData name="Janice Nguyen" userId="e09d7adac07179d7" providerId="LiveId" clId="{0FFD908A-A0F1-C748-A578-18DFBE2E9623}" dt="2021-04-21T14:10:18.069" v="10063"/>
          <ac:spMkLst>
            <pc:docMk/>
            <pc:sldMk cId="819253621" sldId="317"/>
            <ac:spMk id="22532" creationId="{517B92B3-4F2A-423C-899E-7AEC887F4BC6}"/>
          </ac:spMkLst>
        </pc:spChg>
        <pc:spChg chg="mod">
          <ac:chgData name="Janice Nguyen" userId="e09d7adac07179d7" providerId="LiveId" clId="{0FFD908A-A0F1-C748-A578-18DFBE2E9623}" dt="2021-04-21T14:12:09.266" v="10065" actId="1076"/>
          <ac:spMkLst>
            <pc:docMk/>
            <pc:sldMk cId="819253621" sldId="317"/>
            <ac:spMk id="23555" creationId="{DC1B84FF-C724-4E56-B45C-23299A0BB376}"/>
          </ac:spMkLst>
        </pc:spChg>
      </pc:sldChg>
      <pc:sldChg chg="addSp delSp modSp add mod setBg delDesignElem">
        <pc:chgData name="Janice Nguyen" userId="e09d7adac07179d7" providerId="LiveId" clId="{0FFD908A-A0F1-C748-A578-18DFBE2E9623}" dt="2021-04-21T14:12:16.498" v="10066" actId="1076"/>
        <pc:sldMkLst>
          <pc:docMk/>
          <pc:sldMk cId="2824060819" sldId="318"/>
        </pc:sldMkLst>
        <pc:spChg chg="add del">
          <ac:chgData name="Janice Nguyen" userId="e09d7adac07179d7" providerId="LiveId" clId="{0FFD908A-A0F1-C748-A578-18DFBE2E9623}" dt="2021-04-21T14:09:54.477" v="10056" actId="26606"/>
          <ac:spMkLst>
            <pc:docMk/>
            <pc:sldMk cId="2824060819" sldId="318"/>
            <ac:spMk id="136" creationId="{C4E4288A-DFC8-40A2-90E5-70E851A933AD}"/>
          </ac:spMkLst>
        </pc:spChg>
        <pc:spChg chg="add del">
          <ac:chgData name="Janice Nguyen" userId="e09d7adac07179d7" providerId="LiveId" clId="{0FFD908A-A0F1-C748-A578-18DFBE2E9623}" dt="2021-04-21T14:09:54.477" v="10056" actId="26606"/>
          <ac:spMkLst>
            <pc:docMk/>
            <pc:sldMk cId="2824060819" sldId="318"/>
            <ac:spMk id="142" creationId="{956571CF-1434-4180-A385-D4AC63B6269D}"/>
          </ac:spMkLst>
        </pc:spChg>
        <pc:spChg chg="add del">
          <ac:chgData name="Janice Nguyen" userId="e09d7adac07179d7" providerId="LiveId" clId="{0FFD908A-A0F1-C748-A578-18DFBE2E9623}" dt="2021-04-21T14:09:54.477" v="10056" actId="26606"/>
          <ac:spMkLst>
            <pc:docMk/>
            <pc:sldMk cId="2824060819" sldId="318"/>
            <ac:spMk id="144" creationId="{9AD93FD3-7DF2-4DC8-BD55-8B2EB5F63F2A}"/>
          </ac:spMkLst>
        </pc:spChg>
        <pc:spChg chg="del">
          <ac:chgData name="Janice Nguyen" userId="e09d7adac07179d7" providerId="LiveId" clId="{0FFD908A-A0F1-C748-A578-18DFBE2E9623}" dt="2021-04-21T13:58:33.722" v="9555"/>
          <ac:spMkLst>
            <pc:docMk/>
            <pc:sldMk cId="2824060819" sldId="318"/>
            <ac:spMk id="200" creationId="{B6C29DB0-17E9-42FF-986E-0B7F493F4D24}"/>
          </ac:spMkLst>
        </pc:spChg>
        <pc:spChg chg="del">
          <ac:chgData name="Janice Nguyen" userId="e09d7adac07179d7" providerId="LiveId" clId="{0FFD908A-A0F1-C748-A578-18DFBE2E9623}" dt="2021-04-21T13:58:33.722" v="9555"/>
          <ac:spMkLst>
            <pc:docMk/>
            <pc:sldMk cId="2824060819" sldId="318"/>
            <ac:spMk id="202" creationId="{115AD956-A5B6-4760-B8B2-11E2DF6B0212}"/>
          </ac:spMkLst>
        </pc:spChg>
        <pc:spChg chg="mod">
          <ac:chgData name="Janice Nguyen" userId="e09d7adac07179d7" providerId="LiveId" clId="{0FFD908A-A0F1-C748-A578-18DFBE2E9623}" dt="2021-04-21T14:10:18.069" v="10063"/>
          <ac:spMkLst>
            <pc:docMk/>
            <pc:sldMk cId="2824060819" sldId="318"/>
            <ac:spMk id="22532" creationId="{517B92B3-4F2A-423C-899E-7AEC887F4BC6}"/>
          </ac:spMkLst>
        </pc:spChg>
        <pc:spChg chg="mod">
          <ac:chgData name="Janice Nguyen" userId="e09d7adac07179d7" providerId="LiveId" clId="{0FFD908A-A0F1-C748-A578-18DFBE2E9623}" dt="2021-04-21T14:12:16.498" v="10066" actId="1076"/>
          <ac:spMkLst>
            <pc:docMk/>
            <pc:sldMk cId="2824060819" sldId="318"/>
            <ac:spMk id="23555" creationId="{DC1B84FF-C724-4E56-B45C-23299A0BB376}"/>
          </ac:spMkLst>
        </pc:spChg>
        <pc:grpChg chg="add del">
          <ac:chgData name="Janice Nguyen" userId="e09d7adac07179d7" providerId="LiveId" clId="{0FFD908A-A0F1-C748-A578-18DFBE2E9623}" dt="2021-04-21T14:09:54.477" v="10056" actId="26606"/>
          <ac:grpSpMkLst>
            <pc:docMk/>
            <pc:sldMk cId="2824060819" sldId="318"/>
            <ac:grpSpMk id="138" creationId="{C770F868-28FE-4B38-8FC7-E9C841B837FA}"/>
          </ac:grpSpMkLst>
        </pc:grpChg>
        <pc:picChg chg="mod ord">
          <ac:chgData name="Janice Nguyen" userId="e09d7adac07179d7" providerId="LiveId" clId="{0FFD908A-A0F1-C748-A578-18DFBE2E9623}" dt="2021-04-21T14:09:54.477" v="10056" actId="26606"/>
          <ac:picMkLst>
            <pc:docMk/>
            <pc:sldMk cId="2824060819" sldId="318"/>
            <ac:picMk id="22533" creationId="{88B869B1-8B45-4B16-89C7-48E13AC38908}"/>
          </ac:picMkLst>
        </pc:picChg>
      </pc:sldChg>
      <pc:sldChg chg="modSp add mod">
        <pc:chgData name="Janice Nguyen" userId="e09d7adac07179d7" providerId="LiveId" clId="{0FFD908A-A0F1-C748-A578-18DFBE2E9623}" dt="2021-04-23T15:13:26.015" v="10222" actId="20577"/>
        <pc:sldMkLst>
          <pc:docMk/>
          <pc:sldMk cId="1174912795" sldId="319"/>
        </pc:sldMkLst>
        <pc:spChg chg="mod">
          <ac:chgData name="Janice Nguyen" userId="e09d7adac07179d7" providerId="LiveId" clId="{0FFD908A-A0F1-C748-A578-18DFBE2E9623}" dt="2021-04-23T15:13:26.015" v="10222" actId="20577"/>
          <ac:spMkLst>
            <pc:docMk/>
            <pc:sldMk cId="1174912795" sldId="319"/>
            <ac:spMk id="2050" creationId="{82DE3D20-15A3-C24D-8532-9719523A1827}"/>
          </ac:spMkLst>
        </pc:spChg>
      </pc:sldChg>
      <pc:sldMasterChg chg="addSp">
        <pc:chgData name="Janice Nguyen" userId="e09d7adac07179d7" providerId="LiveId" clId="{0FFD908A-A0F1-C748-A578-18DFBE2E9623}" dt="2021-04-21T14:07:22.442" v="10039"/>
        <pc:sldMasterMkLst>
          <pc:docMk/>
          <pc:sldMasterMk cId="140816789" sldId="2147484013"/>
        </pc:sldMasterMkLst>
        <pc:picChg chg="add">
          <ac:chgData name="Janice Nguyen" userId="e09d7adac07179d7" providerId="LiveId" clId="{0FFD908A-A0F1-C748-A578-18DFBE2E9623}" dt="2021-04-21T14:07:22.442" v="10039"/>
          <ac:picMkLst>
            <pc:docMk/>
            <pc:sldMasterMk cId="140816789" sldId="2147484013"/>
            <ac:picMk id="7" creationId="{BEC9B14D-E1BF-DE47-8F9B-4D4314F24A9A}"/>
          </ac:picMkLst>
        </pc:picChg>
      </pc:sldMasterChg>
      <pc:sldMasterChg chg="addSp">
        <pc:chgData name="Janice Nguyen" userId="e09d7adac07179d7" providerId="LiveId" clId="{0FFD908A-A0F1-C748-A578-18DFBE2E9623}" dt="2021-04-21T14:10:14.016" v="10060"/>
        <pc:sldMasterMkLst>
          <pc:docMk/>
          <pc:sldMasterMk cId="3637914529" sldId="2147484013"/>
        </pc:sldMasterMkLst>
        <pc:picChg chg="add">
          <ac:chgData name="Janice Nguyen" userId="e09d7adac07179d7" providerId="LiveId" clId="{0FFD908A-A0F1-C748-A578-18DFBE2E9623}" dt="2021-04-21T14:10:14.016" v="10060"/>
          <ac:picMkLst>
            <pc:docMk/>
            <pc:sldMasterMk cId="3637914529" sldId="2147484013"/>
            <ac:picMk id="7" creationId="{421EEB8F-6DA9-BA43-81E7-62D4833D77DB}"/>
          </ac:picMkLst>
        </pc:picChg>
      </pc:sldMasterChg>
      <pc:sldMasterChg chg="addSp">
        <pc:chgData name="Janice Nguyen" userId="e09d7adac07179d7" providerId="LiveId" clId="{0FFD908A-A0F1-C748-A578-18DFBE2E9623}" dt="2021-04-21T14:07:34.161" v="10042"/>
        <pc:sldMasterMkLst>
          <pc:docMk/>
          <pc:sldMasterMk cId="3915235915" sldId="2147484026"/>
        </pc:sldMasterMkLst>
        <pc:picChg chg="add">
          <ac:chgData name="Janice Nguyen" userId="e09d7adac07179d7" providerId="LiveId" clId="{0FFD908A-A0F1-C748-A578-18DFBE2E9623}" dt="2021-04-21T14:07:34.161" v="10042"/>
          <ac:picMkLst>
            <pc:docMk/>
            <pc:sldMasterMk cId="3915235915" sldId="2147484026"/>
            <ac:picMk id="7" creationId="{F1E7C867-DAFD-E341-A099-4AF5E5C8C393}"/>
          </ac:picMkLst>
        </pc:picChg>
      </pc:sldMasterChg>
      <pc:sldMasterChg chg="addSp">
        <pc:chgData name="Janice Nguyen" userId="e09d7adac07179d7" providerId="LiveId" clId="{0FFD908A-A0F1-C748-A578-18DFBE2E9623}" dt="2021-04-21T14:08:28.428" v="10045"/>
        <pc:sldMasterMkLst>
          <pc:docMk/>
          <pc:sldMasterMk cId="4252237815" sldId="2147484039"/>
        </pc:sldMasterMkLst>
        <pc:picChg chg="add">
          <ac:chgData name="Janice Nguyen" userId="e09d7adac07179d7" providerId="LiveId" clId="{0FFD908A-A0F1-C748-A578-18DFBE2E9623}" dt="2021-04-21T14:08:28.428" v="10045"/>
          <ac:picMkLst>
            <pc:docMk/>
            <pc:sldMasterMk cId="4252237815" sldId="2147484039"/>
            <ac:picMk id="7" creationId="{CC2C4D60-E17B-BA4D-A909-7B603C75F7A7}"/>
          </ac:picMkLst>
        </pc:picChg>
      </pc:sldMasterChg>
      <pc:sldMasterChg chg="addSp">
        <pc:chgData name="Janice Nguyen" userId="e09d7adac07179d7" providerId="LiveId" clId="{0FFD908A-A0F1-C748-A578-18DFBE2E9623}" dt="2021-04-21T14:09:10.534" v="10051"/>
        <pc:sldMasterMkLst>
          <pc:docMk/>
          <pc:sldMasterMk cId="4025897518" sldId="2147484052"/>
        </pc:sldMasterMkLst>
        <pc:picChg chg="add">
          <ac:chgData name="Janice Nguyen" userId="e09d7adac07179d7" providerId="LiveId" clId="{0FFD908A-A0F1-C748-A578-18DFBE2E9623}" dt="2021-04-21T14:09:10.534" v="10051"/>
          <ac:picMkLst>
            <pc:docMk/>
            <pc:sldMasterMk cId="4025897518" sldId="2147484052"/>
            <ac:picMk id="7" creationId="{AC2819E0-0E80-5A4E-BDC9-A172BDBD3891}"/>
          </ac:picMkLst>
        </pc:pic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1T14:47:23.520"/>
    </inkml:context>
    <inkml:brush xml:id="br0">
      <inkml:brushProperty name="width" value="0.1" units="cm"/>
      <inkml:brushProperty name="height" value="0.1" units="cm"/>
      <inkml:brushProperty name="color" value="#FF0066"/>
    </inkml:brush>
  </inkml:definitions>
  <inkml:trace contextRef="#ctx0" brushRef="#br0">10441 0 24575,'-35'12'0,"-15"5"0,-27 11 0,-16 4-4252,26-9 1,-5 3 4251,1 2 0,-2 3 0,-17 8 0,-2 3 240,6 1 0,-1 3-240,17-9 0,-1 3 0,1 0 0,3 0 0,0 1 0,-1 1-520,-11 9 0,-3 3 0,2 0 520,6-2 0,3 1 0,-2 3-481,10-6 0,-1 2 0,-1 2 0,1 0 481,1 3 0,1 1 0,-1 1 0,-1 3 245,5-5 1,-2 3-1,0 1 1,-1 1-1,1 1-245,-3 3 0,-1 2 0,1 1 0,0 0 0,1-1 0,2-2 0,1 0 0,1-1 0,-2 2 0,0 1 0,4-5 0,-2 2 0,0 1 0,0 0 0,0 0 0,0-2-407,-9 9 0,1 0 0,-1-2 0,0 1 0,-1 0 407,9-8 0,0-1 0,0 1 0,-2 0 0,0 0 0,-1 2-266,5-6 1,-2 2-1,-1 0 1,0 0-1,0 0 1,-1-1 0,1 0 265,-8 6 0,0 0 0,-1-2 0,1 1 0,-2 1 0,0 0 0,3-3 0,0 1 0,-2 0 0,1 1 0,-1-1 0,1-1 0,0-2 0,-4 3 0,1-1 0,1-2 0,-1 0 0,-1 0 0,-1 1 0,7-5 0,-3 1 0,0 0 0,0 0 0,0-1 0,1 0 0,2-2 0,-3 2 0,2 0 0,1-2 0,0 0 0,-1 0 0,-2 1-110,-5 3 0,-3 1 1,-1 0-1,1 0 0,1-1 1,2-1 109,-1 2 0,1-1 0,3-1 0,-2-1 0,-1 1-5,8-9 0,-1-1 0,0 1 0,-1-1 0,2-1 0,1-1 5,-5 4 0,2-2 0,0 0 0,0 0 0,-1-1 123,-6 4 1,-2 0 0,0 0 0,2-2-1,2-1-123,-5 3 0,3-1 0,1-2 0,0 0 462,2-1 1,-1-1-1,3 0 1,4-2-463,-2 3 0,5-2 0,2 1 742,-1 1 0,1 2 0,4-3-742,-9 11 0,3-2 1469,4 2 1,4-2-1470,10-11 0,2-3 1573,0 2 0,2-2-1573,-20 19 2319,12-12-2319,21-18 1183,10-11-1183,11-9 580,7-7-580,13 6 0,-9-7 0,9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1T14:47:26.285"/>
    </inkml:context>
    <inkml:brush xml:id="br0">
      <inkml:brushProperty name="width" value="0.1" units="cm"/>
      <inkml:brushProperty name="height" value="0.1" units="cm"/>
      <inkml:brushProperty name="color" value="#FF0066"/>
    </inkml:brush>
  </inkml:definitions>
  <inkml:trace contextRef="#ctx0" brushRef="#br0">1 0 24575,'40'43'0,"3"-5"0,9 5 0,7 7 0,8 5 0,3 2-1946,-14-12 1,0 1-1,4 1 1,3 3 1945,7 4 0,4 4 0,3 1 0,2 1 0,0 0-665,-8-8 0,-1 1 0,2 0 0,1 0 0,1 2 1,3 0 664,0 1 0,2 2 0,3 1 0,0 0 0,1 1 0,-1-1 0,0-1-214,-3-2 0,-1 0 0,1-1 0,-1 0 1,1 1-1,1 0 0,2 1 214,-11-7 0,1 1 0,1 0 0,1 1 0,0 0 0,1 0 0,-2-1 0,1 0 0,-2-1-299,4 2 0,-1 0 1,-1-1-1,0-1 1,0 1-1,1 0 1,0 0-1,2 2 299,-3-2 0,1 1 0,1 0 0,0 1 0,1 0 0,-1 0 0,0-1 0,-2 0 0,-1-2-104,12 8 0,-2-1 0,-1-1 1,-1-1-1,0 0 0,0 1 0,1-1 104,-9-5 0,0 0 0,1 0 0,0 0 0,0 0 0,-1-1 0,-1-1 0,-2-1 23,15 9 1,-3-2 0,-1-2 0,1 0 0,-1 0-1,2 0-23,1 2 0,3-1 0,-1 0 0,0 0 0,-1-2 0,-3-2 133,5 2 1,-3-3-1,0-1 1,-1 0-1,0-1-133,-1 0 0,1 0 0,-1-1 0,-2-2 0,-4-2 365,2-1 1,-4-2 0,-2-1 0,0-1-366,19 10 0,-2-2 0,-2 0 787,-9-6 0,-3-1 0,-3-3-787,16 7 0,-2-2 1612,2 4 0,-1-1-1612,-10-5 0,-1-1 0,2 0 0,-1-1 0,-2-4 0,-1 0 0,4 3 0,0-1 0,-7-3 0,-1-1 0,6 6 0,2 0 0,-1 2 0,2 2 718,-15-9 0,2 2 0,0 0-718,-3 0 0,1 0 0,1 2 0,12 5 0,3 1 0,-1 0 92,-4-1 0,-1-1 0,1 1-92,6 3 0,1-1 0,-1 0 0,-9-5 0,-2-1 0,-2-1 168,-5-4 0,-2 0 0,-2-2-168,18 8 0,-3-1 329,-9-3 1,-2-2-330,-8-2 0,-3-2 737,-4 0 0,-2-1-737,30 17 2209,-8 0-2209,-14-10 1036,-16-7-1036,-11-8 53,-10-6 1,-9-5 0,-5-5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201A4B-637E-8E45-AC13-21DD4998B86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D3B7BC9-530E-6447-A2D9-F8ED945C132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2BC9071D-D082-F94D-BB63-501BB1D98F3C}" type="datetimeFigureOut">
              <a:rPr lang="en-US" altLang="en-US"/>
              <a:pPr/>
              <a:t>5/14/22</a:t>
            </a:fld>
            <a:endParaRPr lang="en-US" altLang="en-US"/>
          </a:p>
        </p:txBody>
      </p:sp>
      <p:sp>
        <p:nvSpPr>
          <p:cNvPr id="4" name="Slide Image Placeholder 3">
            <a:extLst>
              <a:ext uri="{FF2B5EF4-FFF2-40B4-BE49-F238E27FC236}">
                <a16:creationId xmlns:a16="http://schemas.microsoft.com/office/drawing/2014/main" id="{19B060CA-B8CA-214D-8FF9-43FD9725684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061411C-F27E-3449-AB1D-A5DCE2CACE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CD8432D-9AAF-B041-934F-F6F7FA4AA69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1049DC42-D0AE-9B44-B10F-88025743A42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811A520-580A-3C49-A835-11226E0AB20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04B99E71-4F4C-1740-936E-249E4CC579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91404979-A6CE-EF4E-831A-E07B447F34D7}"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
        <p:nvSpPr>
          <p:cNvPr id="16386" name="Rectangle 2">
            <a:extLst>
              <a:ext uri="{FF2B5EF4-FFF2-40B4-BE49-F238E27FC236}">
                <a16:creationId xmlns:a16="http://schemas.microsoft.com/office/drawing/2014/main" id="{19E8AA45-8172-2640-8ED9-38090962A9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FCED629F-3F72-E246-B1C3-F250FD3C8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t>Mục</a:t>
            </a:r>
            <a:r>
              <a:rPr lang="en-US" altLang="en-US" dirty="0"/>
              <a:t> </a:t>
            </a:r>
            <a:r>
              <a:rPr lang="en-US" altLang="en-US" dirty="0" err="1"/>
              <a:t>tiêu</a:t>
            </a:r>
            <a:r>
              <a:rPr lang="en-US" altLang="en-US" dirty="0"/>
              <a:t>: </a:t>
            </a:r>
            <a:r>
              <a:rPr lang="en-US" altLang="en-US" dirty="0" err="1"/>
              <a:t>Để</a:t>
            </a:r>
            <a:r>
              <a:rPr lang="en-US" altLang="en-US" dirty="0"/>
              <a:t> </a:t>
            </a:r>
            <a:r>
              <a:rPr lang="en-US" altLang="en-US" dirty="0" err="1"/>
              <a:t>làm</a:t>
            </a:r>
            <a:r>
              <a:rPr lang="en-US" altLang="en-US" dirty="0"/>
              <a:t> </a:t>
            </a:r>
            <a:r>
              <a:rPr lang="en-US" altLang="en-US" dirty="0" err="1"/>
              <a:t>quen</a:t>
            </a:r>
            <a:r>
              <a:rPr lang="en-US" altLang="en-US" dirty="0"/>
              <a:t> </a:t>
            </a:r>
            <a:r>
              <a:rPr lang="en-US" altLang="en-US" dirty="0" err="1"/>
              <a:t>với</a:t>
            </a:r>
            <a:r>
              <a:rPr lang="en-US" altLang="en-US" dirty="0"/>
              <a:t> </a:t>
            </a:r>
            <a:r>
              <a:rPr lang="en-US" altLang="en-US" dirty="0" err="1"/>
              <a:t>vai</a:t>
            </a:r>
            <a:r>
              <a:rPr lang="en-US" altLang="en-US" dirty="0"/>
              <a:t> </a:t>
            </a:r>
            <a:r>
              <a:rPr lang="en-US" altLang="en-US" dirty="0" err="1"/>
              <a:t>trò</a:t>
            </a:r>
            <a:r>
              <a:rPr lang="en-US" altLang="en-US" dirty="0"/>
              <a:t> </a:t>
            </a:r>
            <a:r>
              <a:rPr lang="en-US" altLang="en-US" dirty="0" err="1"/>
              <a:t>lãnh</a:t>
            </a:r>
            <a:r>
              <a:rPr lang="en-US" altLang="en-US" dirty="0"/>
              <a:t> </a:t>
            </a:r>
            <a:r>
              <a:rPr lang="en-US" altLang="en-US" dirty="0" err="1"/>
              <a:t>đạo</a:t>
            </a:r>
            <a:r>
              <a:rPr lang="en-US" altLang="en-US" dirty="0"/>
              <a:t> </a:t>
            </a:r>
            <a:r>
              <a:rPr lang="en-US" altLang="en-US" dirty="0" err="1"/>
              <a:t>và</a:t>
            </a:r>
            <a:r>
              <a:rPr lang="en-US" altLang="en-US" dirty="0"/>
              <a:t> </a:t>
            </a:r>
            <a:r>
              <a:rPr lang="en-US" altLang="en-US" dirty="0" err="1"/>
              <a:t>cách</a:t>
            </a:r>
            <a:r>
              <a:rPr lang="en-US" altLang="en-US" dirty="0"/>
              <a:t> </a:t>
            </a:r>
            <a:r>
              <a:rPr lang="en-US" altLang="en-US" dirty="0" err="1"/>
              <a:t>thức</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cùng</a:t>
            </a:r>
            <a:r>
              <a:rPr lang="en-US" altLang="en-US" dirty="0"/>
              <a:t> </a:t>
            </a:r>
            <a:r>
              <a:rPr lang="en-US" altLang="en-US" dirty="0" err="1"/>
              <a:t>nhau</a:t>
            </a:r>
            <a:r>
              <a:rPr lang="en-US" altLang="en-US" dirty="0"/>
              <a:t> </a:t>
            </a:r>
            <a:r>
              <a:rPr lang="en-US" altLang="en-US" dirty="0" err="1"/>
              <a:t>để</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câu</a:t>
            </a:r>
            <a:r>
              <a:rPr lang="en-US" altLang="en-US" dirty="0"/>
              <a:t> </a:t>
            </a:r>
            <a:r>
              <a:rPr lang="en-US" altLang="en-US" dirty="0" err="1"/>
              <a:t>lạc</a:t>
            </a:r>
            <a:r>
              <a:rPr lang="en-US" altLang="en-US" dirty="0"/>
              <a:t> </a:t>
            </a:r>
            <a:r>
              <a:rPr lang="en-US" altLang="en-US" dirty="0" err="1"/>
              <a:t>bộ</a:t>
            </a:r>
            <a:r>
              <a:rPr lang="en-US" altLang="en-US" dirty="0"/>
              <a:t> </a:t>
            </a:r>
            <a:r>
              <a:rPr lang="en-US" altLang="en-US" dirty="0" err="1"/>
              <a:t>Mục</a:t>
            </a:r>
            <a:r>
              <a:rPr lang="en-US" altLang="en-US" dirty="0"/>
              <a:t> </a:t>
            </a:r>
            <a:r>
              <a:rPr lang="en-US" altLang="en-US" dirty="0" err="1"/>
              <a:t>vụ</a:t>
            </a:r>
            <a:r>
              <a:rPr lang="en-US" altLang="en-US" dirty="0"/>
              <a:t> </a:t>
            </a:r>
            <a:r>
              <a:rPr lang="en-US" altLang="en-US" dirty="0" err="1"/>
              <a:t>Awana</a:t>
            </a:r>
            <a:r>
              <a:rPr lang="en-US" altLang="en-US" dirty="0"/>
              <a:t> </a:t>
            </a:r>
            <a:r>
              <a:rPr lang="en-US" altLang="en-US" dirty="0" err="1"/>
              <a:t>thành</a:t>
            </a:r>
            <a:r>
              <a:rPr lang="en-US" altLang="en-US" dirty="0"/>
              <a:t> </a:t>
            </a:r>
            <a:r>
              <a:rPr lang="en-US" altLang="en-US" dirty="0" err="1"/>
              <a:t>công</a:t>
            </a:r>
            <a:r>
              <a:rPr lang="en-US" altLang="en-US" dirty="0"/>
              <a:t>.</a:t>
            </a:r>
          </a:p>
        </p:txBody>
      </p:sp>
    </p:spTree>
    <p:extLst>
      <p:ext uri="{BB962C8B-B14F-4D97-AF65-F5344CB8AC3E}">
        <p14:creationId xmlns:p14="http://schemas.microsoft.com/office/powerpoint/2010/main" val="3096896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416946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11</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397796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12</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171770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83155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14</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3805148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D20FE73-F2E4-DF42-9652-35978CBB75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5205D754-B1AF-6F46-A605-84D7AFC6F499}" type="slidenum">
              <a:rPr lang="en-US" altLang="en-US" sz="1200">
                <a:latin typeface="Calibri" panose="020F0502020204030204" pitchFamily="34" charset="0"/>
              </a:rPr>
              <a:pPr eaLnBrk="1" hangingPunct="1"/>
              <a:t>15</a:t>
            </a:fld>
            <a:endParaRPr lang="en-US" altLang="en-US" sz="1200">
              <a:latin typeface="Calibri" panose="020F0502020204030204" pitchFamily="34" charset="0"/>
            </a:endParaRPr>
          </a:p>
        </p:txBody>
      </p:sp>
      <p:sp>
        <p:nvSpPr>
          <p:cNvPr id="30722" name="Rectangle 2">
            <a:extLst>
              <a:ext uri="{FF2B5EF4-FFF2-40B4-BE49-F238E27FC236}">
                <a16:creationId xmlns:a16="http://schemas.microsoft.com/office/drawing/2014/main" id="{09F72D3D-667C-C747-88F8-06FB4B20C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82A1818F-9D80-274D-A48A-2466A72A0A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Hướng dẫn những người tham dự mở Phụ lục 8 để xem những mô tả về từng vai trò lãnh đạo. Đừng đi vào chi tiết từng trách nhiệm lúc này. Họ sẽ học biết nhiều hơn về từng vai trò trong lúc làm mẫu câu lạc bộ. </a:t>
            </a:r>
          </a:p>
          <a:p>
            <a:pPr eaLnBrk="1" hangingPunct="1">
              <a:spcBef>
                <a:spcPct val="0"/>
              </a:spcBef>
            </a:pPr>
            <a:r>
              <a:rPr lang="en-US" altLang="en-US"/>
              <a:t>* Các vai trò này Đặc Trách có thể kiêm nhiệm khi CLB nhỏ, mới thành lập nhưng phải nhanh chóng thay thế bằng cách mời gọi mọi người nhất là Thiếu niên tham gia.</a:t>
            </a:r>
          </a:p>
          <a:p>
            <a:pPr eaLnBrk="1" hangingPunct="1">
              <a:spcBef>
                <a:spcPct val="0"/>
              </a:spcBef>
            </a:pPr>
            <a:r>
              <a:rPr lang="en-US" altLang="en-US"/>
              <a:t>** Các vai trò này Trưởng Nhóm có thể kiêm nhiệm khi nhóm dưới 8 em, nhanh chóng lập nhóm phó để thay thế và coi 1 tổ , khi nhóm đến 8 em có thể chia 2 tổ theo độ tuổi.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D20FE73-F2E4-DF42-9652-35978CBB75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5205D754-B1AF-6F46-A605-84D7AFC6F499}" type="slidenum">
              <a:rPr lang="en-US" altLang="en-US" sz="1200">
                <a:latin typeface="Calibri" panose="020F0502020204030204" pitchFamily="34" charset="0"/>
              </a:rPr>
              <a:pPr eaLnBrk="1" hangingPunct="1"/>
              <a:t>16</a:t>
            </a:fld>
            <a:endParaRPr lang="en-US" altLang="en-US" sz="1200">
              <a:latin typeface="Calibri" panose="020F0502020204030204" pitchFamily="34" charset="0"/>
            </a:endParaRPr>
          </a:p>
        </p:txBody>
      </p:sp>
      <p:sp>
        <p:nvSpPr>
          <p:cNvPr id="30722" name="Rectangle 2">
            <a:extLst>
              <a:ext uri="{FF2B5EF4-FFF2-40B4-BE49-F238E27FC236}">
                <a16:creationId xmlns:a16="http://schemas.microsoft.com/office/drawing/2014/main" id="{09F72D3D-667C-C747-88F8-06FB4B20C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82A1818F-9D80-274D-A48A-2466A72A0A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Hướng dẫn những người tham dự mở Phụ lục 8 để xem những mô tả về từng vai trò lãnh đạo. Đừng đi vào chi tiết từng trách nhiệm lúc này. Họ sẽ học biết nhiều hơn về từng vai trò trong lúc làm mẫu câu lạc bộ. </a:t>
            </a:r>
          </a:p>
          <a:p>
            <a:pPr eaLnBrk="1" hangingPunct="1">
              <a:spcBef>
                <a:spcPct val="0"/>
              </a:spcBef>
            </a:pPr>
            <a:r>
              <a:rPr lang="en-US" altLang="en-US"/>
              <a:t>* Các vai trò này Đặc Trách có thể kiêm nhiệm khi CLB nhỏ, mới thành lập nhưng phải nhanh chóng thay thế bằng cách mời gọi mọi người nhất là Thiếu niên tham gia.</a:t>
            </a:r>
          </a:p>
          <a:p>
            <a:pPr eaLnBrk="1" hangingPunct="1">
              <a:spcBef>
                <a:spcPct val="0"/>
              </a:spcBef>
            </a:pPr>
            <a:r>
              <a:rPr lang="en-US" altLang="en-US"/>
              <a:t>** Các vai trò này Trưởng Nhóm có thể kiêm nhiệm khi nhóm dưới 8 em, nhanh chóng lập nhóm phó để thay thế và coi 1 tổ , khi nhóm đến 8 em có thể chia 2 tổ theo độ tuổi.</a:t>
            </a:r>
          </a:p>
        </p:txBody>
      </p:sp>
    </p:spTree>
    <p:extLst>
      <p:ext uri="{BB962C8B-B14F-4D97-AF65-F5344CB8AC3E}">
        <p14:creationId xmlns:p14="http://schemas.microsoft.com/office/powerpoint/2010/main" val="180024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D20FE73-F2E4-DF42-9652-35978CBB75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5205D754-B1AF-6F46-A605-84D7AFC6F499}" type="slidenum">
              <a:rPr lang="en-US" altLang="en-US" sz="1200">
                <a:latin typeface="Calibri" panose="020F0502020204030204" pitchFamily="34" charset="0"/>
              </a:rPr>
              <a:pPr eaLnBrk="1" hangingPunct="1"/>
              <a:t>17</a:t>
            </a:fld>
            <a:endParaRPr lang="en-US" altLang="en-US" sz="1200">
              <a:latin typeface="Calibri" panose="020F0502020204030204" pitchFamily="34" charset="0"/>
            </a:endParaRPr>
          </a:p>
        </p:txBody>
      </p:sp>
      <p:sp>
        <p:nvSpPr>
          <p:cNvPr id="30722" name="Rectangle 2">
            <a:extLst>
              <a:ext uri="{FF2B5EF4-FFF2-40B4-BE49-F238E27FC236}">
                <a16:creationId xmlns:a16="http://schemas.microsoft.com/office/drawing/2014/main" id="{09F72D3D-667C-C747-88F8-06FB4B20C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82A1818F-9D80-274D-A48A-2466A72A0A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Hướng dẫn những người tham dự mở Phụ lục 8 để xem những mô tả về từng vai trò lãnh đạo. Đừng đi vào chi tiết từng trách nhiệm lúc này. Họ sẽ học biết nhiều hơn về từng vai trò trong lúc làm mẫu câu lạc bộ. </a:t>
            </a:r>
          </a:p>
          <a:p>
            <a:pPr eaLnBrk="1" hangingPunct="1">
              <a:spcBef>
                <a:spcPct val="0"/>
              </a:spcBef>
            </a:pPr>
            <a:r>
              <a:rPr lang="en-US" altLang="en-US"/>
              <a:t>* Các vai trò này Đặc Trách có thể kiêm nhiệm khi CLB nhỏ, mới thành lập nhưng phải nhanh chóng thay thế bằng cách mời gọi mọi người nhất là Thiếu niên tham gia.</a:t>
            </a:r>
          </a:p>
          <a:p>
            <a:pPr eaLnBrk="1" hangingPunct="1">
              <a:spcBef>
                <a:spcPct val="0"/>
              </a:spcBef>
            </a:pPr>
            <a:r>
              <a:rPr lang="en-US" altLang="en-US"/>
              <a:t>** Các vai trò này Trưởng Nhóm có thể kiêm nhiệm khi nhóm dưới 8 em, nhanh chóng lập nhóm phó để thay thế và coi 1 tổ , khi nhóm đến 8 em có thể chia 2 tổ theo độ tuổi.</a:t>
            </a:r>
          </a:p>
        </p:txBody>
      </p:sp>
    </p:spTree>
    <p:extLst>
      <p:ext uri="{BB962C8B-B14F-4D97-AF65-F5344CB8AC3E}">
        <p14:creationId xmlns:p14="http://schemas.microsoft.com/office/powerpoint/2010/main" val="22930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D20FE73-F2E4-DF42-9652-35978CBB75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5205D754-B1AF-6F46-A605-84D7AFC6F499}" type="slidenum">
              <a:rPr lang="en-US" altLang="en-US" sz="1200">
                <a:latin typeface="Calibri" panose="020F0502020204030204" pitchFamily="34" charset="0"/>
              </a:rPr>
              <a:pPr eaLnBrk="1" hangingPunct="1"/>
              <a:t>18</a:t>
            </a:fld>
            <a:endParaRPr lang="en-US" altLang="en-US" sz="1200">
              <a:latin typeface="Calibri" panose="020F0502020204030204" pitchFamily="34" charset="0"/>
            </a:endParaRPr>
          </a:p>
        </p:txBody>
      </p:sp>
      <p:sp>
        <p:nvSpPr>
          <p:cNvPr id="30722" name="Rectangle 2">
            <a:extLst>
              <a:ext uri="{FF2B5EF4-FFF2-40B4-BE49-F238E27FC236}">
                <a16:creationId xmlns:a16="http://schemas.microsoft.com/office/drawing/2014/main" id="{09F72D3D-667C-C747-88F8-06FB4B20CC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82A1818F-9D80-274D-A48A-2466A72A0A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Hướng dẫn những người tham dự mở Phụ lục 8 để xem những mô tả về từng vai trò lãnh đạo. Đừng đi vào chi tiết từng trách nhiệm lúc này. Họ sẽ học biết nhiều hơn về từng vai trò trong lúc làm mẫu câu lạc bộ. </a:t>
            </a:r>
          </a:p>
          <a:p>
            <a:pPr eaLnBrk="1" hangingPunct="1">
              <a:spcBef>
                <a:spcPct val="0"/>
              </a:spcBef>
            </a:pPr>
            <a:r>
              <a:rPr lang="en-US" altLang="en-US"/>
              <a:t>* Các vai trò này Đặc Trách có thể kiêm nhiệm khi CLB nhỏ, mới thành lập nhưng phải nhanh chóng thay thế bằng cách mời gọi mọi người nhất là Thiếu niên tham gia.</a:t>
            </a:r>
          </a:p>
          <a:p>
            <a:pPr eaLnBrk="1" hangingPunct="1">
              <a:spcBef>
                <a:spcPct val="0"/>
              </a:spcBef>
            </a:pPr>
            <a:r>
              <a:rPr lang="en-US" altLang="en-US"/>
              <a:t>** Các vai trò này Trưởng Nhóm có thể kiêm nhiệm khi nhóm dưới 8 em, nhanh chóng lập nhóm phó để thay thế và coi 1 tổ , khi nhóm đến 8 em có thể chia 2 tổ theo độ tuổi.</a:t>
            </a:r>
          </a:p>
        </p:txBody>
      </p:sp>
    </p:spTree>
    <p:extLst>
      <p:ext uri="{BB962C8B-B14F-4D97-AF65-F5344CB8AC3E}">
        <p14:creationId xmlns:p14="http://schemas.microsoft.com/office/powerpoint/2010/main" val="457374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1B08DC5F-E23B-DA48-B027-BDB517012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C770BF8C-A26A-674D-ACFB-147A364A859E}" type="slidenum">
              <a:rPr lang="en-US" altLang="en-US" sz="1200">
                <a:latin typeface="Calibri" panose="020F0502020204030204" pitchFamily="34" charset="0"/>
              </a:rPr>
              <a:pPr eaLnBrk="1" hangingPunct="1"/>
              <a:t>19</a:t>
            </a:fld>
            <a:endParaRPr lang="en-US" altLang="en-US" sz="1200">
              <a:latin typeface="Calibri" panose="020F0502020204030204" pitchFamily="34" charset="0"/>
            </a:endParaRPr>
          </a:p>
        </p:txBody>
      </p:sp>
      <p:sp>
        <p:nvSpPr>
          <p:cNvPr id="20482" name="Rectangle 2">
            <a:extLst>
              <a:ext uri="{FF2B5EF4-FFF2-40B4-BE49-F238E27FC236}">
                <a16:creationId xmlns:a16="http://schemas.microsoft.com/office/drawing/2014/main" id="{5D81FA82-77DD-7B48-AEEE-61EAA50A5F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C36C620A-DE09-EF47-AB67-1CC2FAB76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b="1">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04B99E71-4F4C-1740-936E-249E4CC579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91404979-A6CE-EF4E-831A-E07B447F34D7}"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
        <p:nvSpPr>
          <p:cNvPr id="16386" name="Rectangle 2">
            <a:extLst>
              <a:ext uri="{FF2B5EF4-FFF2-40B4-BE49-F238E27FC236}">
                <a16:creationId xmlns:a16="http://schemas.microsoft.com/office/drawing/2014/main" id="{19E8AA45-8172-2640-8ED9-38090962A9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FCED629F-3F72-E246-B1C3-F250FD3C8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t>Mục</a:t>
            </a:r>
            <a:r>
              <a:rPr lang="en-US" altLang="en-US" dirty="0"/>
              <a:t> </a:t>
            </a:r>
            <a:r>
              <a:rPr lang="en-US" altLang="en-US" dirty="0" err="1"/>
              <a:t>tiêu</a:t>
            </a:r>
            <a:r>
              <a:rPr lang="en-US" altLang="en-US" dirty="0"/>
              <a:t>: </a:t>
            </a:r>
            <a:r>
              <a:rPr lang="en-US" altLang="en-US" dirty="0" err="1"/>
              <a:t>Để</a:t>
            </a:r>
            <a:r>
              <a:rPr lang="en-US" altLang="en-US" dirty="0"/>
              <a:t> </a:t>
            </a:r>
            <a:r>
              <a:rPr lang="en-US" altLang="en-US" dirty="0" err="1"/>
              <a:t>làm</a:t>
            </a:r>
            <a:r>
              <a:rPr lang="en-US" altLang="en-US" dirty="0"/>
              <a:t> </a:t>
            </a:r>
            <a:r>
              <a:rPr lang="en-US" altLang="en-US" dirty="0" err="1"/>
              <a:t>quen</a:t>
            </a:r>
            <a:r>
              <a:rPr lang="en-US" altLang="en-US" dirty="0"/>
              <a:t> </a:t>
            </a:r>
            <a:r>
              <a:rPr lang="en-US" altLang="en-US" dirty="0" err="1"/>
              <a:t>với</a:t>
            </a:r>
            <a:r>
              <a:rPr lang="en-US" altLang="en-US" dirty="0"/>
              <a:t> </a:t>
            </a:r>
            <a:r>
              <a:rPr lang="en-US" altLang="en-US" dirty="0" err="1"/>
              <a:t>vai</a:t>
            </a:r>
            <a:r>
              <a:rPr lang="en-US" altLang="en-US" dirty="0"/>
              <a:t> </a:t>
            </a:r>
            <a:r>
              <a:rPr lang="en-US" altLang="en-US" dirty="0" err="1"/>
              <a:t>trò</a:t>
            </a:r>
            <a:r>
              <a:rPr lang="en-US" altLang="en-US" dirty="0"/>
              <a:t> </a:t>
            </a:r>
            <a:r>
              <a:rPr lang="en-US" altLang="en-US" dirty="0" err="1"/>
              <a:t>lãnh</a:t>
            </a:r>
            <a:r>
              <a:rPr lang="en-US" altLang="en-US" dirty="0"/>
              <a:t> </a:t>
            </a:r>
            <a:r>
              <a:rPr lang="en-US" altLang="en-US" dirty="0" err="1"/>
              <a:t>đạo</a:t>
            </a:r>
            <a:r>
              <a:rPr lang="en-US" altLang="en-US" dirty="0"/>
              <a:t> </a:t>
            </a:r>
            <a:r>
              <a:rPr lang="en-US" altLang="en-US" dirty="0" err="1"/>
              <a:t>và</a:t>
            </a:r>
            <a:r>
              <a:rPr lang="en-US" altLang="en-US" dirty="0"/>
              <a:t> </a:t>
            </a:r>
            <a:r>
              <a:rPr lang="en-US" altLang="en-US" dirty="0" err="1"/>
              <a:t>cách</a:t>
            </a:r>
            <a:r>
              <a:rPr lang="en-US" altLang="en-US" dirty="0"/>
              <a:t> </a:t>
            </a:r>
            <a:r>
              <a:rPr lang="en-US" altLang="en-US" dirty="0" err="1"/>
              <a:t>thức</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cùng</a:t>
            </a:r>
            <a:r>
              <a:rPr lang="en-US" altLang="en-US" dirty="0"/>
              <a:t> </a:t>
            </a:r>
            <a:r>
              <a:rPr lang="en-US" altLang="en-US" dirty="0" err="1"/>
              <a:t>nhau</a:t>
            </a:r>
            <a:r>
              <a:rPr lang="en-US" altLang="en-US" dirty="0"/>
              <a:t> </a:t>
            </a:r>
            <a:r>
              <a:rPr lang="en-US" altLang="en-US" dirty="0" err="1"/>
              <a:t>để</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câu</a:t>
            </a:r>
            <a:r>
              <a:rPr lang="en-US" altLang="en-US" dirty="0"/>
              <a:t> </a:t>
            </a:r>
            <a:r>
              <a:rPr lang="en-US" altLang="en-US" dirty="0" err="1"/>
              <a:t>lạc</a:t>
            </a:r>
            <a:r>
              <a:rPr lang="en-US" altLang="en-US" dirty="0"/>
              <a:t> </a:t>
            </a:r>
            <a:r>
              <a:rPr lang="en-US" altLang="en-US" dirty="0" err="1"/>
              <a:t>bộ</a:t>
            </a:r>
            <a:r>
              <a:rPr lang="en-US" altLang="en-US" dirty="0"/>
              <a:t> </a:t>
            </a:r>
            <a:r>
              <a:rPr lang="en-US" altLang="en-US" dirty="0" err="1"/>
              <a:t>Mục</a:t>
            </a:r>
            <a:r>
              <a:rPr lang="en-US" altLang="en-US" dirty="0"/>
              <a:t> </a:t>
            </a:r>
            <a:r>
              <a:rPr lang="en-US" altLang="en-US" dirty="0" err="1"/>
              <a:t>vụ</a:t>
            </a:r>
            <a:r>
              <a:rPr lang="en-US" altLang="en-US" dirty="0"/>
              <a:t> </a:t>
            </a:r>
            <a:r>
              <a:rPr lang="en-US" altLang="en-US" dirty="0" err="1"/>
              <a:t>Awana</a:t>
            </a:r>
            <a:r>
              <a:rPr lang="en-US" altLang="en-US" dirty="0"/>
              <a:t> </a:t>
            </a:r>
            <a:r>
              <a:rPr lang="en-US" altLang="en-US" dirty="0" err="1"/>
              <a:t>thành</a:t>
            </a:r>
            <a:r>
              <a:rPr lang="en-US" altLang="en-US" dirty="0"/>
              <a:t> </a:t>
            </a:r>
            <a:r>
              <a:rPr lang="en-US" altLang="en-US" dirty="0" err="1"/>
              <a:t>công</a:t>
            </a:r>
            <a:r>
              <a:rPr lang="en-US" altLang="en-US"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84B7EDC-0B6A-D34B-AA20-0454759085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0B9B758-2DE9-2A47-81E7-0D7665A0AEC1}" type="slidenum">
              <a:rPr lang="en-US" altLang="en-US"/>
              <a:pPr>
                <a:spcBef>
                  <a:spcPct val="0"/>
                </a:spcBef>
              </a:pPr>
              <a:t>22</a:t>
            </a:fld>
            <a:endParaRPr lang="en-US" altLang="en-US"/>
          </a:p>
        </p:txBody>
      </p:sp>
      <p:sp>
        <p:nvSpPr>
          <p:cNvPr id="5123" name="Rectangle 2">
            <a:extLst>
              <a:ext uri="{FF2B5EF4-FFF2-40B4-BE49-F238E27FC236}">
                <a16:creationId xmlns:a16="http://schemas.microsoft.com/office/drawing/2014/main" id="{2286188A-6D96-4B40-B9DA-CC31368E9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E45E6DE7-293F-934A-BFC3-E8F29B7864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b="1">
                <a:latin typeface="Formata BQ Regular" pitchFamily="50" charset="0"/>
              </a:rPr>
              <a:t>(Slides 11-13: 7 phút)</a:t>
            </a:r>
          </a:p>
          <a:p>
            <a:pPr eaLnBrk="1" hangingPunct="1">
              <a:spcBef>
                <a:spcPct val="0"/>
              </a:spcBef>
            </a:pPr>
            <a:r>
              <a:rPr lang="en-US" altLang="en-US" sz="1000" u="sng">
                <a:latin typeface="Formata BQ Regular" pitchFamily="50" charset="0"/>
              </a:rPr>
              <a:t>Việc minh họa</a:t>
            </a:r>
            <a:r>
              <a:rPr lang="en-US" altLang="en-US" sz="1000">
                <a:latin typeface="Formata BQ Regular" pitchFamily="50" charset="0"/>
              </a:rPr>
              <a:t> sẽ giúp những người tham dự hiểu được những khái niệm kỷ luật/trừng phạt.</a:t>
            </a:r>
          </a:p>
          <a:p>
            <a:pPr eaLnBrk="1" hangingPunct="1">
              <a:spcBef>
                <a:spcPct val="0"/>
              </a:spcBef>
            </a:pPr>
            <a:r>
              <a:rPr lang="en-US" altLang="en-US" sz="1000">
                <a:latin typeface="Formata BQ Regular" pitchFamily="50" charset="0"/>
              </a:rPr>
              <a:t>Chọn hai thành viên của nhóm mục vụ để trợ giúp. Sau khi đọc ý thứ hai và trước khi đọc gạch đầu dòng thứ nhất, lên giọng và chỉ vào những thành viên nhóm mục vụ và bảo họ lập tức lên phía trên. Khi họ đã lên phía trên rồi, thì lớn tiếng giải thích cho họ và mọi người khác trong phòng rằng những người này không tập trung và nhóm của họ sẽ mất điểm vì điều đó. </a:t>
            </a:r>
            <a:r>
              <a:rPr lang="en-US" altLang="en-US" sz="1000" b="1">
                <a:latin typeface="Formata BQ Regular" pitchFamily="50" charset="0"/>
              </a:rPr>
              <a:t>Rồi sau đó giải thích rằng chúng tôi gọi đây là sự trừng phạt và thật là xấu hổ dường nào đối với những người được gọi lên trên này. </a:t>
            </a:r>
            <a:r>
              <a:rPr lang="en-US" altLang="en-US" sz="1000">
                <a:latin typeface="Formata BQ Regular" pitchFamily="50" charset="0"/>
              </a:rPr>
              <a:t>Mời họ trở về chỗ ngồi và </a:t>
            </a:r>
            <a:r>
              <a:rPr lang="en-US" altLang="en-US" sz="1000" u="sng">
                <a:latin typeface="Formata BQ Regular" pitchFamily="50" charset="0"/>
              </a:rPr>
              <a:t>đi tiếp sang hai gạch đầu dòng đầu tiên.</a:t>
            </a:r>
          </a:p>
          <a:p>
            <a:pPr eaLnBrk="1" hangingPunct="1">
              <a:spcBef>
                <a:spcPct val="0"/>
              </a:spcBef>
            </a:pPr>
            <a:r>
              <a:rPr lang="en-US" altLang="en-US" sz="1000" b="1" u="sng">
                <a:latin typeface="Formata BQ Regular" pitchFamily="50" charset="0"/>
              </a:rPr>
              <a:t>Rồi sau đó minh họa điều này</a:t>
            </a:r>
            <a:r>
              <a:rPr lang="en-US" altLang="en-US" sz="1000" b="1">
                <a:latin typeface="Formata BQ Regular" pitchFamily="50" charset="0"/>
              </a:rPr>
              <a:t>:</a:t>
            </a:r>
          </a:p>
          <a:p>
            <a:pPr eaLnBrk="1" hangingPunct="1">
              <a:spcBef>
                <a:spcPct val="0"/>
              </a:spcBef>
            </a:pPr>
            <a:r>
              <a:rPr lang="en-US" altLang="en-US" sz="1000">
                <a:latin typeface="Formata BQ Regular" pitchFamily="50" charset="0"/>
              </a:rPr>
              <a:t>Tuyên bố một cách hào hứng rằng: </a:t>
            </a:r>
            <a:r>
              <a:rPr lang="ja-JP" altLang="en-US" sz="1000">
                <a:latin typeface="Arial" panose="020B0604020202020204" pitchFamily="34" charset="0"/>
              </a:rPr>
              <a:t>“</a:t>
            </a:r>
            <a:r>
              <a:rPr lang="en-US" altLang="ja-JP" sz="1000">
                <a:latin typeface="Arial" panose="020B0604020202020204" pitchFamily="34" charset="0"/>
              </a:rPr>
              <a:t>Đội Đỏ và Xanh đã chú ý tập trung rất tốt nên mỗi đội sẽ nhận được 20 điểm thưởng</a:t>
            </a:r>
            <a:r>
              <a:rPr lang="en-US" altLang="ja-JP" sz="1000">
                <a:latin typeface="Formata BQ Regular" pitchFamily="50" charset="0"/>
              </a:rPr>
              <a:t>!</a:t>
            </a:r>
            <a:r>
              <a:rPr lang="ja-JP" altLang="en-US" sz="1000">
                <a:latin typeface="Arial" panose="020B0604020202020204" pitchFamily="34" charset="0"/>
              </a:rPr>
              <a:t>”</a:t>
            </a:r>
            <a:r>
              <a:rPr lang="en-US" altLang="ja-JP" sz="1000">
                <a:latin typeface="Formata BQ Regular" pitchFamily="50" charset="0"/>
              </a:rPr>
              <a:t> </a:t>
            </a:r>
            <a:r>
              <a:rPr lang="ja-JP" altLang="en-US" sz="1000">
                <a:latin typeface="Arial" panose="020B0604020202020204" pitchFamily="34" charset="0"/>
              </a:rPr>
              <a:t>“</a:t>
            </a:r>
            <a:r>
              <a:rPr lang="en-US" altLang="ja-JP" sz="1000">
                <a:latin typeface="Arial" panose="020B0604020202020204" pitchFamily="34" charset="0"/>
              </a:rPr>
              <a:t>Đây là kỷ luật tích cực</a:t>
            </a:r>
            <a:r>
              <a:rPr lang="en-US" altLang="ja-JP" sz="1000">
                <a:latin typeface="Formata BQ Regular" pitchFamily="50" charset="0"/>
              </a:rPr>
              <a:t>.</a:t>
            </a:r>
            <a:r>
              <a:rPr lang="ja-JP" altLang="en-US" sz="1000">
                <a:latin typeface="Arial" panose="020B0604020202020204" pitchFamily="34" charset="0"/>
              </a:rPr>
              <a:t>”</a:t>
            </a:r>
            <a:r>
              <a:rPr lang="en-US" altLang="ja-JP" sz="1000">
                <a:latin typeface="Formata BQ Regular" pitchFamily="50" charset="0"/>
              </a:rPr>
              <a:t> </a:t>
            </a:r>
            <a:r>
              <a:rPr lang="en-US" altLang="ja-JP" sz="1000" b="1">
                <a:latin typeface="Formata BQ Regular" pitchFamily="50" charset="0"/>
              </a:rPr>
              <a:t>Hỏi những người tham dự xem thử họ thấy được sự khác biệt.</a:t>
            </a:r>
            <a:r>
              <a:rPr lang="en-US" altLang="ja-JP" sz="1000">
                <a:latin typeface="Formata BQ Regular" pitchFamily="50" charset="0"/>
              </a:rPr>
              <a:t> </a:t>
            </a:r>
            <a:r>
              <a:rPr lang="en-US" altLang="ja-JP" u="sng"/>
              <a:t>Sau đó đi tiếp đến hai gạch đầu dòng cuối cùng,</a:t>
            </a:r>
            <a:r>
              <a:rPr lang="en-US" altLang="ja-JP"/>
              <a:t> giải thích tại sao kỷ luật tích cực không làm xấu hổ mà lại thúc đẩy những thành viên câu lạc bộ tuân theo các nguyên tắc.</a:t>
            </a:r>
            <a:r>
              <a:rPr lang="en-US" altLang="ja-JP" sz="1000">
                <a:latin typeface="Formata BQ Regular" pitchFamily="50" charset="0"/>
              </a:rPr>
              <a:t> Các thành viên trong nhóm sẽ động viên những thành viên của chính nhóm mình tuân theo những nguyên tắc.</a:t>
            </a:r>
            <a:endParaRPr lang="en-US" altLang="en-US" sz="1000">
              <a:latin typeface="Formata BQ Regular" pitchFamily="50" charset="0"/>
            </a:endParaRPr>
          </a:p>
        </p:txBody>
      </p:sp>
    </p:spTree>
    <p:extLst>
      <p:ext uri="{BB962C8B-B14F-4D97-AF65-F5344CB8AC3E}">
        <p14:creationId xmlns:p14="http://schemas.microsoft.com/office/powerpoint/2010/main" val="3692263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84B7EDC-0B6A-D34B-AA20-0454759085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0B9B758-2DE9-2A47-81E7-0D7665A0AEC1}" type="slidenum">
              <a:rPr lang="en-US" altLang="en-US"/>
              <a:pPr>
                <a:spcBef>
                  <a:spcPct val="0"/>
                </a:spcBef>
              </a:pPr>
              <a:t>23</a:t>
            </a:fld>
            <a:endParaRPr lang="en-US" altLang="en-US"/>
          </a:p>
        </p:txBody>
      </p:sp>
      <p:sp>
        <p:nvSpPr>
          <p:cNvPr id="5123" name="Rectangle 2">
            <a:extLst>
              <a:ext uri="{FF2B5EF4-FFF2-40B4-BE49-F238E27FC236}">
                <a16:creationId xmlns:a16="http://schemas.microsoft.com/office/drawing/2014/main" id="{2286188A-6D96-4B40-B9DA-CC31368E9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E45E6DE7-293F-934A-BFC3-E8F29B7864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b="1" dirty="0">
                <a:latin typeface="Formata BQ Regular" pitchFamily="50" charset="0"/>
              </a:rPr>
              <a:t>(Slides 11-13: 7 </a:t>
            </a:r>
            <a:r>
              <a:rPr lang="en-US" altLang="en-US" sz="1000" b="1" dirty="0" err="1">
                <a:latin typeface="Formata BQ Regular" pitchFamily="50" charset="0"/>
              </a:rPr>
              <a:t>phút</a:t>
            </a:r>
            <a:r>
              <a:rPr lang="en-US" altLang="en-US" sz="1000" b="1" dirty="0">
                <a:latin typeface="Formata BQ Regular" pitchFamily="50" charset="0"/>
              </a:rPr>
              <a:t>)</a:t>
            </a:r>
          </a:p>
          <a:p>
            <a:pPr eaLnBrk="1" hangingPunct="1">
              <a:spcBef>
                <a:spcPct val="0"/>
              </a:spcBef>
            </a:pPr>
            <a:r>
              <a:rPr lang="en-US" altLang="en-US" sz="1000" u="sng" dirty="0" err="1">
                <a:latin typeface="Formata BQ Regular" pitchFamily="50" charset="0"/>
              </a:rPr>
              <a:t>Việc</a:t>
            </a:r>
            <a:r>
              <a:rPr lang="en-US" altLang="en-US" sz="1000" u="sng" dirty="0">
                <a:latin typeface="Formata BQ Regular" pitchFamily="50" charset="0"/>
              </a:rPr>
              <a:t> </a:t>
            </a:r>
            <a:r>
              <a:rPr lang="en-US" altLang="en-US" sz="1000" u="sng" dirty="0" err="1">
                <a:latin typeface="Formata BQ Regular" pitchFamily="50" charset="0"/>
              </a:rPr>
              <a:t>minh</a:t>
            </a:r>
            <a:r>
              <a:rPr lang="en-US" altLang="en-US" sz="1000" u="sng" dirty="0">
                <a:latin typeface="Formata BQ Regular" pitchFamily="50" charset="0"/>
              </a:rPr>
              <a:t> </a:t>
            </a:r>
            <a:r>
              <a:rPr lang="en-US" altLang="en-US" sz="1000" u="sng" dirty="0" err="1">
                <a:latin typeface="Formata BQ Regular" pitchFamily="50" charset="0"/>
              </a:rPr>
              <a:t>họa</a:t>
            </a:r>
            <a:r>
              <a:rPr lang="en-US" altLang="en-US" sz="1000" dirty="0">
                <a:latin typeface="Formata BQ Regular" pitchFamily="50" charset="0"/>
              </a:rPr>
              <a:t> </a:t>
            </a:r>
            <a:r>
              <a:rPr lang="en-US" altLang="en-US" sz="1000" dirty="0" err="1">
                <a:latin typeface="Formata BQ Regular" pitchFamily="50" charset="0"/>
              </a:rPr>
              <a:t>sẽ</a:t>
            </a:r>
            <a:r>
              <a:rPr lang="en-US" altLang="en-US" sz="1000" dirty="0">
                <a:latin typeface="Formata BQ Regular" pitchFamily="50" charset="0"/>
              </a:rPr>
              <a:t> </a:t>
            </a:r>
            <a:r>
              <a:rPr lang="en-US" altLang="en-US" sz="1000" dirty="0" err="1">
                <a:latin typeface="Formata BQ Regular" pitchFamily="50" charset="0"/>
              </a:rPr>
              <a:t>giúp</a:t>
            </a:r>
            <a:r>
              <a:rPr lang="en-US" altLang="en-US" sz="1000" dirty="0">
                <a:latin typeface="Formata BQ Regular" pitchFamily="50" charset="0"/>
              </a:rPr>
              <a:t> </a:t>
            </a:r>
            <a:r>
              <a:rPr lang="en-US" altLang="en-US" sz="1000" dirty="0" err="1">
                <a:latin typeface="Formata BQ Regular" pitchFamily="50" charset="0"/>
              </a:rPr>
              <a:t>những</a:t>
            </a:r>
            <a:r>
              <a:rPr lang="en-US" altLang="en-US" sz="1000" dirty="0">
                <a:latin typeface="Formata BQ Regular" pitchFamily="50" charset="0"/>
              </a:rPr>
              <a:t> </a:t>
            </a:r>
            <a:r>
              <a:rPr lang="en-US" altLang="en-US" sz="1000" dirty="0" err="1">
                <a:latin typeface="Formata BQ Regular" pitchFamily="50" charset="0"/>
              </a:rPr>
              <a:t>người</a:t>
            </a:r>
            <a:r>
              <a:rPr lang="en-US" altLang="en-US" sz="1000" dirty="0">
                <a:latin typeface="Formata BQ Regular" pitchFamily="50" charset="0"/>
              </a:rPr>
              <a:t> </a:t>
            </a:r>
            <a:r>
              <a:rPr lang="en-US" altLang="en-US" sz="1000" dirty="0" err="1">
                <a:latin typeface="Formata BQ Regular" pitchFamily="50" charset="0"/>
              </a:rPr>
              <a:t>tham</a:t>
            </a:r>
            <a:r>
              <a:rPr lang="en-US" altLang="en-US" sz="1000" dirty="0">
                <a:latin typeface="Formata BQ Regular" pitchFamily="50" charset="0"/>
              </a:rPr>
              <a:t> </a:t>
            </a:r>
            <a:r>
              <a:rPr lang="en-US" altLang="en-US" sz="1000" dirty="0" err="1">
                <a:latin typeface="Formata BQ Regular" pitchFamily="50" charset="0"/>
              </a:rPr>
              <a:t>dự</a:t>
            </a:r>
            <a:r>
              <a:rPr lang="en-US" altLang="en-US" sz="1000" dirty="0">
                <a:latin typeface="Formata BQ Regular" pitchFamily="50" charset="0"/>
              </a:rPr>
              <a:t> </a:t>
            </a:r>
            <a:r>
              <a:rPr lang="en-US" altLang="en-US" sz="1000" dirty="0" err="1">
                <a:latin typeface="Formata BQ Regular" pitchFamily="50" charset="0"/>
              </a:rPr>
              <a:t>hiểu</a:t>
            </a:r>
            <a:r>
              <a:rPr lang="en-US" altLang="en-US" sz="1000" dirty="0">
                <a:latin typeface="Formata BQ Regular" pitchFamily="50" charset="0"/>
              </a:rPr>
              <a:t> </a:t>
            </a:r>
            <a:r>
              <a:rPr lang="en-US" altLang="en-US" sz="1000" dirty="0" err="1">
                <a:latin typeface="Formata BQ Regular" pitchFamily="50" charset="0"/>
              </a:rPr>
              <a:t>được</a:t>
            </a:r>
            <a:r>
              <a:rPr lang="en-US" altLang="en-US" sz="1000" dirty="0">
                <a:latin typeface="Formata BQ Regular" pitchFamily="50" charset="0"/>
              </a:rPr>
              <a:t> </a:t>
            </a:r>
            <a:r>
              <a:rPr lang="en-US" altLang="en-US" sz="1000" dirty="0" err="1">
                <a:latin typeface="Formata BQ Regular" pitchFamily="50" charset="0"/>
              </a:rPr>
              <a:t>những</a:t>
            </a:r>
            <a:r>
              <a:rPr lang="en-US" altLang="en-US" sz="1000" dirty="0">
                <a:latin typeface="Formata BQ Regular" pitchFamily="50" charset="0"/>
              </a:rPr>
              <a:t> </a:t>
            </a:r>
            <a:r>
              <a:rPr lang="en-US" altLang="en-US" sz="1000" dirty="0" err="1">
                <a:latin typeface="Formata BQ Regular" pitchFamily="50" charset="0"/>
              </a:rPr>
              <a:t>khái</a:t>
            </a:r>
            <a:r>
              <a:rPr lang="en-US" altLang="en-US" sz="1000" dirty="0">
                <a:latin typeface="Formata BQ Regular" pitchFamily="50" charset="0"/>
              </a:rPr>
              <a:t> </a:t>
            </a:r>
            <a:r>
              <a:rPr lang="en-US" altLang="en-US" sz="1000" dirty="0" err="1">
                <a:latin typeface="Formata BQ Regular" pitchFamily="50" charset="0"/>
              </a:rPr>
              <a:t>niệm</a:t>
            </a:r>
            <a:r>
              <a:rPr lang="en-US" altLang="en-US" sz="1000" dirty="0">
                <a:latin typeface="Formata BQ Regular" pitchFamily="50" charset="0"/>
              </a:rPr>
              <a:t> </a:t>
            </a:r>
            <a:r>
              <a:rPr lang="en-US" altLang="en-US" sz="1000" dirty="0" err="1">
                <a:latin typeface="Formata BQ Regular" pitchFamily="50" charset="0"/>
              </a:rPr>
              <a:t>kỷ</a:t>
            </a:r>
            <a:r>
              <a:rPr lang="en-US" altLang="en-US" sz="1000" dirty="0">
                <a:latin typeface="Formata BQ Regular" pitchFamily="50" charset="0"/>
              </a:rPr>
              <a:t> </a:t>
            </a:r>
            <a:r>
              <a:rPr lang="en-US" altLang="en-US" sz="1000" dirty="0" err="1">
                <a:latin typeface="Formata BQ Regular" pitchFamily="50" charset="0"/>
              </a:rPr>
              <a:t>luật</a:t>
            </a:r>
            <a:r>
              <a:rPr lang="en-US" altLang="en-US" sz="1000" dirty="0">
                <a:latin typeface="Formata BQ Regular" pitchFamily="50" charset="0"/>
              </a:rPr>
              <a:t>/</a:t>
            </a:r>
            <a:r>
              <a:rPr lang="en-US" altLang="en-US" sz="1000" dirty="0" err="1">
                <a:latin typeface="Formata BQ Regular" pitchFamily="50" charset="0"/>
              </a:rPr>
              <a:t>trừng</a:t>
            </a:r>
            <a:r>
              <a:rPr lang="en-US" altLang="en-US" sz="1000" dirty="0">
                <a:latin typeface="Formata BQ Regular" pitchFamily="50" charset="0"/>
              </a:rPr>
              <a:t> </a:t>
            </a:r>
            <a:r>
              <a:rPr lang="en-US" altLang="en-US" sz="1000" dirty="0" err="1">
                <a:latin typeface="Formata BQ Regular" pitchFamily="50" charset="0"/>
              </a:rPr>
              <a:t>phạt</a:t>
            </a:r>
            <a:r>
              <a:rPr lang="en-US" altLang="en-US" sz="1000" dirty="0">
                <a:latin typeface="Formata BQ Regular" pitchFamily="50" charset="0"/>
              </a:rPr>
              <a:t>.</a:t>
            </a:r>
          </a:p>
          <a:p>
            <a:pPr eaLnBrk="1" hangingPunct="1">
              <a:spcBef>
                <a:spcPct val="0"/>
              </a:spcBef>
            </a:pPr>
            <a:r>
              <a:rPr lang="en-US" altLang="en-US" sz="1000" dirty="0" err="1">
                <a:latin typeface="Formata BQ Regular" pitchFamily="50" charset="0"/>
              </a:rPr>
              <a:t>Chọn</a:t>
            </a:r>
            <a:r>
              <a:rPr lang="en-US" altLang="en-US" sz="1000" dirty="0">
                <a:latin typeface="Formata BQ Regular" pitchFamily="50" charset="0"/>
              </a:rPr>
              <a:t> </a:t>
            </a:r>
            <a:r>
              <a:rPr lang="en-US" altLang="en-US" sz="1000" dirty="0" err="1">
                <a:latin typeface="Formata BQ Regular" pitchFamily="50" charset="0"/>
              </a:rPr>
              <a:t>hai</a:t>
            </a:r>
            <a:r>
              <a:rPr lang="en-US" altLang="en-US" sz="1000" dirty="0">
                <a:latin typeface="Formata BQ Regular" pitchFamily="50" charset="0"/>
              </a:rPr>
              <a:t> </a:t>
            </a:r>
            <a:r>
              <a:rPr lang="en-US" altLang="en-US" sz="1000" dirty="0" err="1">
                <a:latin typeface="Formata BQ Regular" pitchFamily="50" charset="0"/>
              </a:rPr>
              <a:t>thành</a:t>
            </a:r>
            <a:r>
              <a:rPr lang="en-US" altLang="en-US" sz="1000" dirty="0">
                <a:latin typeface="Formata BQ Regular" pitchFamily="50" charset="0"/>
              </a:rPr>
              <a:t> </a:t>
            </a:r>
            <a:r>
              <a:rPr lang="en-US" altLang="en-US" sz="1000" dirty="0" err="1">
                <a:latin typeface="Formata BQ Regular" pitchFamily="50" charset="0"/>
              </a:rPr>
              <a:t>viên</a:t>
            </a:r>
            <a:r>
              <a:rPr lang="en-US" altLang="en-US" sz="1000" dirty="0">
                <a:latin typeface="Formata BQ Regular" pitchFamily="50" charset="0"/>
              </a:rPr>
              <a:t> </a:t>
            </a:r>
            <a:r>
              <a:rPr lang="en-US" altLang="en-US" sz="1000" dirty="0" err="1">
                <a:latin typeface="Formata BQ Regular" pitchFamily="50" charset="0"/>
              </a:rPr>
              <a:t>của</a:t>
            </a:r>
            <a:r>
              <a:rPr lang="en-US" altLang="en-US" sz="1000" dirty="0">
                <a:latin typeface="Formata BQ Regular" pitchFamily="50" charset="0"/>
              </a:rPr>
              <a:t> </a:t>
            </a:r>
            <a:r>
              <a:rPr lang="en-US" altLang="en-US" sz="1000" dirty="0" err="1">
                <a:latin typeface="Formata BQ Regular" pitchFamily="50" charset="0"/>
              </a:rPr>
              <a:t>nhóm</a:t>
            </a:r>
            <a:r>
              <a:rPr lang="en-US" altLang="en-US" sz="1000" dirty="0">
                <a:latin typeface="Formata BQ Regular" pitchFamily="50" charset="0"/>
              </a:rPr>
              <a:t> </a:t>
            </a:r>
            <a:r>
              <a:rPr lang="en-US" altLang="en-US" sz="1000" dirty="0" err="1">
                <a:latin typeface="Formata BQ Regular" pitchFamily="50" charset="0"/>
              </a:rPr>
              <a:t>mục</a:t>
            </a:r>
            <a:r>
              <a:rPr lang="en-US" altLang="en-US" sz="1000" dirty="0">
                <a:latin typeface="Formata BQ Regular" pitchFamily="50" charset="0"/>
              </a:rPr>
              <a:t> </a:t>
            </a:r>
            <a:r>
              <a:rPr lang="en-US" altLang="en-US" sz="1000" dirty="0" err="1">
                <a:latin typeface="Formata BQ Regular" pitchFamily="50" charset="0"/>
              </a:rPr>
              <a:t>vụ</a:t>
            </a:r>
            <a:r>
              <a:rPr lang="en-US" altLang="en-US" sz="1000" dirty="0">
                <a:latin typeface="Formata BQ Regular" pitchFamily="50" charset="0"/>
              </a:rPr>
              <a:t> </a:t>
            </a:r>
            <a:r>
              <a:rPr lang="en-US" altLang="en-US" sz="1000" dirty="0" err="1">
                <a:latin typeface="Formata BQ Regular" pitchFamily="50" charset="0"/>
              </a:rPr>
              <a:t>để</a:t>
            </a:r>
            <a:r>
              <a:rPr lang="en-US" altLang="en-US" sz="1000" dirty="0">
                <a:latin typeface="Formata BQ Regular" pitchFamily="50" charset="0"/>
              </a:rPr>
              <a:t> </a:t>
            </a:r>
            <a:r>
              <a:rPr lang="en-US" altLang="en-US" sz="1000" dirty="0" err="1">
                <a:latin typeface="Formata BQ Regular" pitchFamily="50" charset="0"/>
              </a:rPr>
              <a:t>trợ</a:t>
            </a:r>
            <a:r>
              <a:rPr lang="en-US" altLang="en-US" sz="1000" dirty="0">
                <a:latin typeface="Formata BQ Regular" pitchFamily="50" charset="0"/>
              </a:rPr>
              <a:t> </a:t>
            </a:r>
            <a:r>
              <a:rPr lang="en-US" altLang="en-US" sz="1000" dirty="0" err="1">
                <a:latin typeface="Formata BQ Regular" pitchFamily="50" charset="0"/>
              </a:rPr>
              <a:t>giúp</a:t>
            </a:r>
            <a:r>
              <a:rPr lang="en-US" altLang="en-US" sz="1000" dirty="0">
                <a:latin typeface="Formata BQ Regular" pitchFamily="50" charset="0"/>
              </a:rPr>
              <a:t>. Sau </a:t>
            </a:r>
            <a:r>
              <a:rPr lang="en-US" altLang="en-US" sz="1000" dirty="0" err="1">
                <a:latin typeface="Formata BQ Regular" pitchFamily="50" charset="0"/>
              </a:rPr>
              <a:t>khi</a:t>
            </a:r>
            <a:r>
              <a:rPr lang="en-US" altLang="en-US" sz="1000" dirty="0">
                <a:latin typeface="Formata BQ Regular" pitchFamily="50" charset="0"/>
              </a:rPr>
              <a:t> </a:t>
            </a:r>
            <a:r>
              <a:rPr lang="en-US" altLang="en-US" sz="1000" dirty="0" err="1">
                <a:latin typeface="Formata BQ Regular" pitchFamily="50" charset="0"/>
              </a:rPr>
              <a:t>đọc</a:t>
            </a:r>
            <a:r>
              <a:rPr lang="en-US" altLang="en-US" sz="1000" dirty="0">
                <a:latin typeface="Formata BQ Regular" pitchFamily="50" charset="0"/>
              </a:rPr>
              <a:t> </a:t>
            </a:r>
            <a:r>
              <a:rPr lang="en-US" altLang="en-US" sz="1000" dirty="0" err="1">
                <a:latin typeface="Formata BQ Regular" pitchFamily="50" charset="0"/>
              </a:rPr>
              <a:t>ý</a:t>
            </a:r>
            <a:r>
              <a:rPr lang="en-US" altLang="en-US" sz="1000" dirty="0">
                <a:latin typeface="Formata BQ Regular" pitchFamily="50" charset="0"/>
              </a:rPr>
              <a:t> </a:t>
            </a:r>
            <a:r>
              <a:rPr lang="en-US" altLang="en-US" sz="1000" dirty="0" err="1">
                <a:latin typeface="Formata BQ Regular" pitchFamily="50" charset="0"/>
              </a:rPr>
              <a:t>thứ</a:t>
            </a:r>
            <a:r>
              <a:rPr lang="en-US" altLang="en-US" sz="1000" dirty="0">
                <a:latin typeface="Formata BQ Regular" pitchFamily="50" charset="0"/>
              </a:rPr>
              <a:t> </a:t>
            </a:r>
            <a:r>
              <a:rPr lang="en-US" altLang="en-US" sz="1000" dirty="0" err="1">
                <a:latin typeface="Formata BQ Regular" pitchFamily="50" charset="0"/>
              </a:rPr>
              <a:t>hai</a:t>
            </a:r>
            <a:r>
              <a:rPr lang="en-US" altLang="en-US" sz="1000" dirty="0">
                <a:latin typeface="Formata BQ Regular" pitchFamily="50" charset="0"/>
              </a:rPr>
              <a:t> </a:t>
            </a:r>
            <a:r>
              <a:rPr lang="en-US" altLang="en-US" sz="1000" dirty="0" err="1">
                <a:latin typeface="Formata BQ Regular" pitchFamily="50" charset="0"/>
              </a:rPr>
              <a:t>và</a:t>
            </a:r>
            <a:r>
              <a:rPr lang="en-US" altLang="en-US" sz="1000" dirty="0">
                <a:latin typeface="Formata BQ Regular" pitchFamily="50" charset="0"/>
              </a:rPr>
              <a:t> </a:t>
            </a:r>
            <a:r>
              <a:rPr lang="en-US" altLang="en-US" sz="1000" dirty="0" err="1">
                <a:latin typeface="Formata BQ Regular" pitchFamily="50" charset="0"/>
              </a:rPr>
              <a:t>trước</a:t>
            </a:r>
            <a:r>
              <a:rPr lang="en-US" altLang="en-US" sz="1000" dirty="0">
                <a:latin typeface="Formata BQ Regular" pitchFamily="50" charset="0"/>
              </a:rPr>
              <a:t> </a:t>
            </a:r>
            <a:r>
              <a:rPr lang="en-US" altLang="en-US" sz="1000" dirty="0" err="1">
                <a:latin typeface="Formata BQ Regular" pitchFamily="50" charset="0"/>
              </a:rPr>
              <a:t>khi</a:t>
            </a:r>
            <a:r>
              <a:rPr lang="en-US" altLang="en-US" sz="1000" dirty="0">
                <a:latin typeface="Formata BQ Regular" pitchFamily="50" charset="0"/>
              </a:rPr>
              <a:t> </a:t>
            </a:r>
            <a:r>
              <a:rPr lang="en-US" altLang="en-US" sz="1000" dirty="0" err="1">
                <a:latin typeface="Formata BQ Regular" pitchFamily="50" charset="0"/>
              </a:rPr>
              <a:t>đọc</a:t>
            </a:r>
            <a:r>
              <a:rPr lang="en-US" altLang="en-US" sz="1000" dirty="0">
                <a:latin typeface="Formata BQ Regular" pitchFamily="50" charset="0"/>
              </a:rPr>
              <a:t> </a:t>
            </a:r>
            <a:r>
              <a:rPr lang="en-US" altLang="en-US" sz="1000" dirty="0" err="1">
                <a:latin typeface="Formata BQ Regular" pitchFamily="50" charset="0"/>
              </a:rPr>
              <a:t>gạch</a:t>
            </a:r>
            <a:r>
              <a:rPr lang="en-US" altLang="en-US" sz="1000" dirty="0">
                <a:latin typeface="Formata BQ Regular" pitchFamily="50" charset="0"/>
              </a:rPr>
              <a:t> </a:t>
            </a:r>
            <a:r>
              <a:rPr lang="en-US" altLang="en-US" sz="1000" dirty="0" err="1">
                <a:latin typeface="Formata BQ Regular" pitchFamily="50" charset="0"/>
              </a:rPr>
              <a:t>đầu</a:t>
            </a:r>
            <a:r>
              <a:rPr lang="en-US" altLang="en-US" sz="1000" dirty="0">
                <a:latin typeface="Formata BQ Regular" pitchFamily="50" charset="0"/>
              </a:rPr>
              <a:t> </a:t>
            </a:r>
            <a:r>
              <a:rPr lang="en-US" altLang="en-US" sz="1000" dirty="0" err="1">
                <a:latin typeface="Formata BQ Regular" pitchFamily="50" charset="0"/>
              </a:rPr>
              <a:t>dòng</a:t>
            </a:r>
            <a:r>
              <a:rPr lang="en-US" altLang="en-US" sz="1000" dirty="0">
                <a:latin typeface="Formata BQ Regular" pitchFamily="50" charset="0"/>
              </a:rPr>
              <a:t> </a:t>
            </a:r>
            <a:r>
              <a:rPr lang="en-US" altLang="en-US" sz="1000" dirty="0" err="1">
                <a:latin typeface="Formata BQ Regular" pitchFamily="50" charset="0"/>
              </a:rPr>
              <a:t>thứ</a:t>
            </a:r>
            <a:r>
              <a:rPr lang="en-US" altLang="en-US" sz="1000" dirty="0">
                <a:latin typeface="Formata BQ Regular" pitchFamily="50" charset="0"/>
              </a:rPr>
              <a:t> </a:t>
            </a:r>
            <a:r>
              <a:rPr lang="en-US" altLang="en-US" sz="1000" dirty="0" err="1">
                <a:latin typeface="Formata BQ Regular" pitchFamily="50" charset="0"/>
              </a:rPr>
              <a:t>nhất</a:t>
            </a:r>
            <a:r>
              <a:rPr lang="en-US" altLang="en-US" sz="1000" dirty="0">
                <a:latin typeface="Formata BQ Regular" pitchFamily="50" charset="0"/>
              </a:rPr>
              <a:t>, </a:t>
            </a:r>
            <a:r>
              <a:rPr lang="en-US" altLang="en-US" sz="1000" dirty="0" err="1">
                <a:latin typeface="Formata BQ Regular" pitchFamily="50" charset="0"/>
              </a:rPr>
              <a:t>lên</a:t>
            </a:r>
            <a:r>
              <a:rPr lang="en-US" altLang="en-US" sz="1000" dirty="0">
                <a:latin typeface="Formata BQ Regular" pitchFamily="50" charset="0"/>
              </a:rPr>
              <a:t> </a:t>
            </a:r>
            <a:r>
              <a:rPr lang="en-US" altLang="en-US" sz="1000" dirty="0" err="1">
                <a:latin typeface="Formata BQ Regular" pitchFamily="50" charset="0"/>
              </a:rPr>
              <a:t>giọng</a:t>
            </a:r>
            <a:r>
              <a:rPr lang="en-US" altLang="en-US" sz="1000" dirty="0">
                <a:latin typeface="Formata BQ Regular" pitchFamily="50" charset="0"/>
              </a:rPr>
              <a:t> </a:t>
            </a:r>
            <a:r>
              <a:rPr lang="en-US" altLang="en-US" sz="1000" dirty="0" err="1">
                <a:latin typeface="Formata BQ Regular" pitchFamily="50" charset="0"/>
              </a:rPr>
              <a:t>và</a:t>
            </a:r>
            <a:r>
              <a:rPr lang="en-US" altLang="en-US" sz="1000" dirty="0">
                <a:latin typeface="Formata BQ Regular" pitchFamily="50" charset="0"/>
              </a:rPr>
              <a:t> </a:t>
            </a:r>
            <a:r>
              <a:rPr lang="en-US" altLang="en-US" sz="1000" dirty="0" err="1">
                <a:latin typeface="Formata BQ Regular" pitchFamily="50" charset="0"/>
              </a:rPr>
              <a:t>chỉ</a:t>
            </a:r>
            <a:r>
              <a:rPr lang="en-US" altLang="en-US" sz="1000" dirty="0">
                <a:latin typeface="Formata BQ Regular" pitchFamily="50" charset="0"/>
              </a:rPr>
              <a:t> </a:t>
            </a:r>
            <a:r>
              <a:rPr lang="en-US" altLang="en-US" sz="1000" dirty="0" err="1">
                <a:latin typeface="Formata BQ Regular" pitchFamily="50" charset="0"/>
              </a:rPr>
              <a:t>vào</a:t>
            </a:r>
            <a:r>
              <a:rPr lang="en-US" altLang="en-US" sz="1000" dirty="0">
                <a:latin typeface="Formata BQ Regular" pitchFamily="50" charset="0"/>
              </a:rPr>
              <a:t> </a:t>
            </a:r>
            <a:r>
              <a:rPr lang="en-US" altLang="en-US" sz="1000" dirty="0" err="1">
                <a:latin typeface="Formata BQ Regular" pitchFamily="50" charset="0"/>
              </a:rPr>
              <a:t>những</a:t>
            </a:r>
            <a:r>
              <a:rPr lang="en-US" altLang="en-US" sz="1000" dirty="0">
                <a:latin typeface="Formata BQ Regular" pitchFamily="50" charset="0"/>
              </a:rPr>
              <a:t> </a:t>
            </a:r>
            <a:r>
              <a:rPr lang="en-US" altLang="en-US" sz="1000" dirty="0" err="1">
                <a:latin typeface="Formata BQ Regular" pitchFamily="50" charset="0"/>
              </a:rPr>
              <a:t>thành</a:t>
            </a:r>
            <a:r>
              <a:rPr lang="en-US" altLang="en-US" sz="1000" dirty="0">
                <a:latin typeface="Formata BQ Regular" pitchFamily="50" charset="0"/>
              </a:rPr>
              <a:t> </a:t>
            </a:r>
            <a:r>
              <a:rPr lang="en-US" altLang="en-US" sz="1000" dirty="0" err="1">
                <a:latin typeface="Formata BQ Regular" pitchFamily="50" charset="0"/>
              </a:rPr>
              <a:t>viên</a:t>
            </a:r>
            <a:r>
              <a:rPr lang="en-US" altLang="en-US" sz="1000" dirty="0">
                <a:latin typeface="Formata BQ Regular" pitchFamily="50" charset="0"/>
              </a:rPr>
              <a:t> </a:t>
            </a:r>
            <a:r>
              <a:rPr lang="en-US" altLang="en-US" sz="1000" dirty="0" err="1">
                <a:latin typeface="Formata BQ Regular" pitchFamily="50" charset="0"/>
              </a:rPr>
              <a:t>nhóm</a:t>
            </a:r>
            <a:r>
              <a:rPr lang="en-US" altLang="en-US" sz="1000" dirty="0">
                <a:latin typeface="Formata BQ Regular" pitchFamily="50" charset="0"/>
              </a:rPr>
              <a:t> </a:t>
            </a:r>
            <a:r>
              <a:rPr lang="en-US" altLang="en-US" sz="1000" dirty="0" err="1">
                <a:latin typeface="Formata BQ Regular" pitchFamily="50" charset="0"/>
              </a:rPr>
              <a:t>mục</a:t>
            </a:r>
            <a:r>
              <a:rPr lang="en-US" altLang="en-US" sz="1000" dirty="0">
                <a:latin typeface="Formata BQ Regular" pitchFamily="50" charset="0"/>
              </a:rPr>
              <a:t> </a:t>
            </a:r>
            <a:r>
              <a:rPr lang="en-US" altLang="en-US" sz="1000" dirty="0" err="1">
                <a:latin typeface="Formata BQ Regular" pitchFamily="50" charset="0"/>
              </a:rPr>
              <a:t>vụ</a:t>
            </a:r>
            <a:r>
              <a:rPr lang="en-US" altLang="en-US" sz="1000" dirty="0">
                <a:latin typeface="Formata BQ Regular" pitchFamily="50" charset="0"/>
              </a:rPr>
              <a:t> </a:t>
            </a:r>
            <a:r>
              <a:rPr lang="en-US" altLang="en-US" sz="1000" dirty="0" err="1">
                <a:latin typeface="Formata BQ Regular" pitchFamily="50" charset="0"/>
              </a:rPr>
              <a:t>và</a:t>
            </a:r>
            <a:r>
              <a:rPr lang="en-US" altLang="en-US" sz="1000" dirty="0">
                <a:latin typeface="Formata BQ Regular" pitchFamily="50" charset="0"/>
              </a:rPr>
              <a:t> </a:t>
            </a:r>
            <a:r>
              <a:rPr lang="en-US" altLang="en-US" sz="1000" dirty="0" err="1">
                <a:latin typeface="Formata BQ Regular" pitchFamily="50" charset="0"/>
              </a:rPr>
              <a:t>bảo</a:t>
            </a:r>
            <a:r>
              <a:rPr lang="en-US" altLang="en-US" sz="1000" dirty="0">
                <a:latin typeface="Formata BQ Regular" pitchFamily="50" charset="0"/>
              </a:rPr>
              <a:t> </a:t>
            </a:r>
            <a:r>
              <a:rPr lang="en-US" altLang="en-US" sz="1000" dirty="0" err="1">
                <a:latin typeface="Formata BQ Regular" pitchFamily="50" charset="0"/>
              </a:rPr>
              <a:t>họ</a:t>
            </a:r>
            <a:r>
              <a:rPr lang="en-US" altLang="en-US" sz="1000" dirty="0">
                <a:latin typeface="Formata BQ Regular" pitchFamily="50" charset="0"/>
              </a:rPr>
              <a:t> </a:t>
            </a:r>
            <a:r>
              <a:rPr lang="en-US" altLang="en-US" sz="1000" dirty="0" err="1">
                <a:latin typeface="Formata BQ Regular" pitchFamily="50" charset="0"/>
              </a:rPr>
              <a:t>lập</a:t>
            </a:r>
            <a:r>
              <a:rPr lang="en-US" altLang="en-US" sz="1000" dirty="0">
                <a:latin typeface="Formata BQ Regular" pitchFamily="50" charset="0"/>
              </a:rPr>
              <a:t> </a:t>
            </a:r>
            <a:r>
              <a:rPr lang="en-US" altLang="en-US" sz="1000" dirty="0" err="1">
                <a:latin typeface="Formata BQ Regular" pitchFamily="50" charset="0"/>
              </a:rPr>
              <a:t>tức</a:t>
            </a:r>
            <a:r>
              <a:rPr lang="en-US" altLang="en-US" sz="1000" dirty="0">
                <a:latin typeface="Formata BQ Regular" pitchFamily="50" charset="0"/>
              </a:rPr>
              <a:t> </a:t>
            </a:r>
            <a:r>
              <a:rPr lang="en-US" altLang="en-US" sz="1000" dirty="0" err="1">
                <a:latin typeface="Formata BQ Regular" pitchFamily="50" charset="0"/>
              </a:rPr>
              <a:t>lên</a:t>
            </a:r>
            <a:r>
              <a:rPr lang="en-US" altLang="en-US" sz="1000" dirty="0">
                <a:latin typeface="Formata BQ Regular" pitchFamily="50" charset="0"/>
              </a:rPr>
              <a:t> </a:t>
            </a:r>
            <a:r>
              <a:rPr lang="en-US" altLang="en-US" sz="1000" dirty="0" err="1">
                <a:latin typeface="Formata BQ Regular" pitchFamily="50" charset="0"/>
              </a:rPr>
              <a:t>phía</a:t>
            </a:r>
            <a:r>
              <a:rPr lang="en-US" altLang="en-US" sz="1000" dirty="0">
                <a:latin typeface="Formata BQ Regular" pitchFamily="50" charset="0"/>
              </a:rPr>
              <a:t> </a:t>
            </a:r>
            <a:r>
              <a:rPr lang="en-US" altLang="en-US" sz="1000" dirty="0" err="1">
                <a:latin typeface="Formata BQ Regular" pitchFamily="50" charset="0"/>
              </a:rPr>
              <a:t>trên</a:t>
            </a:r>
            <a:r>
              <a:rPr lang="en-US" altLang="en-US" sz="1000" dirty="0">
                <a:latin typeface="Formata BQ Regular" pitchFamily="50" charset="0"/>
              </a:rPr>
              <a:t>. Khi </a:t>
            </a:r>
            <a:r>
              <a:rPr lang="en-US" altLang="en-US" sz="1000" dirty="0" err="1">
                <a:latin typeface="Formata BQ Regular" pitchFamily="50" charset="0"/>
              </a:rPr>
              <a:t>họ</a:t>
            </a:r>
            <a:r>
              <a:rPr lang="en-US" altLang="en-US" sz="1000" dirty="0">
                <a:latin typeface="Formata BQ Regular" pitchFamily="50" charset="0"/>
              </a:rPr>
              <a:t> </a:t>
            </a:r>
            <a:r>
              <a:rPr lang="en-US" altLang="en-US" sz="1000" dirty="0" err="1">
                <a:latin typeface="Formata BQ Regular" pitchFamily="50" charset="0"/>
              </a:rPr>
              <a:t>đã</a:t>
            </a:r>
            <a:r>
              <a:rPr lang="en-US" altLang="en-US" sz="1000" dirty="0">
                <a:latin typeface="Formata BQ Regular" pitchFamily="50" charset="0"/>
              </a:rPr>
              <a:t> </a:t>
            </a:r>
            <a:r>
              <a:rPr lang="en-US" altLang="en-US" sz="1000" dirty="0" err="1">
                <a:latin typeface="Formata BQ Regular" pitchFamily="50" charset="0"/>
              </a:rPr>
              <a:t>lên</a:t>
            </a:r>
            <a:r>
              <a:rPr lang="en-US" altLang="en-US" sz="1000" dirty="0">
                <a:latin typeface="Formata BQ Regular" pitchFamily="50" charset="0"/>
              </a:rPr>
              <a:t> </a:t>
            </a:r>
            <a:r>
              <a:rPr lang="en-US" altLang="en-US" sz="1000" dirty="0" err="1">
                <a:latin typeface="Formata BQ Regular" pitchFamily="50" charset="0"/>
              </a:rPr>
              <a:t>phía</a:t>
            </a:r>
            <a:r>
              <a:rPr lang="en-US" altLang="en-US" sz="1000" dirty="0">
                <a:latin typeface="Formata BQ Regular" pitchFamily="50" charset="0"/>
              </a:rPr>
              <a:t> </a:t>
            </a:r>
            <a:r>
              <a:rPr lang="en-US" altLang="en-US" sz="1000" dirty="0" err="1">
                <a:latin typeface="Formata BQ Regular" pitchFamily="50" charset="0"/>
              </a:rPr>
              <a:t>trên</a:t>
            </a:r>
            <a:r>
              <a:rPr lang="en-US" altLang="en-US" sz="1000" dirty="0">
                <a:latin typeface="Formata BQ Regular" pitchFamily="50" charset="0"/>
              </a:rPr>
              <a:t> </a:t>
            </a:r>
            <a:r>
              <a:rPr lang="en-US" altLang="en-US" sz="1000" dirty="0" err="1">
                <a:latin typeface="Formata BQ Regular" pitchFamily="50" charset="0"/>
              </a:rPr>
              <a:t>rồi</a:t>
            </a:r>
            <a:r>
              <a:rPr lang="en-US" altLang="en-US" sz="1000" dirty="0">
                <a:latin typeface="Formata BQ Regular" pitchFamily="50" charset="0"/>
              </a:rPr>
              <a:t>, </a:t>
            </a:r>
            <a:r>
              <a:rPr lang="en-US" altLang="en-US" sz="1000" dirty="0" err="1">
                <a:latin typeface="Formata BQ Regular" pitchFamily="50" charset="0"/>
              </a:rPr>
              <a:t>thì</a:t>
            </a:r>
            <a:r>
              <a:rPr lang="en-US" altLang="en-US" sz="1000" dirty="0">
                <a:latin typeface="Formata BQ Regular" pitchFamily="50" charset="0"/>
              </a:rPr>
              <a:t> </a:t>
            </a:r>
            <a:r>
              <a:rPr lang="en-US" altLang="en-US" sz="1000" dirty="0" err="1">
                <a:latin typeface="Formata BQ Regular" pitchFamily="50" charset="0"/>
              </a:rPr>
              <a:t>lớn</a:t>
            </a:r>
            <a:r>
              <a:rPr lang="en-US" altLang="en-US" sz="1000" dirty="0">
                <a:latin typeface="Formata BQ Regular" pitchFamily="50" charset="0"/>
              </a:rPr>
              <a:t> </a:t>
            </a:r>
            <a:r>
              <a:rPr lang="en-US" altLang="en-US" sz="1000" dirty="0" err="1">
                <a:latin typeface="Formata BQ Regular" pitchFamily="50" charset="0"/>
              </a:rPr>
              <a:t>tiếng</a:t>
            </a:r>
            <a:r>
              <a:rPr lang="en-US" altLang="en-US" sz="1000" dirty="0">
                <a:latin typeface="Formata BQ Regular" pitchFamily="50" charset="0"/>
              </a:rPr>
              <a:t> </a:t>
            </a:r>
            <a:r>
              <a:rPr lang="en-US" altLang="en-US" sz="1000" dirty="0" err="1">
                <a:latin typeface="Formata BQ Regular" pitchFamily="50" charset="0"/>
              </a:rPr>
              <a:t>giải</a:t>
            </a:r>
            <a:r>
              <a:rPr lang="en-US" altLang="en-US" sz="1000" dirty="0">
                <a:latin typeface="Formata BQ Regular" pitchFamily="50" charset="0"/>
              </a:rPr>
              <a:t> </a:t>
            </a:r>
            <a:r>
              <a:rPr lang="en-US" altLang="en-US" sz="1000" dirty="0" err="1">
                <a:latin typeface="Formata BQ Regular" pitchFamily="50" charset="0"/>
              </a:rPr>
              <a:t>thích</a:t>
            </a:r>
            <a:r>
              <a:rPr lang="en-US" altLang="en-US" sz="1000" dirty="0">
                <a:latin typeface="Formata BQ Regular" pitchFamily="50" charset="0"/>
              </a:rPr>
              <a:t> </a:t>
            </a:r>
            <a:r>
              <a:rPr lang="en-US" altLang="en-US" sz="1000" dirty="0" err="1">
                <a:latin typeface="Formata BQ Regular" pitchFamily="50" charset="0"/>
              </a:rPr>
              <a:t>cho</a:t>
            </a:r>
            <a:r>
              <a:rPr lang="en-US" altLang="en-US" sz="1000" dirty="0">
                <a:latin typeface="Formata BQ Regular" pitchFamily="50" charset="0"/>
              </a:rPr>
              <a:t> </a:t>
            </a:r>
            <a:r>
              <a:rPr lang="en-US" altLang="en-US" sz="1000" dirty="0" err="1">
                <a:latin typeface="Formata BQ Regular" pitchFamily="50" charset="0"/>
              </a:rPr>
              <a:t>họ</a:t>
            </a:r>
            <a:r>
              <a:rPr lang="en-US" altLang="en-US" sz="1000" dirty="0">
                <a:latin typeface="Formata BQ Regular" pitchFamily="50" charset="0"/>
              </a:rPr>
              <a:t> </a:t>
            </a:r>
            <a:r>
              <a:rPr lang="en-US" altLang="en-US" sz="1000" dirty="0" err="1">
                <a:latin typeface="Formata BQ Regular" pitchFamily="50" charset="0"/>
              </a:rPr>
              <a:t>và</a:t>
            </a:r>
            <a:r>
              <a:rPr lang="en-US" altLang="en-US" sz="1000" dirty="0">
                <a:latin typeface="Formata BQ Regular" pitchFamily="50" charset="0"/>
              </a:rPr>
              <a:t> </a:t>
            </a:r>
            <a:r>
              <a:rPr lang="en-US" altLang="en-US" sz="1000" dirty="0" err="1">
                <a:latin typeface="Formata BQ Regular" pitchFamily="50" charset="0"/>
              </a:rPr>
              <a:t>mọi</a:t>
            </a:r>
            <a:r>
              <a:rPr lang="en-US" altLang="en-US" sz="1000" dirty="0">
                <a:latin typeface="Formata BQ Regular" pitchFamily="50" charset="0"/>
              </a:rPr>
              <a:t> </a:t>
            </a:r>
            <a:r>
              <a:rPr lang="en-US" altLang="en-US" sz="1000" dirty="0" err="1">
                <a:latin typeface="Formata BQ Regular" pitchFamily="50" charset="0"/>
              </a:rPr>
              <a:t>người</a:t>
            </a:r>
            <a:r>
              <a:rPr lang="en-US" altLang="en-US" sz="1000" dirty="0">
                <a:latin typeface="Formata BQ Regular" pitchFamily="50" charset="0"/>
              </a:rPr>
              <a:t> </a:t>
            </a:r>
            <a:r>
              <a:rPr lang="en-US" altLang="en-US" sz="1000" dirty="0" err="1">
                <a:latin typeface="Formata BQ Regular" pitchFamily="50" charset="0"/>
              </a:rPr>
              <a:t>khác</a:t>
            </a:r>
            <a:r>
              <a:rPr lang="en-US" altLang="en-US" sz="1000" dirty="0">
                <a:latin typeface="Formata BQ Regular" pitchFamily="50" charset="0"/>
              </a:rPr>
              <a:t> </a:t>
            </a:r>
            <a:r>
              <a:rPr lang="en-US" altLang="en-US" sz="1000" dirty="0" err="1">
                <a:latin typeface="Formata BQ Regular" pitchFamily="50" charset="0"/>
              </a:rPr>
              <a:t>trong</a:t>
            </a:r>
            <a:r>
              <a:rPr lang="en-US" altLang="en-US" sz="1000" dirty="0">
                <a:latin typeface="Formata BQ Regular" pitchFamily="50" charset="0"/>
              </a:rPr>
              <a:t> </a:t>
            </a:r>
            <a:r>
              <a:rPr lang="en-US" altLang="en-US" sz="1000" dirty="0" err="1">
                <a:latin typeface="Formata BQ Regular" pitchFamily="50" charset="0"/>
              </a:rPr>
              <a:t>phòng</a:t>
            </a:r>
            <a:r>
              <a:rPr lang="en-US" altLang="en-US" sz="1000" dirty="0">
                <a:latin typeface="Formata BQ Regular" pitchFamily="50" charset="0"/>
              </a:rPr>
              <a:t> </a:t>
            </a:r>
            <a:r>
              <a:rPr lang="en-US" altLang="en-US" sz="1000" dirty="0" err="1">
                <a:latin typeface="Formata BQ Regular" pitchFamily="50" charset="0"/>
              </a:rPr>
              <a:t>rằng</a:t>
            </a:r>
            <a:r>
              <a:rPr lang="en-US" altLang="en-US" sz="1000" dirty="0">
                <a:latin typeface="Formata BQ Regular" pitchFamily="50" charset="0"/>
              </a:rPr>
              <a:t> </a:t>
            </a:r>
            <a:r>
              <a:rPr lang="en-US" altLang="en-US" sz="1000" dirty="0" err="1">
                <a:latin typeface="Formata BQ Regular" pitchFamily="50" charset="0"/>
              </a:rPr>
              <a:t>những</a:t>
            </a:r>
            <a:r>
              <a:rPr lang="en-US" altLang="en-US" sz="1000" dirty="0">
                <a:latin typeface="Formata BQ Regular" pitchFamily="50" charset="0"/>
              </a:rPr>
              <a:t> </a:t>
            </a:r>
            <a:r>
              <a:rPr lang="en-US" altLang="en-US" sz="1000" dirty="0" err="1">
                <a:latin typeface="Formata BQ Regular" pitchFamily="50" charset="0"/>
              </a:rPr>
              <a:t>người</a:t>
            </a:r>
            <a:r>
              <a:rPr lang="en-US" altLang="en-US" sz="1000" dirty="0">
                <a:latin typeface="Formata BQ Regular" pitchFamily="50" charset="0"/>
              </a:rPr>
              <a:t> </a:t>
            </a:r>
            <a:r>
              <a:rPr lang="en-US" altLang="en-US" sz="1000" dirty="0" err="1">
                <a:latin typeface="Formata BQ Regular" pitchFamily="50" charset="0"/>
              </a:rPr>
              <a:t>này</a:t>
            </a:r>
            <a:r>
              <a:rPr lang="en-US" altLang="en-US" sz="1000" dirty="0">
                <a:latin typeface="Formata BQ Regular" pitchFamily="50" charset="0"/>
              </a:rPr>
              <a:t> </a:t>
            </a:r>
            <a:r>
              <a:rPr lang="en-US" altLang="en-US" sz="1000" dirty="0" err="1">
                <a:latin typeface="Formata BQ Regular" pitchFamily="50" charset="0"/>
              </a:rPr>
              <a:t>không</a:t>
            </a:r>
            <a:r>
              <a:rPr lang="en-US" altLang="en-US" sz="1000" dirty="0">
                <a:latin typeface="Formata BQ Regular" pitchFamily="50" charset="0"/>
              </a:rPr>
              <a:t> </a:t>
            </a:r>
            <a:r>
              <a:rPr lang="en-US" altLang="en-US" sz="1000" dirty="0" err="1">
                <a:latin typeface="Formata BQ Regular" pitchFamily="50" charset="0"/>
              </a:rPr>
              <a:t>tập</a:t>
            </a:r>
            <a:r>
              <a:rPr lang="en-US" altLang="en-US" sz="1000" dirty="0">
                <a:latin typeface="Formata BQ Regular" pitchFamily="50" charset="0"/>
              </a:rPr>
              <a:t> </a:t>
            </a:r>
            <a:r>
              <a:rPr lang="en-US" altLang="en-US" sz="1000" dirty="0" err="1">
                <a:latin typeface="Formata BQ Regular" pitchFamily="50" charset="0"/>
              </a:rPr>
              <a:t>trung</a:t>
            </a:r>
            <a:r>
              <a:rPr lang="en-US" altLang="en-US" sz="1000" dirty="0">
                <a:latin typeface="Formata BQ Regular" pitchFamily="50" charset="0"/>
              </a:rPr>
              <a:t> </a:t>
            </a:r>
            <a:r>
              <a:rPr lang="en-US" altLang="en-US" sz="1000" dirty="0" err="1">
                <a:latin typeface="Formata BQ Regular" pitchFamily="50" charset="0"/>
              </a:rPr>
              <a:t>và</a:t>
            </a:r>
            <a:r>
              <a:rPr lang="en-US" altLang="en-US" sz="1000" dirty="0">
                <a:latin typeface="Formata BQ Regular" pitchFamily="50" charset="0"/>
              </a:rPr>
              <a:t> </a:t>
            </a:r>
            <a:r>
              <a:rPr lang="en-US" altLang="en-US" sz="1000" dirty="0" err="1">
                <a:latin typeface="Formata BQ Regular" pitchFamily="50" charset="0"/>
              </a:rPr>
              <a:t>nhóm</a:t>
            </a:r>
            <a:r>
              <a:rPr lang="en-US" altLang="en-US" sz="1000" dirty="0">
                <a:latin typeface="Formata BQ Regular" pitchFamily="50" charset="0"/>
              </a:rPr>
              <a:t> </a:t>
            </a:r>
            <a:r>
              <a:rPr lang="en-US" altLang="en-US" sz="1000" dirty="0" err="1">
                <a:latin typeface="Formata BQ Regular" pitchFamily="50" charset="0"/>
              </a:rPr>
              <a:t>của</a:t>
            </a:r>
            <a:r>
              <a:rPr lang="en-US" altLang="en-US" sz="1000" dirty="0">
                <a:latin typeface="Formata BQ Regular" pitchFamily="50" charset="0"/>
              </a:rPr>
              <a:t> </a:t>
            </a:r>
            <a:r>
              <a:rPr lang="en-US" altLang="en-US" sz="1000" dirty="0" err="1">
                <a:latin typeface="Formata BQ Regular" pitchFamily="50" charset="0"/>
              </a:rPr>
              <a:t>họ</a:t>
            </a:r>
            <a:r>
              <a:rPr lang="en-US" altLang="en-US" sz="1000" dirty="0">
                <a:latin typeface="Formata BQ Regular" pitchFamily="50" charset="0"/>
              </a:rPr>
              <a:t> </a:t>
            </a:r>
            <a:r>
              <a:rPr lang="en-US" altLang="en-US" sz="1000" dirty="0" err="1">
                <a:latin typeface="Formata BQ Regular" pitchFamily="50" charset="0"/>
              </a:rPr>
              <a:t>sẽ</a:t>
            </a:r>
            <a:r>
              <a:rPr lang="en-US" altLang="en-US" sz="1000" dirty="0">
                <a:latin typeface="Formata BQ Regular" pitchFamily="50" charset="0"/>
              </a:rPr>
              <a:t> </a:t>
            </a:r>
            <a:r>
              <a:rPr lang="en-US" altLang="en-US" sz="1000" dirty="0" err="1">
                <a:latin typeface="Formata BQ Regular" pitchFamily="50" charset="0"/>
              </a:rPr>
              <a:t>mất</a:t>
            </a:r>
            <a:r>
              <a:rPr lang="en-US" altLang="en-US" sz="1000" dirty="0">
                <a:latin typeface="Formata BQ Regular" pitchFamily="50" charset="0"/>
              </a:rPr>
              <a:t> </a:t>
            </a:r>
            <a:r>
              <a:rPr lang="en-US" altLang="en-US" sz="1000" dirty="0" err="1">
                <a:latin typeface="Formata BQ Regular" pitchFamily="50" charset="0"/>
              </a:rPr>
              <a:t>điểm</a:t>
            </a:r>
            <a:r>
              <a:rPr lang="en-US" altLang="en-US" sz="1000" dirty="0">
                <a:latin typeface="Formata BQ Regular" pitchFamily="50" charset="0"/>
              </a:rPr>
              <a:t> </a:t>
            </a:r>
            <a:r>
              <a:rPr lang="en-US" altLang="en-US" sz="1000" dirty="0" err="1">
                <a:latin typeface="Formata BQ Regular" pitchFamily="50" charset="0"/>
              </a:rPr>
              <a:t>vì</a:t>
            </a:r>
            <a:r>
              <a:rPr lang="en-US" altLang="en-US" sz="1000" dirty="0">
                <a:latin typeface="Formata BQ Regular" pitchFamily="50" charset="0"/>
              </a:rPr>
              <a:t> </a:t>
            </a:r>
            <a:r>
              <a:rPr lang="en-US" altLang="en-US" sz="1000" dirty="0" err="1">
                <a:latin typeface="Formata BQ Regular" pitchFamily="50" charset="0"/>
              </a:rPr>
              <a:t>điều</a:t>
            </a:r>
            <a:r>
              <a:rPr lang="en-US" altLang="en-US" sz="1000" dirty="0">
                <a:latin typeface="Formata BQ Regular" pitchFamily="50" charset="0"/>
              </a:rPr>
              <a:t> </a:t>
            </a:r>
            <a:r>
              <a:rPr lang="en-US" altLang="en-US" sz="1000" dirty="0" err="1">
                <a:latin typeface="Formata BQ Regular" pitchFamily="50" charset="0"/>
              </a:rPr>
              <a:t>đó</a:t>
            </a:r>
            <a:r>
              <a:rPr lang="en-US" altLang="en-US" sz="1000" dirty="0">
                <a:latin typeface="Formata BQ Regular" pitchFamily="50" charset="0"/>
              </a:rPr>
              <a:t>. </a:t>
            </a:r>
            <a:r>
              <a:rPr lang="en-US" altLang="en-US" sz="1000" b="1" dirty="0" err="1">
                <a:latin typeface="Formata BQ Regular" pitchFamily="50" charset="0"/>
              </a:rPr>
              <a:t>Rồi</a:t>
            </a:r>
            <a:r>
              <a:rPr lang="en-US" altLang="en-US" sz="1000" b="1" dirty="0">
                <a:latin typeface="Formata BQ Regular" pitchFamily="50" charset="0"/>
              </a:rPr>
              <a:t> </a:t>
            </a:r>
            <a:r>
              <a:rPr lang="en-US" altLang="en-US" sz="1000" b="1" dirty="0" err="1">
                <a:latin typeface="Formata BQ Regular" pitchFamily="50" charset="0"/>
              </a:rPr>
              <a:t>sau</a:t>
            </a:r>
            <a:r>
              <a:rPr lang="en-US" altLang="en-US" sz="1000" b="1" dirty="0">
                <a:latin typeface="Formata BQ Regular" pitchFamily="50" charset="0"/>
              </a:rPr>
              <a:t> </a:t>
            </a:r>
            <a:r>
              <a:rPr lang="en-US" altLang="en-US" sz="1000" b="1" dirty="0" err="1">
                <a:latin typeface="Formata BQ Regular" pitchFamily="50" charset="0"/>
              </a:rPr>
              <a:t>đó</a:t>
            </a:r>
            <a:r>
              <a:rPr lang="en-US" altLang="en-US" sz="1000" b="1" dirty="0">
                <a:latin typeface="Formata BQ Regular" pitchFamily="50" charset="0"/>
              </a:rPr>
              <a:t> </a:t>
            </a:r>
            <a:r>
              <a:rPr lang="en-US" altLang="en-US" sz="1000" b="1" dirty="0" err="1">
                <a:latin typeface="Formata BQ Regular" pitchFamily="50" charset="0"/>
              </a:rPr>
              <a:t>giải</a:t>
            </a:r>
            <a:r>
              <a:rPr lang="en-US" altLang="en-US" sz="1000" b="1" dirty="0">
                <a:latin typeface="Formata BQ Regular" pitchFamily="50" charset="0"/>
              </a:rPr>
              <a:t> </a:t>
            </a:r>
            <a:r>
              <a:rPr lang="en-US" altLang="en-US" sz="1000" b="1" dirty="0" err="1">
                <a:latin typeface="Formata BQ Regular" pitchFamily="50" charset="0"/>
              </a:rPr>
              <a:t>thích</a:t>
            </a:r>
            <a:r>
              <a:rPr lang="en-US" altLang="en-US" sz="1000" b="1" dirty="0">
                <a:latin typeface="Formata BQ Regular" pitchFamily="50" charset="0"/>
              </a:rPr>
              <a:t> </a:t>
            </a:r>
            <a:r>
              <a:rPr lang="en-US" altLang="en-US" sz="1000" b="1" dirty="0" err="1">
                <a:latin typeface="Formata BQ Regular" pitchFamily="50" charset="0"/>
              </a:rPr>
              <a:t>rằng</a:t>
            </a:r>
            <a:r>
              <a:rPr lang="en-US" altLang="en-US" sz="1000" b="1" dirty="0">
                <a:latin typeface="Formata BQ Regular" pitchFamily="50" charset="0"/>
              </a:rPr>
              <a:t> </a:t>
            </a:r>
            <a:r>
              <a:rPr lang="en-US" altLang="en-US" sz="1000" b="1" dirty="0" err="1">
                <a:latin typeface="Formata BQ Regular" pitchFamily="50" charset="0"/>
              </a:rPr>
              <a:t>chúng</a:t>
            </a:r>
            <a:r>
              <a:rPr lang="en-US" altLang="en-US" sz="1000" b="1" dirty="0">
                <a:latin typeface="Formata BQ Regular" pitchFamily="50" charset="0"/>
              </a:rPr>
              <a:t> </a:t>
            </a:r>
            <a:r>
              <a:rPr lang="en-US" altLang="en-US" sz="1000" b="1" dirty="0" err="1">
                <a:latin typeface="Formata BQ Regular" pitchFamily="50" charset="0"/>
              </a:rPr>
              <a:t>tôi</a:t>
            </a:r>
            <a:r>
              <a:rPr lang="en-US" altLang="en-US" sz="1000" b="1" dirty="0">
                <a:latin typeface="Formata BQ Regular" pitchFamily="50" charset="0"/>
              </a:rPr>
              <a:t> </a:t>
            </a:r>
            <a:r>
              <a:rPr lang="en-US" altLang="en-US" sz="1000" b="1" dirty="0" err="1">
                <a:latin typeface="Formata BQ Regular" pitchFamily="50" charset="0"/>
              </a:rPr>
              <a:t>gọi</a:t>
            </a:r>
            <a:r>
              <a:rPr lang="en-US" altLang="en-US" sz="1000" b="1" dirty="0">
                <a:latin typeface="Formata BQ Regular" pitchFamily="50" charset="0"/>
              </a:rPr>
              <a:t> </a:t>
            </a:r>
            <a:r>
              <a:rPr lang="en-US" altLang="en-US" sz="1000" b="1" dirty="0" err="1">
                <a:latin typeface="Formata BQ Regular" pitchFamily="50" charset="0"/>
              </a:rPr>
              <a:t>đây</a:t>
            </a:r>
            <a:r>
              <a:rPr lang="en-US" altLang="en-US" sz="1000" b="1" dirty="0">
                <a:latin typeface="Formata BQ Regular" pitchFamily="50" charset="0"/>
              </a:rPr>
              <a:t> </a:t>
            </a:r>
            <a:r>
              <a:rPr lang="en-US" altLang="en-US" sz="1000" b="1" dirty="0" err="1">
                <a:latin typeface="Formata BQ Regular" pitchFamily="50" charset="0"/>
              </a:rPr>
              <a:t>là</a:t>
            </a:r>
            <a:r>
              <a:rPr lang="en-US" altLang="en-US" sz="1000" b="1" dirty="0">
                <a:latin typeface="Formata BQ Regular" pitchFamily="50" charset="0"/>
              </a:rPr>
              <a:t> </a:t>
            </a:r>
            <a:r>
              <a:rPr lang="en-US" altLang="en-US" sz="1000" b="1" dirty="0" err="1">
                <a:latin typeface="Formata BQ Regular" pitchFamily="50" charset="0"/>
              </a:rPr>
              <a:t>sự</a:t>
            </a:r>
            <a:r>
              <a:rPr lang="en-US" altLang="en-US" sz="1000" b="1" dirty="0">
                <a:latin typeface="Formata BQ Regular" pitchFamily="50" charset="0"/>
              </a:rPr>
              <a:t> </a:t>
            </a:r>
            <a:r>
              <a:rPr lang="en-US" altLang="en-US" sz="1000" b="1" dirty="0" err="1">
                <a:latin typeface="Formata BQ Regular" pitchFamily="50" charset="0"/>
              </a:rPr>
              <a:t>trừng</a:t>
            </a:r>
            <a:r>
              <a:rPr lang="en-US" altLang="en-US" sz="1000" b="1" dirty="0">
                <a:latin typeface="Formata BQ Regular" pitchFamily="50" charset="0"/>
              </a:rPr>
              <a:t> </a:t>
            </a:r>
            <a:r>
              <a:rPr lang="en-US" altLang="en-US" sz="1000" b="1" dirty="0" err="1">
                <a:latin typeface="Formata BQ Regular" pitchFamily="50" charset="0"/>
              </a:rPr>
              <a:t>phạt</a:t>
            </a:r>
            <a:r>
              <a:rPr lang="en-US" altLang="en-US" sz="1000" b="1" dirty="0">
                <a:latin typeface="Formata BQ Regular" pitchFamily="50" charset="0"/>
              </a:rPr>
              <a:t> </a:t>
            </a:r>
            <a:r>
              <a:rPr lang="en-US" altLang="en-US" sz="1000" b="1" dirty="0" err="1">
                <a:latin typeface="Formata BQ Regular" pitchFamily="50" charset="0"/>
              </a:rPr>
              <a:t>và</a:t>
            </a:r>
            <a:r>
              <a:rPr lang="en-US" altLang="en-US" sz="1000" b="1" dirty="0">
                <a:latin typeface="Formata BQ Regular" pitchFamily="50" charset="0"/>
              </a:rPr>
              <a:t> </a:t>
            </a:r>
            <a:r>
              <a:rPr lang="en-US" altLang="en-US" sz="1000" b="1" dirty="0" err="1">
                <a:latin typeface="Formata BQ Regular" pitchFamily="50" charset="0"/>
              </a:rPr>
              <a:t>thật</a:t>
            </a:r>
            <a:r>
              <a:rPr lang="en-US" altLang="en-US" sz="1000" b="1" dirty="0">
                <a:latin typeface="Formata BQ Regular" pitchFamily="50" charset="0"/>
              </a:rPr>
              <a:t> </a:t>
            </a:r>
            <a:r>
              <a:rPr lang="en-US" altLang="en-US" sz="1000" b="1" dirty="0" err="1">
                <a:latin typeface="Formata BQ Regular" pitchFamily="50" charset="0"/>
              </a:rPr>
              <a:t>là</a:t>
            </a:r>
            <a:r>
              <a:rPr lang="en-US" altLang="en-US" sz="1000" b="1" dirty="0">
                <a:latin typeface="Formata BQ Regular" pitchFamily="50" charset="0"/>
              </a:rPr>
              <a:t> </a:t>
            </a:r>
            <a:r>
              <a:rPr lang="en-US" altLang="en-US" sz="1000" b="1" dirty="0" err="1">
                <a:latin typeface="Formata BQ Regular" pitchFamily="50" charset="0"/>
              </a:rPr>
              <a:t>xấu</a:t>
            </a:r>
            <a:r>
              <a:rPr lang="en-US" altLang="en-US" sz="1000" b="1" dirty="0">
                <a:latin typeface="Formata BQ Regular" pitchFamily="50" charset="0"/>
              </a:rPr>
              <a:t> </a:t>
            </a:r>
            <a:r>
              <a:rPr lang="en-US" altLang="en-US" sz="1000" b="1" dirty="0" err="1">
                <a:latin typeface="Formata BQ Regular" pitchFamily="50" charset="0"/>
              </a:rPr>
              <a:t>hổ</a:t>
            </a:r>
            <a:r>
              <a:rPr lang="en-US" altLang="en-US" sz="1000" b="1" dirty="0">
                <a:latin typeface="Formata BQ Regular" pitchFamily="50" charset="0"/>
              </a:rPr>
              <a:t> </a:t>
            </a:r>
            <a:r>
              <a:rPr lang="en-US" altLang="en-US" sz="1000" b="1" dirty="0" err="1">
                <a:latin typeface="Formata BQ Regular" pitchFamily="50" charset="0"/>
              </a:rPr>
              <a:t>dường</a:t>
            </a:r>
            <a:r>
              <a:rPr lang="en-US" altLang="en-US" sz="1000" b="1" dirty="0">
                <a:latin typeface="Formata BQ Regular" pitchFamily="50" charset="0"/>
              </a:rPr>
              <a:t> </a:t>
            </a:r>
            <a:r>
              <a:rPr lang="en-US" altLang="en-US" sz="1000" b="1" dirty="0" err="1">
                <a:latin typeface="Formata BQ Regular" pitchFamily="50" charset="0"/>
              </a:rPr>
              <a:t>nào</a:t>
            </a:r>
            <a:r>
              <a:rPr lang="en-US" altLang="en-US" sz="1000" b="1" dirty="0">
                <a:latin typeface="Formata BQ Regular" pitchFamily="50" charset="0"/>
              </a:rPr>
              <a:t> </a:t>
            </a:r>
            <a:r>
              <a:rPr lang="en-US" altLang="en-US" sz="1000" b="1" dirty="0" err="1">
                <a:latin typeface="Formata BQ Regular" pitchFamily="50" charset="0"/>
              </a:rPr>
              <a:t>đối</a:t>
            </a:r>
            <a:r>
              <a:rPr lang="en-US" altLang="en-US" sz="1000" b="1" dirty="0">
                <a:latin typeface="Formata BQ Regular" pitchFamily="50" charset="0"/>
              </a:rPr>
              <a:t> </a:t>
            </a:r>
            <a:r>
              <a:rPr lang="en-US" altLang="en-US" sz="1000" b="1" dirty="0" err="1">
                <a:latin typeface="Formata BQ Regular" pitchFamily="50" charset="0"/>
              </a:rPr>
              <a:t>với</a:t>
            </a:r>
            <a:r>
              <a:rPr lang="en-US" altLang="en-US" sz="1000" b="1" dirty="0">
                <a:latin typeface="Formata BQ Regular" pitchFamily="50" charset="0"/>
              </a:rPr>
              <a:t> </a:t>
            </a:r>
            <a:r>
              <a:rPr lang="en-US" altLang="en-US" sz="1000" b="1" dirty="0" err="1">
                <a:latin typeface="Formata BQ Regular" pitchFamily="50" charset="0"/>
              </a:rPr>
              <a:t>những</a:t>
            </a:r>
            <a:r>
              <a:rPr lang="en-US" altLang="en-US" sz="1000" b="1" dirty="0">
                <a:latin typeface="Formata BQ Regular" pitchFamily="50" charset="0"/>
              </a:rPr>
              <a:t> </a:t>
            </a:r>
            <a:r>
              <a:rPr lang="en-US" altLang="en-US" sz="1000" b="1" dirty="0" err="1">
                <a:latin typeface="Formata BQ Regular" pitchFamily="50" charset="0"/>
              </a:rPr>
              <a:t>người</a:t>
            </a:r>
            <a:r>
              <a:rPr lang="en-US" altLang="en-US" sz="1000" b="1" dirty="0">
                <a:latin typeface="Formata BQ Regular" pitchFamily="50" charset="0"/>
              </a:rPr>
              <a:t> </a:t>
            </a:r>
            <a:r>
              <a:rPr lang="en-US" altLang="en-US" sz="1000" b="1" dirty="0" err="1">
                <a:latin typeface="Formata BQ Regular" pitchFamily="50" charset="0"/>
              </a:rPr>
              <a:t>được</a:t>
            </a:r>
            <a:r>
              <a:rPr lang="en-US" altLang="en-US" sz="1000" b="1" dirty="0">
                <a:latin typeface="Formata BQ Regular" pitchFamily="50" charset="0"/>
              </a:rPr>
              <a:t> </a:t>
            </a:r>
            <a:r>
              <a:rPr lang="en-US" altLang="en-US" sz="1000" b="1" dirty="0" err="1">
                <a:latin typeface="Formata BQ Regular" pitchFamily="50" charset="0"/>
              </a:rPr>
              <a:t>gọi</a:t>
            </a:r>
            <a:r>
              <a:rPr lang="en-US" altLang="en-US" sz="1000" b="1" dirty="0">
                <a:latin typeface="Formata BQ Regular" pitchFamily="50" charset="0"/>
              </a:rPr>
              <a:t> </a:t>
            </a:r>
            <a:r>
              <a:rPr lang="en-US" altLang="en-US" sz="1000" b="1" dirty="0" err="1">
                <a:latin typeface="Formata BQ Regular" pitchFamily="50" charset="0"/>
              </a:rPr>
              <a:t>lên</a:t>
            </a:r>
            <a:r>
              <a:rPr lang="en-US" altLang="en-US" sz="1000" b="1" dirty="0">
                <a:latin typeface="Formata BQ Regular" pitchFamily="50" charset="0"/>
              </a:rPr>
              <a:t> </a:t>
            </a:r>
            <a:r>
              <a:rPr lang="en-US" altLang="en-US" sz="1000" b="1" dirty="0" err="1">
                <a:latin typeface="Formata BQ Regular" pitchFamily="50" charset="0"/>
              </a:rPr>
              <a:t>trên</a:t>
            </a:r>
            <a:r>
              <a:rPr lang="en-US" altLang="en-US" sz="1000" b="1" dirty="0">
                <a:latin typeface="Formata BQ Regular" pitchFamily="50" charset="0"/>
              </a:rPr>
              <a:t> </a:t>
            </a:r>
            <a:r>
              <a:rPr lang="en-US" altLang="en-US" sz="1000" b="1" dirty="0" err="1">
                <a:latin typeface="Formata BQ Regular" pitchFamily="50" charset="0"/>
              </a:rPr>
              <a:t>này</a:t>
            </a:r>
            <a:r>
              <a:rPr lang="en-US" altLang="en-US" sz="1000" b="1" dirty="0">
                <a:latin typeface="Formata BQ Regular" pitchFamily="50" charset="0"/>
              </a:rPr>
              <a:t>. </a:t>
            </a:r>
            <a:r>
              <a:rPr lang="en-US" altLang="en-US" sz="1000" dirty="0" err="1">
                <a:latin typeface="Formata BQ Regular" pitchFamily="50" charset="0"/>
              </a:rPr>
              <a:t>Mời</a:t>
            </a:r>
            <a:r>
              <a:rPr lang="en-US" altLang="en-US" sz="1000" dirty="0">
                <a:latin typeface="Formata BQ Regular" pitchFamily="50" charset="0"/>
              </a:rPr>
              <a:t> </a:t>
            </a:r>
            <a:r>
              <a:rPr lang="en-US" altLang="en-US" sz="1000" dirty="0" err="1">
                <a:latin typeface="Formata BQ Regular" pitchFamily="50" charset="0"/>
              </a:rPr>
              <a:t>họ</a:t>
            </a:r>
            <a:r>
              <a:rPr lang="en-US" altLang="en-US" sz="1000" dirty="0">
                <a:latin typeface="Formata BQ Regular" pitchFamily="50" charset="0"/>
              </a:rPr>
              <a:t> </a:t>
            </a:r>
            <a:r>
              <a:rPr lang="en-US" altLang="en-US" sz="1000" dirty="0" err="1">
                <a:latin typeface="Formata BQ Regular" pitchFamily="50" charset="0"/>
              </a:rPr>
              <a:t>trở</a:t>
            </a:r>
            <a:r>
              <a:rPr lang="en-US" altLang="en-US" sz="1000" dirty="0">
                <a:latin typeface="Formata BQ Regular" pitchFamily="50" charset="0"/>
              </a:rPr>
              <a:t> </a:t>
            </a:r>
            <a:r>
              <a:rPr lang="en-US" altLang="en-US" sz="1000" dirty="0" err="1">
                <a:latin typeface="Formata BQ Regular" pitchFamily="50" charset="0"/>
              </a:rPr>
              <a:t>về</a:t>
            </a:r>
            <a:r>
              <a:rPr lang="en-US" altLang="en-US" sz="1000" dirty="0">
                <a:latin typeface="Formata BQ Regular" pitchFamily="50" charset="0"/>
              </a:rPr>
              <a:t> </a:t>
            </a:r>
            <a:r>
              <a:rPr lang="en-US" altLang="en-US" sz="1000" dirty="0" err="1">
                <a:latin typeface="Formata BQ Regular" pitchFamily="50" charset="0"/>
              </a:rPr>
              <a:t>chỗ</a:t>
            </a:r>
            <a:r>
              <a:rPr lang="en-US" altLang="en-US" sz="1000" dirty="0">
                <a:latin typeface="Formata BQ Regular" pitchFamily="50" charset="0"/>
              </a:rPr>
              <a:t> </a:t>
            </a:r>
            <a:r>
              <a:rPr lang="en-US" altLang="en-US" sz="1000" dirty="0" err="1">
                <a:latin typeface="Formata BQ Regular" pitchFamily="50" charset="0"/>
              </a:rPr>
              <a:t>ngồi</a:t>
            </a:r>
            <a:r>
              <a:rPr lang="en-US" altLang="en-US" sz="1000" dirty="0">
                <a:latin typeface="Formata BQ Regular" pitchFamily="50" charset="0"/>
              </a:rPr>
              <a:t> </a:t>
            </a:r>
            <a:r>
              <a:rPr lang="en-US" altLang="en-US" sz="1000" dirty="0" err="1">
                <a:latin typeface="Formata BQ Regular" pitchFamily="50" charset="0"/>
              </a:rPr>
              <a:t>và</a:t>
            </a:r>
            <a:r>
              <a:rPr lang="en-US" altLang="en-US" sz="1000" dirty="0">
                <a:latin typeface="Formata BQ Regular" pitchFamily="50" charset="0"/>
              </a:rPr>
              <a:t> </a:t>
            </a:r>
            <a:r>
              <a:rPr lang="en-US" altLang="en-US" sz="1000" u="sng" dirty="0" err="1">
                <a:latin typeface="Formata BQ Regular" pitchFamily="50" charset="0"/>
              </a:rPr>
              <a:t>đi</a:t>
            </a:r>
            <a:r>
              <a:rPr lang="en-US" altLang="en-US" sz="1000" u="sng" dirty="0">
                <a:latin typeface="Formata BQ Regular" pitchFamily="50" charset="0"/>
              </a:rPr>
              <a:t> </a:t>
            </a:r>
            <a:r>
              <a:rPr lang="en-US" altLang="en-US" sz="1000" u="sng" dirty="0" err="1">
                <a:latin typeface="Formata BQ Regular" pitchFamily="50" charset="0"/>
              </a:rPr>
              <a:t>tiếp</a:t>
            </a:r>
            <a:r>
              <a:rPr lang="en-US" altLang="en-US" sz="1000" u="sng" dirty="0">
                <a:latin typeface="Formata BQ Regular" pitchFamily="50" charset="0"/>
              </a:rPr>
              <a:t> sang </a:t>
            </a:r>
            <a:r>
              <a:rPr lang="en-US" altLang="en-US" sz="1000" u="sng" dirty="0" err="1">
                <a:latin typeface="Formata BQ Regular" pitchFamily="50" charset="0"/>
              </a:rPr>
              <a:t>hai</a:t>
            </a:r>
            <a:r>
              <a:rPr lang="en-US" altLang="en-US" sz="1000" u="sng" dirty="0">
                <a:latin typeface="Formata BQ Regular" pitchFamily="50" charset="0"/>
              </a:rPr>
              <a:t> </a:t>
            </a:r>
            <a:r>
              <a:rPr lang="en-US" altLang="en-US" sz="1000" u="sng" dirty="0" err="1">
                <a:latin typeface="Formata BQ Regular" pitchFamily="50" charset="0"/>
              </a:rPr>
              <a:t>gạch</a:t>
            </a:r>
            <a:r>
              <a:rPr lang="en-US" altLang="en-US" sz="1000" u="sng" dirty="0">
                <a:latin typeface="Formata BQ Regular" pitchFamily="50" charset="0"/>
              </a:rPr>
              <a:t> </a:t>
            </a:r>
            <a:r>
              <a:rPr lang="en-US" altLang="en-US" sz="1000" u="sng" dirty="0" err="1">
                <a:latin typeface="Formata BQ Regular" pitchFamily="50" charset="0"/>
              </a:rPr>
              <a:t>đầu</a:t>
            </a:r>
            <a:r>
              <a:rPr lang="en-US" altLang="en-US" sz="1000" u="sng" dirty="0">
                <a:latin typeface="Formata BQ Regular" pitchFamily="50" charset="0"/>
              </a:rPr>
              <a:t> </a:t>
            </a:r>
            <a:r>
              <a:rPr lang="en-US" altLang="en-US" sz="1000" u="sng" dirty="0" err="1">
                <a:latin typeface="Formata BQ Regular" pitchFamily="50" charset="0"/>
              </a:rPr>
              <a:t>dòng</a:t>
            </a:r>
            <a:r>
              <a:rPr lang="en-US" altLang="en-US" sz="1000" u="sng" dirty="0">
                <a:latin typeface="Formata BQ Regular" pitchFamily="50" charset="0"/>
              </a:rPr>
              <a:t> </a:t>
            </a:r>
            <a:r>
              <a:rPr lang="en-US" altLang="en-US" sz="1000" u="sng" dirty="0" err="1">
                <a:latin typeface="Formata BQ Regular" pitchFamily="50" charset="0"/>
              </a:rPr>
              <a:t>đầu</a:t>
            </a:r>
            <a:r>
              <a:rPr lang="en-US" altLang="en-US" sz="1000" u="sng" dirty="0">
                <a:latin typeface="Formata BQ Regular" pitchFamily="50" charset="0"/>
              </a:rPr>
              <a:t> </a:t>
            </a:r>
            <a:r>
              <a:rPr lang="en-US" altLang="en-US" sz="1000" u="sng" dirty="0" err="1">
                <a:latin typeface="Formata BQ Regular" pitchFamily="50" charset="0"/>
              </a:rPr>
              <a:t>tiên</a:t>
            </a:r>
            <a:r>
              <a:rPr lang="en-US" altLang="en-US" sz="1000" u="sng" dirty="0">
                <a:latin typeface="Formata BQ Regular" pitchFamily="50" charset="0"/>
              </a:rPr>
              <a:t>.</a:t>
            </a:r>
          </a:p>
          <a:p>
            <a:pPr eaLnBrk="1" hangingPunct="1">
              <a:spcBef>
                <a:spcPct val="0"/>
              </a:spcBef>
            </a:pPr>
            <a:r>
              <a:rPr lang="en-US" altLang="en-US" sz="1000" b="1" u="sng" dirty="0" err="1">
                <a:latin typeface="Formata BQ Regular" pitchFamily="50" charset="0"/>
              </a:rPr>
              <a:t>Rồi</a:t>
            </a:r>
            <a:r>
              <a:rPr lang="en-US" altLang="en-US" sz="1000" b="1" u="sng" dirty="0">
                <a:latin typeface="Formata BQ Regular" pitchFamily="50" charset="0"/>
              </a:rPr>
              <a:t> </a:t>
            </a:r>
            <a:r>
              <a:rPr lang="en-US" altLang="en-US" sz="1000" b="1" u="sng" dirty="0" err="1">
                <a:latin typeface="Formata BQ Regular" pitchFamily="50" charset="0"/>
              </a:rPr>
              <a:t>sau</a:t>
            </a:r>
            <a:r>
              <a:rPr lang="en-US" altLang="en-US" sz="1000" b="1" u="sng" dirty="0">
                <a:latin typeface="Formata BQ Regular" pitchFamily="50" charset="0"/>
              </a:rPr>
              <a:t> </a:t>
            </a:r>
            <a:r>
              <a:rPr lang="en-US" altLang="en-US" sz="1000" b="1" u="sng" dirty="0" err="1">
                <a:latin typeface="Formata BQ Regular" pitchFamily="50" charset="0"/>
              </a:rPr>
              <a:t>đó</a:t>
            </a:r>
            <a:r>
              <a:rPr lang="en-US" altLang="en-US" sz="1000" b="1" u="sng" dirty="0">
                <a:latin typeface="Formata BQ Regular" pitchFamily="50" charset="0"/>
              </a:rPr>
              <a:t> </a:t>
            </a:r>
            <a:r>
              <a:rPr lang="en-US" altLang="en-US" sz="1000" b="1" u="sng" dirty="0" err="1">
                <a:latin typeface="Formata BQ Regular" pitchFamily="50" charset="0"/>
              </a:rPr>
              <a:t>minh</a:t>
            </a:r>
            <a:r>
              <a:rPr lang="en-US" altLang="en-US" sz="1000" b="1" u="sng" dirty="0">
                <a:latin typeface="Formata BQ Regular" pitchFamily="50" charset="0"/>
              </a:rPr>
              <a:t> </a:t>
            </a:r>
            <a:r>
              <a:rPr lang="en-US" altLang="en-US" sz="1000" b="1" u="sng" dirty="0" err="1">
                <a:latin typeface="Formata BQ Regular" pitchFamily="50" charset="0"/>
              </a:rPr>
              <a:t>họa</a:t>
            </a:r>
            <a:r>
              <a:rPr lang="en-US" altLang="en-US" sz="1000" b="1" u="sng" dirty="0">
                <a:latin typeface="Formata BQ Regular" pitchFamily="50" charset="0"/>
              </a:rPr>
              <a:t> </a:t>
            </a:r>
            <a:r>
              <a:rPr lang="en-US" altLang="en-US" sz="1000" b="1" u="sng" dirty="0" err="1">
                <a:latin typeface="Formata BQ Regular" pitchFamily="50" charset="0"/>
              </a:rPr>
              <a:t>điều</a:t>
            </a:r>
            <a:r>
              <a:rPr lang="en-US" altLang="en-US" sz="1000" b="1" u="sng" dirty="0">
                <a:latin typeface="Formata BQ Regular" pitchFamily="50" charset="0"/>
              </a:rPr>
              <a:t> </a:t>
            </a:r>
            <a:r>
              <a:rPr lang="en-US" altLang="en-US" sz="1000" b="1" u="sng" dirty="0" err="1">
                <a:latin typeface="Formata BQ Regular" pitchFamily="50" charset="0"/>
              </a:rPr>
              <a:t>này</a:t>
            </a:r>
            <a:r>
              <a:rPr lang="en-US" altLang="en-US" sz="1000" b="1" dirty="0">
                <a:latin typeface="Formata BQ Regular" pitchFamily="50" charset="0"/>
              </a:rPr>
              <a:t>:</a:t>
            </a:r>
          </a:p>
          <a:p>
            <a:pPr eaLnBrk="1" hangingPunct="1">
              <a:spcBef>
                <a:spcPct val="0"/>
              </a:spcBef>
            </a:pPr>
            <a:r>
              <a:rPr lang="en-US" altLang="en-US" sz="1000" dirty="0" err="1">
                <a:latin typeface="Formata BQ Regular" pitchFamily="50" charset="0"/>
              </a:rPr>
              <a:t>Tuyên</a:t>
            </a:r>
            <a:r>
              <a:rPr lang="en-US" altLang="en-US" sz="1000" dirty="0">
                <a:latin typeface="Formata BQ Regular" pitchFamily="50" charset="0"/>
              </a:rPr>
              <a:t> </a:t>
            </a:r>
            <a:r>
              <a:rPr lang="en-US" altLang="en-US" sz="1000" dirty="0" err="1">
                <a:latin typeface="Formata BQ Regular" pitchFamily="50" charset="0"/>
              </a:rPr>
              <a:t>bố</a:t>
            </a:r>
            <a:r>
              <a:rPr lang="en-US" altLang="en-US" sz="1000" dirty="0">
                <a:latin typeface="Formata BQ Regular" pitchFamily="50" charset="0"/>
              </a:rPr>
              <a:t> </a:t>
            </a:r>
            <a:r>
              <a:rPr lang="en-US" altLang="en-US" sz="1000" dirty="0" err="1">
                <a:latin typeface="Formata BQ Regular" pitchFamily="50" charset="0"/>
              </a:rPr>
              <a:t>một</a:t>
            </a:r>
            <a:r>
              <a:rPr lang="en-US" altLang="en-US" sz="1000" dirty="0">
                <a:latin typeface="Formata BQ Regular" pitchFamily="50" charset="0"/>
              </a:rPr>
              <a:t> </a:t>
            </a:r>
            <a:r>
              <a:rPr lang="en-US" altLang="en-US" sz="1000" dirty="0" err="1">
                <a:latin typeface="Formata BQ Regular" pitchFamily="50" charset="0"/>
              </a:rPr>
              <a:t>cách</a:t>
            </a:r>
            <a:r>
              <a:rPr lang="en-US" altLang="en-US" sz="1000" dirty="0">
                <a:latin typeface="Formata BQ Regular" pitchFamily="50" charset="0"/>
              </a:rPr>
              <a:t> </a:t>
            </a:r>
            <a:r>
              <a:rPr lang="en-US" altLang="en-US" sz="1000" dirty="0" err="1">
                <a:latin typeface="Formata BQ Regular" pitchFamily="50" charset="0"/>
              </a:rPr>
              <a:t>hào</a:t>
            </a:r>
            <a:r>
              <a:rPr lang="en-US" altLang="en-US" sz="1000" dirty="0">
                <a:latin typeface="Formata BQ Regular" pitchFamily="50" charset="0"/>
              </a:rPr>
              <a:t> </a:t>
            </a:r>
            <a:r>
              <a:rPr lang="en-US" altLang="en-US" sz="1000" dirty="0" err="1">
                <a:latin typeface="Formata BQ Regular" pitchFamily="50" charset="0"/>
              </a:rPr>
              <a:t>hứng</a:t>
            </a:r>
            <a:r>
              <a:rPr lang="en-US" altLang="en-US" sz="1000" dirty="0">
                <a:latin typeface="Formata BQ Regular" pitchFamily="50" charset="0"/>
              </a:rPr>
              <a:t> </a:t>
            </a:r>
            <a:r>
              <a:rPr lang="en-US" altLang="en-US" sz="1000" dirty="0" err="1">
                <a:latin typeface="Formata BQ Regular" pitchFamily="50" charset="0"/>
              </a:rPr>
              <a:t>rằng</a:t>
            </a:r>
            <a:r>
              <a:rPr lang="en-US" altLang="en-US" sz="1000" dirty="0">
                <a:latin typeface="Formata BQ Regular" pitchFamily="50" charset="0"/>
              </a:rPr>
              <a:t>: </a:t>
            </a:r>
            <a:r>
              <a:rPr lang="ja-JP" altLang="en-US" sz="1000">
                <a:latin typeface="Arial" panose="020B0604020202020204" pitchFamily="34" charset="0"/>
              </a:rPr>
              <a:t>“</a:t>
            </a:r>
            <a:r>
              <a:rPr lang="en-US" altLang="ja-JP" sz="1000" dirty="0" err="1">
                <a:latin typeface="Arial" panose="020B0604020202020204" pitchFamily="34" charset="0"/>
              </a:rPr>
              <a:t>Đội</a:t>
            </a:r>
            <a:r>
              <a:rPr lang="en-US" altLang="ja-JP" sz="1000" dirty="0">
                <a:latin typeface="Arial" panose="020B0604020202020204" pitchFamily="34" charset="0"/>
              </a:rPr>
              <a:t> </a:t>
            </a:r>
            <a:r>
              <a:rPr lang="en-US" altLang="ja-JP" sz="1000" dirty="0" err="1">
                <a:latin typeface="Arial" panose="020B0604020202020204" pitchFamily="34" charset="0"/>
              </a:rPr>
              <a:t>Đỏ</a:t>
            </a:r>
            <a:r>
              <a:rPr lang="en-US" altLang="ja-JP" sz="1000" dirty="0">
                <a:latin typeface="Arial" panose="020B0604020202020204" pitchFamily="34" charset="0"/>
              </a:rPr>
              <a:t> </a:t>
            </a:r>
            <a:r>
              <a:rPr lang="en-US" altLang="ja-JP" sz="1000" dirty="0" err="1">
                <a:latin typeface="Arial" panose="020B0604020202020204" pitchFamily="34" charset="0"/>
              </a:rPr>
              <a:t>và</a:t>
            </a:r>
            <a:r>
              <a:rPr lang="en-US" altLang="ja-JP" sz="1000" dirty="0">
                <a:latin typeface="Arial" panose="020B0604020202020204" pitchFamily="34" charset="0"/>
              </a:rPr>
              <a:t> </a:t>
            </a:r>
            <a:r>
              <a:rPr lang="en-US" altLang="ja-JP" sz="1000" dirty="0" err="1">
                <a:latin typeface="Arial" panose="020B0604020202020204" pitchFamily="34" charset="0"/>
              </a:rPr>
              <a:t>Xanh</a:t>
            </a:r>
            <a:r>
              <a:rPr lang="en-US" altLang="ja-JP" sz="1000" dirty="0">
                <a:latin typeface="Arial" panose="020B0604020202020204" pitchFamily="34" charset="0"/>
              </a:rPr>
              <a:t> </a:t>
            </a:r>
            <a:r>
              <a:rPr lang="en-US" altLang="ja-JP" sz="1000" dirty="0" err="1">
                <a:latin typeface="Arial" panose="020B0604020202020204" pitchFamily="34" charset="0"/>
              </a:rPr>
              <a:t>đã</a:t>
            </a:r>
            <a:r>
              <a:rPr lang="en-US" altLang="ja-JP" sz="1000" dirty="0">
                <a:latin typeface="Arial" panose="020B0604020202020204" pitchFamily="34" charset="0"/>
              </a:rPr>
              <a:t> </a:t>
            </a:r>
            <a:r>
              <a:rPr lang="en-US" altLang="ja-JP" sz="1000" dirty="0" err="1">
                <a:latin typeface="Arial" panose="020B0604020202020204" pitchFamily="34" charset="0"/>
              </a:rPr>
              <a:t>chú</a:t>
            </a:r>
            <a:r>
              <a:rPr lang="en-US" altLang="ja-JP" sz="1000" dirty="0">
                <a:latin typeface="Arial" panose="020B0604020202020204" pitchFamily="34" charset="0"/>
              </a:rPr>
              <a:t> </a:t>
            </a:r>
            <a:r>
              <a:rPr lang="en-US" altLang="ja-JP" sz="1000" dirty="0" err="1">
                <a:latin typeface="Arial" panose="020B0604020202020204" pitchFamily="34" charset="0"/>
              </a:rPr>
              <a:t>ý</a:t>
            </a:r>
            <a:r>
              <a:rPr lang="en-US" altLang="ja-JP" sz="1000" dirty="0">
                <a:latin typeface="Arial" panose="020B0604020202020204" pitchFamily="34" charset="0"/>
              </a:rPr>
              <a:t> </a:t>
            </a:r>
            <a:r>
              <a:rPr lang="en-US" altLang="ja-JP" sz="1000" dirty="0" err="1">
                <a:latin typeface="Arial" panose="020B0604020202020204" pitchFamily="34" charset="0"/>
              </a:rPr>
              <a:t>tập</a:t>
            </a:r>
            <a:r>
              <a:rPr lang="en-US" altLang="ja-JP" sz="1000" dirty="0">
                <a:latin typeface="Arial" panose="020B0604020202020204" pitchFamily="34" charset="0"/>
              </a:rPr>
              <a:t> </a:t>
            </a:r>
            <a:r>
              <a:rPr lang="en-US" altLang="ja-JP" sz="1000" dirty="0" err="1">
                <a:latin typeface="Arial" panose="020B0604020202020204" pitchFamily="34" charset="0"/>
              </a:rPr>
              <a:t>trung</a:t>
            </a:r>
            <a:r>
              <a:rPr lang="en-US" altLang="ja-JP" sz="1000" dirty="0">
                <a:latin typeface="Arial" panose="020B0604020202020204" pitchFamily="34" charset="0"/>
              </a:rPr>
              <a:t> </a:t>
            </a:r>
            <a:r>
              <a:rPr lang="en-US" altLang="ja-JP" sz="1000" dirty="0" err="1">
                <a:latin typeface="Arial" panose="020B0604020202020204" pitchFamily="34" charset="0"/>
              </a:rPr>
              <a:t>rất</a:t>
            </a:r>
            <a:r>
              <a:rPr lang="en-US" altLang="ja-JP" sz="1000" dirty="0">
                <a:latin typeface="Arial" panose="020B0604020202020204" pitchFamily="34" charset="0"/>
              </a:rPr>
              <a:t> </a:t>
            </a:r>
            <a:r>
              <a:rPr lang="en-US" altLang="ja-JP" sz="1000" dirty="0" err="1">
                <a:latin typeface="Arial" panose="020B0604020202020204" pitchFamily="34" charset="0"/>
              </a:rPr>
              <a:t>tốt</a:t>
            </a:r>
            <a:r>
              <a:rPr lang="en-US" altLang="ja-JP" sz="1000" dirty="0">
                <a:latin typeface="Arial" panose="020B0604020202020204" pitchFamily="34" charset="0"/>
              </a:rPr>
              <a:t> </a:t>
            </a:r>
            <a:r>
              <a:rPr lang="en-US" altLang="ja-JP" sz="1000" dirty="0" err="1">
                <a:latin typeface="Arial" panose="020B0604020202020204" pitchFamily="34" charset="0"/>
              </a:rPr>
              <a:t>nên</a:t>
            </a:r>
            <a:r>
              <a:rPr lang="en-US" altLang="ja-JP" sz="1000" dirty="0">
                <a:latin typeface="Arial" panose="020B0604020202020204" pitchFamily="34" charset="0"/>
              </a:rPr>
              <a:t> </a:t>
            </a:r>
            <a:r>
              <a:rPr lang="en-US" altLang="ja-JP" sz="1000" dirty="0" err="1">
                <a:latin typeface="Arial" panose="020B0604020202020204" pitchFamily="34" charset="0"/>
              </a:rPr>
              <a:t>mỗi</a:t>
            </a:r>
            <a:r>
              <a:rPr lang="en-US" altLang="ja-JP" sz="1000" dirty="0">
                <a:latin typeface="Arial" panose="020B0604020202020204" pitchFamily="34" charset="0"/>
              </a:rPr>
              <a:t> </a:t>
            </a:r>
            <a:r>
              <a:rPr lang="en-US" altLang="ja-JP" sz="1000" dirty="0" err="1">
                <a:latin typeface="Arial" panose="020B0604020202020204" pitchFamily="34" charset="0"/>
              </a:rPr>
              <a:t>đội</a:t>
            </a:r>
            <a:r>
              <a:rPr lang="en-US" altLang="ja-JP" sz="1000" dirty="0">
                <a:latin typeface="Arial" panose="020B0604020202020204" pitchFamily="34" charset="0"/>
              </a:rPr>
              <a:t> </a:t>
            </a:r>
            <a:r>
              <a:rPr lang="en-US" altLang="ja-JP" sz="1000" dirty="0" err="1">
                <a:latin typeface="Arial" panose="020B0604020202020204" pitchFamily="34" charset="0"/>
              </a:rPr>
              <a:t>sẽ</a:t>
            </a:r>
            <a:r>
              <a:rPr lang="en-US" altLang="ja-JP" sz="1000" dirty="0">
                <a:latin typeface="Arial" panose="020B0604020202020204" pitchFamily="34" charset="0"/>
              </a:rPr>
              <a:t> </a:t>
            </a:r>
            <a:r>
              <a:rPr lang="en-US" altLang="ja-JP" sz="1000" dirty="0" err="1">
                <a:latin typeface="Arial" panose="020B0604020202020204" pitchFamily="34" charset="0"/>
              </a:rPr>
              <a:t>nhận</a:t>
            </a:r>
            <a:r>
              <a:rPr lang="en-US" altLang="ja-JP" sz="1000" dirty="0">
                <a:latin typeface="Arial" panose="020B0604020202020204" pitchFamily="34" charset="0"/>
              </a:rPr>
              <a:t> </a:t>
            </a:r>
            <a:r>
              <a:rPr lang="en-US" altLang="ja-JP" sz="1000" dirty="0" err="1">
                <a:latin typeface="Arial" panose="020B0604020202020204" pitchFamily="34" charset="0"/>
              </a:rPr>
              <a:t>được</a:t>
            </a:r>
            <a:r>
              <a:rPr lang="en-US" altLang="ja-JP" sz="1000" dirty="0">
                <a:latin typeface="Arial" panose="020B0604020202020204" pitchFamily="34" charset="0"/>
              </a:rPr>
              <a:t> 20 </a:t>
            </a:r>
            <a:r>
              <a:rPr lang="en-US" altLang="ja-JP" sz="1000" dirty="0" err="1">
                <a:latin typeface="Arial" panose="020B0604020202020204" pitchFamily="34" charset="0"/>
              </a:rPr>
              <a:t>điểm</a:t>
            </a:r>
            <a:r>
              <a:rPr lang="en-US" altLang="ja-JP" sz="1000" dirty="0">
                <a:latin typeface="Arial" panose="020B0604020202020204" pitchFamily="34" charset="0"/>
              </a:rPr>
              <a:t> </a:t>
            </a:r>
            <a:r>
              <a:rPr lang="en-US" altLang="ja-JP" sz="1000" dirty="0" err="1">
                <a:latin typeface="Arial" panose="020B0604020202020204" pitchFamily="34" charset="0"/>
              </a:rPr>
              <a:t>thưởng</a:t>
            </a:r>
            <a:r>
              <a:rPr lang="en-US" altLang="ja-JP" sz="1000" dirty="0">
                <a:latin typeface="Formata BQ Regular" pitchFamily="50" charset="0"/>
              </a:rPr>
              <a:t>!</a:t>
            </a:r>
            <a:r>
              <a:rPr lang="ja-JP" altLang="en-US" sz="1000">
                <a:latin typeface="Arial" panose="020B0604020202020204" pitchFamily="34" charset="0"/>
              </a:rPr>
              <a:t>”</a:t>
            </a:r>
            <a:r>
              <a:rPr lang="en-US" altLang="ja-JP" sz="1000" dirty="0">
                <a:latin typeface="Formata BQ Regular" pitchFamily="50" charset="0"/>
              </a:rPr>
              <a:t> </a:t>
            </a:r>
            <a:r>
              <a:rPr lang="ja-JP" altLang="en-US" sz="1000">
                <a:latin typeface="Arial" panose="020B0604020202020204" pitchFamily="34" charset="0"/>
              </a:rPr>
              <a:t>“</a:t>
            </a:r>
            <a:r>
              <a:rPr lang="en-US" altLang="ja-JP" sz="1000" dirty="0" err="1">
                <a:latin typeface="Arial" panose="020B0604020202020204" pitchFamily="34" charset="0"/>
              </a:rPr>
              <a:t>Đây</a:t>
            </a:r>
            <a:r>
              <a:rPr lang="en-US" altLang="ja-JP" sz="1000" dirty="0">
                <a:latin typeface="Arial" panose="020B0604020202020204" pitchFamily="34" charset="0"/>
              </a:rPr>
              <a:t> </a:t>
            </a:r>
            <a:r>
              <a:rPr lang="en-US" altLang="ja-JP" sz="1000" dirty="0" err="1">
                <a:latin typeface="Arial" panose="020B0604020202020204" pitchFamily="34" charset="0"/>
              </a:rPr>
              <a:t>là</a:t>
            </a:r>
            <a:r>
              <a:rPr lang="en-US" altLang="ja-JP" sz="1000" dirty="0">
                <a:latin typeface="Arial" panose="020B0604020202020204" pitchFamily="34" charset="0"/>
              </a:rPr>
              <a:t> </a:t>
            </a:r>
            <a:r>
              <a:rPr lang="en-US" altLang="ja-JP" sz="1000" dirty="0" err="1">
                <a:latin typeface="Arial" panose="020B0604020202020204" pitchFamily="34" charset="0"/>
              </a:rPr>
              <a:t>kỷ</a:t>
            </a:r>
            <a:r>
              <a:rPr lang="en-US" altLang="ja-JP" sz="1000" dirty="0">
                <a:latin typeface="Arial" panose="020B0604020202020204" pitchFamily="34" charset="0"/>
              </a:rPr>
              <a:t> </a:t>
            </a:r>
            <a:r>
              <a:rPr lang="en-US" altLang="ja-JP" sz="1000" dirty="0" err="1">
                <a:latin typeface="Arial" panose="020B0604020202020204" pitchFamily="34" charset="0"/>
              </a:rPr>
              <a:t>luật</a:t>
            </a:r>
            <a:r>
              <a:rPr lang="en-US" altLang="ja-JP" sz="1000" dirty="0">
                <a:latin typeface="Arial" panose="020B0604020202020204" pitchFamily="34" charset="0"/>
              </a:rPr>
              <a:t> </a:t>
            </a:r>
            <a:r>
              <a:rPr lang="en-US" altLang="ja-JP" sz="1000" dirty="0" err="1">
                <a:latin typeface="Arial" panose="020B0604020202020204" pitchFamily="34" charset="0"/>
              </a:rPr>
              <a:t>tích</a:t>
            </a:r>
            <a:r>
              <a:rPr lang="en-US" altLang="ja-JP" sz="1000" dirty="0">
                <a:latin typeface="Arial" panose="020B0604020202020204" pitchFamily="34" charset="0"/>
              </a:rPr>
              <a:t> </a:t>
            </a:r>
            <a:r>
              <a:rPr lang="en-US" altLang="ja-JP" sz="1000" dirty="0" err="1">
                <a:latin typeface="Arial" panose="020B0604020202020204" pitchFamily="34" charset="0"/>
              </a:rPr>
              <a:t>cực</a:t>
            </a:r>
            <a:r>
              <a:rPr lang="en-US" altLang="ja-JP" sz="1000" dirty="0">
                <a:latin typeface="Formata BQ Regular" pitchFamily="50" charset="0"/>
              </a:rPr>
              <a:t>.</a:t>
            </a:r>
            <a:r>
              <a:rPr lang="ja-JP" altLang="en-US" sz="1000">
                <a:latin typeface="Arial" panose="020B0604020202020204" pitchFamily="34" charset="0"/>
              </a:rPr>
              <a:t>”</a:t>
            </a:r>
            <a:r>
              <a:rPr lang="en-US" altLang="ja-JP" sz="1000" dirty="0">
                <a:latin typeface="Formata BQ Regular" pitchFamily="50" charset="0"/>
              </a:rPr>
              <a:t> </a:t>
            </a:r>
            <a:r>
              <a:rPr lang="en-US" altLang="ja-JP" sz="1000" b="1" dirty="0" err="1">
                <a:latin typeface="Formata BQ Regular" pitchFamily="50" charset="0"/>
              </a:rPr>
              <a:t>Hỏi</a:t>
            </a:r>
            <a:r>
              <a:rPr lang="en-US" altLang="ja-JP" sz="1000" b="1" dirty="0">
                <a:latin typeface="Formata BQ Regular" pitchFamily="50" charset="0"/>
              </a:rPr>
              <a:t> </a:t>
            </a:r>
            <a:r>
              <a:rPr lang="en-US" altLang="ja-JP" sz="1000" b="1" dirty="0" err="1">
                <a:latin typeface="Formata BQ Regular" pitchFamily="50" charset="0"/>
              </a:rPr>
              <a:t>những</a:t>
            </a:r>
            <a:r>
              <a:rPr lang="en-US" altLang="ja-JP" sz="1000" b="1" dirty="0">
                <a:latin typeface="Formata BQ Regular" pitchFamily="50" charset="0"/>
              </a:rPr>
              <a:t> </a:t>
            </a:r>
            <a:r>
              <a:rPr lang="en-US" altLang="ja-JP" sz="1000" b="1" dirty="0" err="1">
                <a:latin typeface="Formata BQ Regular" pitchFamily="50" charset="0"/>
              </a:rPr>
              <a:t>người</a:t>
            </a:r>
            <a:r>
              <a:rPr lang="en-US" altLang="ja-JP" sz="1000" b="1" dirty="0">
                <a:latin typeface="Formata BQ Regular" pitchFamily="50" charset="0"/>
              </a:rPr>
              <a:t> </a:t>
            </a:r>
            <a:r>
              <a:rPr lang="en-US" altLang="ja-JP" sz="1000" b="1" dirty="0" err="1">
                <a:latin typeface="Formata BQ Regular" pitchFamily="50" charset="0"/>
              </a:rPr>
              <a:t>tham</a:t>
            </a:r>
            <a:r>
              <a:rPr lang="en-US" altLang="ja-JP" sz="1000" b="1" dirty="0">
                <a:latin typeface="Formata BQ Regular" pitchFamily="50" charset="0"/>
              </a:rPr>
              <a:t> </a:t>
            </a:r>
            <a:r>
              <a:rPr lang="en-US" altLang="ja-JP" sz="1000" b="1" dirty="0" err="1">
                <a:latin typeface="Formata BQ Regular" pitchFamily="50" charset="0"/>
              </a:rPr>
              <a:t>dự</a:t>
            </a:r>
            <a:r>
              <a:rPr lang="en-US" altLang="ja-JP" sz="1000" b="1" dirty="0">
                <a:latin typeface="Formata BQ Regular" pitchFamily="50" charset="0"/>
              </a:rPr>
              <a:t> </a:t>
            </a:r>
            <a:r>
              <a:rPr lang="en-US" altLang="ja-JP" sz="1000" b="1" dirty="0" err="1">
                <a:latin typeface="Formata BQ Regular" pitchFamily="50" charset="0"/>
              </a:rPr>
              <a:t>xem</a:t>
            </a:r>
            <a:r>
              <a:rPr lang="en-US" altLang="ja-JP" sz="1000" b="1" dirty="0">
                <a:latin typeface="Formata BQ Regular" pitchFamily="50" charset="0"/>
              </a:rPr>
              <a:t> </a:t>
            </a:r>
            <a:r>
              <a:rPr lang="en-US" altLang="ja-JP" sz="1000" b="1" dirty="0" err="1">
                <a:latin typeface="Formata BQ Regular" pitchFamily="50" charset="0"/>
              </a:rPr>
              <a:t>thử</a:t>
            </a:r>
            <a:r>
              <a:rPr lang="en-US" altLang="ja-JP" sz="1000" b="1" dirty="0">
                <a:latin typeface="Formata BQ Regular" pitchFamily="50" charset="0"/>
              </a:rPr>
              <a:t> </a:t>
            </a:r>
            <a:r>
              <a:rPr lang="en-US" altLang="ja-JP" sz="1000" b="1" dirty="0" err="1">
                <a:latin typeface="Formata BQ Regular" pitchFamily="50" charset="0"/>
              </a:rPr>
              <a:t>họ</a:t>
            </a:r>
            <a:r>
              <a:rPr lang="en-US" altLang="ja-JP" sz="1000" b="1" dirty="0">
                <a:latin typeface="Formata BQ Regular" pitchFamily="50" charset="0"/>
              </a:rPr>
              <a:t> </a:t>
            </a:r>
            <a:r>
              <a:rPr lang="en-US" altLang="ja-JP" sz="1000" b="1" dirty="0" err="1">
                <a:latin typeface="Formata BQ Regular" pitchFamily="50" charset="0"/>
              </a:rPr>
              <a:t>thấy</a:t>
            </a:r>
            <a:r>
              <a:rPr lang="en-US" altLang="ja-JP" sz="1000" b="1" dirty="0">
                <a:latin typeface="Formata BQ Regular" pitchFamily="50" charset="0"/>
              </a:rPr>
              <a:t> </a:t>
            </a:r>
            <a:r>
              <a:rPr lang="en-US" altLang="ja-JP" sz="1000" b="1" dirty="0" err="1">
                <a:latin typeface="Formata BQ Regular" pitchFamily="50" charset="0"/>
              </a:rPr>
              <a:t>được</a:t>
            </a:r>
            <a:r>
              <a:rPr lang="en-US" altLang="ja-JP" sz="1000" b="1" dirty="0">
                <a:latin typeface="Formata BQ Regular" pitchFamily="50" charset="0"/>
              </a:rPr>
              <a:t> </a:t>
            </a:r>
            <a:r>
              <a:rPr lang="en-US" altLang="ja-JP" sz="1000" b="1" dirty="0" err="1">
                <a:latin typeface="Formata BQ Regular" pitchFamily="50" charset="0"/>
              </a:rPr>
              <a:t>sự</a:t>
            </a:r>
            <a:r>
              <a:rPr lang="en-US" altLang="ja-JP" sz="1000" b="1" dirty="0">
                <a:latin typeface="Formata BQ Regular" pitchFamily="50" charset="0"/>
              </a:rPr>
              <a:t> </a:t>
            </a:r>
            <a:r>
              <a:rPr lang="en-US" altLang="ja-JP" sz="1000" b="1" dirty="0" err="1">
                <a:latin typeface="Formata BQ Regular" pitchFamily="50" charset="0"/>
              </a:rPr>
              <a:t>khác</a:t>
            </a:r>
            <a:r>
              <a:rPr lang="en-US" altLang="ja-JP" sz="1000" b="1" dirty="0">
                <a:latin typeface="Formata BQ Regular" pitchFamily="50" charset="0"/>
              </a:rPr>
              <a:t> </a:t>
            </a:r>
            <a:r>
              <a:rPr lang="en-US" altLang="ja-JP" sz="1000" b="1" dirty="0" err="1">
                <a:latin typeface="Formata BQ Regular" pitchFamily="50" charset="0"/>
              </a:rPr>
              <a:t>biệt</a:t>
            </a:r>
            <a:r>
              <a:rPr lang="en-US" altLang="ja-JP" sz="1000" b="1" dirty="0">
                <a:latin typeface="Formata BQ Regular" pitchFamily="50" charset="0"/>
              </a:rPr>
              <a:t>.</a:t>
            </a:r>
            <a:r>
              <a:rPr lang="en-US" altLang="ja-JP" sz="1000" dirty="0">
                <a:latin typeface="Formata BQ Regular" pitchFamily="50" charset="0"/>
              </a:rPr>
              <a:t> </a:t>
            </a:r>
            <a:r>
              <a:rPr lang="en-US" altLang="ja-JP" u="sng" dirty="0"/>
              <a:t>Sau </a:t>
            </a:r>
            <a:r>
              <a:rPr lang="en-US" altLang="ja-JP" u="sng" dirty="0" err="1"/>
              <a:t>đó</a:t>
            </a:r>
            <a:r>
              <a:rPr lang="en-US" altLang="ja-JP" u="sng" dirty="0"/>
              <a:t> </a:t>
            </a:r>
            <a:r>
              <a:rPr lang="en-US" altLang="ja-JP" u="sng" dirty="0" err="1"/>
              <a:t>đi</a:t>
            </a:r>
            <a:r>
              <a:rPr lang="en-US" altLang="ja-JP" u="sng" dirty="0"/>
              <a:t> </a:t>
            </a:r>
            <a:r>
              <a:rPr lang="en-US" altLang="ja-JP" u="sng" dirty="0" err="1"/>
              <a:t>tiếp</a:t>
            </a:r>
            <a:r>
              <a:rPr lang="en-US" altLang="ja-JP" u="sng" dirty="0"/>
              <a:t> </a:t>
            </a:r>
            <a:r>
              <a:rPr lang="en-US" altLang="ja-JP" u="sng" dirty="0" err="1"/>
              <a:t>đến</a:t>
            </a:r>
            <a:r>
              <a:rPr lang="en-US" altLang="ja-JP" u="sng" dirty="0"/>
              <a:t> </a:t>
            </a:r>
            <a:r>
              <a:rPr lang="en-US" altLang="ja-JP" u="sng" dirty="0" err="1"/>
              <a:t>hai</a:t>
            </a:r>
            <a:r>
              <a:rPr lang="en-US" altLang="ja-JP" u="sng" dirty="0"/>
              <a:t> </a:t>
            </a:r>
            <a:r>
              <a:rPr lang="en-US" altLang="ja-JP" u="sng" dirty="0" err="1"/>
              <a:t>gạch</a:t>
            </a:r>
            <a:r>
              <a:rPr lang="en-US" altLang="ja-JP" u="sng" dirty="0"/>
              <a:t> </a:t>
            </a:r>
            <a:r>
              <a:rPr lang="en-US" altLang="ja-JP" u="sng" dirty="0" err="1"/>
              <a:t>đầu</a:t>
            </a:r>
            <a:r>
              <a:rPr lang="en-US" altLang="ja-JP" u="sng" dirty="0"/>
              <a:t> </a:t>
            </a:r>
            <a:r>
              <a:rPr lang="en-US" altLang="ja-JP" u="sng" dirty="0" err="1"/>
              <a:t>dòng</a:t>
            </a:r>
            <a:r>
              <a:rPr lang="en-US" altLang="ja-JP" u="sng" dirty="0"/>
              <a:t> </a:t>
            </a:r>
            <a:r>
              <a:rPr lang="en-US" altLang="ja-JP" u="sng" dirty="0" err="1"/>
              <a:t>cuối</a:t>
            </a:r>
            <a:r>
              <a:rPr lang="en-US" altLang="ja-JP" u="sng" dirty="0"/>
              <a:t> </a:t>
            </a:r>
            <a:r>
              <a:rPr lang="en-US" altLang="ja-JP" u="sng" dirty="0" err="1"/>
              <a:t>cùng</a:t>
            </a:r>
            <a:r>
              <a:rPr lang="en-US" altLang="ja-JP" u="sng" dirty="0"/>
              <a:t>,</a:t>
            </a:r>
            <a:r>
              <a:rPr lang="en-US" altLang="ja-JP" dirty="0"/>
              <a:t> </a:t>
            </a:r>
            <a:r>
              <a:rPr lang="en-US" altLang="ja-JP" dirty="0" err="1"/>
              <a:t>giải</a:t>
            </a:r>
            <a:r>
              <a:rPr lang="en-US" altLang="ja-JP" dirty="0"/>
              <a:t> </a:t>
            </a:r>
            <a:r>
              <a:rPr lang="en-US" altLang="ja-JP" dirty="0" err="1"/>
              <a:t>thích</a:t>
            </a:r>
            <a:r>
              <a:rPr lang="en-US" altLang="ja-JP" dirty="0"/>
              <a:t> </a:t>
            </a:r>
            <a:r>
              <a:rPr lang="en-US" altLang="ja-JP" dirty="0" err="1"/>
              <a:t>tại</a:t>
            </a:r>
            <a:r>
              <a:rPr lang="en-US" altLang="ja-JP" dirty="0"/>
              <a:t> </a:t>
            </a:r>
            <a:r>
              <a:rPr lang="en-US" altLang="ja-JP" dirty="0" err="1"/>
              <a:t>sao</a:t>
            </a:r>
            <a:r>
              <a:rPr lang="en-US" altLang="ja-JP" dirty="0"/>
              <a:t> </a:t>
            </a:r>
            <a:r>
              <a:rPr lang="en-US" altLang="ja-JP" dirty="0" err="1"/>
              <a:t>kỷ</a:t>
            </a:r>
            <a:r>
              <a:rPr lang="en-US" altLang="ja-JP" dirty="0"/>
              <a:t> </a:t>
            </a:r>
            <a:r>
              <a:rPr lang="en-US" altLang="ja-JP" dirty="0" err="1"/>
              <a:t>luật</a:t>
            </a:r>
            <a:r>
              <a:rPr lang="en-US" altLang="ja-JP" dirty="0"/>
              <a:t> </a:t>
            </a:r>
            <a:r>
              <a:rPr lang="en-US" altLang="ja-JP" dirty="0" err="1"/>
              <a:t>tích</a:t>
            </a:r>
            <a:r>
              <a:rPr lang="en-US" altLang="ja-JP" dirty="0"/>
              <a:t> </a:t>
            </a:r>
            <a:r>
              <a:rPr lang="en-US" altLang="ja-JP" dirty="0" err="1"/>
              <a:t>cực</a:t>
            </a:r>
            <a:r>
              <a:rPr lang="en-US" altLang="ja-JP" dirty="0"/>
              <a:t> </a:t>
            </a:r>
            <a:r>
              <a:rPr lang="en-US" altLang="ja-JP" dirty="0" err="1"/>
              <a:t>không</a:t>
            </a:r>
            <a:r>
              <a:rPr lang="en-US" altLang="ja-JP" dirty="0"/>
              <a:t> </a:t>
            </a:r>
            <a:r>
              <a:rPr lang="en-US" altLang="ja-JP" dirty="0" err="1"/>
              <a:t>làm</a:t>
            </a:r>
            <a:r>
              <a:rPr lang="en-US" altLang="ja-JP" dirty="0"/>
              <a:t> </a:t>
            </a:r>
            <a:r>
              <a:rPr lang="en-US" altLang="ja-JP" dirty="0" err="1"/>
              <a:t>xấu</a:t>
            </a:r>
            <a:r>
              <a:rPr lang="en-US" altLang="ja-JP" dirty="0"/>
              <a:t> </a:t>
            </a:r>
            <a:r>
              <a:rPr lang="en-US" altLang="ja-JP" dirty="0" err="1"/>
              <a:t>hổ</a:t>
            </a:r>
            <a:r>
              <a:rPr lang="en-US" altLang="ja-JP" dirty="0"/>
              <a:t> </a:t>
            </a:r>
            <a:r>
              <a:rPr lang="en-US" altLang="ja-JP" dirty="0" err="1"/>
              <a:t>mà</a:t>
            </a:r>
            <a:r>
              <a:rPr lang="en-US" altLang="ja-JP" dirty="0"/>
              <a:t> </a:t>
            </a:r>
            <a:r>
              <a:rPr lang="en-US" altLang="ja-JP" dirty="0" err="1"/>
              <a:t>lại</a:t>
            </a:r>
            <a:r>
              <a:rPr lang="en-US" altLang="ja-JP" dirty="0"/>
              <a:t> </a:t>
            </a:r>
            <a:r>
              <a:rPr lang="en-US" altLang="ja-JP" dirty="0" err="1"/>
              <a:t>thúc</a:t>
            </a:r>
            <a:r>
              <a:rPr lang="en-US" altLang="ja-JP" dirty="0"/>
              <a:t> </a:t>
            </a:r>
            <a:r>
              <a:rPr lang="en-US" altLang="ja-JP" dirty="0" err="1"/>
              <a:t>đẩy</a:t>
            </a:r>
            <a:r>
              <a:rPr lang="en-US" altLang="ja-JP" dirty="0"/>
              <a:t> </a:t>
            </a:r>
            <a:r>
              <a:rPr lang="en-US" altLang="ja-JP" dirty="0" err="1"/>
              <a:t>những</a:t>
            </a:r>
            <a:r>
              <a:rPr lang="en-US" altLang="ja-JP" dirty="0"/>
              <a:t> </a:t>
            </a:r>
            <a:r>
              <a:rPr lang="en-US" altLang="ja-JP" dirty="0" err="1"/>
              <a:t>thành</a:t>
            </a:r>
            <a:r>
              <a:rPr lang="en-US" altLang="ja-JP" dirty="0"/>
              <a:t> </a:t>
            </a:r>
            <a:r>
              <a:rPr lang="en-US" altLang="ja-JP" dirty="0" err="1"/>
              <a:t>viên</a:t>
            </a:r>
            <a:r>
              <a:rPr lang="en-US" altLang="ja-JP" dirty="0"/>
              <a:t> </a:t>
            </a:r>
            <a:r>
              <a:rPr lang="en-US" altLang="ja-JP" dirty="0" err="1"/>
              <a:t>câu</a:t>
            </a:r>
            <a:r>
              <a:rPr lang="en-US" altLang="ja-JP" dirty="0"/>
              <a:t> </a:t>
            </a:r>
            <a:r>
              <a:rPr lang="en-US" altLang="ja-JP" dirty="0" err="1"/>
              <a:t>lạc</a:t>
            </a:r>
            <a:r>
              <a:rPr lang="en-US" altLang="ja-JP" dirty="0"/>
              <a:t> </a:t>
            </a:r>
            <a:r>
              <a:rPr lang="en-US" altLang="ja-JP" dirty="0" err="1"/>
              <a:t>bộ</a:t>
            </a:r>
            <a:r>
              <a:rPr lang="en-US" altLang="ja-JP" dirty="0"/>
              <a:t> </a:t>
            </a:r>
            <a:r>
              <a:rPr lang="en-US" altLang="ja-JP" dirty="0" err="1"/>
              <a:t>tuân</a:t>
            </a:r>
            <a:r>
              <a:rPr lang="en-US" altLang="ja-JP" dirty="0"/>
              <a:t> </a:t>
            </a:r>
            <a:r>
              <a:rPr lang="en-US" altLang="ja-JP" dirty="0" err="1"/>
              <a:t>theo</a:t>
            </a:r>
            <a:r>
              <a:rPr lang="en-US" altLang="ja-JP" dirty="0"/>
              <a:t> </a:t>
            </a:r>
            <a:r>
              <a:rPr lang="en-US" altLang="ja-JP" dirty="0" err="1"/>
              <a:t>các</a:t>
            </a:r>
            <a:r>
              <a:rPr lang="en-US" altLang="ja-JP" dirty="0"/>
              <a:t> </a:t>
            </a:r>
            <a:r>
              <a:rPr lang="en-US" altLang="ja-JP" dirty="0" err="1"/>
              <a:t>nguyên</a:t>
            </a:r>
            <a:r>
              <a:rPr lang="en-US" altLang="ja-JP" dirty="0"/>
              <a:t> </a:t>
            </a:r>
            <a:r>
              <a:rPr lang="en-US" altLang="ja-JP" dirty="0" err="1"/>
              <a:t>tắc</a:t>
            </a:r>
            <a:r>
              <a:rPr lang="en-US" altLang="ja-JP" dirty="0"/>
              <a:t>.</a:t>
            </a:r>
            <a:r>
              <a:rPr lang="en-US" altLang="ja-JP" sz="1000" dirty="0">
                <a:latin typeface="Formata BQ Regular" pitchFamily="50" charset="0"/>
              </a:rPr>
              <a:t> </a:t>
            </a:r>
            <a:r>
              <a:rPr lang="en-US" altLang="ja-JP" sz="1000" dirty="0" err="1">
                <a:latin typeface="Formata BQ Regular" pitchFamily="50" charset="0"/>
              </a:rPr>
              <a:t>Các</a:t>
            </a:r>
            <a:r>
              <a:rPr lang="en-US" altLang="ja-JP" sz="1000" dirty="0">
                <a:latin typeface="Formata BQ Regular" pitchFamily="50" charset="0"/>
              </a:rPr>
              <a:t> </a:t>
            </a:r>
            <a:r>
              <a:rPr lang="en-US" altLang="ja-JP" sz="1000" dirty="0" err="1">
                <a:latin typeface="Formata BQ Regular" pitchFamily="50" charset="0"/>
              </a:rPr>
              <a:t>thành</a:t>
            </a:r>
            <a:r>
              <a:rPr lang="en-US" altLang="ja-JP" sz="1000" dirty="0">
                <a:latin typeface="Formata BQ Regular" pitchFamily="50" charset="0"/>
              </a:rPr>
              <a:t> </a:t>
            </a:r>
            <a:r>
              <a:rPr lang="en-US" altLang="ja-JP" sz="1000" dirty="0" err="1">
                <a:latin typeface="Formata BQ Regular" pitchFamily="50" charset="0"/>
              </a:rPr>
              <a:t>viên</a:t>
            </a:r>
            <a:r>
              <a:rPr lang="en-US" altLang="ja-JP" sz="1000" dirty="0">
                <a:latin typeface="Formata BQ Regular" pitchFamily="50" charset="0"/>
              </a:rPr>
              <a:t> </a:t>
            </a:r>
            <a:r>
              <a:rPr lang="en-US" altLang="ja-JP" sz="1000" dirty="0" err="1">
                <a:latin typeface="Formata BQ Regular" pitchFamily="50" charset="0"/>
              </a:rPr>
              <a:t>trong</a:t>
            </a:r>
            <a:r>
              <a:rPr lang="en-US" altLang="ja-JP" sz="1000" dirty="0">
                <a:latin typeface="Formata BQ Regular" pitchFamily="50" charset="0"/>
              </a:rPr>
              <a:t> </a:t>
            </a:r>
            <a:r>
              <a:rPr lang="en-US" altLang="ja-JP" sz="1000" dirty="0" err="1">
                <a:latin typeface="Formata BQ Regular" pitchFamily="50" charset="0"/>
              </a:rPr>
              <a:t>nhóm</a:t>
            </a:r>
            <a:r>
              <a:rPr lang="en-US" altLang="ja-JP" sz="1000" dirty="0">
                <a:latin typeface="Formata BQ Regular" pitchFamily="50" charset="0"/>
              </a:rPr>
              <a:t> </a:t>
            </a:r>
            <a:r>
              <a:rPr lang="en-US" altLang="ja-JP" sz="1000" dirty="0" err="1">
                <a:latin typeface="Formata BQ Regular" pitchFamily="50" charset="0"/>
              </a:rPr>
              <a:t>sẽ</a:t>
            </a:r>
            <a:r>
              <a:rPr lang="en-US" altLang="ja-JP" sz="1000" dirty="0">
                <a:latin typeface="Formata BQ Regular" pitchFamily="50" charset="0"/>
              </a:rPr>
              <a:t> </a:t>
            </a:r>
            <a:r>
              <a:rPr lang="en-US" altLang="ja-JP" sz="1000" dirty="0" err="1">
                <a:latin typeface="Formata BQ Regular" pitchFamily="50" charset="0"/>
              </a:rPr>
              <a:t>động</a:t>
            </a:r>
            <a:r>
              <a:rPr lang="en-US" altLang="ja-JP" sz="1000" dirty="0">
                <a:latin typeface="Formata BQ Regular" pitchFamily="50" charset="0"/>
              </a:rPr>
              <a:t> </a:t>
            </a:r>
            <a:r>
              <a:rPr lang="en-US" altLang="ja-JP" sz="1000" dirty="0" err="1">
                <a:latin typeface="Formata BQ Regular" pitchFamily="50" charset="0"/>
              </a:rPr>
              <a:t>viên</a:t>
            </a:r>
            <a:r>
              <a:rPr lang="en-US" altLang="ja-JP" sz="1000" dirty="0">
                <a:latin typeface="Formata BQ Regular" pitchFamily="50" charset="0"/>
              </a:rPr>
              <a:t> </a:t>
            </a:r>
            <a:r>
              <a:rPr lang="en-US" altLang="ja-JP" sz="1000" dirty="0" err="1">
                <a:latin typeface="Formata BQ Regular" pitchFamily="50" charset="0"/>
              </a:rPr>
              <a:t>những</a:t>
            </a:r>
            <a:r>
              <a:rPr lang="en-US" altLang="ja-JP" sz="1000" dirty="0">
                <a:latin typeface="Formata BQ Regular" pitchFamily="50" charset="0"/>
              </a:rPr>
              <a:t> </a:t>
            </a:r>
            <a:r>
              <a:rPr lang="en-US" altLang="ja-JP" sz="1000" dirty="0" err="1">
                <a:latin typeface="Formata BQ Regular" pitchFamily="50" charset="0"/>
              </a:rPr>
              <a:t>thành</a:t>
            </a:r>
            <a:r>
              <a:rPr lang="en-US" altLang="ja-JP" sz="1000" dirty="0">
                <a:latin typeface="Formata BQ Regular" pitchFamily="50" charset="0"/>
              </a:rPr>
              <a:t> </a:t>
            </a:r>
            <a:r>
              <a:rPr lang="en-US" altLang="ja-JP" sz="1000" dirty="0" err="1">
                <a:latin typeface="Formata BQ Regular" pitchFamily="50" charset="0"/>
              </a:rPr>
              <a:t>viên</a:t>
            </a:r>
            <a:r>
              <a:rPr lang="en-US" altLang="ja-JP" sz="1000" dirty="0">
                <a:latin typeface="Formata BQ Regular" pitchFamily="50" charset="0"/>
              </a:rPr>
              <a:t> </a:t>
            </a:r>
            <a:r>
              <a:rPr lang="en-US" altLang="ja-JP" sz="1000" dirty="0" err="1">
                <a:latin typeface="Formata BQ Regular" pitchFamily="50" charset="0"/>
              </a:rPr>
              <a:t>của</a:t>
            </a:r>
            <a:r>
              <a:rPr lang="en-US" altLang="ja-JP" sz="1000" dirty="0">
                <a:latin typeface="Formata BQ Regular" pitchFamily="50" charset="0"/>
              </a:rPr>
              <a:t> </a:t>
            </a:r>
            <a:r>
              <a:rPr lang="en-US" altLang="ja-JP" sz="1000" dirty="0" err="1">
                <a:latin typeface="Formata BQ Regular" pitchFamily="50" charset="0"/>
              </a:rPr>
              <a:t>chính</a:t>
            </a:r>
            <a:r>
              <a:rPr lang="en-US" altLang="ja-JP" sz="1000" dirty="0">
                <a:latin typeface="Formata BQ Regular" pitchFamily="50" charset="0"/>
              </a:rPr>
              <a:t> </a:t>
            </a:r>
            <a:r>
              <a:rPr lang="en-US" altLang="ja-JP" sz="1000" dirty="0" err="1">
                <a:latin typeface="Formata BQ Regular" pitchFamily="50" charset="0"/>
              </a:rPr>
              <a:t>nhóm</a:t>
            </a:r>
            <a:r>
              <a:rPr lang="en-US" altLang="ja-JP" sz="1000" dirty="0">
                <a:latin typeface="Formata BQ Regular" pitchFamily="50" charset="0"/>
              </a:rPr>
              <a:t> </a:t>
            </a:r>
            <a:r>
              <a:rPr lang="en-US" altLang="ja-JP" sz="1000" dirty="0" err="1">
                <a:latin typeface="Formata BQ Regular" pitchFamily="50" charset="0"/>
              </a:rPr>
              <a:t>mình</a:t>
            </a:r>
            <a:r>
              <a:rPr lang="en-US" altLang="ja-JP" sz="1000" dirty="0">
                <a:latin typeface="Formata BQ Regular" pitchFamily="50" charset="0"/>
              </a:rPr>
              <a:t> </a:t>
            </a:r>
            <a:r>
              <a:rPr lang="en-US" altLang="ja-JP" sz="1000" dirty="0" err="1">
                <a:latin typeface="Formata BQ Regular" pitchFamily="50" charset="0"/>
              </a:rPr>
              <a:t>tuân</a:t>
            </a:r>
            <a:r>
              <a:rPr lang="en-US" altLang="ja-JP" sz="1000" dirty="0">
                <a:latin typeface="Formata BQ Regular" pitchFamily="50" charset="0"/>
              </a:rPr>
              <a:t> </a:t>
            </a:r>
            <a:r>
              <a:rPr lang="en-US" altLang="ja-JP" sz="1000" dirty="0" err="1">
                <a:latin typeface="Formata BQ Regular" pitchFamily="50" charset="0"/>
              </a:rPr>
              <a:t>theo</a:t>
            </a:r>
            <a:r>
              <a:rPr lang="en-US" altLang="ja-JP" sz="1000" dirty="0">
                <a:latin typeface="Formata BQ Regular" pitchFamily="50" charset="0"/>
              </a:rPr>
              <a:t> </a:t>
            </a:r>
            <a:r>
              <a:rPr lang="en-US" altLang="ja-JP" sz="1000" dirty="0" err="1">
                <a:latin typeface="Formata BQ Regular" pitchFamily="50" charset="0"/>
              </a:rPr>
              <a:t>những</a:t>
            </a:r>
            <a:r>
              <a:rPr lang="en-US" altLang="ja-JP" sz="1000" dirty="0">
                <a:latin typeface="Formata BQ Regular" pitchFamily="50" charset="0"/>
              </a:rPr>
              <a:t> </a:t>
            </a:r>
            <a:r>
              <a:rPr lang="en-US" altLang="ja-JP" sz="1000" dirty="0" err="1">
                <a:latin typeface="Formata BQ Regular" pitchFamily="50" charset="0"/>
              </a:rPr>
              <a:t>nguyên</a:t>
            </a:r>
            <a:r>
              <a:rPr lang="en-US" altLang="ja-JP" sz="1000" dirty="0">
                <a:latin typeface="Formata BQ Regular" pitchFamily="50" charset="0"/>
              </a:rPr>
              <a:t> </a:t>
            </a:r>
            <a:r>
              <a:rPr lang="en-US" altLang="ja-JP" sz="1000" dirty="0" err="1">
                <a:latin typeface="Formata BQ Regular" pitchFamily="50" charset="0"/>
              </a:rPr>
              <a:t>tắc</a:t>
            </a:r>
            <a:r>
              <a:rPr lang="en-US" altLang="ja-JP" sz="1000" dirty="0">
                <a:latin typeface="Formata BQ Regular" pitchFamily="50" charset="0"/>
              </a:rPr>
              <a:t>.</a:t>
            </a:r>
            <a:endParaRPr lang="en-US" altLang="en-US" sz="1000" dirty="0">
              <a:latin typeface="Formata BQ Regular" pitchFamily="50" charset="0"/>
            </a:endParaRPr>
          </a:p>
        </p:txBody>
      </p:sp>
    </p:spTree>
    <p:extLst>
      <p:ext uri="{BB962C8B-B14F-4D97-AF65-F5344CB8AC3E}">
        <p14:creationId xmlns:p14="http://schemas.microsoft.com/office/powerpoint/2010/main" val="3743472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84B7EDC-0B6A-D34B-AA20-0454759085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0B9B758-2DE9-2A47-81E7-0D7665A0AEC1}" type="slidenum">
              <a:rPr lang="en-US" altLang="en-US"/>
              <a:pPr>
                <a:spcBef>
                  <a:spcPct val="0"/>
                </a:spcBef>
              </a:pPr>
              <a:t>24</a:t>
            </a:fld>
            <a:endParaRPr lang="en-US" altLang="en-US"/>
          </a:p>
        </p:txBody>
      </p:sp>
      <p:sp>
        <p:nvSpPr>
          <p:cNvPr id="5123" name="Rectangle 2">
            <a:extLst>
              <a:ext uri="{FF2B5EF4-FFF2-40B4-BE49-F238E27FC236}">
                <a16:creationId xmlns:a16="http://schemas.microsoft.com/office/drawing/2014/main" id="{2286188A-6D96-4B40-B9DA-CC31368E9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E45E6DE7-293F-934A-BFC3-E8F29B7864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b="1">
                <a:latin typeface="Formata BQ Regular" pitchFamily="50" charset="0"/>
              </a:rPr>
              <a:t>(Slides 11-13: 7 phút)</a:t>
            </a:r>
          </a:p>
          <a:p>
            <a:pPr eaLnBrk="1" hangingPunct="1">
              <a:spcBef>
                <a:spcPct val="0"/>
              </a:spcBef>
            </a:pPr>
            <a:r>
              <a:rPr lang="en-US" altLang="en-US" sz="1000" u="sng">
                <a:latin typeface="Formata BQ Regular" pitchFamily="50" charset="0"/>
              </a:rPr>
              <a:t>Việc minh họa</a:t>
            </a:r>
            <a:r>
              <a:rPr lang="en-US" altLang="en-US" sz="1000">
                <a:latin typeface="Formata BQ Regular" pitchFamily="50" charset="0"/>
              </a:rPr>
              <a:t> sẽ giúp những người tham dự hiểu được những khái niệm kỷ luật/trừng phạt.</a:t>
            </a:r>
          </a:p>
          <a:p>
            <a:pPr eaLnBrk="1" hangingPunct="1">
              <a:spcBef>
                <a:spcPct val="0"/>
              </a:spcBef>
            </a:pPr>
            <a:r>
              <a:rPr lang="en-US" altLang="en-US" sz="1000">
                <a:latin typeface="Formata BQ Regular" pitchFamily="50" charset="0"/>
              </a:rPr>
              <a:t>Chọn hai thành viên của nhóm mục vụ để trợ giúp. Sau khi đọc ý thứ hai và trước khi đọc gạch đầu dòng thứ nhất, lên giọng và chỉ vào những thành viên nhóm mục vụ và bảo họ lập tức lên phía trên. Khi họ đã lên phía trên rồi, thì lớn tiếng giải thích cho họ và mọi người khác trong phòng rằng những người này không tập trung và nhóm của họ sẽ mất điểm vì điều đó. </a:t>
            </a:r>
            <a:r>
              <a:rPr lang="en-US" altLang="en-US" sz="1000" b="1">
                <a:latin typeface="Formata BQ Regular" pitchFamily="50" charset="0"/>
              </a:rPr>
              <a:t>Rồi sau đó giải thích rằng chúng tôi gọi đây là sự trừng phạt và thật là xấu hổ dường nào đối với những người được gọi lên trên này. </a:t>
            </a:r>
            <a:r>
              <a:rPr lang="en-US" altLang="en-US" sz="1000">
                <a:latin typeface="Formata BQ Regular" pitchFamily="50" charset="0"/>
              </a:rPr>
              <a:t>Mời họ trở về chỗ ngồi và </a:t>
            </a:r>
            <a:r>
              <a:rPr lang="en-US" altLang="en-US" sz="1000" u="sng">
                <a:latin typeface="Formata BQ Regular" pitchFamily="50" charset="0"/>
              </a:rPr>
              <a:t>đi tiếp sang hai gạch đầu dòng đầu tiên.</a:t>
            </a:r>
          </a:p>
          <a:p>
            <a:pPr eaLnBrk="1" hangingPunct="1">
              <a:spcBef>
                <a:spcPct val="0"/>
              </a:spcBef>
            </a:pPr>
            <a:r>
              <a:rPr lang="en-US" altLang="en-US" sz="1000" b="1" u="sng">
                <a:latin typeface="Formata BQ Regular" pitchFamily="50" charset="0"/>
              </a:rPr>
              <a:t>Rồi sau đó minh họa điều này</a:t>
            </a:r>
            <a:r>
              <a:rPr lang="en-US" altLang="en-US" sz="1000" b="1">
                <a:latin typeface="Formata BQ Regular" pitchFamily="50" charset="0"/>
              </a:rPr>
              <a:t>:</a:t>
            </a:r>
          </a:p>
          <a:p>
            <a:pPr eaLnBrk="1" hangingPunct="1">
              <a:spcBef>
                <a:spcPct val="0"/>
              </a:spcBef>
            </a:pPr>
            <a:r>
              <a:rPr lang="en-US" altLang="en-US" sz="1000">
                <a:latin typeface="Formata BQ Regular" pitchFamily="50" charset="0"/>
              </a:rPr>
              <a:t>Tuyên bố một cách hào hứng rằng: </a:t>
            </a:r>
            <a:r>
              <a:rPr lang="ja-JP" altLang="en-US" sz="1000">
                <a:latin typeface="Arial" panose="020B0604020202020204" pitchFamily="34" charset="0"/>
              </a:rPr>
              <a:t>“</a:t>
            </a:r>
            <a:r>
              <a:rPr lang="en-US" altLang="ja-JP" sz="1000">
                <a:latin typeface="Arial" panose="020B0604020202020204" pitchFamily="34" charset="0"/>
              </a:rPr>
              <a:t>Đội Đỏ và Xanh đã chú ý tập trung rất tốt nên mỗi đội sẽ nhận được 20 điểm thưởng</a:t>
            </a:r>
            <a:r>
              <a:rPr lang="en-US" altLang="ja-JP" sz="1000">
                <a:latin typeface="Formata BQ Regular" pitchFamily="50" charset="0"/>
              </a:rPr>
              <a:t>!</a:t>
            </a:r>
            <a:r>
              <a:rPr lang="ja-JP" altLang="en-US" sz="1000">
                <a:latin typeface="Arial" panose="020B0604020202020204" pitchFamily="34" charset="0"/>
              </a:rPr>
              <a:t>”</a:t>
            </a:r>
            <a:r>
              <a:rPr lang="en-US" altLang="ja-JP" sz="1000">
                <a:latin typeface="Formata BQ Regular" pitchFamily="50" charset="0"/>
              </a:rPr>
              <a:t> </a:t>
            </a:r>
            <a:r>
              <a:rPr lang="ja-JP" altLang="en-US" sz="1000">
                <a:latin typeface="Arial" panose="020B0604020202020204" pitchFamily="34" charset="0"/>
              </a:rPr>
              <a:t>“</a:t>
            </a:r>
            <a:r>
              <a:rPr lang="en-US" altLang="ja-JP" sz="1000">
                <a:latin typeface="Arial" panose="020B0604020202020204" pitchFamily="34" charset="0"/>
              </a:rPr>
              <a:t>Đây là kỷ luật tích cực</a:t>
            </a:r>
            <a:r>
              <a:rPr lang="en-US" altLang="ja-JP" sz="1000">
                <a:latin typeface="Formata BQ Regular" pitchFamily="50" charset="0"/>
              </a:rPr>
              <a:t>.</a:t>
            </a:r>
            <a:r>
              <a:rPr lang="ja-JP" altLang="en-US" sz="1000">
                <a:latin typeface="Arial" panose="020B0604020202020204" pitchFamily="34" charset="0"/>
              </a:rPr>
              <a:t>”</a:t>
            </a:r>
            <a:r>
              <a:rPr lang="en-US" altLang="ja-JP" sz="1000">
                <a:latin typeface="Formata BQ Regular" pitchFamily="50" charset="0"/>
              </a:rPr>
              <a:t> </a:t>
            </a:r>
            <a:r>
              <a:rPr lang="en-US" altLang="ja-JP" sz="1000" b="1">
                <a:latin typeface="Formata BQ Regular" pitchFamily="50" charset="0"/>
              </a:rPr>
              <a:t>Hỏi những người tham dự xem thử họ thấy được sự khác biệt.</a:t>
            </a:r>
            <a:r>
              <a:rPr lang="en-US" altLang="ja-JP" sz="1000">
                <a:latin typeface="Formata BQ Regular" pitchFamily="50" charset="0"/>
              </a:rPr>
              <a:t> </a:t>
            </a:r>
            <a:r>
              <a:rPr lang="en-US" altLang="ja-JP" u="sng"/>
              <a:t>Sau đó đi tiếp đến hai gạch đầu dòng cuối cùng,</a:t>
            </a:r>
            <a:r>
              <a:rPr lang="en-US" altLang="ja-JP"/>
              <a:t> giải thích tại sao kỷ luật tích cực không làm xấu hổ mà lại thúc đẩy những thành viên câu lạc bộ tuân theo các nguyên tắc.</a:t>
            </a:r>
            <a:r>
              <a:rPr lang="en-US" altLang="ja-JP" sz="1000">
                <a:latin typeface="Formata BQ Regular" pitchFamily="50" charset="0"/>
              </a:rPr>
              <a:t> Các thành viên trong nhóm sẽ động viên những thành viên của chính nhóm mình tuân theo những nguyên tắc.</a:t>
            </a:r>
            <a:endParaRPr lang="en-US" altLang="en-US" sz="1000">
              <a:latin typeface="Formata BQ Regular" pitchFamily="50" charset="0"/>
            </a:endParaRPr>
          </a:p>
        </p:txBody>
      </p:sp>
    </p:spTree>
    <p:extLst>
      <p:ext uri="{BB962C8B-B14F-4D97-AF65-F5344CB8AC3E}">
        <p14:creationId xmlns:p14="http://schemas.microsoft.com/office/powerpoint/2010/main" val="3851813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81CD7B9-CF9E-584F-B2AF-3CBE0FC8C5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F58D5A1-F0A2-014F-BF7F-C4584663FC42}" type="slidenum">
              <a:rPr lang="en-US" altLang="en-US"/>
              <a:pPr>
                <a:spcBef>
                  <a:spcPct val="0"/>
                </a:spcBef>
              </a:pPr>
              <a:t>28</a:t>
            </a:fld>
            <a:endParaRPr lang="en-US" altLang="en-US"/>
          </a:p>
        </p:txBody>
      </p:sp>
      <p:sp>
        <p:nvSpPr>
          <p:cNvPr id="19459" name="Rectangle 2">
            <a:extLst>
              <a:ext uri="{FF2B5EF4-FFF2-40B4-BE49-F238E27FC236}">
                <a16:creationId xmlns:a16="http://schemas.microsoft.com/office/drawing/2014/main" id="{19F6C8C1-35C6-0B40-A95F-83045AEC6A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1BD7D67C-C544-DE40-A498-23516B63CA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Formata BQ Regular" pitchFamily="50" charset="0"/>
              </a:rPr>
              <a:t>Mỗi câu lạc bộ có thể đặt ra những tiêu chuẩn về cách thức giành được điểm. Những tiêu chuẩn đó phải được giải thích rõ ràng với tất các các thành viên câu lạc bộ và các chỉ huy, và điểm số phải được cho một cách nhất quán và công bằng. Câu lạc bộ của bạn có thể thông báo những cách thức đặc biệt để giành điểm mỗi tuần, như : Đêm Mang-bạn-đến, Đêm Mặc-áo-trắng, ...</a:t>
            </a:r>
          </a:p>
        </p:txBody>
      </p:sp>
    </p:spTree>
    <p:extLst>
      <p:ext uri="{BB962C8B-B14F-4D97-AF65-F5344CB8AC3E}">
        <p14:creationId xmlns:p14="http://schemas.microsoft.com/office/powerpoint/2010/main" val="214358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90772CE-B818-FA4C-A9A5-47477E71FD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D75CFCA-D21B-1841-83F0-F598A859F3AC}" type="slidenum">
              <a:rPr lang="en-US" altLang="en-US"/>
              <a:pPr>
                <a:spcBef>
                  <a:spcPct val="0"/>
                </a:spcBef>
              </a:pPr>
              <a:t>29</a:t>
            </a:fld>
            <a:endParaRPr lang="en-US" altLang="en-US"/>
          </a:p>
        </p:txBody>
      </p:sp>
      <p:sp>
        <p:nvSpPr>
          <p:cNvPr id="9219" name="Rectangle 2">
            <a:extLst>
              <a:ext uri="{FF2B5EF4-FFF2-40B4-BE49-F238E27FC236}">
                <a16:creationId xmlns:a16="http://schemas.microsoft.com/office/drawing/2014/main" id="{F0DBE285-84FC-F845-B43A-DA00801F9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8EC5E0B-6F7C-6141-9690-0B93A18D2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Formata BQ Regular" pitchFamily="50" charset="0"/>
              </a:rPr>
              <a:t>(Slide 14-26: 12 phút)</a:t>
            </a:r>
            <a:r>
              <a:rPr lang="en-US" altLang="en-US">
                <a:latin typeface="Formata BQ Regular" pitchFamily="50" charset="0"/>
              </a:rPr>
              <a:t> Mỗi phương pháp đã được kiểm chứng trên sẽ được thảo luận chi tiết ở những slide kế tiếp.</a:t>
            </a:r>
          </a:p>
        </p:txBody>
      </p:sp>
    </p:spTree>
    <p:extLst>
      <p:ext uri="{BB962C8B-B14F-4D97-AF65-F5344CB8AC3E}">
        <p14:creationId xmlns:p14="http://schemas.microsoft.com/office/powerpoint/2010/main" val="2767080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90772CE-B818-FA4C-A9A5-47477E71FD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D75CFCA-D21B-1841-83F0-F598A859F3AC}" type="slidenum">
              <a:rPr lang="en-US" altLang="en-US"/>
              <a:pPr>
                <a:spcBef>
                  <a:spcPct val="0"/>
                </a:spcBef>
              </a:pPr>
              <a:t>30</a:t>
            </a:fld>
            <a:endParaRPr lang="en-US" altLang="en-US"/>
          </a:p>
        </p:txBody>
      </p:sp>
      <p:sp>
        <p:nvSpPr>
          <p:cNvPr id="9219" name="Rectangle 2">
            <a:extLst>
              <a:ext uri="{FF2B5EF4-FFF2-40B4-BE49-F238E27FC236}">
                <a16:creationId xmlns:a16="http://schemas.microsoft.com/office/drawing/2014/main" id="{F0DBE285-84FC-F845-B43A-DA00801F9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8EC5E0B-6F7C-6141-9690-0B93A18D2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Formata BQ Regular" pitchFamily="50" charset="0"/>
              </a:rPr>
              <a:t>(Slide 14-26: 12 phút)</a:t>
            </a:r>
            <a:r>
              <a:rPr lang="en-US" altLang="en-US">
                <a:latin typeface="Formata BQ Regular" pitchFamily="50" charset="0"/>
              </a:rPr>
              <a:t> Mỗi phương pháp đã được kiểm chứng trên sẽ được thảo luận chi tiết ở những slide kế tiếp.</a:t>
            </a:r>
          </a:p>
        </p:txBody>
      </p:sp>
    </p:spTree>
    <p:extLst>
      <p:ext uri="{BB962C8B-B14F-4D97-AF65-F5344CB8AC3E}">
        <p14:creationId xmlns:p14="http://schemas.microsoft.com/office/powerpoint/2010/main" val="2524045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181A26D1-1B76-794B-969A-6C71DF5D0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BCA515F-E00F-E749-989E-EFD9C7DBB79F}" type="slidenum">
              <a:rPr lang="en-US" altLang="en-US"/>
              <a:pPr>
                <a:spcBef>
                  <a:spcPct val="0"/>
                </a:spcBef>
              </a:pPr>
              <a:t>31</a:t>
            </a:fld>
            <a:endParaRPr lang="en-US" altLang="en-US"/>
          </a:p>
        </p:txBody>
      </p:sp>
      <p:sp>
        <p:nvSpPr>
          <p:cNvPr id="11267" name="Rectangle 2">
            <a:extLst>
              <a:ext uri="{FF2B5EF4-FFF2-40B4-BE49-F238E27FC236}">
                <a16:creationId xmlns:a16="http://schemas.microsoft.com/office/drawing/2014/main" id="{42C37F8B-FB02-B643-9E5A-56BFD8B4EF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a:extLst>
              <a:ext uri="{FF2B5EF4-FFF2-40B4-BE49-F238E27FC236}">
                <a16:creationId xmlns:a16="http://schemas.microsoft.com/office/drawing/2014/main" id="{9F029679-4FE3-6F40-9C3E-FC511A791C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Formata BQ Regular" pitchFamily="50" charset="0"/>
              </a:rPr>
              <a:t>Giơ tay lên cao và làm mẫu đếm đến năm. Sử dụng cách đếm đến năm thường xuyên trong buổi họp của bạn để giúp những người được huấn luyện làm quen với phương pháp kỷ luật này.</a:t>
            </a:r>
          </a:p>
        </p:txBody>
      </p:sp>
    </p:spTree>
    <p:extLst>
      <p:ext uri="{BB962C8B-B14F-4D97-AF65-F5344CB8AC3E}">
        <p14:creationId xmlns:p14="http://schemas.microsoft.com/office/powerpoint/2010/main" val="4156737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F677E45-60CC-C148-BBB5-12A3BD64D5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1FDE587-0387-C44E-B434-3D1F8522AE6B}" type="slidenum">
              <a:rPr lang="en-US" altLang="en-US"/>
              <a:pPr>
                <a:spcBef>
                  <a:spcPct val="0"/>
                </a:spcBef>
              </a:pPr>
              <a:t>33</a:t>
            </a:fld>
            <a:endParaRPr lang="en-US" altLang="en-US"/>
          </a:p>
        </p:txBody>
      </p:sp>
      <p:sp>
        <p:nvSpPr>
          <p:cNvPr id="14339" name="Rectangle 2">
            <a:extLst>
              <a:ext uri="{FF2B5EF4-FFF2-40B4-BE49-F238E27FC236}">
                <a16:creationId xmlns:a16="http://schemas.microsoft.com/office/drawing/2014/main" id="{EE5E7952-ED2B-1143-90FD-0909DCFD5D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B6BF9BED-2338-3F4F-A021-449110308B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latin typeface="Formata BQ Regular" pitchFamily="50" charset="0"/>
              </a:rPr>
              <a:t>Cần</a:t>
            </a:r>
            <a:r>
              <a:rPr lang="en-US" altLang="en-US" dirty="0">
                <a:latin typeface="Formata BQ Regular" pitchFamily="50" charset="0"/>
              </a:rPr>
              <a:t> </a:t>
            </a:r>
            <a:r>
              <a:rPr lang="en-US" altLang="en-US" dirty="0" err="1">
                <a:latin typeface="Formata BQ Regular" pitchFamily="50" charset="0"/>
              </a:rPr>
              <a:t>chú</a:t>
            </a:r>
            <a:r>
              <a:rPr lang="en-US" altLang="en-US" dirty="0">
                <a:latin typeface="Formata BQ Regular" pitchFamily="50" charset="0"/>
              </a:rPr>
              <a:t> </a:t>
            </a:r>
            <a:r>
              <a:rPr lang="en-US" altLang="en-US" dirty="0" err="1">
                <a:latin typeface="Formata BQ Regular" pitchFamily="50" charset="0"/>
              </a:rPr>
              <a:t>ý</a:t>
            </a:r>
            <a:r>
              <a:rPr lang="en-US" altLang="en-US" dirty="0">
                <a:latin typeface="Formata BQ Regular" pitchFamily="50" charset="0"/>
              </a:rPr>
              <a:t>: </a:t>
            </a:r>
            <a:r>
              <a:rPr lang="en-US" altLang="en-US" dirty="0" err="1">
                <a:latin typeface="Formata BQ Regular" pitchFamily="50" charset="0"/>
              </a:rPr>
              <a:t>đa</a:t>
            </a:r>
            <a:r>
              <a:rPr lang="en-US" altLang="en-US" dirty="0">
                <a:latin typeface="Formata BQ Regular" pitchFamily="50" charset="0"/>
              </a:rPr>
              <a:t> </a:t>
            </a:r>
            <a:r>
              <a:rPr lang="en-US" altLang="en-US" dirty="0" err="1">
                <a:latin typeface="Formata BQ Regular" pitchFamily="50" charset="0"/>
              </a:rPr>
              <a:t>số</a:t>
            </a:r>
            <a:r>
              <a:rPr lang="en-US" altLang="en-US" dirty="0">
                <a:latin typeface="Formata BQ Regular" pitchFamily="50" charset="0"/>
              </a:rPr>
              <a:t> </a:t>
            </a:r>
            <a:r>
              <a:rPr lang="en-US" altLang="en-US" dirty="0" err="1">
                <a:latin typeface="Formata BQ Regular" pitchFamily="50" charset="0"/>
              </a:rPr>
              <a:t>các</a:t>
            </a:r>
            <a:r>
              <a:rPr lang="en-US" altLang="en-US" dirty="0">
                <a:latin typeface="Formata BQ Regular" pitchFamily="50" charset="0"/>
              </a:rPr>
              <a:t> </a:t>
            </a:r>
            <a:r>
              <a:rPr lang="en-US" altLang="en-US" dirty="0" err="1">
                <a:latin typeface="Formata BQ Regular" pitchFamily="50" charset="0"/>
              </a:rPr>
              <a:t>thành</a:t>
            </a:r>
            <a:r>
              <a:rPr lang="en-US" altLang="en-US" dirty="0">
                <a:latin typeface="Formata BQ Regular" pitchFamily="50" charset="0"/>
              </a:rPr>
              <a:t> </a:t>
            </a:r>
            <a:r>
              <a:rPr lang="en-US" altLang="en-US" dirty="0" err="1">
                <a:latin typeface="Formata BQ Regular" pitchFamily="50" charset="0"/>
              </a:rPr>
              <a:t>viên</a:t>
            </a:r>
            <a:r>
              <a:rPr lang="en-US" altLang="en-US" dirty="0">
                <a:latin typeface="Formata BQ Regular" pitchFamily="50" charset="0"/>
              </a:rPr>
              <a:t> </a:t>
            </a:r>
            <a:r>
              <a:rPr lang="en-US" altLang="en-US" dirty="0" err="1">
                <a:latin typeface="Formata BQ Regular" pitchFamily="50" charset="0"/>
              </a:rPr>
              <a:t>câu</a:t>
            </a:r>
            <a:r>
              <a:rPr lang="en-US" altLang="en-US" dirty="0">
                <a:latin typeface="Formata BQ Regular" pitchFamily="50" charset="0"/>
              </a:rPr>
              <a:t> </a:t>
            </a:r>
            <a:r>
              <a:rPr lang="en-US" altLang="en-US" dirty="0" err="1">
                <a:latin typeface="Formata BQ Regular" pitchFamily="50" charset="0"/>
              </a:rPr>
              <a:t>lạc</a:t>
            </a:r>
            <a:r>
              <a:rPr lang="en-US" altLang="en-US" dirty="0">
                <a:latin typeface="Formata BQ Regular" pitchFamily="50" charset="0"/>
              </a:rPr>
              <a:t> </a:t>
            </a:r>
            <a:r>
              <a:rPr lang="en-US" altLang="en-US" dirty="0" err="1">
                <a:latin typeface="Formata BQ Regular" pitchFamily="50" charset="0"/>
              </a:rPr>
              <a:t>bộ</a:t>
            </a:r>
            <a:r>
              <a:rPr lang="en-US" altLang="en-US" dirty="0">
                <a:latin typeface="Formata BQ Regular" pitchFamily="50" charset="0"/>
              </a:rPr>
              <a:t> </a:t>
            </a:r>
            <a:r>
              <a:rPr lang="en-US" altLang="en-US" dirty="0" err="1">
                <a:latin typeface="Formata BQ Regular" pitchFamily="50" charset="0"/>
              </a:rPr>
              <a:t>sẽ</a:t>
            </a:r>
            <a:r>
              <a:rPr lang="en-US" altLang="en-US" dirty="0">
                <a:latin typeface="Formata BQ Regular" pitchFamily="50" charset="0"/>
              </a:rPr>
              <a:t> </a:t>
            </a:r>
            <a:r>
              <a:rPr lang="en-US" altLang="en-US" dirty="0" err="1">
                <a:latin typeface="Formata BQ Regular" pitchFamily="50" charset="0"/>
              </a:rPr>
              <a:t>đáp</a:t>
            </a:r>
            <a:r>
              <a:rPr lang="en-US" altLang="en-US" dirty="0">
                <a:latin typeface="Formata BQ Regular" pitchFamily="50" charset="0"/>
              </a:rPr>
              <a:t> </a:t>
            </a:r>
            <a:r>
              <a:rPr lang="en-US" altLang="en-US" dirty="0" err="1">
                <a:latin typeface="Formata BQ Regular" pitchFamily="50" charset="0"/>
              </a:rPr>
              <a:t>ứng</a:t>
            </a:r>
            <a:r>
              <a:rPr lang="en-US" altLang="en-US" dirty="0">
                <a:latin typeface="Formata BQ Regular" pitchFamily="50" charset="0"/>
              </a:rPr>
              <a:t> </a:t>
            </a:r>
            <a:r>
              <a:rPr lang="en-US" altLang="en-US" dirty="0" err="1">
                <a:latin typeface="Formata BQ Regular" pitchFamily="50" charset="0"/>
              </a:rPr>
              <a:t>lại</a:t>
            </a:r>
            <a:r>
              <a:rPr lang="en-US" altLang="en-US" dirty="0">
                <a:latin typeface="Formata BQ Regular" pitchFamily="50" charset="0"/>
              </a:rPr>
              <a:t> </a:t>
            </a:r>
            <a:r>
              <a:rPr lang="en-US" altLang="en-US" dirty="0" err="1">
                <a:latin typeface="Formata BQ Regular" pitchFamily="50" charset="0"/>
              </a:rPr>
              <a:t>sau</a:t>
            </a:r>
            <a:r>
              <a:rPr lang="en-US" altLang="en-US" dirty="0">
                <a:latin typeface="Formata BQ Regular" pitchFamily="50" charset="0"/>
              </a:rPr>
              <a:t> </a:t>
            </a:r>
            <a:r>
              <a:rPr lang="en-US" altLang="en-US" dirty="0" err="1">
                <a:latin typeface="Formata BQ Regular" pitchFamily="50" charset="0"/>
              </a:rPr>
              <a:t>cảnh</a:t>
            </a:r>
            <a:r>
              <a:rPr lang="en-US" altLang="en-US" dirty="0">
                <a:latin typeface="Formata BQ Regular" pitchFamily="50" charset="0"/>
              </a:rPr>
              <a:t> </a:t>
            </a:r>
            <a:r>
              <a:rPr lang="en-US" altLang="en-US" dirty="0" err="1">
                <a:latin typeface="Formata BQ Regular" pitchFamily="50" charset="0"/>
              </a:rPr>
              <a:t>cáo</a:t>
            </a:r>
            <a:r>
              <a:rPr lang="en-US" altLang="en-US" dirty="0">
                <a:latin typeface="Formata BQ Regular" pitchFamily="50" charset="0"/>
              </a:rPr>
              <a:t> </a:t>
            </a:r>
            <a:r>
              <a:rPr lang="en-US" altLang="en-US" dirty="0" err="1">
                <a:latin typeface="Formata BQ Regular" pitchFamily="50" charset="0"/>
              </a:rPr>
              <a:t>thứ</a:t>
            </a:r>
            <a:r>
              <a:rPr lang="en-US" altLang="en-US" dirty="0">
                <a:latin typeface="Formata BQ Regular" pitchFamily="50" charset="0"/>
              </a:rPr>
              <a:t> </a:t>
            </a:r>
            <a:r>
              <a:rPr lang="en-US" altLang="en-US" dirty="0" err="1">
                <a:latin typeface="Formata BQ Regular" pitchFamily="50" charset="0"/>
              </a:rPr>
              <a:t>nhất</a:t>
            </a:r>
            <a:r>
              <a:rPr lang="en-US" altLang="en-US" dirty="0">
                <a:latin typeface="Formata BQ Regular" pitchFamily="50" charset="0"/>
              </a:rPr>
              <a:t>. </a:t>
            </a:r>
            <a:r>
              <a:rPr lang="en-US" altLang="en-US" dirty="0" err="1">
                <a:latin typeface="Formata BQ Regular" pitchFamily="50" charset="0"/>
              </a:rPr>
              <a:t>Hình</a:t>
            </a:r>
            <a:r>
              <a:rPr lang="en-US" altLang="en-US" dirty="0">
                <a:latin typeface="Formata BQ Regular" pitchFamily="50" charset="0"/>
              </a:rPr>
              <a:t> </a:t>
            </a:r>
            <a:r>
              <a:rPr lang="en-US" altLang="en-US" dirty="0" err="1">
                <a:latin typeface="Formata BQ Regular" pitchFamily="50" charset="0"/>
              </a:rPr>
              <a:t>thức</a:t>
            </a:r>
            <a:r>
              <a:rPr lang="en-US" altLang="en-US" dirty="0">
                <a:latin typeface="Formata BQ Regular" pitchFamily="50" charset="0"/>
              </a:rPr>
              <a:t> “</a:t>
            </a:r>
            <a:r>
              <a:rPr lang="en-US" altLang="en-US" dirty="0" err="1">
                <a:latin typeface="Formata BQ Regular" pitchFamily="50" charset="0"/>
              </a:rPr>
              <a:t>Đếm</a:t>
            </a:r>
            <a:r>
              <a:rPr lang="en-US" altLang="en-US" dirty="0">
                <a:latin typeface="Formata BQ Regular" pitchFamily="50" charset="0"/>
              </a:rPr>
              <a:t> </a:t>
            </a:r>
            <a:r>
              <a:rPr lang="en-US" altLang="en-US" dirty="0" err="1">
                <a:latin typeface="Formata BQ Regular" pitchFamily="50" charset="0"/>
              </a:rPr>
              <a:t>Đến</a:t>
            </a:r>
            <a:r>
              <a:rPr lang="en-US" altLang="en-US" dirty="0">
                <a:latin typeface="Formata BQ Regular" pitchFamily="50" charset="0"/>
              </a:rPr>
              <a:t> Ba” </a:t>
            </a:r>
            <a:r>
              <a:rPr lang="en-US" altLang="en-US" dirty="0" err="1">
                <a:latin typeface="Formata BQ Regular" pitchFamily="50" charset="0"/>
              </a:rPr>
              <a:t>phải</a:t>
            </a:r>
            <a:r>
              <a:rPr lang="en-US" altLang="en-US" dirty="0">
                <a:latin typeface="Formata BQ Regular" pitchFamily="50" charset="0"/>
              </a:rPr>
              <a:t> </a:t>
            </a:r>
            <a:r>
              <a:rPr lang="en-US" altLang="en-US" dirty="0" err="1">
                <a:latin typeface="Formata BQ Regular" pitchFamily="50" charset="0"/>
              </a:rPr>
              <a:t>được</a:t>
            </a:r>
            <a:r>
              <a:rPr lang="en-US" altLang="en-US" dirty="0">
                <a:latin typeface="Formata BQ Regular" pitchFamily="50" charset="0"/>
              </a:rPr>
              <a:t> </a:t>
            </a:r>
            <a:r>
              <a:rPr lang="en-US" altLang="en-US" dirty="0" err="1">
                <a:latin typeface="Formata BQ Regular" pitchFamily="50" charset="0"/>
              </a:rPr>
              <a:t>thực</a:t>
            </a:r>
            <a:r>
              <a:rPr lang="en-US" altLang="en-US" dirty="0">
                <a:latin typeface="Formata BQ Regular" pitchFamily="50" charset="0"/>
              </a:rPr>
              <a:t> </a:t>
            </a:r>
            <a:r>
              <a:rPr lang="en-US" altLang="en-US" dirty="0" err="1">
                <a:latin typeface="Formata BQ Regular" pitchFamily="50" charset="0"/>
              </a:rPr>
              <a:t>hiện</a:t>
            </a:r>
            <a:r>
              <a:rPr lang="en-US" altLang="en-US" dirty="0">
                <a:latin typeface="Formata BQ Regular" pitchFamily="50" charset="0"/>
              </a:rPr>
              <a:t> </a:t>
            </a:r>
            <a:r>
              <a:rPr lang="en-US" altLang="en-US" dirty="0" err="1">
                <a:latin typeface="Formata BQ Regular" pitchFamily="50" charset="0"/>
              </a:rPr>
              <a:t>bởi</a:t>
            </a:r>
            <a:r>
              <a:rPr lang="en-US" altLang="en-US" dirty="0">
                <a:latin typeface="Formata BQ Regular" pitchFamily="50" charset="0"/>
              </a:rPr>
              <a:t> </a:t>
            </a:r>
            <a:r>
              <a:rPr lang="en-US" altLang="en-US" dirty="0" err="1">
                <a:latin typeface="Formata BQ Regular" pitchFamily="50" charset="0"/>
              </a:rPr>
              <a:t>một</a:t>
            </a:r>
            <a:r>
              <a:rPr lang="en-US" altLang="en-US" dirty="0">
                <a:latin typeface="Formata BQ Regular" pitchFamily="50" charset="0"/>
              </a:rPr>
              <a:t> </a:t>
            </a:r>
            <a:r>
              <a:rPr lang="en-US" altLang="en-US" dirty="0" err="1">
                <a:latin typeface="Formata BQ Regular" pitchFamily="50" charset="0"/>
              </a:rPr>
              <a:t>người</a:t>
            </a:r>
            <a:r>
              <a:rPr lang="en-US" altLang="en-US" dirty="0">
                <a:latin typeface="Formata BQ Regular" pitchFamily="50" charset="0"/>
              </a:rPr>
              <a:t> (</a:t>
            </a:r>
            <a:r>
              <a:rPr lang="vi-VN" altLang="en-US" dirty="0">
                <a:latin typeface="Formata BQ Regular" pitchFamily="50" charset="0"/>
              </a:rPr>
              <a:t>Đặc trách mục vụ</a:t>
            </a:r>
            <a:r>
              <a:rPr lang="en-US" altLang="en-US" dirty="0">
                <a:latin typeface="Formata BQ Regular" pitchFamily="50" charset="0"/>
              </a:rPr>
              <a:t> </a:t>
            </a:r>
            <a:r>
              <a:rPr lang="en-US" altLang="en-US" dirty="0" err="1">
                <a:latin typeface="Formata BQ Regular" pitchFamily="50" charset="0"/>
              </a:rPr>
              <a:t>hoặc</a:t>
            </a:r>
            <a:r>
              <a:rPr lang="en-US" altLang="en-US" dirty="0">
                <a:latin typeface="Formata BQ Regular" pitchFamily="50" charset="0"/>
              </a:rPr>
              <a:t> </a:t>
            </a:r>
            <a:r>
              <a:rPr lang="en-US" altLang="en-US" dirty="0" err="1">
                <a:latin typeface="Formata BQ Regular" pitchFamily="50" charset="0"/>
              </a:rPr>
              <a:t>trưởng</a:t>
            </a:r>
            <a:r>
              <a:rPr lang="en-US" altLang="en-US" dirty="0">
                <a:latin typeface="Formata BQ Regular" pitchFamily="50" charset="0"/>
              </a:rPr>
              <a:t> </a:t>
            </a:r>
            <a:r>
              <a:rPr lang="en-US" altLang="en-US" dirty="0" err="1">
                <a:latin typeface="Formata BQ Regular" pitchFamily="50" charset="0"/>
              </a:rPr>
              <a:t>nhóm</a:t>
            </a:r>
            <a:r>
              <a:rPr lang="en-US" altLang="en-US" dirty="0">
                <a:latin typeface="Formata BQ Regular" pitchFamily="50" charset="0"/>
              </a:rPr>
              <a:t>) </a:t>
            </a:r>
            <a:r>
              <a:rPr lang="en-US" altLang="en-US" dirty="0" err="1">
                <a:latin typeface="Formata BQ Regular" pitchFamily="50" charset="0"/>
              </a:rPr>
              <a:t>để</a:t>
            </a:r>
            <a:r>
              <a:rPr lang="en-US" altLang="en-US" dirty="0">
                <a:latin typeface="Formata BQ Regular" pitchFamily="50" charset="0"/>
              </a:rPr>
              <a:t> </a:t>
            </a:r>
            <a:r>
              <a:rPr lang="en-US" altLang="en-US" dirty="0" err="1">
                <a:latin typeface="Formata BQ Regular" pitchFamily="50" charset="0"/>
              </a:rPr>
              <a:t>đảm</a:t>
            </a:r>
            <a:r>
              <a:rPr lang="en-US" altLang="en-US" dirty="0">
                <a:latin typeface="Formata BQ Regular" pitchFamily="50" charset="0"/>
              </a:rPr>
              <a:t> </a:t>
            </a:r>
            <a:r>
              <a:rPr lang="en-US" altLang="en-US" dirty="0" err="1">
                <a:latin typeface="Formata BQ Regular" pitchFamily="50" charset="0"/>
              </a:rPr>
              <a:t>bảo</a:t>
            </a:r>
            <a:r>
              <a:rPr lang="en-US" altLang="en-US" dirty="0">
                <a:latin typeface="Formata BQ Regular" pitchFamily="50" charset="0"/>
              </a:rPr>
              <a:t> </a:t>
            </a:r>
            <a:r>
              <a:rPr lang="en-US" altLang="en-US" dirty="0" err="1">
                <a:latin typeface="Formata BQ Regular" pitchFamily="50" charset="0"/>
              </a:rPr>
              <a:t>tính</a:t>
            </a:r>
            <a:r>
              <a:rPr lang="en-US" altLang="en-US" dirty="0">
                <a:latin typeface="Formata BQ Regular" pitchFamily="50" charset="0"/>
              </a:rPr>
              <a:t> </a:t>
            </a:r>
            <a:r>
              <a:rPr lang="en-US" altLang="en-US" dirty="0" err="1">
                <a:latin typeface="Formata BQ Regular" pitchFamily="50" charset="0"/>
              </a:rPr>
              <a:t>nhất</a:t>
            </a:r>
            <a:r>
              <a:rPr lang="en-US" altLang="en-US" dirty="0">
                <a:latin typeface="Formata BQ Regular" pitchFamily="50" charset="0"/>
              </a:rPr>
              <a:t> </a:t>
            </a:r>
            <a:r>
              <a:rPr lang="en-US" altLang="en-US" dirty="0" err="1">
                <a:latin typeface="Formata BQ Regular" pitchFamily="50" charset="0"/>
              </a:rPr>
              <a:t>quán</a:t>
            </a:r>
            <a:r>
              <a:rPr lang="en-US" altLang="en-US" dirty="0">
                <a:latin typeface="Formata BQ Regular" pitchFamily="50" charset="0"/>
              </a:rPr>
              <a:t>. </a:t>
            </a:r>
            <a:r>
              <a:rPr lang="en-US" altLang="en-US" dirty="0" err="1">
                <a:latin typeface="Formata BQ Regular" pitchFamily="50" charset="0"/>
              </a:rPr>
              <a:t>Những</a:t>
            </a:r>
            <a:r>
              <a:rPr lang="en-US" altLang="en-US" dirty="0">
                <a:latin typeface="Formata BQ Regular" pitchFamily="50" charset="0"/>
              </a:rPr>
              <a:t> </a:t>
            </a:r>
            <a:r>
              <a:rPr lang="en-US" altLang="en-US" dirty="0" err="1">
                <a:latin typeface="Formata BQ Regular" pitchFamily="50" charset="0"/>
              </a:rPr>
              <a:t>lãnh</a:t>
            </a:r>
            <a:r>
              <a:rPr lang="en-US" altLang="en-US" dirty="0">
                <a:latin typeface="Formata BQ Regular" pitchFamily="50" charset="0"/>
              </a:rPr>
              <a:t> </a:t>
            </a:r>
            <a:r>
              <a:rPr lang="en-US" altLang="en-US" dirty="0" err="1">
                <a:latin typeface="Formata BQ Regular" pitchFamily="50" charset="0"/>
              </a:rPr>
              <a:t>đạo</a:t>
            </a:r>
            <a:r>
              <a:rPr lang="en-US" altLang="en-US" dirty="0">
                <a:latin typeface="Formata BQ Regular" pitchFamily="50" charset="0"/>
              </a:rPr>
              <a:t> </a:t>
            </a:r>
            <a:r>
              <a:rPr lang="en-US" altLang="en-US" dirty="0" err="1">
                <a:latin typeface="Formata BQ Regular" pitchFamily="50" charset="0"/>
              </a:rPr>
              <a:t>khác</a:t>
            </a:r>
            <a:r>
              <a:rPr lang="en-US" altLang="en-US" dirty="0">
                <a:latin typeface="Formata BQ Regular" pitchFamily="50" charset="0"/>
              </a:rPr>
              <a:t> </a:t>
            </a:r>
            <a:r>
              <a:rPr lang="en-US" altLang="en-US" dirty="0" err="1">
                <a:latin typeface="Formata BQ Regular" pitchFamily="50" charset="0"/>
              </a:rPr>
              <a:t>không</a:t>
            </a:r>
            <a:r>
              <a:rPr lang="en-US" altLang="en-US" dirty="0">
                <a:latin typeface="Formata BQ Regular" pitchFamily="50" charset="0"/>
              </a:rPr>
              <a:t> </a:t>
            </a:r>
            <a:r>
              <a:rPr lang="en-US" altLang="en-US" dirty="0" err="1">
                <a:latin typeface="Formata BQ Regular" pitchFamily="50" charset="0"/>
              </a:rPr>
              <a:t>nên</a:t>
            </a:r>
            <a:r>
              <a:rPr lang="en-US" altLang="en-US" dirty="0">
                <a:latin typeface="Formata BQ Regular" pitchFamily="50" charset="0"/>
              </a:rPr>
              <a:t> </a:t>
            </a:r>
            <a:r>
              <a:rPr lang="en-US" altLang="en-US" dirty="0" err="1">
                <a:latin typeface="Formata BQ Regular" pitchFamily="50" charset="0"/>
              </a:rPr>
              <a:t>tự</a:t>
            </a:r>
            <a:r>
              <a:rPr lang="en-US" altLang="en-US" dirty="0">
                <a:latin typeface="Formata BQ Regular" pitchFamily="50" charset="0"/>
              </a:rPr>
              <a:t> </a:t>
            </a:r>
            <a:r>
              <a:rPr lang="en-US" altLang="en-US" dirty="0" err="1">
                <a:latin typeface="Formata BQ Regular" pitchFamily="50" charset="0"/>
              </a:rPr>
              <a:t>thực</a:t>
            </a:r>
            <a:r>
              <a:rPr lang="en-US" altLang="en-US" dirty="0">
                <a:latin typeface="Formata BQ Regular" pitchFamily="50" charset="0"/>
              </a:rPr>
              <a:t> </a:t>
            </a:r>
            <a:r>
              <a:rPr lang="en-US" altLang="en-US" dirty="0" err="1">
                <a:latin typeface="Formata BQ Regular" pitchFamily="50" charset="0"/>
              </a:rPr>
              <a:t>hiện</a:t>
            </a:r>
            <a:r>
              <a:rPr lang="en-US" altLang="en-US" dirty="0">
                <a:latin typeface="Formata BQ Regular" pitchFamily="50" charset="0"/>
              </a:rPr>
              <a:t> </a:t>
            </a:r>
            <a:r>
              <a:rPr lang="en-US" altLang="en-US" dirty="0" err="1">
                <a:latin typeface="Formata BQ Regular" pitchFamily="50" charset="0"/>
              </a:rPr>
              <a:t>hình</a:t>
            </a:r>
            <a:r>
              <a:rPr lang="en-US" altLang="en-US" dirty="0">
                <a:latin typeface="Formata BQ Regular" pitchFamily="50" charset="0"/>
              </a:rPr>
              <a:t> </a:t>
            </a:r>
            <a:r>
              <a:rPr lang="en-US" altLang="en-US" dirty="0" err="1">
                <a:latin typeface="Formata BQ Regular" pitchFamily="50" charset="0"/>
              </a:rPr>
              <a:t>thức</a:t>
            </a:r>
            <a:r>
              <a:rPr lang="en-US" altLang="en-US" dirty="0">
                <a:latin typeface="Formata BQ Regular" pitchFamily="50" charset="0"/>
              </a:rPr>
              <a:t> </a:t>
            </a:r>
            <a:r>
              <a:rPr lang="en-US" altLang="en-US" dirty="0" err="1">
                <a:latin typeface="Formata BQ Regular" pitchFamily="50" charset="0"/>
              </a:rPr>
              <a:t>kỷ</a:t>
            </a:r>
            <a:r>
              <a:rPr lang="en-US" altLang="en-US" dirty="0">
                <a:latin typeface="Formata BQ Regular" pitchFamily="50" charset="0"/>
              </a:rPr>
              <a:t> </a:t>
            </a:r>
            <a:r>
              <a:rPr lang="en-US" altLang="en-US" dirty="0" err="1">
                <a:latin typeface="Formata BQ Regular" pitchFamily="50" charset="0"/>
              </a:rPr>
              <a:t>luật</a:t>
            </a:r>
            <a:r>
              <a:rPr lang="en-US" altLang="en-US" dirty="0">
                <a:latin typeface="Formata BQ Regular" pitchFamily="50" charset="0"/>
              </a:rPr>
              <a:t> </a:t>
            </a:r>
            <a:r>
              <a:rPr lang="en-US" altLang="en-US" dirty="0" err="1">
                <a:latin typeface="Formata BQ Regular" pitchFamily="50" charset="0"/>
              </a:rPr>
              <a:t>này</a:t>
            </a:r>
            <a:r>
              <a:rPr lang="en-US" altLang="en-US" dirty="0">
                <a:latin typeface="Formata BQ Regular" pitchFamily="50" charset="0"/>
              </a:rPr>
              <a:t> </a:t>
            </a:r>
            <a:r>
              <a:rPr lang="en-US" altLang="en-US" dirty="0" err="1">
                <a:latin typeface="Formata BQ Regular" pitchFamily="50" charset="0"/>
              </a:rPr>
              <a:t>mà</a:t>
            </a:r>
            <a:r>
              <a:rPr lang="en-US" altLang="en-US" dirty="0">
                <a:latin typeface="Formata BQ Regular" pitchFamily="50" charset="0"/>
              </a:rPr>
              <a:t> </a:t>
            </a:r>
            <a:r>
              <a:rPr lang="en-US" altLang="en-US" dirty="0" err="1">
                <a:latin typeface="Formata BQ Regular" pitchFamily="50" charset="0"/>
              </a:rPr>
              <a:t>nên</a:t>
            </a:r>
            <a:r>
              <a:rPr lang="en-US" altLang="en-US" dirty="0">
                <a:latin typeface="Formata BQ Regular" pitchFamily="50" charset="0"/>
              </a:rPr>
              <a:t> </a:t>
            </a:r>
            <a:r>
              <a:rPr lang="en-US" altLang="en-US" dirty="0" err="1">
                <a:latin typeface="Formata BQ Regular" pitchFamily="50" charset="0"/>
              </a:rPr>
              <a:t>nhờ</a:t>
            </a:r>
            <a:r>
              <a:rPr lang="en-US" altLang="en-US" dirty="0">
                <a:latin typeface="Formata BQ Regular" pitchFamily="50" charset="0"/>
              </a:rPr>
              <a:t> </a:t>
            </a:r>
            <a:r>
              <a:rPr lang="en-US" altLang="en-US" dirty="0" err="1">
                <a:latin typeface="Formata BQ Regular" pitchFamily="50" charset="0"/>
              </a:rPr>
              <a:t>đến</a:t>
            </a:r>
            <a:r>
              <a:rPr lang="en-US" altLang="en-US" dirty="0">
                <a:latin typeface="Formata BQ Regular" pitchFamily="50" charset="0"/>
              </a:rPr>
              <a:t> </a:t>
            </a:r>
            <a:r>
              <a:rPr lang="en-US" altLang="en-US" dirty="0" err="1">
                <a:latin typeface="Formata BQ Regular" pitchFamily="50" charset="0"/>
              </a:rPr>
              <a:t>sự</a:t>
            </a:r>
            <a:r>
              <a:rPr lang="en-US" altLang="en-US" dirty="0">
                <a:latin typeface="Formata BQ Regular" pitchFamily="50" charset="0"/>
              </a:rPr>
              <a:t> </a:t>
            </a:r>
            <a:r>
              <a:rPr lang="en-US" altLang="en-US" dirty="0" err="1">
                <a:latin typeface="Formata BQ Regular" pitchFamily="50" charset="0"/>
              </a:rPr>
              <a:t>giúp</a:t>
            </a:r>
            <a:r>
              <a:rPr lang="en-US" altLang="en-US" dirty="0">
                <a:latin typeface="Formata BQ Regular" pitchFamily="50" charset="0"/>
              </a:rPr>
              <a:t> </a:t>
            </a:r>
            <a:r>
              <a:rPr lang="en-US" altLang="en-US" dirty="0" err="1">
                <a:latin typeface="Formata BQ Regular" pitchFamily="50" charset="0"/>
              </a:rPr>
              <a:t>đỡ</a:t>
            </a:r>
            <a:r>
              <a:rPr lang="en-US" altLang="en-US" dirty="0">
                <a:latin typeface="Formata BQ Regular" pitchFamily="50" charset="0"/>
              </a:rPr>
              <a:t> </a:t>
            </a:r>
            <a:r>
              <a:rPr lang="en-US" altLang="en-US" dirty="0" err="1">
                <a:latin typeface="Formata BQ Regular" pitchFamily="50" charset="0"/>
              </a:rPr>
              <a:t>của</a:t>
            </a:r>
            <a:r>
              <a:rPr lang="en-US" altLang="en-US" dirty="0">
                <a:latin typeface="Formata BQ Regular" pitchFamily="50" charset="0"/>
              </a:rPr>
              <a:t> </a:t>
            </a:r>
            <a:r>
              <a:rPr lang="vi-VN" altLang="en-US" dirty="0">
                <a:latin typeface="Formata BQ Regular" pitchFamily="50" charset="0"/>
              </a:rPr>
              <a:t>Đặc trách mục vụ</a:t>
            </a:r>
            <a:r>
              <a:rPr lang="en-US" altLang="en-US" dirty="0">
                <a:latin typeface="Formata BQ Regular" pitchFamily="50" charset="0"/>
              </a:rPr>
              <a:t> </a:t>
            </a:r>
            <a:r>
              <a:rPr lang="en-US" altLang="en-US" dirty="0" err="1">
                <a:latin typeface="Formata BQ Regular" pitchFamily="50" charset="0"/>
              </a:rPr>
              <a:t>hoặc</a:t>
            </a:r>
            <a:r>
              <a:rPr lang="en-US" altLang="en-US" dirty="0">
                <a:latin typeface="Formata BQ Regular" pitchFamily="50" charset="0"/>
              </a:rPr>
              <a:t> </a:t>
            </a:r>
            <a:r>
              <a:rPr lang="en-US" altLang="en-US" dirty="0" err="1">
                <a:latin typeface="Formata BQ Regular" pitchFamily="50" charset="0"/>
              </a:rPr>
              <a:t>trưởng</a:t>
            </a:r>
            <a:r>
              <a:rPr lang="en-US" altLang="en-US" dirty="0">
                <a:latin typeface="Formata BQ Regular" pitchFamily="50" charset="0"/>
              </a:rPr>
              <a:t> </a:t>
            </a:r>
            <a:r>
              <a:rPr lang="en-US" altLang="en-US" dirty="0" err="1">
                <a:latin typeface="Formata BQ Regular" pitchFamily="50" charset="0"/>
              </a:rPr>
              <a:t>nhóm</a:t>
            </a:r>
            <a:r>
              <a:rPr lang="en-US" altLang="en-US" dirty="0">
                <a:latin typeface="Formata BQ Regular" pitchFamily="50" charset="0"/>
              </a:rPr>
              <a:t> </a:t>
            </a:r>
            <a:r>
              <a:rPr lang="en-US" altLang="en-US" dirty="0" err="1">
                <a:latin typeface="Formata BQ Regular" pitchFamily="50" charset="0"/>
              </a:rPr>
              <a:t>khi</a:t>
            </a:r>
            <a:r>
              <a:rPr lang="en-US" altLang="en-US" dirty="0">
                <a:latin typeface="Formata BQ Regular" pitchFamily="50" charset="0"/>
              </a:rPr>
              <a:t> </a:t>
            </a:r>
            <a:r>
              <a:rPr lang="en-US" altLang="en-US" dirty="0" err="1">
                <a:latin typeface="Formata BQ Regular" pitchFamily="50" charset="0"/>
              </a:rPr>
              <a:t>cần</a:t>
            </a:r>
            <a:r>
              <a:rPr lang="en-US" altLang="en-US" dirty="0">
                <a:latin typeface="Formata BQ Regular" pitchFamily="50" charset="0"/>
              </a:rPr>
              <a:t> </a:t>
            </a:r>
            <a:r>
              <a:rPr lang="en-US" altLang="en-US" dirty="0" err="1">
                <a:latin typeface="Formata BQ Regular" pitchFamily="50" charset="0"/>
              </a:rPr>
              <a:t>thiết</a:t>
            </a:r>
            <a:r>
              <a:rPr lang="en-US" altLang="en-US" dirty="0">
                <a:latin typeface="Formata BQ Regular" pitchFamily="50" charset="0"/>
              </a:rPr>
              <a:t>. </a:t>
            </a:r>
            <a:r>
              <a:rPr lang="en-US" altLang="en-US" b="1" dirty="0" err="1">
                <a:latin typeface="Formata BQ Regular" pitchFamily="50" charset="0"/>
              </a:rPr>
              <a:t>Trong</a:t>
            </a:r>
            <a:r>
              <a:rPr lang="en-US" altLang="en-US" b="1" dirty="0">
                <a:latin typeface="Formata BQ Regular" pitchFamily="50" charset="0"/>
              </a:rPr>
              <a:t> </a:t>
            </a:r>
            <a:r>
              <a:rPr lang="en-US" altLang="en-US" b="1" dirty="0" err="1">
                <a:latin typeface="Formata BQ Regular" pitchFamily="50" charset="0"/>
              </a:rPr>
              <a:t>thời</a:t>
            </a:r>
            <a:r>
              <a:rPr lang="en-US" altLang="en-US" b="1" dirty="0">
                <a:latin typeface="Formata BQ Regular" pitchFamily="50" charset="0"/>
              </a:rPr>
              <a:t> </a:t>
            </a:r>
            <a:r>
              <a:rPr lang="en-US" altLang="en-US" b="1" dirty="0" err="1">
                <a:latin typeface="Formata BQ Regular" pitchFamily="50" charset="0"/>
              </a:rPr>
              <a:t>gian</a:t>
            </a:r>
            <a:r>
              <a:rPr lang="en-US" altLang="en-US" b="1" dirty="0">
                <a:latin typeface="Formata BQ Regular" pitchFamily="50" charset="0"/>
              </a:rPr>
              <a:t> </a:t>
            </a:r>
            <a:r>
              <a:rPr lang="en-US" altLang="en-US" b="1" dirty="0" err="1">
                <a:latin typeface="Formata BQ Regular" pitchFamily="50" charset="0"/>
              </a:rPr>
              <a:t>làm</a:t>
            </a:r>
            <a:r>
              <a:rPr lang="en-US" altLang="en-US" b="1" dirty="0">
                <a:latin typeface="Formata BQ Regular" pitchFamily="50" charset="0"/>
              </a:rPr>
              <a:t> </a:t>
            </a:r>
            <a:r>
              <a:rPr lang="en-US" altLang="en-US" b="1" dirty="0" err="1">
                <a:latin typeface="Formata BQ Regular" pitchFamily="50" charset="0"/>
              </a:rPr>
              <a:t>mẫu</a:t>
            </a:r>
            <a:r>
              <a:rPr lang="en-US" altLang="en-US" b="1" dirty="0">
                <a:latin typeface="Formata BQ Regular" pitchFamily="50" charset="0"/>
              </a:rPr>
              <a:t> </a:t>
            </a:r>
            <a:r>
              <a:rPr lang="en-US" altLang="en-US" b="1" dirty="0" err="1">
                <a:latin typeface="Formata BQ Regular" pitchFamily="50" charset="0"/>
              </a:rPr>
              <a:t>các</a:t>
            </a:r>
            <a:r>
              <a:rPr lang="en-US" altLang="en-US" b="1" dirty="0">
                <a:latin typeface="Formata BQ Regular" pitchFamily="50" charset="0"/>
              </a:rPr>
              <a:t> </a:t>
            </a:r>
            <a:r>
              <a:rPr lang="en-US" altLang="en-US" b="1" dirty="0" err="1">
                <a:latin typeface="Formata BQ Regular" pitchFamily="50" charset="0"/>
              </a:rPr>
              <a:t>hoạt</a:t>
            </a:r>
            <a:r>
              <a:rPr lang="en-US" altLang="en-US" b="1" dirty="0">
                <a:latin typeface="Formata BQ Regular" pitchFamily="50" charset="0"/>
              </a:rPr>
              <a:t> </a:t>
            </a:r>
            <a:r>
              <a:rPr lang="en-US" altLang="en-US" b="1" dirty="0" err="1">
                <a:latin typeface="Formata BQ Regular" pitchFamily="50" charset="0"/>
              </a:rPr>
              <a:t>động</a:t>
            </a:r>
            <a:r>
              <a:rPr lang="en-US" altLang="en-US" b="1" dirty="0">
                <a:latin typeface="Formata BQ Regular" pitchFamily="50" charset="0"/>
              </a:rPr>
              <a:t> </a:t>
            </a:r>
            <a:r>
              <a:rPr lang="en-US" altLang="en-US" b="1" dirty="0" err="1">
                <a:latin typeface="Formata BQ Regular" pitchFamily="50" charset="0"/>
              </a:rPr>
              <a:t>của</a:t>
            </a:r>
            <a:r>
              <a:rPr lang="en-US" altLang="en-US" b="1" dirty="0">
                <a:latin typeface="Formata BQ Regular" pitchFamily="50" charset="0"/>
              </a:rPr>
              <a:t> </a:t>
            </a:r>
            <a:r>
              <a:rPr lang="en-US" altLang="en-US" b="1" dirty="0" err="1">
                <a:latin typeface="Formata BQ Regular" pitchFamily="50" charset="0"/>
              </a:rPr>
              <a:t>câu</a:t>
            </a:r>
            <a:r>
              <a:rPr lang="en-US" altLang="en-US" b="1" dirty="0">
                <a:latin typeface="Formata BQ Regular" pitchFamily="50" charset="0"/>
              </a:rPr>
              <a:t> </a:t>
            </a:r>
            <a:r>
              <a:rPr lang="en-US" altLang="en-US" b="1" dirty="0" err="1">
                <a:latin typeface="Formata BQ Regular" pitchFamily="50" charset="0"/>
              </a:rPr>
              <a:t>lạc</a:t>
            </a:r>
            <a:r>
              <a:rPr lang="en-US" altLang="en-US" b="1" dirty="0">
                <a:latin typeface="Formata BQ Regular" pitchFamily="50" charset="0"/>
              </a:rPr>
              <a:t> </a:t>
            </a:r>
            <a:r>
              <a:rPr lang="en-US" altLang="en-US" b="1" dirty="0" err="1">
                <a:latin typeface="Formata BQ Regular" pitchFamily="50" charset="0"/>
              </a:rPr>
              <a:t>bộ</a:t>
            </a:r>
            <a:r>
              <a:rPr lang="en-US" altLang="en-US" b="1" dirty="0">
                <a:latin typeface="Formata BQ Regular" pitchFamily="50" charset="0"/>
              </a:rPr>
              <a:t>, </a:t>
            </a:r>
            <a:r>
              <a:rPr lang="en-US" altLang="en-US" b="1" dirty="0" err="1">
                <a:latin typeface="Formata BQ Regular" pitchFamily="50" charset="0"/>
              </a:rPr>
              <a:t>bạn</a:t>
            </a:r>
            <a:r>
              <a:rPr lang="en-US" altLang="en-US" b="1" dirty="0">
                <a:latin typeface="Formata BQ Regular" pitchFamily="50" charset="0"/>
              </a:rPr>
              <a:t> </a:t>
            </a:r>
            <a:r>
              <a:rPr lang="en-US" altLang="en-US" b="1" dirty="0" err="1">
                <a:latin typeface="Formata BQ Regular" pitchFamily="50" charset="0"/>
              </a:rPr>
              <a:t>có</a:t>
            </a:r>
            <a:r>
              <a:rPr lang="en-US" altLang="en-US" b="1" dirty="0">
                <a:latin typeface="Formata BQ Regular" pitchFamily="50" charset="0"/>
              </a:rPr>
              <a:t> </a:t>
            </a:r>
            <a:r>
              <a:rPr lang="en-US" altLang="en-US" b="1" dirty="0" err="1">
                <a:latin typeface="Formata BQ Regular" pitchFamily="50" charset="0"/>
              </a:rPr>
              <a:t>thể</a:t>
            </a:r>
            <a:r>
              <a:rPr lang="en-US" altLang="en-US" b="1" dirty="0">
                <a:latin typeface="Formata BQ Regular" pitchFamily="50" charset="0"/>
              </a:rPr>
              <a:t> </a:t>
            </a:r>
            <a:r>
              <a:rPr lang="en-US" altLang="en-US" b="1" dirty="0" err="1">
                <a:latin typeface="Formata BQ Regular" pitchFamily="50" charset="0"/>
              </a:rPr>
              <a:t>cho</a:t>
            </a:r>
            <a:r>
              <a:rPr lang="en-US" altLang="en-US" b="1" dirty="0">
                <a:latin typeface="Formata BQ Regular" pitchFamily="50" charset="0"/>
              </a:rPr>
              <a:t> </a:t>
            </a:r>
            <a:r>
              <a:rPr lang="en-US" altLang="en-US" b="1" dirty="0" err="1">
                <a:latin typeface="Formata BQ Regular" pitchFamily="50" charset="0"/>
              </a:rPr>
              <a:t>ví</a:t>
            </a:r>
            <a:r>
              <a:rPr lang="en-US" altLang="en-US" b="1" dirty="0">
                <a:latin typeface="Formata BQ Regular" pitchFamily="50" charset="0"/>
              </a:rPr>
              <a:t> </a:t>
            </a:r>
            <a:r>
              <a:rPr lang="en-US" altLang="en-US" b="1" dirty="0" err="1">
                <a:latin typeface="Formata BQ Regular" pitchFamily="50" charset="0"/>
              </a:rPr>
              <a:t>dụ</a:t>
            </a:r>
            <a:r>
              <a:rPr lang="en-US" altLang="en-US" b="1" dirty="0">
                <a:latin typeface="Formata BQ Regular" pitchFamily="50" charset="0"/>
              </a:rPr>
              <a:t> </a:t>
            </a:r>
            <a:r>
              <a:rPr lang="en-US" altLang="en-US" b="1" dirty="0" err="1">
                <a:latin typeface="Formata BQ Regular" pitchFamily="50" charset="0"/>
              </a:rPr>
              <a:t>về</a:t>
            </a:r>
            <a:r>
              <a:rPr lang="en-US" altLang="en-US" b="1" dirty="0">
                <a:latin typeface="Formata BQ Regular" pitchFamily="50" charset="0"/>
              </a:rPr>
              <a:t> </a:t>
            </a:r>
            <a:r>
              <a:rPr lang="en-US" altLang="en-US" b="1" dirty="0" err="1">
                <a:latin typeface="Formata BQ Regular" pitchFamily="50" charset="0"/>
              </a:rPr>
              <a:t>việc</a:t>
            </a:r>
            <a:r>
              <a:rPr lang="en-US" altLang="en-US" b="1" dirty="0">
                <a:latin typeface="Formata BQ Regular" pitchFamily="50" charset="0"/>
              </a:rPr>
              <a:t> </a:t>
            </a:r>
            <a:r>
              <a:rPr lang="en-US" altLang="en-US" b="1" dirty="0" err="1">
                <a:latin typeface="Formata BQ Regular" pitchFamily="50" charset="0"/>
              </a:rPr>
              <a:t>một</a:t>
            </a:r>
            <a:r>
              <a:rPr lang="en-US" altLang="en-US" b="1" dirty="0">
                <a:latin typeface="Formata BQ Regular" pitchFamily="50" charset="0"/>
              </a:rPr>
              <a:t> </a:t>
            </a:r>
            <a:r>
              <a:rPr lang="en-US" altLang="en-US" b="1" dirty="0" err="1">
                <a:latin typeface="Formata BQ Regular" pitchFamily="50" charset="0"/>
              </a:rPr>
              <a:t>đứa</a:t>
            </a:r>
            <a:r>
              <a:rPr lang="en-US" altLang="en-US" b="1" dirty="0">
                <a:latin typeface="Formata BQ Regular" pitchFamily="50" charset="0"/>
              </a:rPr>
              <a:t> </a:t>
            </a:r>
            <a:r>
              <a:rPr lang="en-US" altLang="en-US" b="1" dirty="0" err="1">
                <a:latin typeface="Formata BQ Regular" pitchFamily="50" charset="0"/>
              </a:rPr>
              <a:t>trẻ</a:t>
            </a:r>
            <a:r>
              <a:rPr lang="en-US" altLang="en-US" b="1" dirty="0">
                <a:latin typeface="Formata BQ Regular" pitchFamily="50" charset="0"/>
              </a:rPr>
              <a:t> </a:t>
            </a:r>
            <a:r>
              <a:rPr lang="en-US" altLang="en-US" b="1" dirty="0" err="1">
                <a:latin typeface="Formata BQ Regular" pitchFamily="50" charset="0"/>
              </a:rPr>
              <a:t>bị</a:t>
            </a:r>
            <a:r>
              <a:rPr lang="en-US" altLang="en-US" b="1" dirty="0">
                <a:latin typeface="Formata BQ Regular" pitchFamily="50" charset="0"/>
              </a:rPr>
              <a:t> </a:t>
            </a:r>
            <a:r>
              <a:rPr lang="en-US" altLang="en-US" b="1" dirty="0" err="1">
                <a:latin typeface="Formata BQ Regular" pitchFamily="50" charset="0"/>
              </a:rPr>
              <a:t>đếm</a:t>
            </a:r>
            <a:r>
              <a:rPr lang="en-US" altLang="en-US" b="1" dirty="0">
                <a:latin typeface="Formata BQ Regular" pitchFamily="50" charset="0"/>
              </a:rPr>
              <a:t> </a:t>
            </a:r>
            <a:r>
              <a:rPr lang="en-US" altLang="en-US" b="1" dirty="0" err="1">
                <a:latin typeface="Formata BQ Regular" pitchFamily="50" charset="0"/>
              </a:rPr>
              <a:t>đến</a:t>
            </a:r>
            <a:r>
              <a:rPr lang="en-US" altLang="en-US" b="1" dirty="0">
                <a:latin typeface="Formata BQ Regular" pitchFamily="50" charset="0"/>
              </a:rPr>
              <a:t> Ba.</a:t>
            </a:r>
          </a:p>
        </p:txBody>
      </p:sp>
    </p:spTree>
    <p:extLst>
      <p:ext uri="{BB962C8B-B14F-4D97-AF65-F5344CB8AC3E}">
        <p14:creationId xmlns:p14="http://schemas.microsoft.com/office/powerpoint/2010/main" val="4248485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9222A430-3A7D-154B-B854-6188B17920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0A6FC5E-34F2-D241-B6E3-5C6BEDD67068}" type="slidenum">
              <a:rPr lang="en-US" altLang="en-US"/>
              <a:pPr>
                <a:spcBef>
                  <a:spcPct val="0"/>
                </a:spcBef>
              </a:pPr>
              <a:t>34</a:t>
            </a:fld>
            <a:endParaRPr lang="en-US" altLang="en-US"/>
          </a:p>
        </p:txBody>
      </p:sp>
      <p:sp>
        <p:nvSpPr>
          <p:cNvPr id="16387" name="Rectangle 2">
            <a:extLst>
              <a:ext uri="{FF2B5EF4-FFF2-40B4-BE49-F238E27FC236}">
                <a16:creationId xmlns:a16="http://schemas.microsoft.com/office/drawing/2014/main" id="{594A9469-5888-CB46-978E-F27D8F446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8F037200-DACD-0E45-9101-1302062B78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u="sng">
                <a:latin typeface="Formata BQ Regular" pitchFamily="50" charset="0"/>
              </a:rPr>
              <a:t>Mô tả cách sử dụng đúng đắn của phương pháp Đếm Đến Ba</a:t>
            </a:r>
            <a:r>
              <a:rPr lang="en-US" altLang="en-US">
                <a:latin typeface="Formata BQ Regular" pitchFamily="50" charset="0"/>
              </a:rPr>
              <a:t>:</a:t>
            </a:r>
          </a:p>
          <a:p>
            <a:pPr lvl="1" eaLnBrk="1" hangingPunct="1">
              <a:spcBef>
                <a:spcPct val="0"/>
              </a:spcBef>
            </a:pPr>
            <a:r>
              <a:rPr lang="en-US" altLang="en-US">
                <a:latin typeface="Formata BQ Regular" pitchFamily="50" charset="0"/>
              </a:rPr>
              <a:t>Ví dụ: Một em trai từ chối tuân theo phương pháp Đếm Đến Năm trong Giờ Chơi. Trưởng nhóm của nó bảo nó rằng:</a:t>
            </a:r>
          </a:p>
          <a:p>
            <a:pPr lvl="2" eaLnBrk="1" hangingPunct="1">
              <a:spcBef>
                <a:spcPct val="0"/>
              </a:spcBef>
            </a:pPr>
            <a:r>
              <a:rPr lang="en-US" altLang="en-US" b="1">
                <a:latin typeface="Formata BQ Regular" pitchFamily="50" charset="0"/>
              </a:rPr>
              <a:t> </a:t>
            </a:r>
            <a:r>
              <a:rPr lang="ja-JP" altLang="en-US" b="1">
                <a:latin typeface="Arial" panose="020B0604020202020204" pitchFamily="34" charset="0"/>
              </a:rPr>
              <a:t>“</a:t>
            </a:r>
            <a:r>
              <a:rPr lang="en-US" altLang="ja-JP" b="1">
                <a:latin typeface="Arial" panose="020B0604020202020204" pitchFamily="34" charset="0"/>
              </a:rPr>
              <a:t>Tôi cho em số Một. Nếu em không cải thiện cách cư xử, tôi sẽ cho em số Hai và em sẽ phải nói chuyện với </a:t>
            </a:r>
            <a:r>
              <a:rPr lang="vi-VN" altLang="ja-JP" b="1"/>
              <a:t>Đặc trách mục vụ</a:t>
            </a:r>
            <a:r>
              <a:rPr lang="en-US" altLang="ja-JP" b="1">
                <a:latin typeface="Formata BQ Regular" pitchFamily="50" charset="0"/>
              </a:rPr>
              <a:t>.</a:t>
            </a:r>
            <a:r>
              <a:rPr lang="ja-JP" altLang="en-US" b="1">
                <a:latin typeface="Arial" panose="020B0604020202020204" pitchFamily="34" charset="0"/>
              </a:rPr>
              <a:t>”</a:t>
            </a:r>
            <a:endParaRPr lang="en-US" altLang="ja-JP" b="1">
              <a:latin typeface="Formata BQ Regular" pitchFamily="50" charset="0"/>
            </a:endParaRPr>
          </a:p>
          <a:p>
            <a:pPr lvl="1" eaLnBrk="1" hangingPunct="1">
              <a:spcBef>
                <a:spcPct val="0"/>
              </a:spcBef>
            </a:pPr>
            <a:r>
              <a:rPr lang="en-US" altLang="en-US">
                <a:latin typeface="Formata BQ Regular" pitchFamily="50" charset="0"/>
              </a:rPr>
              <a:t>Trong Giờ Học, em trai đó tiếp tục làm phiền những thành viên khác ngồi gần nó. Lúc này, trưởng nhóm sẽ nói:</a:t>
            </a:r>
          </a:p>
          <a:p>
            <a:pPr lvl="2" eaLnBrk="1" hangingPunct="1">
              <a:spcBef>
                <a:spcPct val="0"/>
              </a:spcBef>
            </a:pPr>
            <a:r>
              <a:rPr lang="ja-JP" altLang="en-US" b="1">
                <a:latin typeface="Arial" panose="020B0604020202020204" pitchFamily="34" charset="0"/>
              </a:rPr>
              <a:t>“</a:t>
            </a:r>
            <a:r>
              <a:rPr lang="en-US" altLang="ja-JP" b="1">
                <a:latin typeface="Arial" panose="020B0604020202020204" pitchFamily="34" charset="0"/>
              </a:rPr>
              <a:t>Tôi cho em số Hai. Lại đây với tôi.</a:t>
            </a:r>
            <a:r>
              <a:rPr lang="ja-JP" altLang="en-US" b="1">
                <a:latin typeface="Arial" panose="020B0604020202020204" pitchFamily="34" charset="0"/>
              </a:rPr>
              <a:t>”</a:t>
            </a:r>
            <a:r>
              <a:rPr lang="en-US" altLang="ja-JP" b="1">
                <a:latin typeface="Formata BQ Regular" pitchFamily="50" charset="0"/>
              </a:rPr>
              <a:t>  </a:t>
            </a:r>
          </a:p>
          <a:p>
            <a:pPr lvl="1" eaLnBrk="1" hangingPunct="1">
              <a:spcBef>
                <a:spcPct val="0"/>
              </a:spcBef>
            </a:pPr>
            <a:r>
              <a:rPr lang="en-US" altLang="en-US">
                <a:latin typeface="Formata BQ Regular" pitchFamily="50" charset="0"/>
              </a:rPr>
              <a:t>Trưởng nhóm mang em trai đó đến chỗ </a:t>
            </a:r>
            <a:r>
              <a:rPr lang="vi-VN" altLang="en-US">
                <a:latin typeface="Formata BQ Regular" pitchFamily="50" charset="0"/>
              </a:rPr>
              <a:t>Đặc trách mục vụ</a:t>
            </a:r>
            <a:r>
              <a:rPr lang="en-US" altLang="en-US">
                <a:latin typeface="Formata BQ Regular" pitchFamily="50" charset="0"/>
              </a:rPr>
              <a:t>. Cả hai lãnh đạo cùng nhau xác định nguyên nhân vấn đề. Họ vẫn yêu thương, song kiên quyết trong lời nói. Họ giải thích rằng nếu em trai đó nhận số “Ba” thì nó sẽ bị đem về nhà.</a:t>
            </a:r>
            <a:endParaRPr lang="en-US" altLang="ja-JP">
              <a:latin typeface="Formata BQ Regular" pitchFamily="50" charset="0"/>
            </a:endParaRPr>
          </a:p>
          <a:p>
            <a:pPr lvl="1" eaLnBrk="1" hangingPunct="1">
              <a:spcBef>
                <a:spcPct val="0"/>
              </a:spcBef>
            </a:pPr>
            <a:r>
              <a:rPr lang="en-US" altLang="en-US">
                <a:latin typeface="Formata BQ Regular" pitchFamily="50" charset="0"/>
              </a:rPr>
              <a:t>Sau đó, trong Giờ Hoạt Động Nhóm, em trai đó lại có giọng điệu bất kính đối với trưởng nhóm nhỏ của nó, và nó từ chối hợp tác. Chỉ huy nhóm sẽ nói rằng:</a:t>
            </a:r>
          </a:p>
          <a:p>
            <a:pPr lvl="2" eaLnBrk="1" hangingPunct="1">
              <a:spcBef>
                <a:spcPct val="0"/>
              </a:spcBef>
            </a:pPr>
            <a:r>
              <a:rPr lang="ja-JP" altLang="en-US" b="1">
                <a:latin typeface="Arial" panose="020B0604020202020204" pitchFamily="34" charset="0"/>
              </a:rPr>
              <a:t>“</a:t>
            </a:r>
            <a:r>
              <a:rPr lang="en-US" altLang="ja-JP" b="1">
                <a:latin typeface="Arial" panose="020B0604020202020204" pitchFamily="34" charset="0"/>
              </a:rPr>
              <a:t>Bây giờ tôi cho em số Ba.”</a:t>
            </a:r>
            <a:endParaRPr lang="en-US" altLang="ja-JP" b="1">
              <a:latin typeface="Formata BQ Regular" pitchFamily="50" charset="0"/>
            </a:endParaRPr>
          </a:p>
          <a:p>
            <a:pPr lvl="1" eaLnBrk="1" hangingPunct="1">
              <a:spcBef>
                <a:spcPct val="0"/>
              </a:spcBef>
            </a:pPr>
            <a:r>
              <a:rPr lang="en-US" altLang="en-US">
                <a:latin typeface="Formata BQ Regular" pitchFamily="50" charset="0"/>
              </a:rPr>
              <a:t>Tại thời điểm này, những cảnh báo của anh ta phải được thực hiện.</a:t>
            </a:r>
            <a:r>
              <a:rPr lang="en-US" altLang="ja-JP">
                <a:latin typeface="Formata BQ Regular" pitchFamily="50" charset="0"/>
              </a:rPr>
              <a:t> Em trai đó bị đem về nhà. (bởi 2 lãnh đạo). Nếu không thể thực hiện được, liên lạc với ba mẹ nó để họ đến đón nó về. Trưởng nhóm và </a:t>
            </a:r>
            <a:r>
              <a:rPr lang="vi-VN" altLang="ja-JP">
                <a:latin typeface="Formata BQ Regular" pitchFamily="50" charset="0"/>
              </a:rPr>
              <a:t>Đặc trách mục vụ</a:t>
            </a:r>
            <a:r>
              <a:rPr lang="en-US" altLang="ja-JP">
                <a:latin typeface="Formata BQ Regular" pitchFamily="50" charset="0"/>
              </a:rPr>
              <a:t> phải nói chuyện với phụ huynh để giải thích hành vi của em đó, làm rõ rằng nó luôn được chào đón trở lại câu lạc bộ, nhưng chỉ khi hành vi của nó được cải thiện.</a:t>
            </a:r>
          </a:p>
        </p:txBody>
      </p:sp>
    </p:spTree>
    <p:extLst>
      <p:ext uri="{BB962C8B-B14F-4D97-AF65-F5344CB8AC3E}">
        <p14:creationId xmlns:p14="http://schemas.microsoft.com/office/powerpoint/2010/main" val="2528370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90772CE-B818-FA4C-A9A5-47477E71FD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D75CFCA-D21B-1841-83F0-F598A859F3AC}" type="slidenum">
              <a:rPr lang="en-US" altLang="en-US"/>
              <a:pPr>
                <a:spcBef>
                  <a:spcPct val="0"/>
                </a:spcBef>
              </a:pPr>
              <a:t>35</a:t>
            </a:fld>
            <a:endParaRPr lang="en-US" altLang="en-US"/>
          </a:p>
        </p:txBody>
      </p:sp>
      <p:sp>
        <p:nvSpPr>
          <p:cNvPr id="9219" name="Rectangle 2">
            <a:extLst>
              <a:ext uri="{FF2B5EF4-FFF2-40B4-BE49-F238E27FC236}">
                <a16:creationId xmlns:a16="http://schemas.microsoft.com/office/drawing/2014/main" id="{F0DBE285-84FC-F845-B43A-DA00801F9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8EC5E0B-6F7C-6141-9690-0B93A18D2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Formata BQ Regular" pitchFamily="50" charset="0"/>
              </a:rPr>
              <a:t>(Slide 14-26: 12 phút)</a:t>
            </a:r>
            <a:r>
              <a:rPr lang="en-US" altLang="en-US">
                <a:latin typeface="Formata BQ Regular" pitchFamily="50" charset="0"/>
              </a:rPr>
              <a:t> Mỗi phương pháp đã được kiểm chứng trên sẽ được thảo luận chi tiết ở những slide kế tiếp.</a:t>
            </a:r>
          </a:p>
        </p:txBody>
      </p:sp>
    </p:spTree>
    <p:extLst>
      <p:ext uri="{BB962C8B-B14F-4D97-AF65-F5344CB8AC3E}">
        <p14:creationId xmlns:p14="http://schemas.microsoft.com/office/powerpoint/2010/main" val="70514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E78F1DE-81C2-4B49-AB50-404DB587D9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5524AD0B-EEF2-254A-A184-474BD2163E48}"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
        <p:nvSpPr>
          <p:cNvPr id="26626" name="Rectangle 2">
            <a:extLst>
              <a:ext uri="{FF2B5EF4-FFF2-40B4-BE49-F238E27FC236}">
                <a16:creationId xmlns:a16="http://schemas.microsoft.com/office/drawing/2014/main" id="{71EDD39C-970E-6442-868D-E745EF4AB2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505D5F21-6382-D441-B753-2792A07599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90772CE-B818-FA4C-A9A5-47477E71FD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D75CFCA-D21B-1841-83F0-F598A859F3AC}" type="slidenum">
              <a:rPr lang="en-US" altLang="en-US"/>
              <a:pPr>
                <a:spcBef>
                  <a:spcPct val="0"/>
                </a:spcBef>
              </a:pPr>
              <a:t>36</a:t>
            </a:fld>
            <a:endParaRPr lang="en-US" altLang="en-US"/>
          </a:p>
        </p:txBody>
      </p:sp>
      <p:sp>
        <p:nvSpPr>
          <p:cNvPr id="9219" name="Rectangle 2">
            <a:extLst>
              <a:ext uri="{FF2B5EF4-FFF2-40B4-BE49-F238E27FC236}">
                <a16:creationId xmlns:a16="http://schemas.microsoft.com/office/drawing/2014/main" id="{F0DBE285-84FC-F845-B43A-DA00801F9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8EC5E0B-6F7C-6141-9690-0B93A18D2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Formata BQ Regular" pitchFamily="50" charset="0"/>
              </a:rPr>
              <a:t>(Slide 14-26: 12 phút)</a:t>
            </a:r>
            <a:r>
              <a:rPr lang="en-US" altLang="en-US">
                <a:latin typeface="Formata BQ Regular" pitchFamily="50" charset="0"/>
              </a:rPr>
              <a:t> Mỗi phương pháp đã được kiểm chứng trên sẽ được thảo luận chi tiết ở những slide kế tiếp.</a:t>
            </a:r>
          </a:p>
        </p:txBody>
      </p:sp>
    </p:spTree>
    <p:extLst>
      <p:ext uri="{BB962C8B-B14F-4D97-AF65-F5344CB8AC3E}">
        <p14:creationId xmlns:p14="http://schemas.microsoft.com/office/powerpoint/2010/main" val="3885097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3E155CD-17C6-4039-9EFC-70958EC899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5693255-0F2F-4F9E-B9FA-F489FA4C7F94}"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A5B3A4E1-08F1-4DB3-B42C-E10D2A8D2DE2}"/>
              </a:ext>
            </a:extLst>
          </p:cNvPr>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EB0029F-090A-4064-9A40-D36E401E216E}"/>
              </a:ext>
            </a:extLst>
          </p:cNvPr>
          <p:cNvSpPr>
            <a:spLocks noGrp="1" noChangeArrowheads="1"/>
          </p:cNvSpPr>
          <p:nvPr>
            <p:ph type="body" idx="1"/>
          </p:nvPr>
        </p:nvSpPr>
        <p:spPr bwMode="auto">
          <a:xfrm>
            <a:off x="523875" y="4279900"/>
            <a:ext cx="5903913"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22" tIns="44961" rIns="89922" bIns="44961" numCol="1" anchor="t" anchorCtr="0" compatLnSpc="1">
            <a:prstTxWarp prst="textNoShape">
              <a:avLst/>
            </a:prstTxWarp>
          </a:bodyPr>
          <a:lstStyle/>
          <a:p>
            <a:pPr eaLnBrk="1" hangingPunct="1">
              <a:spcBef>
                <a:spcPct val="0"/>
              </a:spcBef>
            </a:pPr>
            <a:r>
              <a:rPr lang="en-US" altLang="en-US" b="1">
                <a:latin typeface="Formata BQ Regular" charset="0"/>
              </a:rPr>
              <a:t>(Slide 20: 5 phút)</a:t>
            </a:r>
          </a:p>
          <a:p>
            <a:pPr eaLnBrk="1" hangingPunct="1">
              <a:spcBef>
                <a:spcPct val="0"/>
              </a:spcBef>
            </a:pPr>
            <a:endParaRPr lang="en-US" altLang="en-US">
              <a:latin typeface="Formata BQ Regular"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3E155CD-17C6-4039-9EFC-70958EC899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5693255-0F2F-4F9E-B9FA-F489FA4C7F94}"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A5B3A4E1-08F1-4DB3-B42C-E10D2A8D2DE2}"/>
              </a:ext>
            </a:extLst>
          </p:cNvPr>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EB0029F-090A-4064-9A40-D36E401E216E}"/>
              </a:ext>
            </a:extLst>
          </p:cNvPr>
          <p:cNvSpPr>
            <a:spLocks noGrp="1" noChangeArrowheads="1"/>
          </p:cNvSpPr>
          <p:nvPr>
            <p:ph type="body" idx="1"/>
          </p:nvPr>
        </p:nvSpPr>
        <p:spPr bwMode="auto">
          <a:xfrm>
            <a:off x="523875" y="4279900"/>
            <a:ext cx="5903913"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22" tIns="44961" rIns="89922" bIns="44961" numCol="1" anchor="t" anchorCtr="0" compatLnSpc="1">
            <a:prstTxWarp prst="textNoShape">
              <a:avLst/>
            </a:prstTxWarp>
          </a:bodyPr>
          <a:lstStyle/>
          <a:p>
            <a:pPr eaLnBrk="1" hangingPunct="1">
              <a:spcBef>
                <a:spcPct val="0"/>
              </a:spcBef>
            </a:pPr>
            <a:r>
              <a:rPr lang="en-US" altLang="en-US" b="1">
                <a:latin typeface="Formata BQ Regular" charset="0"/>
              </a:rPr>
              <a:t>(Slide 20: 5 phút)</a:t>
            </a:r>
          </a:p>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2531946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3E155CD-17C6-4039-9EFC-70958EC899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fld id="{45693255-0F2F-4F9E-B9FA-F489FA4C7F94}"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
        <p:nvSpPr>
          <p:cNvPr id="45059" name="Rectangle 2">
            <a:extLst>
              <a:ext uri="{FF2B5EF4-FFF2-40B4-BE49-F238E27FC236}">
                <a16:creationId xmlns:a16="http://schemas.microsoft.com/office/drawing/2014/main" id="{A5B3A4E1-08F1-4DB3-B42C-E10D2A8D2DE2}"/>
              </a:ext>
            </a:extLst>
          </p:cNvPr>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a:extLst>
              <a:ext uri="{FF2B5EF4-FFF2-40B4-BE49-F238E27FC236}">
                <a16:creationId xmlns:a16="http://schemas.microsoft.com/office/drawing/2014/main" id="{BEB0029F-090A-4064-9A40-D36E401E216E}"/>
              </a:ext>
            </a:extLst>
          </p:cNvPr>
          <p:cNvSpPr>
            <a:spLocks noGrp="1" noChangeArrowheads="1"/>
          </p:cNvSpPr>
          <p:nvPr>
            <p:ph type="body" idx="1"/>
          </p:nvPr>
        </p:nvSpPr>
        <p:spPr bwMode="auto">
          <a:xfrm>
            <a:off x="523875" y="4279900"/>
            <a:ext cx="5903913" cy="442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22" tIns="44961" rIns="89922" bIns="44961" numCol="1" anchor="t" anchorCtr="0" compatLnSpc="1">
            <a:prstTxWarp prst="textNoShape">
              <a:avLst/>
            </a:prstTxWarp>
          </a:bodyPr>
          <a:lstStyle/>
          <a:p>
            <a:pPr eaLnBrk="1" hangingPunct="1">
              <a:spcBef>
                <a:spcPct val="0"/>
              </a:spcBef>
            </a:pPr>
            <a:r>
              <a:rPr lang="en-US" altLang="en-US" b="1">
                <a:latin typeface="Formata BQ Regular" charset="0"/>
              </a:rPr>
              <a:t>(Slide 20: 5 phút)</a:t>
            </a:r>
          </a:p>
          <a:p>
            <a:pPr eaLnBrk="1" hangingPunct="1">
              <a:spcBef>
                <a:spcPct val="0"/>
              </a:spcBef>
            </a:pPr>
            <a:endParaRPr lang="en-US" altLang="en-US">
              <a:latin typeface="Formata BQ Regular" charset="0"/>
            </a:endParaRPr>
          </a:p>
        </p:txBody>
      </p:sp>
    </p:spTree>
    <p:extLst>
      <p:ext uri="{BB962C8B-B14F-4D97-AF65-F5344CB8AC3E}">
        <p14:creationId xmlns:p14="http://schemas.microsoft.com/office/powerpoint/2010/main" val="106245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04B99E71-4F4C-1740-936E-249E4CC579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91404979-A6CE-EF4E-831A-E07B447F34D7}"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
        <p:nvSpPr>
          <p:cNvPr id="16386" name="Rectangle 2">
            <a:extLst>
              <a:ext uri="{FF2B5EF4-FFF2-40B4-BE49-F238E27FC236}">
                <a16:creationId xmlns:a16="http://schemas.microsoft.com/office/drawing/2014/main" id="{19E8AA45-8172-2640-8ED9-38090962A9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FCED629F-3F72-E246-B1C3-F250FD3C8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t>Mục</a:t>
            </a:r>
            <a:r>
              <a:rPr lang="en-US" altLang="en-US" dirty="0"/>
              <a:t> </a:t>
            </a:r>
            <a:r>
              <a:rPr lang="en-US" altLang="en-US" dirty="0" err="1"/>
              <a:t>tiêu</a:t>
            </a:r>
            <a:r>
              <a:rPr lang="en-US" altLang="en-US" dirty="0"/>
              <a:t>: </a:t>
            </a:r>
            <a:r>
              <a:rPr lang="en-US" altLang="en-US" dirty="0" err="1"/>
              <a:t>Để</a:t>
            </a:r>
            <a:r>
              <a:rPr lang="en-US" altLang="en-US" dirty="0"/>
              <a:t> </a:t>
            </a:r>
            <a:r>
              <a:rPr lang="en-US" altLang="en-US" dirty="0" err="1"/>
              <a:t>làm</a:t>
            </a:r>
            <a:r>
              <a:rPr lang="en-US" altLang="en-US" dirty="0"/>
              <a:t> </a:t>
            </a:r>
            <a:r>
              <a:rPr lang="en-US" altLang="en-US" dirty="0" err="1"/>
              <a:t>quen</a:t>
            </a:r>
            <a:r>
              <a:rPr lang="en-US" altLang="en-US" dirty="0"/>
              <a:t> </a:t>
            </a:r>
            <a:r>
              <a:rPr lang="en-US" altLang="en-US" dirty="0" err="1"/>
              <a:t>với</a:t>
            </a:r>
            <a:r>
              <a:rPr lang="en-US" altLang="en-US" dirty="0"/>
              <a:t> </a:t>
            </a:r>
            <a:r>
              <a:rPr lang="en-US" altLang="en-US" dirty="0" err="1"/>
              <a:t>vai</a:t>
            </a:r>
            <a:r>
              <a:rPr lang="en-US" altLang="en-US" dirty="0"/>
              <a:t> </a:t>
            </a:r>
            <a:r>
              <a:rPr lang="en-US" altLang="en-US" dirty="0" err="1"/>
              <a:t>trò</a:t>
            </a:r>
            <a:r>
              <a:rPr lang="en-US" altLang="en-US" dirty="0"/>
              <a:t> </a:t>
            </a:r>
            <a:r>
              <a:rPr lang="en-US" altLang="en-US" dirty="0" err="1"/>
              <a:t>lãnh</a:t>
            </a:r>
            <a:r>
              <a:rPr lang="en-US" altLang="en-US" dirty="0"/>
              <a:t> </a:t>
            </a:r>
            <a:r>
              <a:rPr lang="en-US" altLang="en-US" dirty="0" err="1"/>
              <a:t>đạo</a:t>
            </a:r>
            <a:r>
              <a:rPr lang="en-US" altLang="en-US" dirty="0"/>
              <a:t> </a:t>
            </a:r>
            <a:r>
              <a:rPr lang="en-US" altLang="en-US" dirty="0" err="1"/>
              <a:t>và</a:t>
            </a:r>
            <a:r>
              <a:rPr lang="en-US" altLang="en-US" dirty="0"/>
              <a:t> </a:t>
            </a:r>
            <a:r>
              <a:rPr lang="en-US" altLang="en-US" dirty="0" err="1"/>
              <a:t>cách</a:t>
            </a:r>
            <a:r>
              <a:rPr lang="en-US" altLang="en-US" dirty="0"/>
              <a:t> </a:t>
            </a:r>
            <a:r>
              <a:rPr lang="en-US" altLang="en-US" dirty="0" err="1"/>
              <a:t>thức</a:t>
            </a: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cùng</a:t>
            </a:r>
            <a:r>
              <a:rPr lang="en-US" altLang="en-US" dirty="0"/>
              <a:t> </a:t>
            </a:r>
            <a:r>
              <a:rPr lang="en-US" altLang="en-US" dirty="0" err="1"/>
              <a:t>nhau</a:t>
            </a:r>
            <a:r>
              <a:rPr lang="en-US" altLang="en-US" dirty="0"/>
              <a:t> </a:t>
            </a:r>
            <a:r>
              <a:rPr lang="en-US" altLang="en-US" dirty="0" err="1"/>
              <a:t>để</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câu</a:t>
            </a:r>
            <a:r>
              <a:rPr lang="en-US" altLang="en-US" dirty="0"/>
              <a:t> </a:t>
            </a:r>
            <a:r>
              <a:rPr lang="en-US" altLang="en-US" dirty="0" err="1"/>
              <a:t>lạc</a:t>
            </a:r>
            <a:r>
              <a:rPr lang="en-US" altLang="en-US" dirty="0"/>
              <a:t> </a:t>
            </a:r>
            <a:r>
              <a:rPr lang="en-US" altLang="en-US" dirty="0" err="1"/>
              <a:t>bộ</a:t>
            </a:r>
            <a:r>
              <a:rPr lang="en-US" altLang="en-US" dirty="0"/>
              <a:t> </a:t>
            </a:r>
            <a:r>
              <a:rPr lang="en-US" altLang="en-US" dirty="0" err="1"/>
              <a:t>Mục</a:t>
            </a:r>
            <a:r>
              <a:rPr lang="en-US" altLang="en-US" dirty="0"/>
              <a:t> </a:t>
            </a:r>
            <a:r>
              <a:rPr lang="en-US" altLang="en-US" dirty="0" err="1"/>
              <a:t>vụ</a:t>
            </a:r>
            <a:r>
              <a:rPr lang="en-US" altLang="en-US" dirty="0"/>
              <a:t> </a:t>
            </a:r>
            <a:r>
              <a:rPr lang="en-US" altLang="en-US" dirty="0" err="1"/>
              <a:t>Awana</a:t>
            </a:r>
            <a:r>
              <a:rPr lang="en-US" altLang="en-US" dirty="0"/>
              <a:t> </a:t>
            </a:r>
            <a:r>
              <a:rPr lang="en-US" altLang="en-US" dirty="0" err="1"/>
              <a:t>thành</a:t>
            </a:r>
            <a:r>
              <a:rPr lang="en-US" altLang="en-US" dirty="0"/>
              <a:t> </a:t>
            </a:r>
            <a:r>
              <a:rPr lang="en-US" altLang="en-US" dirty="0" err="1"/>
              <a:t>công</a:t>
            </a:r>
            <a:r>
              <a:rPr lang="en-US" altLang="en-US" dirty="0"/>
              <a:t>.</a:t>
            </a:r>
          </a:p>
        </p:txBody>
      </p:sp>
    </p:spTree>
    <p:extLst>
      <p:ext uri="{BB962C8B-B14F-4D97-AF65-F5344CB8AC3E}">
        <p14:creationId xmlns:p14="http://schemas.microsoft.com/office/powerpoint/2010/main" val="168779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282787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7</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308848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8</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72136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FBA3CD0-5A37-6F47-9EC7-D5FB9824F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7F0E80FF-3AE0-E944-827C-86433D6BC503}"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
        <p:nvSpPr>
          <p:cNvPr id="28674" name="Rectangle 2">
            <a:extLst>
              <a:ext uri="{FF2B5EF4-FFF2-40B4-BE49-F238E27FC236}">
                <a16:creationId xmlns:a16="http://schemas.microsoft.com/office/drawing/2014/main" id="{E0439014-75BE-8043-AE18-85B154266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BA1C384D-9276-D34F-946F-F673CF68A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Phần lớn các câu lạc bộ Mục vụ Chuyên Tâm (Awana) hoạt động ở trong nhà thờ. Nhưng cũng có một số hoạt động trong trường học, trại mồ côi và những bối cảnh khác. Ngưỡi lãnh đạo cao nhất của mục vụ cần phải có khả năng hoàn thành những trách nhiệm trên.</a:t>
            </a:r>
          </a:p>
        </p:txBody>
      </p:sp>
    </p:spTree>
    <p:extLst>
      <p:ext uri="{BB962C8B-B14F-4D97-AF65-F5344CB8AC3E}">
        <p14:creationId xmlns:p14="http://schemas.microsoft.com/office/powerpoint/2010/main" val="1562246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7" descr="content2">
            <a:extLst>
              <a:ext uri="{FF2B5EF4-FFF2-40B4-BE49-F238E27FC236}">
                <a16:creationId xmlns:a16="http://schemas.microsoft.com/office/drawing/2014/main" id="{03B68E0B-4FEC-6543-BA17-5E64C0105C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title2">
            <a:extLst>
              <a:ext uri="{FF2B5EF4-FFF2-40B4-BE49-F238E27FC236}">
                <a16:creationId xmlns:a16="http://schemas.microsoft.com/office/drawing/2014/main" id="{61346B9F-74CE-4F49-A8C2-B791CC99AF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990600" y="1447800"/>
            <a:ext cx="7772400" cy="1470025"/>
          </a:xfrm>
        </p:spPr>
        <p:txBody>
          <a:bodyPr/>
          <a:lstStyle>
            <a:lvl1pPr>
              <a:defRPr>
                <a:latin typeface="Formata BQ Medium" charset="0"/>
              </a:defRPr>
            </a:lvl1pPr>
          </a:lstStyle>
          <a:p>
            <a:pPr lvl="0"/>
            <a:r>
              <a:rPr lang="en-US" noProof="0"/>
              <a:t>Click to edit Master title style</a:t>
            </a:r>
          </a:p>
        </p:txBody>
      </p:sp>
      <p:sp>
        <p:nvSpPr>
          <p:cNvPr id="5" name="Rectangle 3">
            <a:extLst>
              <a:ext uri="{FF2B5EF4-FFF2-40B4-BE49-F238E27FC236}">
                <a16:creationId xmlns:a16="http://schemas.microsoft.com/office/drawing/2014/main" id="{9C3117CD-AB21-E143-87EF-E8F49EA35110}"/>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3EED5C55-320B-2A4B-AA90-94390F382BE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4F296CA-0F4C-C344-B5DD-579A47673271}"/>
              </a:ext>
            </a:extLst>
          </p:cNvPr>
          <p:cNvSpPr>
            <a:spLocks noGrp="1" noChangeArrowheads="1"/>
          </p:cNvSpPr>
          <p:nvPr>
            <p:ph type="sldNum" sz="quarter" idx="12"/>
          </p:nvPr>
        </p:nvSpPr>
        <p:spPr/>
        <p:txBody>
          <a:bodyPr/>
          <a:lstStyle>
            <a:lvl1pPr>
              <a:defRPr/>
            </a:lvl1pPr>
          </a:lstStyle>
          <a:p>
            <a:fld id="{BB842D0D-C468-4943-81C7-C0769158A3EC}" type="slidenum">
              <a:rPr lang="en-US" altLang="en-US"/>
              <a:pPr/>
              <a:t>‹#›</a:t>
            </a:fld>
            <a:endParaRPr lang="en-US" altLang="en-US"/>
          </a:p>
        </p:txBody>
      </p:sp>
    </p:spTree>
    <p:extLst>
      <p:ext uri="{BB962C8B-B14F-4D97-AF65-F5344CB8AC3E}">
        <p14:creationId xmlns:p14="http://schemas.microsoft.com/office/powerpoint/2010/main" val="197706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7A81A8-2494-CA47-BE6F-E1100295F7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DFC759-E4CF-8545-92CB-BE03E4E9B8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AA4F54-F4A6-B149-B57A-A07AF61B71C5}"/>
              </a:ext>
            </a:extLst>
          </p:cNvPr>
          <p:cNvSpPr>
            <a:spLocks noGrp="1" noChangeArrowheads="1"/>
          </p:cNvSpPr>
          <p:nvPr>
            <p:ph type="sldNum" sz="quarter" idx="12"/>
          </p:nvPr>
        </p:nvSpPr>
        <p:spPr>
          <a:ln/>
        </p:spPr>
        <p:txBody>
          <a:bodyPr/>
          <a:lstStyle>
            <a:lvl1pPr>
              <a:defRPr/>
            </a:lvl1pPr>
          </a:lstStyle>
          <a:p>
            <a:fld id="{D2F08E1C-88A1-124E-A3FB-890803A70D1A}" type="slidenum">
              <a:rPr lang="en-US" altLang="en-US"/>
              <a:pPr/>
              <a:t>‹#›</a:t>
            </a:fld>
            <a:endParaRPr lang="en-US" altLang="en-US"/>
          </a:p>
        </p:txBody>
      </p:sp>
    </p:spTree>
    <p:extLst>
      <p:ext uri="{BB962C8B-B14F-4D97-AF65-F5344CB8AC3E}">
        <p14:creationId xmlns:p14="http://schemas.microsoft.com/office/powerpoint/2010/main" val="227993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20574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60198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5F67CD-DD4D-EA44-AA9B-B47D3745D0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B2AAD9-0ABA-D940-B1C6-3D9B4991A1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AC52A2-722F-2145-82AD-D10671E6B28B}"/>
              </a:ext>
            </a:extLst>
          </p:cNvPr>
          <p:cNvSpPr>
            <a:spLocks noGrp="1" noChangeArrowheads="1"/>
          </p:cNvSpPr>
          <p:nvPr>
            <p:ph type="sldNum" sz="quarter" idx="12"/>
          </p:nvPr>
        </p:nvSpPr>
        <p:spPr>
          <a:ln/>
        </p:spPr>
        <p:txBody>
          <a:bodyPr/>
          <a:lstStyle>
            <a:lvl1pPr>
              <a:defRPr/>
            </a:lvl1pPr>
          </a:lstStyle>
          <a:p>
            <a:fld id="{695BC1FF-2863-904D-B208-6A6677A73928}" type="slidenum">
              <a:rPr lang="en-US" altLang="en-US"/>
              <a:pPr/>
              <a:t>‹#›</a:t>
            </a:fld>
            <a:endParaRPr lang="en-US" altLang="en-US"/>
          </a:p>
        </p:txBody>
      </p:sp>
    </p:spTree>
    <p:extLst>
      <p:ext uri="{BB962C8B-B14F-4D97-AF65-F5344CB8AC3E}">
        <p14:creationId xmlns:p14="http://schemas.microsoft.com/office/powerpoint/2010/main" val="2799522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914400" y="18748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748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C7B8B73-B7A9-0140-B500-912F90DD86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1A163A-3FB0-4B4C-9029-E865D633A4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4CE1C4-510C-6442-BDC7-09411F228AA5}"/>
              </a:ext>
            </a:extLst>
          </p:cNvPr>
          <p:cNvSpPr>
            <a:spLocks noGrp="1" noChangeArrowheads="1"/>
          </p:cNvSpPr>
          <p:nvPr>
            <p:ph type="sldNum" sz="quarter" idx="12"/>
          </p:nvPr>
        </p:nvSpPr>
        <p:spPr>
          <a:ln/>
        </p:spPr>
        <p:txBody>
          <a:bodyPr/>
          <a:lstStyle>
            <a:lvl1pPr>
              <a:defRPr/>
            </a:lvl1pPr>
          </a:lstStyle>
          <a:p>
            <a:fld id="{CFC91079-0E1D-9A48-81E0-C8C388A54318}" type="slidenum">
              <a:rPr lang="en-US" altLang="en-US"/>
              <a:pPr/>
              <a:t>‹#›</a:t>
            </a:fld>
            <a:endParaRPr lang="en-US" altLang="en-US"/>
          </a:p>
        </p:txBody>
      </p:sp>
    </p:spTree>
    <p:extLst>
      <p:ext uri="{BB962C8B-B14F-4D97-AF65-F5344CB8AC3E}">
        <p14:creationId xmlns:p14="http://schemas.microsoft.com/office/powerpoint/2010/main" val="87608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6920B-29B0-2745-A9A5-E6ADF76CCE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287FD3-28C2-1E4C-B09A-13A5DA0AA9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0DF1F4-A0F1-904E-ABAC-51FA4D2D20EF}"/>
              </a:ext>
            </a:extLst>
          </p:cNvPr>
          <p:cNvSpPr>
            <a:spLocks noGrp="1" noChangeArrowheads="1"/>
          </p:cNvSpPr>
          <p:nvPr>
            <p:ph type="sldNum" sz="quarter" idx="12"/>
          </p:nvPr>
        </p:nvSpPr>
        <p:spPr>
          <a:ln/>
        </p:spPr>
        <p:txBody>
          <a:bodyPr/>
          <a:lstStyle>
            <a:lvl1pPr>
              <a:defRPr/>
            </a:lvl1pPr>
          </a:lstStyle>
          <a:p>
            <a:fld id="{BB43C916-C86C-B744-8735-14CEF0B24A88}" type="slidenum">
              <a:rPr lang="en-US" altLang="en-US"/>
              <a:pPr/>
              <a:t>‹#›</a:t>
            </a:fld>
            <a:endParaRPr lang="en-US" altLang="en-US"/>
          </a:p>
        </p:txBody>
      </p:sp>
    </p:spTree>
    <p:extLst>
      <p:ext uri="{BB962C8B-B14F-4D97-AF65-F5344CB8AC3E}">
        <p14:creationId xmlns:p14="http://schemas.microsoft.com/office/powerpoint/2010/main" val="115011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163BC5-2DD3-3641-8AE4-FCAE0C85D5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EA45AF-DA12-9B47-B027-5CA66AAE17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BCF846-1B7E-514D-8C19-A5EDC8F4C6A6}"/>
              </a:ext>
            </a:extLst>
          </p:cNvPr>
          <p:cNvSpPr>
            <a:spLocks noGrp="1" noChangeArrowheads="1"/>
          </p:cNvSpPr>
          <p:nvPr>
            <p:ph type="sldNum" sz="quarter" idx="12"/>
          </p:nvPr>
        </p:nvSpPr>
        <p:spPr>
          <a:ln/>
        </p:spPr>
        <p:txBody>
          <a:bodyPr/>
          <a:lstStyle>
            <a:lvl1pPr>
              <a:defRPr/>
            </a:lvl1pPr>
          </a:lstStyle>
          <a:p>
            <a:fld id="{44D82505-84AD-714A-B475-9F3B5F7BDE31}" type="slidenum">
              <a:rPr lang="en-US" altLang="en-US"/>
              <a:pPr/>
              <a:t>‹#›</a:t>
            </a:fld>
            <a:endParaRPr lang="en-US" altLang="en-US"/>
          </a:p>
        </p:txBody>
      </p:sp>
    </p:spTree>
    <p:extLst>
      <p:ext uri="{BB962C8B-B14F-4D97-AF65-F5344CB8AC3E}">
        <p14:creationId xmlns:p14="http://schemas.microsoft.com/office/powerpoint/2010/main" val="139397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748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748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1829B-5559-1F4A-881C-9619095D93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2116C5-568B-E944-B94B-E6813CE98A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D78294-3F38-9249-BD63-722F47AF7A37}"/>
              </a:ext>
            </a:extLst>
          </p:cNvPr>
          <p:cNvSpPr>
            <a:spLocks noGrp="1" noChangeArrowheads="1"/>
          </p:cNvSpPr>
          <p:nvPr>
            <p:ph type="sldNum" sz="quarter" idx="12"/>
          </p:nvPr>
        </p:nvSpPr>
        <p:spPr>
          <a:ln/>
        </p:spPr>
        <p:txBody>
          <a:bodyPr/>
          <a:lstStyle>
            <a:lvl1pPr>
              <a:defRPr/>
            </a:lvl1pPr>
          </a:lstStyle>
          <a:p>
            <a:fld id="{9FDEB8C3-8035-764E-9D81-6BB84A62379A}" type="slidenum">
              <a:rPr lang="en-US" altLang="en-US"/>
              <a:pPr/>
              <a:t>‹#›</a:t>
            </a:fld>
            <a:endParaRPr lang="en-US" altLang="en-US"/>
          </a:p>
        </p:txBody>
      </p:sp>
    </p:spTree>
    <p:extLst>
      <p:ext uri="{BB962C8B-B14F-4D97-AF65-F5344CB8AC3E}">
        <p14:creationId xmlns:p14="http://schemas.microsoft.com/office/powerpoint/2010/main" val="10849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E02AC8-87C6-EA47-99DC-0397F816E2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F01963A-028A-B846-A4D1-4D98416A26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3F55299-881C-3146-89D8-CCEE07B4CEC0}"/>
              </a:ext>
            </a:extLst>
          </p:cNvPr>
          <p:cNvSpPr>
            <a:spLocks noGrp="1" noChangeArrowheads="1"/>
          </p:cNvSpPr>
          <p:nvPr>
            <p:ph type="sldNum" sz="quarter" idx="12"/>
          </p:nvPr>
        </p:nvSpPr>
        <p:spPr>
          <a:ln/>
        </p:spPr>
        <p:txBody>
          <a:bodyPr/>
          <a:lstStyle>
            <a:lvl1pPr>
              <a:defRPr/>
            </a:lvl1pPr>
          </a:lstStyle>
          <a:p>
            <a:fld id="{8D3949D0-7462-F04A-B773-8DFEDEE48E8C}" type="slidenum">
              <a:rPr lang="en-US" altLang="en-US"/>
              <a:pPr/>
              <a:t>‹#›</a:t>
            </a:fld>
            <a:endParaRPr lang="en-US" altLang="en-US"/>
          </a:p>
        </p:txBody>
      </p:sp>
    </p:spTree>
    <p:extLst>
      <p:ext uri="{BB962C8B-B14F-4D97-AF65-F5344CB8AC3E}">
        <p14:creationId xmlns:p14="http://schemas.microsoft.com/office/powerpoint/2010/main" val="176180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5757D3-F160-A043-96EC-4DFFFBB4CC8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3B5DF1-D39E-B444-AEC0-651F31D41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61B828-8424-5740-8FA9-29C17B3DFAA7}"/>
              </a:ext>
            </a:extLst>
          </p:cNvPr>
          <p:cNvSpPr>
            <a:spLocks noGrp="1" noChangeArrowheads="1"/>
          </p:cNvSpPr>
          <p:nvPr>
            <p:ph type="sldNum" sz="quarter" idx="12"/>
          </p:nvPr>
        </p:nvSpPr>
        <p:spPr>
          <a:ln/>
        </p:spPr>
        <p:txBody>
          <a:bodyPr/>
          <a:lstStyle>
            <a:lvl1pPr>
              <a:defRPr/>
            </a:lvl1pPr>
          </a:lstStyle>
          <a:p>
            <a:fld id="{5C0C4867-9FB2-384A-84BB-907EF4189C28}" type="slidenum">
              <a:rPr lang="en-US" altLang="en-US"/>
              <a:pPr/>
              <a:t>‹#›</a:t>
            </a:fld>
            <a:endParaRPr lang="en-US" altLang="en-US"/>
          </a:p>
        </p:txBody>
      </p:sp>
    </p:spTree>
    <p:extLst>
      <p:ext uri="{BB962C8B-B14F-4D97-AF65-F5344CB8AC3E}">
        <p14:creationId xmlns:p14="http://schemas.microsoft.com/office/powerpoint/2010/main" val="403415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FCEE6C-E521-9543-BF98-9D70EA45228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4D1405F-9226-A74A-85AC-1239D82D39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DEEECBF-A472-0045-94EA-D5DDEF961995}"/>
              </a:ext>
            </a:extLst>
          </p:cNvPr>
          <p:cNvSpPr>
            <a:spLocks noGrp="1" noChangeArrowheads="1"/>
          </p:cNvSpPr>
          <p:nvPr>
            <p:ph type="sldNum" sz="quarter" idx="12"/>
          </p:nvPr>
        </p:nvSpPr>
        <p:spPr>
          <a:ln/>
        </p:spPr>
        <p:txBody>
          <a:bodyPr/>
          <a:lstStyle>
            <a:lvl1pPr>
              <a:defRPr/>
            </a:lvl1pPr>
          </a:lstStyle>
          <a:p>
            <a:fld id="{F5ABBE85-AFAA-7547-9605-75F3A1F3A495}" type="slidenum">
              <a:rPr lang="en-US" altLang="en-US"/>
              <a:pPr/>
              <a:t>‹#›</a:t>
            </a:fld>
            <a:endParaRPr lang="en-US" altLang="en-US"/>
          </a:p>
        </p:txBody>
      </p:sp>
    </p:spTree>
    <p:extLst>
      <p:ext uri="{BB962C8B-B14F-4D97-AF65-F5344CB8AC3E}">
        <p14:creationId xmlns:p14="http://schemas.microsoft.com/office/powerpoint/2010/main" val="121991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A9BBB9-F727-414F-A119-69F3105828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679E5A-0246-C143-A25A-66C183647D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89EA37-EE07-B949-9F5B-FDD451EABBE4}"/>
              </a:ext>
            </a:extLst>
          </p:cNvPr>
          <p:cNvSpPr>
            <a:spLocks noGrp="1" noChangeArrowheads="1"/>
          </p:cNvSpPr>
          <p:nvPr>
            <p:ph type="sldNum" sz="quarter" idx="12"/>
          </p:nvPr>
        </p:nvSpPr>
        <p:spPr>
          <a:ln/>
        </p:spPr>
        <p:txBody>
          <a:bodyPr/>
          <a:lstStyle>
            <a:lvl1pPr>
              <a:defRPr/>
            </a:lvl1pPr>
          </a:lstStyle>
          <a:p>
            <a:fld id="{16B147D7-EB08-6A4C-9DDE-7720CF39CA3B}" type="slidenum">
              <a:rPr lang="en-US" altLang="en-US"/>
              <a:pPr/>
              <a:t>‹#›</a:t>
            </a:fld>
            <a:endParaRPr lang="en-US" altLang="en-US"/>
          </a:p>
        </p:txBody>
      </p:sp>
    </p:spTree>
    <p:extLst>
      <p:ext uri="{BB962C8B-B14F-4D97-AF65-F5344CB8AC3E}">
        <p14:creationId xmlns:p14="http://schemas.microsoft.com/office/powerpoint/2010/main" val="901560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B52B7A-0D3C-FA49-BAAC-C3005914D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8E8E90-3613-9146-8918-956C92374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92B916-F0A5-DF4E-9DA0-E8D018E454D3}"/>
              </a:ext>
            </a:extLst>
          </p:cNvPr>
          <p:cNvSpPr>
            <a:spLocks noGrp="1" noChangeArrowheads="1"/>
          </p:cNvSpPr>
          <p:nvPr>
            <p:ph type="sldNum" sz="quarter" idx="12"/>
          </p:nvPr>
        </p:nvSpPr>
        <p:spPr>
          <a:ln/>
        </p:spPr>
        <p:txBody>
          <a:bodyPr/>
          <a:lstStyle>
            <a:lvl1pPr>
              <a:defRPr/>
            </a:lvl1pPr>
          </a:lstStyle>
          <a:p>
            <a:fld id="{69F29149-4915-8C46-9E4A-0DC811ADC109}" type="slidenum">
              <a:rPr lang="en-US" altLang="en-US"/>
              <a:pPr/>
              <a:t>‹#›</a:t>
            </a:fld>
            <a:endParaRPr lang="en-US" altLang="en-US"/>
          </a:p>
        </p:txBody>
      </p:sp>
    </p:spTree>
    <p:extLst>
      <p:ext uri="{BB962C8B-B14F-4D97-AF65-F5344CB8AC3E}">
        <p14:creationId xmlns:p14="http://schemas.microsoft.com/office/powerpoint/2010/main" val="14863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11" descr="content2">
            <a:extLst>
              <a:ext uri="{FF2B5EF4-FFF2-40B4-BE49-F238E27FC236}">
                <a16:creationId xmlns:a16="http://schemas.microsoft.com/office/drawing/2014/main" id="{3929A410-B056-F44B-A76B-1BC40ECDAD6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A9652A24-5693-5641-894F-86DB06FF6B77}"/>
              </a:ext>
            </a:extLst>
          </p:cNvPr>
          <p:cNvSpPr>
            <a:spLocks noGrp="1" noChangeArrowheads="1"/>
          </p:cNvSpPr>
          <p:nvPr>
            <p:ph type="title"/>
          </p:nvPr>
        </p:nvSpPr>
        <p:spPr bwMode="auto">
          <a:xfrm>
            <a:off x="9144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D2E5F76-2857-8949-8F1D-6C34F01FCF81}"/>
              </a:ext>
            </a:extLst>
          </p:cNvPr>
          <p:cNvSpPr>
            <a:spLocks noGrp="1" noChangeArrowheads="1"/>
          </p:cNvSpPr>
          <p:nvPr>
            <p:ph type="body" idx="1"/>
          </p:nvPr>
        </p:nvSpPr>
        <p:spPr bwMode="auto">
          <a:xfrm>
            <a:off x="914400" y="1874838"/>
            <a:ext cx="8229600" cy="4525962"/>
          </a:xfrm>
          <a:prstGeom prst="rect">
            <a:avLst/>
          </a:prstGeom>
          <a:noFill/>
          <a:ln>
            <a:noFill/>
          </a:ln>
          <a:effectLst>
            <a:outerShdw blurRad="63500" dist="1796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a:extLst>
              <a:ext uri="{FF2B5EF4-FFF2-40B4-BE49-F238E27FC236}">
                <a16:creationId xmlns:a16="http://schemas.microsoft.com/office/drawing/2014/main" id="{EDEA002B-795E-E849-949B-BA83090EF42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cs typeface="+mn-cs"/>
              </a:defRPr>
            </a:lvl1pPr>
          </a:lstStyle>
          <a:p>
            <a:pPr>
              <a:defRPr/>
            </a:pPr>
            <a:endParaRPr lang="en-US"/>
          </a:p>
        </p:txBody>
      </p:sp>
      <p:sp>
        <p:nvSpPr>
          <p:cNvPr id="37893" name="Rectangle 5">
            <a:extLst>
              <a:ext uri="{FF2B5EF4-FFF2-40B4-BE49-F238E27FC236}">
                <a16:creationId xmlns:a16="http://schemas.microsoft.com/office/drawing/2014/main" id="{09F8BD28-AD55-A045-B9FE-3D6A65C1254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pPr>
              <a:defRPr/>
            </a:pPr>
            <a:endParaRPr lang="en-US"/>
          </a:p>
        </p:txBody>
      </p:sp>
      <p:sp>
        <p:nvSpPr>
          <p:cNvPr id="37894" name="Rectangle 6">
            <a:extLst>
              <a:ext uri="{FF2B5EF4-FFF2-40B4-BE49-F238E27FC236}">
                <a16:creationId xmlns:a16="http://schemas.microsoft.com/office/drawing/2014/main" id="{092EDC47-DC6D-D54A-8CF5-FC3B7D7C7DC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0CCB2A2B-4FA5-934A-9712-E23D3EF83E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12"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p:hf hdr="0" ftr="0" dt="0"/>
  <p:txStyles>
    <p:titleStyle>
      <a:lvl1pPr algn="ctr" rtl="0" eaLnBrk="0" fontAlgn="base" hangingPunct="0">
        <a:spcBef>
          <a:spcPct val="0"/>
        </a:spcBef>
        <a:spcAft>
          <a:spcPct val="0"/>
        </a:spcAft>
        <a:defRPr sz="4400">
          <a:solidFill>
            <a:srgbClr val="75171B"/>
          </a:solidFill>
          <a:latin typeface="+mj-lt"/>
          <a:ea typeface="MS PGothic" pitchFamily="34" charset="-128"/>
          <a:cs typeface="MS PGothic" charset="0"/>
        </a:defRPr>
      </a:lvl1pPr>
      <a:lvl2pPr algn="ctr" rtl="0" eaLnBrk="0" fontAlgn="base" hangingPunct="0">
        <a:spcBef>
          <a:spcPct val="0"/>
        </a:spcBef>
        <a:spcAft>
          <a:spcPct val="0"/>
        </a:spcAft>
        <a:defRPr sz="4400">
          <a:solidFill>
            <a:srgbClr val="75171B"/>
          </a:solidFill>
          <a:latin typeface="Formata BQ Regular" charset="0"/>
          <a:ea typeface="MS PGothic" pitchFamily="34" charset="-128"/>
          <a:cs typeface="MS PGothic" charset="0"/>
        </a:defRPr>
      </a:lvl2pPr>
      <a:lvl3pPr algn="ctr" rtl="0" eaLnBrk="0" fontAlgn="base" hangingPunct="0">
        <a:spcBef>
          <a:spcPct val="0"/>
        </a:spcBef>
        <a:spcAft>
          <a:spcPct val="0"/>
        </a:spcAft>
        <a:defRPr sz="4400">
          <a:solidFill>
            <a:srgbClr val="75171B"/>
          </a:solidFill>
          <a:latin typeface="Formata BQ Regular" charset="0"/>
          <a:ea typeface="MS PGothic" pitchFamily="34" charset="-128"/>
          <a:cs typeface="MS PGothic" charset="0"/>
        </a:defRPr>
      </a:lvl3pPr>
      <a:lvl4pPr algn="ctr" rtl="0" eaLnBrk="0" fontAlgn="base" hangingPunct="0">
        <a:spcBef>
          <a:spcPct val="0"/>
        </a:spcBef>
        <a:spcAft>
          <a:spcPct val="0"/>
        </a:spcAft>
        <a:defRPr sz="4400">
          <a:solidFill>
            <a:srgbClr val="75171B"/>
          </a:solidFill>
          <a:latin typeface="Formata BQ Regular" charset="0"/>
          <a:ea typeface="MS PGothic" pitchFamily="34" charset="-128"/>
          <a:cs typeface="MS PGothic" charset="0"/>
        </a:defRPr>
      </a:lvl4pPr>
      <a:lvl5pPr algn="ctr" rtl="0" eaLnBrk="0" fontAlgn="base" hangingPunct="0">
        <a:spcBef>
          <a:spcPct val="0"/>
        </a:spcBef>
        <a:spcAft>
          <a:spcPct val="0"/>
        </a:spcAft>
        <a:defRPr sz="4400">
          <a:solidFill>
            <a:srgbClr val="75171B"/>
          </a:solidFill>
          <a:latin typeface="Formata BQ Regular" charset="0"/>
          <a:ea typeface="MS PGothic" pitchFamily="34" charset="-128"/>
          <a:cs typeface="MS PGothic" charset="0"/>
        </a:defRPr>
      </a:lvl5pPr>
      <a:lvl6pPr marL="457200" algn="ctr" rtl="0" fontAlgn="base">
        <a:spcBef>
          <a:spcPct val="0"/>
        </a:spcBef>
        <a:spcAft>
          <a:spcPct val="0"/>
        </a:spcAft>
        <a:defRPr sz="4400">
          <a:solidFill>
            <a:srgbClr val="75171B"/>
          </a:solidFill>
          <a:latin typeface="Formata BQ Regular" charset="0"/>
          <a:ea typeface="ＭＳ Ｐゴシック" charset="0"/>
        </a:defRPr>
      </a:lvl6pPr>
      <a:lvl7pPr marL="914400" algn="ctr" rtl="0" fontAlgn="base">
        <a:spcBef>
          <a:spcPct val="0"/>
        </a:spcBef>
        <a:spcAft>
          <a:spcPct val="0"/>
        </a:spcAft>
        <a:defRPr sz="4400">
          <a:solidFill>
            <a:srgbClr val="75171B"/>
          </a:solidFill>
          <a:latin typeface="Formata BQ Regular" charset="0"/>
          <a:ea typeface="ＭＳ Ｐゴシック" charset="0"/>
        </a:defRPr>
      </a:lvl7pPr>
      <a:lvl8pPr marL="1371600" algn="ctr" rtl="0" fontAlgn="base">
        <a:spcBef>
          <a:spcPct val="0"/>
        </a:spcBef>
        <a:spcAft>
          <a:spcPct val="0"/>
        </a:spcAft>
        <a:defRPr sz="4400">
          <a:solidFill>
            <a:srgbClr val="75171B"/>
          </a:solidFill>
          <a:latin typeface="Formata BQ Regular" charset="0"/>
          <a:ea typeface="ＭＳ Ｐゴシック" charset="0"/>
        </a:defRPr>
      </a:lvl8pPr>
      <a:lvl9pPr marL="1828800" algn="ctr" rtl="0" fontAlgn="base">
        <a:spcBef>
          <a:spcPct val="0"/>
        </a:spcBef>
        <a:spcAft>
          <a:spcPct val="0"/>
        </a:spcAft>
        <a:defRPr sz="4400">
          <a:solidFill>
            <a:srgbClr val="75171B"/>
          </a:solidFill>
          <a:latin typeface="Formata BQ Regular"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00A99D"/>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rgbClr val="00A99D"/>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rgbClr val="00A99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rgbClr val="00A99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rgbClr val="00A99D"/>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rgbClr val="00A99D"/>
          </a:solidFill>
          <a:latin typeface="+mn-lt"/>
          <a:ea typeface="+mn-ea"/>
        </a:defRPr>
      </a:lvl6pPr>
      <a:lvl7pPr marL="2971800" indent="-228600" algn="l" rtl="0" fontAlgn="base">
        <a:spcBef>
          <a:spcPct val="20000"/>
        </a:spcBef>
        <a:spcAft>
          <a:spcPct val="0"/>
        </a:spcAft>
        <a:buChar char="»"/>
        <a:defRPr sz="2000">
          <a:solidFill>
            <a:srgbClr val="00A99D"/>
          </a:solidFill>
          <a:latin typeface="+mn-lt"/>
          <a:ea typeface="+mn-ea"/>
        </a:defRPr>
      </a:lvl7pPr>
      <a:lvl8pPr marL="3429000" indent="-228600" algn="l" rtl="0" fontAlgn="base">
        <a:spcBef>
          <a:spcPct val="20000"/>
        </a:spcBef>
        <a:spcAft>
          <a:spcPct val="0"/>
        </a:spcAft>
        <a:buChar char="»"/>
        <a:defRPr sz="2000">
          <a:solidFill>
            <a:srgbClr val="00A99D"/>
          </a:solidFill>
          <a:latin typeface="+mn-lt"/>
          <a:ea typeface="+mn-ea"/>
        </a:defRPr>
      </a:lvl8pPr>
      <a:lvl9pPr marL="3886200" indent="-228600" algn="l" rtl="0" fontAlgn="base">
        <a:spcBef>
          <a:spcPct val="20000"/>
        </a:spcBef>
        <a:spcAft>
          <a:spcPct val="0"/>
        </a:spcAft>
        <a:buChar char="»"/>
        <a:defRPr sz="2000">
          <a:solidFill>
            <a:srgbClr val="00A99D"/>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DE3D20-15A3-C24D-8532-9719523A1827}"/>
              </a:ext>
            </a:extLst>
          </p:cNvPr>
          <p:cNvSpPr>
            <a:spLocks noGrp="1" noChangeArrowheads="1"/>
          </p:cNvSpPr>
          <p:nvPr>
            <p:ph type="ctrTitle"/>
          </p:nvPr>
        </p:nvSpPr>
        <p:spPr>
          <a:xfrm>
            <a:off x="1702676" y="277977"/>
            <a:ext cx="7231117" cy="1984375"/>
          </a:xfrm>
        </p:spPr>
        <p:txBody>
          <a:bodyPr/>
          <a:lstStyle/>
          <a:p>
            <a:pPr eaLnBrk="1" hangingPunct="1"/>
            <a:r>
              <a:rPr lang="en-US" altLang="en-US" sz="6000" b="1" dirty="0" err="1"/>
              <a:t>Bài</a:t>
            </a:r>
            <a:r>
              <a:rPr lang="en-US" altLang="en-US" sz="6000" b="1" dirty="0"/>
              <a:t> 3: </a:t>
            </a:r>
            <a:br>
              <a:rPr lang="en-US" altLang="en-US" sz="6000" b="1" dirty="0"/>
            </a:br>
            <a:r>
              <a:rPr lang="en-US" altLang="en-US" sz="6000" b="1" dirty="0" err="1"/>
              <a:t>Cơ</a:t>
            </a:r>
            <a:r>
              <a:rPr lang="en-US" altLang="en-US" sz="6000" b="1" dirty="0"/>
              <a:t> </a:t>
            </a:r>
            <a:r>
              <a:rPr lang="en-US" altLang="en-US" sz="6000" b="1" dirty="0" err="1"/>
              <a:t>Cấu</a:t>
            </a:r>
            <a:r>
              <a:rPr lang="en-US" altLang="en-US" sz="6000" b="1" dirty="0"/>
              <a:t> </a:t>
            </a:r>
            <a:r>
              <a:rPr lang="en-US" altLang="en-US" sz="6000" b="1" dirty="0" err="1"/>
              <a:t>Tổ</a:t>
            </a:r>
            <a:r>
              <a:rPr lang="en-US" altLang="en-US" sz="6000" b="1" dirty="0"/>
              <a:t> </a:t>
            </a:r>
            <a:r>
              <a:rPr lang="en-US" altLang="en-US" sz="6000" b="1" dirty="0" err="1"/>
              <a:t>Chức</a:t>
            </a:r>
            <a:r>
              <a:rPr lang="en-US" altLang="en-US" sz="6000" b="1" dirty="0"/>
              <a:t> </a:t>
            </a:r>
            <a:r>
              <a:rPr lang="en-US" altLang="en-US" sz="6000" b="1" dirty="0" err="1"/>
              <a:t>của</a:t>
            </a:r>
            <a:r>
              <a:rPr lang="en-US" altLang="en-US" sz="6000" b="1" dirty="0"/>
              <a:t> </a:t>
            </a:r>
            <a:r>
              <a:rPr lang="en-US" altLang="en-US" sz="6000" b="1" dirty="0" err="1"/>
              <a:t>Awana</a:t>
            </a:r>
            <a:endParaRPr lang="en-US" altLang="en-US" sz="6000" b="1" dirty="0"/>
          </a:p>
        </p:txBody>
      </p:sp>
      <p:sp>
        <p:nvSpPr>
          <p:cNvPr id="15362" name="Rectangle 5">
            <a:extLst>
              <a:ext uri="{FF2B5EF4-FFF2-40B4-BE49-F238E27FC236}">
                <a16:creationId xmlns:a16="http://schemas.microsoft.com/office/drawing/2014/main" id="{9174128A-9F74-5E45-A4E0-59752109734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5A21FB03-6DFB-5E4F-A79A-78A8A6BD1AD0}" type="slidenum">
              <a:rPr lang="en-US" altLang="en-US" sz="1400"/>
              <a:pPr eaLnBrk="1" hangingPunct="1"/>
              <a:t>1</a:t>
            </a:fld>
            <a:endParaRPr lang="en-US" altLang="en-US" sz="1400"/>
          </a:p>
        </p:txBody>
      </p:sp>
    </p:spTree>
    <p:extLst>
      <p:ext uri="{BB962C8B-B14F-4D97-AF65-F5344CB8AC3E}">
        <p14:creationId xmlns:p14="http://schemas.microsoft.com/office/powerpoint/2010/main" val="1174912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2291255" y="-93689"/>
            <a:ext cx="5686097" cy="1143000"/>
          </a:xfrm>
        </p:spPr>
        <p:txBody>
          <a:bodyPr/>
          <a:lstStyle/>
          <a:p>
            <a:pPr eaLnBrk="1" hangingPunct="1"/>
            <a:r>
              <a:rPr lang="en-US" altLang="en-US" dirty="0">
                <a:latin typeface="Verdana" panose="020B0604030504040204" pitchFamily="34" charset="0"/>
              </a:rPr>
              <a:t> </a:t>
            </a:r>
            <a:r>
              <a:rPr lang="en-US" altLang="en-US" dirty="0" err="1">
                <a:latin typeface="Verdana" panose="020B0604030504040204" pitchFamily="34" charset="0"/>
              </a:rPr>
              <a:t>Tổ</a:t>
            </a:r>
            <a:r>
              <a:rPr lang="en-US" altLang="en-US" dirty="0">
                <a:latin typeface="Verdana" panose="020B0604030504040204" pitchFamily="34" charset="0"/>
              </a:rPr>
              <a:t> </a:t>
            </a:r>
            <a:r>
              <a:rPr lang="en-US" altLang="en-US" dirty="0" err="1">
                <a:latin typeface="Verdana" panose="020B0604030504040204" pitchFamily="34" charset="0"/>
              </a:rPr>
              <a:t>Trưởng</a:t>
            </a:r>
            <a:r>
              <a:rPr lang="en-US" altLang="en-US" dirty="0">
                <a:latin typeface="Verdana" panose="020B0604030504040204" pitchFamily="34" charset="0"/>
              </a:rPr>
              <a:t> </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651891" y="1049311"/>
            <a:ext cx="6492109" cy="5319958"/>
          </a:xfrm>
        </p:spPr>
        <p:txBody>
          <a:bodyPr>
            <a:normAutofit fontScale="70000" lnSpcReduction="20000"/>
          </a:bodyPr>
          <a:lstStyle/>
          <a:p>
            <a:pPr marL="742950" indent="-742950" eaLnBrk="1" hangingPunct="1">
              <a:buFont typeface="+mj-lt"/>
              <a:buAutoNum type="arabicPeriod"/>
            </a:pPr>
            <a:r>
              <a:rPr lang="en-US" altLang="en-US" sz="4100" dirty="0" err="1">
                <a:solidFill>
                  <a:srgbClr val="C00000"/>
                </a:solidFill>
                <a:latin typeface="Verdana" panose="020B0604030504040204" pitchFamily="34" charset="0"/>
              </a:rPr>
              <a:t>Kiểm</a:t>
            </a:r>
            <a:r>
              <a:rPr lang="en-US" altLang="en-US" sz="4100" dirty="0">
                <a:solidFill>
                  <a:srgbClr val="C00000"/>
                </a:solidFill>
                <a:latin typeface="Verdana" panose="020B0604030504040204" pitchFamily="34" charset="0"/>
              </a:rPr>
              <a:t> </a:t>
            </a:r>
            <a:r>
              <a:rPr lang="en-US" altLang="en-US" sz="4100" dirty="0" err="1">
                <a:solidFill>
                  <a:srgbClr val="C00000"/>
                </a:solidFill>
                <a:latin typeface="Verdana" panose="020B0604030504040204" pitchFamily="34" charset="0"/>
              </a:rPr>
              <a:t>tra</a:t>
            </a:r>
            <a:r>
              <a:rPr lang="en-US" altLang="en-US" sz="4100" dirty="0">
                <a:solidFill>
                  <a:srgbClr val="C00000"/>
                </a:solidFill>
                <a:latin typeface="Verdana" panose="020B0604030504040204" pitchFamily="34" charset="0"/>
              </a:rPr>
              <a:t> </a:t>
            </a:r>
            <a:r>
              <a:rPr lang="en-US" altLang="en-US" sz="4100" dirty="0" err="1">
                <a:solidFill>
                  <a:srgbClr val="002060"/>
                </a:solidFill>
                <a:latin typeface="Verdana" panose="020B0604030504040204" pitchFamily="34" charset="0"/>
              </a:rPr>
              <a:t>câu</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gốc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thuộc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lòng</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của</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tuần</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trước</a:t>
            </a:r>
            <a:r>
              <a:rPr lang="en-US" altLang="en-US" sz="4100" dirty="0">
                <a:solidFill>
                  <a:srgbClr val="002060"/>
                </a:solidFill>
                <a:latin typeface="Verdana" panose="020B0604030504040204" pitchFamily="34" charset="0"/>
              </a:rPr>
              <a:t>.</a:t>
            </a:r>
          </a:p>
          <a:p>
            <a:pPr marL="742950" indent="-742950" eaLnBrk="1" hangingPunct="1">
              <a:buFont typeface="+mj-lt"/>
              <a:buAutoNum type="arabicPeriod"/>
            </a:pPr>
            <a:endParaRPr lang="en-US" altLang="en-US" sz="4100" dirty="0">
              <a:solidFill>
                <a:srgbClr val="002060"/>
              </a:solidFill>
              <a:latin typeface="Verdana" panose="020B0604030504040204" pitchFamily="34" charset="0"/>
            </a:endParaRPr>
          </a:p>
          <a:p>
            <a:pPr marL="742950" indent="-742950" eaLnBrk="1" hangingPunct="1">
              <a:buFont typeface="+mj-lt"/>
              <a:buAutoNum type="arabicPeriod"/>
            </a:pPr>
            <a:r>
              <a:rPr lang="en-US" altLang="en-US" sz="4100" dirty="0" err="1">
                <a:solidFill>
                  <a:srgbClr val="C00000"/>
                </a:solidFill>
                <a:latin typeface="Verdana" panose="020B0604030504040204" pitchFamily="34" charset="0"/>
              </a:rPr>
              <a:t>Giúp</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các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em</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học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câu</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gốc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mới</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và</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giải</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thích</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các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từ</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khó</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trong</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câu</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gốc</a:t>
            </a:r>
            <a:r>
              <a:rPr lang="en-US" altLang="en-US" sz="4100" dirty="0">
                <a:solidFill>
                  <a:srgbClr val="002060"/>
                </a:solidFill>
                <a:latin typeface="Verdana" panose="020B0604030504040204" pitchFamily="34" charset="0"/>
              </a:rPr>
              <a:t>.</a:t>
            </a:r>
          </a:p>
          <a:p>
            <a:pPr marL="742950" indent="-742950" eaLnBrk="1" hangingPunct="1">
              <a:buFont typeface="+mj-lt"/>
              <a:buAutoNum type="arabicPeriod"/>
            </a:pPr>
            <a:endParaRPr lang="en-US" altLang="en-US" sz="4100" dirty="0">
              <a:solidFill>
                <a:srgbClr val="002060"/>
              </a:solidFill>
              <a:latin typeface="Verdana" panose="020B0604030504040204" pitchFamily="34" charset="0"/>
            </a:endParaRPr>
          </a:p>
          <a:p>
            <a:pPr marL="742950" indent="-742950" eaLnBrk="1" hangingPunct="1">
              <a:buFont typeface="+mj-lt"/>
              <a:buAutoNum type="arabicPeriod"/>
            </a:pPr>
            <a:r>
              <a:rPr lang="en-US" altLang="en-US" sz="4100" dirty="0" err="1">
                <a:solidFill>
                  <a:srgbClr val="C00000"/>
                </a:solidFill>
                <a:latin typeface="Verdana" panose="020B0604030504040204" pitchFamily="34" charset="0"/>
              </a:rPr>
              <a:t>Dạy</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các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em</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cách</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cầu</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nguyện</a:t>
            </a:r>
            <a:r>
              <a:rPr lang="en-US" altLang="en-US" sz="4100" dirty="0">
                <a:solidFill>
                  <a:srgbClr val="002060"/>
                </a:solidFill>
                <a:latin typeface="Verdana" panose="020B0604030504040204" pitchFamily="34" charset="0"/>
              </a:rPr>
              <a:t>.</a:t>
            </a:r>
          </a:p>
          <a:p>
            <a:pPr marL="742950" indent="-742950" eaLnBrk="1" hangingPunct="1">
              <a:buFont typeface="+mj-lt"/>
              <a:buAutoNum type="arabicPeriod"/>
            </a:pPr>
            <a:endParaRPr lang="en-US" altLang="en-US" sz="4100" dirty="0">
              <a:solidFill>
                <a:srgbClr val="002060"/>
              </a:solidFill>
              <a:latin typeface="Verdana" panose="020B0604030504040204" pitchFamily="34" charset="0"/>
            </a:endParaRPr>
          </a:p>
          <a:p>
            <a:pPr marL="742950" indent="-742950" eaLnBrk="1" hangingPunct="1">
              <a:buFont typeface="+mj-lt"/>
              <a:buAutoNum type="arabicPeriod"/>
            </a:pPr>
            <a:r>
              <a:rPr lang="en-US" altLang="en-US" sz="4100" dirty="0" err="1">
                <a:solidFill>
                  <a:srgbClr val="C00000"/>
                </a:solidFill>
                <a:latin typeface="Verdana" panose="020B0604030504040204" pitchFamily="34" charset="0"/>
              </a:rPr>
              <a:t>Hướng</a:t>
            </a:r>
            <a:r>
              <a:rPr lang="en-US" altLang="en-US" sz="4100" dirty="0">
                <a:solidFill>
                  <a:srgbClr val="C00000"/>
                </a:solidFill>
                <a:latin typeface="Verdana" panose="020B0604030504040204" pitchFamily="34" charset="0"/>
              </a:rPr>
              <a:t> </a:t>
            </a:r>
            <a:r>
              <a:rPr lang="en-US" altLang="en-US" sz="4100" dirty="0" err="1">
                <a:solidFill>
                  <a:srgbClr val="C00000"/>
                </a:solidFill>
                <a:latin typeface="Verdana" panose="020B0604030504040204" pitchFamily="34" charset="0"/>
              </a:rPr>
              <a:t>dẩn</a:t>
            </a:r>
            <a:r>
              <a:rPr lang="en-US" altLang="en-US" sz="4100" dirty="0">
                <a:solidFill>
                  <a:srgbClr val="C00000"/>
                </a:solidFill>
                <a:latin typeface="Verdana" panose="020B0604030504040204" pitchFamily="34" charset="0"/>
              </a:rPr>
              <a:t> </a:t>
            </a:r>
            <a:r>
              <a:rPr lang="en-US" altLang="en-US" sz="4100" dirty="0" err="1">
                <a:solidFill>
                  <a:srgbClr val="002060"/>
                </a:solidFill>
                <a:latin typeface="Verdana" panose="020B0604030504040204" pitchFamily="34" charset="0"/>
              </a:rPr>
              <a:t>các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em</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hiểu</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bài</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học</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Kinh</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thánh</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và</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làm</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bài</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tập</a:t>
            </a:r>
            <a:r>
              <a:rPr lang="en-US" altLang="en-US" sz="4100" dirty="0">
                <a:solidFill>
                  <a:srgbClr val="002060"/>
                </a:solidFill>
                <a:latin typeface="Verdana" panose="020B0604030504040204" pitchFamily="34" charset="0"/>
              </a:rPr>
              <a:t> </a:t>
            </a:r>
            <a:r>
              <a:rPr lang="en-US" altLang="en-US" sz="4100" dirty="0" err="1">
                <a:solidFill>
                  <a:srgbClr val="002060"/>
                </a:solidFill>
                <a:latin typeface="Verdana" panose="020B0604030504040204" pitchFamily="34" charset="0"/>
              </a:rPr>
              <a:t>mới</a:t>
            </a:r>
            <a:r>
              <a:rPr lang="en-US" altLang="en-US" sz="4100" dirty="0">
                <a:solidFill>
                  <a:srgbClr val="002060"/>
                </a:solidFill>
                <a:latin typeface="Verdana" panose="020B0604030504040204" pitchFamily="34" charset="0"/>
              </a:rPr>
              <a:t>.</a:t>
            </a: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endParaRPr lang="en-US" altLang="en-US" sz="2900" dirty="0">
              <a:solidFill>
                <a:srgbClr val="002060"/>
              </a:solidFill>
              <a:latin typeface="Verdana" panose="020B0604030504040204" pitchFamily="34" charset="0"/>
            </a:endParaRPr>
          </a:p>
          <a:p>
            <a:pPr marL="0" indent="0" eaLnBrk="1" hangingPunct="1">
              <a:buNone/>
            </a:pPr>
            <a:endParaRPr lang="en-US" altLang="en-US" sz="2900"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10</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t="5665" b="5665"/>
          <a:stretch/>
        </p:blipFill>
        <p:spPr bwMode="auto">
          <a:xfrm>
            <a:off x="718480" y="331978"/>
            <a:ext cx="1572775" cy="210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1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dissolve">
                                      <p:cBhvr>
                                        <p:cTn id="12" dur="500"/>
                                        <p:tgtEl>
                                          <p:spTgt spid="8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animEffect transition="in" filter="dissolve">
                                      <p:cBhvr>
                                        <p:cTn id="17" dur="500"/>
                                        <p:tgtEl>
                                          <p:spTgt spid="819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195">
                                            <p:txEl>
                                              <p:pRg st="6" end="6"/>
                                            </p:txEl>
                                          </p:spTgt>
                                        </p:tgtEl>
                                        <p:attrNameLst>
                                          <p:attrName>style.visibility</p:attrName>
                                        </p:attrNameLst>
                                      </p:cBhvr>
                                      <p:to>
                                        <p:strVal val="visible"/>
                                      </p:to>
                                    </p:set>
                                    <p:animEffect transition="in" filter="dissolve">
                                      <p:cBhvr>
                                        <p:cTn id="22" dur="500"/>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2291255" y="-93689"/>
            <a:ext cx="5686097" cy="1143000"/>
          </a:xfrm>
        </p:spPr>
        <p:txBody>
          <a:bodyPr/>
          <a:lstStyle/>
          <a:p>
            <a:pPr eaLnBrk="1" hangingPunct="1"/>
            <a:r>
              <a:rPr lang="en-US" altLang="en-US" dirty="0">
                <a:latin typeface="Verdana" panose="020B0604030504040204" pitchFamily="34" charset="0"/>
              </a:rPr>
              <a:t> </a:t>
            </a:r>
            <a:r>
              <a:rPr lang="en-US" altLang="en-US" dirty="0" err="1">
                <a:latin typeface="Verdana" panose="020B0604030504040204" pitchFamily="34" charset="0"/>
              </a:rPr>
              <a:t>Tổ</a:t>
            </a:r>
            <a:r>
              <a:rPr lang="en-US" altLang="en-US" dirty="0">
                <a:latin typeface="Verdana" panose="020B0604030504040204" pitchFamily="34" charset="0"/>
              </a:rPr>
              <a:t> </a:t>
            </a:r>
            <a:r>
              <a:rPr lang="en-US" altLang="en-US" dirty="0" err="1">
                <a:latin typeface="Verdana" panose="020B0604030504040204" pitchFamily="34" charset="0"/>
              </a:rPr>
              <a:t>Trưởng</a:t>
            </a:r>
            <a:r>
              <a:rPr lang="en-US" altLang="en-US" dirty="0">
                <a:latin typeface="Verdana" panose="020B0604030504040204" pitchFamily="34" charset="0"/>
              </a:rPr>
              <a:t> </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848303" y="1148628"/>
            <a:ext cx="5980387" cy="5459735"/>
          </a:xfrm>
        </p:spPr>
        <p:txBody>
          <a:bodyPr>
            <a:normAutofit fontScale="92500" lnSpcReduction="20000"/>
          </a:bodyPr>
          <a:lstStyle/>
          <a:p>
            <a:pPr marL="514350" indent="-514350" eaLnBrk="1" hangingPunct="1">
              <a:buFont typeface="+mj-lt"/>
              <a:buAutoNum type="arabicPeriod" startAt="5"/>
            </a:pPr>
            <a:r>
              <a:rPr lang="en-US" altLang="en-US" dirty="0" err="1">
                <a:solidFill>
                  <a:srgbClr val="C00000"/>
                </a:solidFill>
                <a:latin typeface="Verdana" panose="020B0604030504040204" pitchFamily="34" charset="0"/>
              </a:rPr>
              <a:t>Làm</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chứng</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phúc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âm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em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mới</a:t>
            </a:r>
            <a:r>
              <a:rPr lang="en-US" altLang="en-US" dirty="0">
                <a:solidFill>
                  <a:srgbClr val="002060"/>
                </a:solidFill>
                <a:latin typeface="Verdana" panose="020B0604030504040204" pitchFamily="34" charset="0"/>
              </a:rPr>
              <a:t>.</a:t>
            </a:r>
          </a:p>
          <a:p>
            <a:pPr marL="514350" indent="-514350" eaLnBrk="1" hangingPunct="1">
              <a:buFont typeface="+mj-lt"/>
              <a:buAutoNum type="arabicPeriod" startAt="5"/>
            </a:pPr>
            <a:endParaRPr lang="en-US" altLang="en-US" dirty="0">
              <a:solidFill>
                <a:srgbClr val="002060"/>
              </a:solidFill>
              <a:latin typeface="Verdana" panose="020B0604030504040204" pitchFamily="34" charset="0"/>
            </a:endParaRPr>
          </a:p>
          <a:p>
            <a:pPr marL="514350" indent="-514350" eaLnBrk="1" hangingPunct="1">
              <a:buFont typeface="+mj-lt"/>
              <a:buAutoNum type="arabicPeriod" startAt="5"/>
            </a:pPr>
            <a:r>
              <a:rPr lang="en-US" altLang="en-US" dirty="0" err="1">
                <a:solidFill>
                  <a:srgbClr val="C00000"/>
                </a:solidFill>
                <a:latin typeface="Verdana" panose="020B0604030504040204" pitchFamily="34" charset="0"/>
              </a:rPr>
              <a:t>Cầu</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nguyện</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cho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em</a:t>
            </a:r>
            <a:endParaRPr lang="en-US" altLang="en-US" dirty="0">
              <a:solidFill>
                <a:srgbClr val="002060"/>
              </a:solidFill>
              <a:latin typeface="Verdana" panose="020B0604030504040204" pitchFamily="34" charset="0"/>
            </a:endParaRPr>
          </a:p>
          <a:p>
            <a:pPr marL="514350" indent="-514350" eaLnBrk="1" hangingPunct="1">
              <a:buFont typeface="+mj-lt"/>
              <a:buAutoNum type="arabicPeriod" startAt="5"/>
            </a:pPr>
            <a:endParaRPr lang="en-US" altLang="en-US" dirty="0">
              <a:solidFill>
                <a:srgbClr val="002060"/>
              </a:solidFill>
              <a:latin typeface="Verdana" panose="020B0604030504040204" pitchFamily="34" charset="0"/>
            </a:endParaRPr>
          </a:p>
          <a:p>
            <a:pPr marL="514350" indent="-514350" eaLnBrk="1" hangingPunct="1">
              <a:buFont typeface="+mj-lt"/>
              <a:buAutoNum type="arabicPeriod" startAt="5"/>
            </a:pPr>
            <a:r>
              <a:rPr lang="en-US" altLang="en-US" dirty="0">
                <a:solidFill>
                  <a:srgbClr val="C00000"/>
                </a:solidFill>
                <a:latin typeface="Verdana" panose="020B0604030504040204" pitchFamily="34" charset="0"/>
              </a:rPr>
              <a:t>Cho </a:t>
            </a:r>
            <a:r>
              <a:rPr lang="en-US" altLang="en-US" dirty="0" err="1">
                <a:solidFill>
                  <a:srgbClr val="C00000"/>
                </a:solidFill>
                <a:latin typeface="Verdana" panose="020B0604030504040204" pitchFamily="34" charset="0"/>
              </a:rPr>
              <a:t>điểm</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em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học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thuộc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gốc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đem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bạn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mới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làm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bài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tập</a:t>
            </a:r>
            <a:r>
              <a:rPr lang="en-US" altLang="en-US" dirty="0">
                <a:solidFill>
                  <a:srgbClr val="002060"/>
                </a:solidFill>
                <a:latin typeface="Verdana" panose="020B0604030504040204" pitchFamily="34" charset="0"/>
              </a:rPr>
              <a:t>.</a:t>
            </a:r>
          </a:p>
          <a:p>
            <a:pPr marL="514350" indent="-514350" eaLnBrk="1" hangingPunct="1">
              <a:buFont typeface="+mj-lt"/>
              <a:buAutoNum type="arabicPeriod" startAt="5"/>
            </a:pPr>
            <a:endParaRPr lang="en-US" altLang="en-US" dirty="0">
              <a:solidFill>
                <a:srgbClr val="002060"/>
              </a:solidFill>
              <a:latin typeface="Verdana" panose="020B0604030504040204" pitchFamily="34" charset="0"/>
            </a:endParaRPr>
          </a:p>
          <a:p>
            <a:pPr marL="514350" indent="-514350" eaLnBrk="1" hangingPunct="1">
              <a:buFont typeface="+mj-lt"/>
              <a:buAutoNum type="arabicPeriod" startAt="5"/>
            </a:pPr>
            <a:r>
              <a:rPr lang="en-US" altLang="en-US" dirty="0" err="1">
                <a:solidFill>
                  <a:srgbClr val="C00000"/>
                </a:solidFill>
                <a:latin typeface="Verdana" panose="020B0604030504040204" pitchFamily="34" charset="0"/>
              </a:rPr>
              <a:t>Bàn</a:t>
            </a:r>
            <a:r>
              <a:rPr lang="en-US" altLang="en-US" dirty="0">
                <a:solidFill>
                  <a:srgbClr val="C00000"/>
                </a:solidFill>
                <a:latin typeface="Verdana" panose="020B0604030504040204" pitchFamily="34" charset="0"/>
              </a:rPr>
              <a:t> Giao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sổ</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điểm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hàng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tuần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thư</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ký</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để</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tổng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hợp</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số</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điểm</a:t>
            </a:r>
            <a:r>
              <a:rPr lang="en-US" altLang="en-US" dirty="0">
                <a:solidFill>
                  <a:srgbClr val="002060"/>
                </a:solidFill>
                <a:latin typeface="Verdana" panose="020B0604030504040204" pitchFamily="34" charset="0"/>
              </a:rPr>
              <a:t> </a:t>
            </a:r>
          </a:p>
          <a:p>
            <a:pPr marL="514350" indent="-514350" eaLnBrk="1" hangingPunct="1">
              <a:buFont typeface="+mj-lt"/>
              <a:buAutoNum type="arabicPeriod" startAt="5"/>
            </a:pPr>
            <a:endParaRPr lang="en-US" altLang="en-US" dirty="0">
              <a:solidFill>
                <a:srgbClr val="002060"/>
              </a:solidFill>
              <a:latin typeface="Verdana" panose="020B0604030504040204" pitchFamily="34" charset="0"/>
            </a:endParaRPr>
          </a:p>
          <a:p>
            <a:pPr marL="0" indent="0" eaLnBrk="1" hangingPunct="1">
              <a:buNone/>
            </a:pPr>
            <a:endParaRPr lang="en-US" altLang="en-US" sz="2900"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11</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t="5665" b="5665"/>
          <a:stretch/>
        </p:blipFill>
        <p:spPr bwMode="auto">
          <a:xfrm>
            <a:off x="798785" y="363509"/>
            <a:ext cx="1572775" cy="210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dissolve">
                                      <p:cBhvr>
                                        <p:cTn id="12" dur="500"/>
                                        <p:tgtEl>
                                          <p:spTgt spid="8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animEffect transition="in" filter="dissolve">
                                      <p:cBhvr>
                                        <p:cTn id="17" dur="500"/>
                                        <p:tgtEl>
                                          <p:spTgt spid="819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195">
                                            <p:txEl>
                                              <p:pRg st="6" end="6"/>
                                            </p:txEl>
                                          </p:spTgt>
                                        </p:tgtEl>
                                        <p:attrNameLst>
                                          <p:attrName>style.visibility</p:attrName>
                                        </p:attrNameLst>
                                      </p:cBhvr>
                                      <p:to>
                                        <p:strVal val="visible"/>
                                      </p:to>
                                    </p:set>
                                    <p:animEffect transition="in" filter="dissolve">
                                      <p:cBhvr>
                                        <p:cTn id="22" dur="500"/>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2291255" y="-93689"/>
            <a:ext cx="5686097" cy="1143000"/>
          </a:xfrm>
        </p:spPr>
        <p:txBody>
          <a:bodyPr/>
          <a:lstStyle/>
          <a:p>
            <a:pPr eaLnBrk="1" hangingPunct="1"/>
            <a:r>
              <a:rPr lang="en-US" altLang="en-US" dirty="0">
                <a:latin typeface="Verdana" panose="020B0604030504040204" pitchFamily="34" charset="0"/>
              </a:rPr>
              <a:t> </a:t>
            </a:r>
            <a:r>
              <a:rPr lang="en-US" altLang="en-US" b="1" dirty="0" err="1">
                <a:latin typeface="Verdana" panose="020B0604030504040204" pitchFamily="34" charset="0"/>
              </a:rPr>
              <a:t>Thư</a:t>
            </a:r>
            <a:r>
              <a:rPr lang="en-US" altLang="en-US" b="1" dirty="0">
                <a:latin typeface="Verdana" panose="020B0604030504040204" pitchFamily="34" charset="0"/>
              </a:rPr>
              <a:t> </a:t>
            </a:r>
            <a:r>
              <a:rPr lang="en-US" altLang="en-US" b="1" dirty="0" err="1">
                <a:latin typeface="Verdana" panose="020B0604030504040204" pitchFamily="34" charset="0"/>
              </a:rPr>
              <a:t>ký</a:t>
            </a:r>
            <a:endParaRPr lang="en-US" altLang="en-US" sz="3200" b="1"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291255" y="911101"/>
            <a:ext cx="6674069" cy="5573782"/>
          </a:xfrm>
        </p:spPr>
        <p:txBody>
          <a:bodyPr/>
          <a:lstStyle/>
          <a:p>
            <a:pPr eaLnBrk="1" hangingPunct="1">
              <a:buFont typeface="Wingdings" pitchFamily="2" charset="2"/>
              <a:buChar char="ü"/>
            </a:pP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r>
              <a:rPr lang="en-US" altLang="en-US" sz="2900" dirty="0" err="1">
                <a:solidFill>
                  <a:srgbClr val="C00000"/>
                </a:solidFill>
                <a:latin typeface="Verdana" panose="020B0604030504040204" pitchFamily="34" charset="0"/>
              </a:rPr>
              <a:t>Ghi</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điểm</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thi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đua</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trò</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chơi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trả</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lời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câu</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hỏi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trong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giờ</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nhóm</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chung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và</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các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thi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đua</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trong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giờ</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sinh</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hoạt</a:t>
            </a: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r>
              <a:rPr lang="en-US" altLang="en-US" sz="2900" dirty="0">
                <a:solidFill>
                  <a:srgbClr val="C00000"/>
                </a:solidFill>
                <a:latin typeface="Verdana" panose="020B0604030504040204" pitchFamily="34" charset="0"/>
              </a:rPr>
              <a:t>Thu </a:t>
            </a:r>
            <a:r>
              <a:rPr lang="en-US" altLang="en-US" sz="2900" dirty="0" err="1">
                <a:solidFill>
                  <a:srgbClr val="C00000"/>
                </a:solidFill>
                <a:latin typeface="Verdana" panose="020B0604030504040204" pitchFamily="34" charset="0"/>
              </a:rPr>
              <a:t>điểm</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và</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số</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hiện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diện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từ</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các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tổ</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trưởng</a:t>
            </a: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r>
              <a:rPr lang="en-US" altLang="en-US" sz="2900" dirty="0" err="1">
                <a:solidFill>
                  <a:srgbClr val="C00000"/>
                </a:solidFill>
                <a:latin typeface="Verdana" panose="020B0604030504040204" pitchFamily="34" charset="0"/>
              </a:rPr>
              <a:t>Công</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bố</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điểm</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sau</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khi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kết</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thúc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trò</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chơi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và</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giờ</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bế</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mạc</a:t>
            </a:r>
            <a:endParaRPr lang="en-US" altLang="en-US" sz="2900" dirty="0">
              <a:solidFill>
                <a:srgbClr val="002060"/>
              </a:solidFill>
              <a:latin typeface="Verdana" panose="020B0604030504040204" pitchFamily="34" charset="0"/>
            </a:endParaRPr>
          </a:p>
          <a:p>
            <a:pPr eaLnBrk="1" hangingPunct="1">
              <a:buFont typeface="Wingdings" pitchFamily="2" charset="2"/>
              <a:buChar char="ü"/>
            </a:pPr>
            <a:endParaRPr lang="en-US" altLang="en-US" sz="2900" dirty="0">
              <a:solidFill>
                <a:srgbClr val="002060"/>
              </a:solidFill>
              <a:latin typeface="Verdana" panose="020B0604030504040204" pitchFamily="34" charset="0"/>
            </a:endParaRPr>
          </a:p>
          <a:p>
            <a:pPr eaLnBrk="1" hangingPunct="1">
              <a:buFont typeface="Wingdings" pitchFamily="2" charset="2"/>
              <a:buChar char="ü"/>
            </a:pPr>
            <a:endParaRPr lang="en-US" altLang="en-US" sz="2900"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12</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t="2105" b="2105"/>
          <a:stretch/>
        </p:blipFill>
        <p:spPr bwMode="auto">
          <a:xfrm>
            <a:off x="401281" y="477811"/>
            <a:ext cx="1530733" cy="204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dissolve">
                                      <p:cBhvr>
                                        <p:cTn id="7" dur="500"/>
                                        <p:tgtEl>
                                          <p:spTgt spid="81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3" end="3"/>
                                            </p:txEl>
                                          </p:spTgt>
                                        </p:tgtEl>
                                        <p:attrNameLst>
                                          <p:attrName>style.visibility</p:attrName>
                                        </p:attrNameLst>
                                      </p:cBhvr>
                                      <p:to>
                                        <p:strVal val="visible"/>
                                      </p:to>
                                    </p:set>
                                    <p:animEffect transition="in" filter="dissolve">
                                      <p:cBhvr>
                                        <p:cTn id="12" dur="500"/>
                                        <p:tgtEl>
                                          <p:spTgt spid="819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animEffect transition="in" filter="dissolve">
                                      <p:cBhvr>
                                        <p:cTn id="17" dur="500"/>
                                        <p:tgtEl>
                                          <p:spTgt spid="8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2497039" y="779592"/>
            <a:ext cx="5686097" cy="1143000"/>
          </a:xfrm>
        </p:spPr>
        <p:txBody>
          <a:bodyPr/>
          <a:lstStyle/>
          <a:p>
            <a:pPr eaLnBrk="1" hangingPunct="1"/>
            <a:r>
              <a:rPr lang="en-US" altLang="en-US" dirty="0">
                <a:latin typeface="Verdana" panose="020B0604030504040204" pitchFamily="34" charset="0"/>
              </a:rPr>
              <a:t> </a:t>
            </a:r>
            <a:r>
              <a:rPr lang="en-US" altLang="en-US" dirty="0" err="1">
                <a:latin typeface="Verdana" panose="020B0604030504040204" pitchFamily="34" charset="0"/>
              </a:rPr>
              <a:t>Quản</a:t>
            </a:r>
            <a:r>
              <a:rPr lang="en-US" altLang="en-US" dirty="0">
                <a:latin typeface="Verdana" panose="020B0604030504040204" pitchFamily="34" charset="0"/>
              </a:rPr>
              <a:t> </a:t>
            </a:r>
            <a:r>
              <a:rPr lang="en-US" altLang="en-US" dirty="0" err="1">
                <a:latin typeface="Verdana" panose="020B0604030504040204" pitchFamily="34" charset="0"/>
              </a:rPr>
              <a:t>Trò</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748455" y="2105091"/>
            <a:ext cx="6395545" cy="3084353"/>
          </a:xfrm>
        </p:spPr>
        <p:txBody>
          <a:bodyPr/>
          <a:lstStyle/>
          <a:p>
            <a:pPr marL="514350" indent="-514350" eaLnBrk="1" hangingPunct="1">
              <a:buFont typeface="+mj-lt"/>
              <a:buAutoNum type="arabicPeriod"/>
            </a:pP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r>
              <a:rPr lang="en-US" altLang="en-US" dirty="0" err="1">
                <a:solidFill>
                  <a:srgbClr val="C00000"/>
                </a:solidFill>
                <a:latin typeface="Verdana" panose="020B0604030504040204" pitchFamily="34" charset="0"/>
              </a:rPr>
              <a:t>Hướng</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dẩn</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trò</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chơi</a:t>
            </a:r>
            <a:r>
              <a:rPr lang="en-US" altLang="en-US" dirty="0">
                <a:solidFill>
                  <a:srgbClr val="002060"/>
                </a:solidFill>
                <a:latin typeface="Verdana" panose="020B0604030504040204" pitchFamily="34" charset="0"/>
              </a:rPr>
              <a:t>  </a:t>
            </a:r>
          </a:p>
          <a:p>
            <a:pPr marL="514350" indent="-514350" eaLnBrk="1" hangingPunct="1">
              <a:buFont typeface="+mj-lt"/>
              <a:buAutoNum type="arabicPeriod"/>
            </a:pPr>
            <a:endParaRPr lang="en-US" altLang="en-US" dirty="0">
              <a:solidFill>
                <a:srgbClr val="002060"/>
              </a:solidFill>
              <a:latin typeface="Verdana" panose="020B0604030504040204" pitchFamily="34" charset="0"/>
            </a:endParaRPr>
          </a:p>
          <a:p>
            <a:pPr marL="514350" indent="-514350" eaLnBrk="1" hangingPunct="1">
              <a:buFont typeface="+mj-lt"/>
              <a:buAutoNum type="arabicPeriod"/>
            </a:pPr>
            <a:r>
              <a:rPr lang="en-US" altLang="en-US" dirty="0" err="1">
                <a:solidFill>
                  <a:srgbClr val="C00000"/>
                </a:solidFill>
                <a:latin typeface="Verdana" panose="020B0604030504040204" pitchFamily="34" charset="0"/>
              </a:rPr>
              <a:t>Chuẩn</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bị</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trước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trò</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chơi,các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dụng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cụ</a:t>
            </a:r>
            <a:r>
              <a:rPr lang="en-US" altLang="en-US" dirty="0">
                <a:solidFill>
                  <a:srgbClr val="002060"/>
                </a:solidFill>
                <a:latin typeface="Verdana" panose="020B0604030504040204" pitchFamily="34" charset="0"/>
              </a:rPr>
              <a:t>.</a:t>
            </a:r>
          </a:p>
          <a:p>
            <a:pPr marL="514350" indent="-514350" eaLnBrk="1" hangingPunct="1">
              <a:buFont typeface="+mj-lt"/>
              <a:buAutoNum type="arabicPeriod"/>
            </a:pPr>
            <a:endParaRPr lang="en-US" altLang="en-US" sz="2900" dirty="0">
              <a:solidFill>
                <a:srgbClr val="002060"/>
              </a:solidFill>
              <a:latin typeface="Verdana" panose="020B0604030504040204" pitchFamily="34" charset="0"/>
            </a:endParaRPr>
          </a:p>
          <a:p>
            <a:pPr marL="514350" indent="-514350" eaLnBrk="1" hangingPunct="1">
              <a:buFont typeface="+mj-lt"/>
              <a:buAutoNum type="arabicPeriod"/>
            </a:pPr>
            <a:endParaRPr lang="en-US" altLang="en-US" sz="2900"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13</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l="12142" r="12142"/>
          <a:stretch/>
        </p:blipFill>
        <p:spPr bwMode="auto">
          <a:xfrm>
            <a:off x="241739" y="416185"/>
            <a:ext cx="2255300" cy="301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4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dissolve">
                                      <p:cBhvr>
                                        <p:cTn id="7" dur="500"/>
                                        <p:tgtEl>
                                          <p:spTgt spid="81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3" end="3"/>
                                            </p:txEl>
                                          </p:spTgt>
                                        </p:tgtEl>
                                        <p:attrNameLst>
                                          <p:attrName>style.visibility</p:attrName>
                                        </p:attrNameLst>
                                      </p:cBhvr>
                                      <p:to>
                                        <p:strVal val="visible"/>
                                      </p:to>
                                    </p:set>
                                    <p:animEffect transition="in" filter="dissolve">
                                      <p:cBhvr>
                                        <p:cTn id="12"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2427890" y="136525"/>
            <a:ext cx="5686097" cy="1143000"/>
          </a:xfrm>
        </p:spPr>
        <p:txBody>
          <a:bodyPr/>
          <a:lstStyle/>
          <a:p>
            <a:pPr eaLnBrk="1" hangingPunct="1"/>
            <a:r>
              <a:rPr lang="en-US" altLang="en-US" dirty="0">
                <a:latin typeface="Verdana" panose="020B0604030504040204" pitchFamily="34" charset="0"/>
              </a:rPr>
              <a:t> </a:t>
            </a:r>
            <a:r>
              <a:rPr lang="en-US" altLang="en-US" dirty="0" err="1">
                <a:latin typeface="Verdana" panose="020B0604030504040204" pitchFamily="34" charset="0"/>
              </a:rPr>
              <a:t>Giáo</a:t>
            </a:r>
            <a:r>
              <a:rPr lang="en-US" altLang="en-US" dirty="0">
                <a:latin typeface="Verdana" panose="020B0604030504040204" pitchFamily="34" charset="0"/>
              </a:rPr>
              <a:t> </a:t>
            </a:r>
            <a:r>
              <a:rPr lang="en-US" altLang="en-US" dirty="0" err="1">
                <a:latin typeface="Verdana" panose="020B0604030504040204" pitchFamily="34" charset="0"/>
              </a:rPr>
              <a:t>viên</a:t>
            </a:r>
            <a:r>
              <a:rPr lang="en-US" altLang="en-US" dirty="0">
                <a:latin typeface="Verdana" panose="020B0604030504040204" pitchFamily="34" charset="0"/>
              </a:rPr>
              <a:t> </a:t>
            </a:r>
            <a:r>
              <a:rPr lang="en-US" altLang="en-US" dirty="0" err="1">
                <a:latin typeface="Verdana" panose="020B0604030504040204" pitchFamily="34" charset="0"/>
              </a:rPr>
              <a:t>dạy</a:t>
            </a:r>
            <a:r>
              <a:rPr lang="en-US" altLang="en-US" dirty="0">
                <a:latin typeface="Verdana" panose="020B0604030504040204" pitchFamily="34" charset="0"/>
              </a:rPr>
              <a:t> </a:t>
            </a:r>
            <a:r>
              <a:rPr lang="en-US" altLang="en-US" dirty="0" err="1">
                <a:latin typeface="Verdana" panose="020B0604030504040204" pitchFamily="34" charset="0"/>
              </a:rPr>
              <a:t>Kinh</a:t>
            </a:r>
            <a:r>
              <a:rPr lang="en-US" altLang="en-US" dirty="0">
                <a:latin typeface="Verdana" panose="020B0604030504040204" pitchFamily="34" charset="0"/>
              </a:rPr>
              <a:t> </a:t>
            </a:r>
            <a:r>
              <a:rPr lang="en-US" altLang="en-US" dirty="0" err="1">
                <a:latin typeface="Verdana" panose="020B0604030504040204" pitchFamily="34" charset="0"/>
              </a:rPr>
              <a:t>thánh</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133599" y="1806764"/>
            <a:ext cx="6831724" cy="4676586"/>
          </a:xfrm>
        </p:spPr>
        <p:txBody>
          <a:bodyPr/>
          <a:lstStyle/>
          <a:p>
            <a:pPr marL="0" indent="0" eaLnBrk="1" hangingPunct="1">
              <a:buNone/>
            </a:pPr>
            <a:r>
              <a:rPr lang="en-US" altLang="en-US" dirty="0" err="1">
                <a:solidFill>
                  <a:srgbClr val="C00000"/>
                </a:solidFill>
                <a:latin typeface="Verdana" panose="020B0604030504040204" pitchFamily="34" charset="0"/>
              </a:rPr>
              <a:t>Học</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và</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dạy</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lại</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bài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học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đã</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soạn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sẳn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trong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sách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giáo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trình</a:t>
            </a:r>
            <a:endParaRPr lang="en-US" altLang="en-US" dirty="0">
              <a:solidFill>
                <a:srgbClr val="002060"/>
              </a:solidFill>
              <a:latin typeface="Verdana" panose="020B0604030504040204" pitchFamily="34" charset="0"/>
            </a:endParaRPr>
          </a:p>
          <a:p>
            <a:pPr marL="0" indent="0" eaLnBrk="1" hangingPunct="1">
              <a:buNone/>
            </a:pPr>
            <a:endParaRPr lang="en-US" altLang="en-US" dirty="0">
              <a:solidFill>
                <a:srgbClr val="002060"/>
              </a:solidFill>
              <a:latin typeface="Verdana" panose="020B0604030504040204" pitchFamily="34" charset="0"/>
            </a:endParaRPr>
          </a:p>
          <a:p>
            <a:pPr marL="0" indent="0" eaLnBrk="1" hangingPunct="1">
              <a:buNone/>
            </a:pPr>
            <a:r>
              <a:rPr lang="en-US" altLang="en-US" dirty="0" err="1">
                <a:solidFill>
                  <a:srgbClr val="002060"/>
                </a:solidFill>
                <a:latin typeface="Verdana" panose="020B0604030504040204" pitchFamily="34" charset="0"/>
              </a:rPr>
              <a:t>Đây</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là</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công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quan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trọng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nhất</a:t>
            </a:r>
            <a:endParaRPr lang="en-US" altLang="en-US" dirty="0">
              <a:solidFill>
                <a:srgbClr val="002060"/>
              </a:solidFill>
              <a:latin typeface="Verdana" panose="020B0604030504040204" pitchFamily="34" charset="0"/>
            </a:endParaRPr>
          </a:p>
          <a:p>
            <a:pPr marL="0" indent="0" eaLnBrk="1" hangingPunct="1">
              <a:buNone/>
            </a:pPr>
            <a:r>
              <a:rPr lang="en-US" altLang="en-US" dirty="0" err="1">
                <a:solidFill>
                  <a:srgbClr val="002060"/>
                </a:solidFill>
                <a:latin typeface="Verdana" panose="020B0604030504040204" pitchFamily="34" charset="0"/>
              </a:rPr>
              <a:t>Đặc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thường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là</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người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đảm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nhiệm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này</a:t>
            </a:r>
            <a:endParaRPr lang="en-US" altLang="en-US" dirty="0">
              <a:solidFill>
                <a:srgbClr val="002060"/>
              </a:solidFill>
              <a:latin typeface="Verdana" panose="020B0604030504040204" pitchFamily="34" charset="0"/>
            </a:endParaRPr>
          </a:p>
          <a:p>
            <a:pPr marL="0" indent="0" eaLnBrk="1" hangingPunct="1">
              <a:buNone/>
            </a:pPr>
            <a:endParaRPr lang="en-US" altLang="en-US" sz="2900" dirty="0">
              <a:solidFill>
                <a:srgbClr val="002060"/>
              </a:solidFill>
              <a:latin typeface="Verdana" panose="020B0604030504040204" pitchFamily="34" charset="0"/>
            </a:endParaRPr>
          </a:p>
          <a:p>
            <a:pPr marL="0" indent="0" eaLnBrk="1" hangingPunct="1">
              <a:buNone/>
            </a:pPr>
            <a:endParaRPr lang="en-US" altLang="en-US" sz="2900"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14</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l="8211" r="8211"/>
          <a:stretch/>
        </p:blipFill>
        <p:spPr bwMode="auto">
          <a:xfrm>
            <a:off x="382149" y="75613"/>
            <a:ext cx="1530733" cy="204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94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dissolve">
                                      <p:cBhvr>
                                        <p:cTn id="12" dur="500"/>
                                        <p:tgtEl>
                                          <p:spTgt spid="8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animEffect transition="in" filter="dissolve">
                                      <p:cBhvr>
                                        <p:cTn id="17"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D05D012-F08C-8048-B5E3-E55B7957C499}"/>
              </a:ext>
            </a:extLst>
          </p:cNvPr>
          <p:cNvSpPr>
            <a:spLocks noGrp="1" noChangeArrowheads="1"/>
          </p:cNvSpPr>
          <p:nvPr>
            <p:ph type="title"/>
          </p:nvPr>
        </p:nvSpPr>
        <p:spPr>
          <a:xfrm>
            <a:off x="392113" y="0"/>
            <a:ext cx="8751887" cy="846138"/>
          </a:xfrm>
        </p:spPr>
        <p:txBody>
          <a:bodyPr/>
          <a:lstStyle/>
          <a:p>
            <a:pPr eaLnBrk="1" hangingPunct="1"/>
            <a:r>
              <a:rPr lang="en-US" altLang="en-US" dirty="0" err="1">
                <a:latin typeface="Verdana" panose="020B0604030504040204" pitchFamily="34" charset="0"/>
              </a:rPr>
              <a:t>Các</a:t>
            </a:r>
            <a:r>
              <a:rPr lang="en-US" altLang="en-US" dirty="0">
                <a:latin typeface="Verdana" panose="020B0604030504040204" pitchFamily="34" charset="0"/>
              </a:rPr>
              <a:t> </a:t>
            </a:r>
            <a:r>
              <a:rPr lang="en-US" altLang="en-US" dirty="0" err="1">
                <a:latin typeface="Verdana" panose="020B0604030504040204" pitchFamily="34" charset="0"/>
              </a:rPr>
              <a:t>cộng</a:t>
            </a:r>
            <a:r>
              <a:rPr lang="en-US" altLang="en-US" dirty="0">
                <a:latin typeface="Verdana" panose="020B0604030504040204" pitchFamily="34" charset="0"/>
              </a:rPr>
              <a:t> </a:t>
            </a:r>
            <a:r>
              <a:rPr lang="en-US" altLang="en-US" dirty="0" err="1">
                <a:latin typeface="Verdana" panose="020B0604030504040204" pitchFamily="34" charset="0"/>
              </a:rPr>
              <a:t>tác</a:t>
            </a:r>
            <a:r>
              <a:rPr lang="en-US" altLang="en-US" dirty="0">
                <a:latin typeface="Verdana" panose="020B0604030504040204" pitchFamily="34" charset="0"/>
              </a:rPr>
              <a:t> </a:t>
            </a:r>
            <a:r>
              <a:rPr lang="en-US" altLang="en-US" dirty="0" err="1">
                <a:latin typeface="Verdana" panose="020B0604030504040204" pitchFamily="34" charset="0"/>
              </a:rPr>
              <a:t>viên</a:t>
            </a:r>
            <a:r>
              <a:rPr lang="en-US" altLang="en-US" dirty="0">
                <a:latin typeface="Verdana" panose="020B0604030504040204" pitchFamily="34" charset="0"/>
              </a:rPr>
              <a:t> </a:t>
            </a:r>
            <a:r>
              <a:rPr lang="en-US" altLang="en-US" dirty="0" err="1">
                <a:latin typeface="Verdana" panose="020B0604030504040204" pitchFamily="34" charset="0"/>
              </a:rPr>
              <a:t>khác</a:t>
            </a:r>
            <a:endParaRPr lang="en-US" altLang="en-US" dirty="0">
              <a:latin typeface="Verdana" panose="020B0604030504040204" pitchFamily="34" charset="0"/>
            </a:endParaRPr>
          </a:p>
        </p:txBody>
      </p:sp>
      <p:sp>
        <p:nvSpPr>
          <p:cNvPr id="145411" name="Rectangle 3">
            <a:extLst>
              <a:ext uri="{FF2B5EF4-FFF2-40B4-BE49-F238E27FC236}">
                <a16:creationId xmlns:a16="http://schemas.microsoft.com/office/drawing/2014/main" id="{0598B1D2-E7E3-0746-9E38-287ACA666169}"/>
              </a:ext>
            </a:extLst>
          </p:cNvPr>
          <p:cNvSpPr>
            <a:spLocks noGrp="1" noChangeArrowheads="1"/>
          </p:cNvSpPr>
          <p:nvPr>
            <p:ph idx="1"/>
          </p:nvPr>
        </p:nvSpPr>
        <p:spPr>
          <a:xfrm>
            <a:off x="914400" y="1066800"/>
            <a:ext cx="8015288" cy="5178425"/>
          </a:xfrm>
        </p:spPr>
        <p:txBody>
          <a:bodyPr/>
          <a:lstStyle/>
          <a:p>
            <a:pPr marL="0" indent="0" eaLnBrk="1" hangingPunct="1">
              <a:buNone/>
            </a:pPr>
            <a:endParaRPr lang="vi-VN" altLang="en-US" dirty="0">
              <a:solidFill>
                <a:srgbClr val="002060"/>
              </a:solidFill>
              <a:latin typeface="Verdana" panose="020B0604030504040204" pitchFamily="34" charset="0"/>
            </a:endParaRPr>
          </a:p>
          <a:p>
            <a:pPr marL="514350" indent="-514350" eaLnBrk="1" hangingPunct="1">
              <a:buFont typeface="+mj-lt"/>
              <a:buAutoNum type="arabicPeriod"/>
            </a:pPr>
            <a:r>
              <a:rPr lang="vi-VN" altLang="en-US" dirty="0">
                <a:solidFill>
                  <a:srgbClr val="002060"/>
                </a:solidFill>
                <a:latin typeface="Verdana" panose="020B0604030504040204" pitchFamily="34" charset="0"/>
              </a:rPr>
              <a:t>Người </a:t>
            </a:r>
            <a:r>
              <a:rPr lang="vi-VN" altLang="en-US" dirty="0">
                <a:solidFill>
                  <a:srgbClr val="C00000"/>
                </a:solidFill>
                <a:latin typeface="Verdana" panose="020B0604030504040204" pitchFamily="34" charset="0"/>
              </a:rPr>
              <a:t>hướng dẫn </a:t>
            </a:r>
            <a:r>
              <a:rPr lang="vi-VN" altLang="en-US" dirty="0">
                <a:solidFill>
                  <a:srgbClr val="002060"/>
                </a:solidFill>
                <a:latin typeface="Verdana" panose="020B0604030504040204" pitchFamily="34" charset="0"/>
              </a:rPr>
              <a:t>hát.</a:t>
            </a:r>
            <a:r>
              <a:rPr lang="en-US" altLang="en-US" dirty="0">
                <a:solidFill>
                  <a:srgbClr val="002060"/>
                </a:solidFill>
                <a:latin typeface="Verdana" panose="020B0604030504040204" pitchFamily="34" charset="0"/>
              </a:rPr>
              <a:t> </a:t>
            </a:r>
          </a:p>
          <a:p>
            <a:pPr marL="514350" indent="-514350" eaLnBrk="1" hangingPunct="1">
              <a:buFont typeface="+mj-lt"/>
              <a:buAutoNum type="arabicPeriod"/>
            </a:pPr>
            <a:r>
              <a:rPr lang="en-US" altLang="en-US" dirty="0" err="1">
                <a:solidFill>
                  <a:srgbClr val="002060"/>
                </a:solidFill>
                <a:latin typeface="Verdana" panose="020B0604030504040204" pitchFamily="34" charset="0"/>
              </a:rPr>
              <a:t>Người</a:t>
            </a:r>
            <a:r>
              <a:rPr lang="en-US" altLang="en-US" dirty="0">
                <a:solidFill>
                  <a:srgbClr val="002060"/>
                </a:solidFill>
                <a:latin typeface="Verdana" panose="020B0604030504040204" pitchFamily="34" charset="0"/>
              </a:rPr>
              <a:t> </a:t>
            </a:r>
            <a:r>
              <a:rPr lang="en-US" altLang="en-US" dirty="0" err="1">
                <a:solidFill>
                  <a:srgbClr val="C00000"/>
                </a:solidFill>
                <a:latin typeface="Verdana" panose="020B0604030504040204" pitchFamily="34" charset="0"/>
              </a:rPr>
              <a:t>phụ</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trách</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chuyện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mở</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đầu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Chuyên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Tâm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Nhi</a:t>
            </a:r>
            <a:r>
              <a:rPr lang="en-US" altLang="en-US" dirty="0">
                <a:solidFill>
                  <a:srgbClr val="002060"/>
                </a:solidFill>
                <a:latin typeface="Verdana" panose="020B0604030504040204" pitchFamily="34" charset="0"/>
              </a:rPr>
              <a:t>”.</a:t>
            </a:r>
          </a:p>
          <a:p>
            <a:pPr marL="514350" indent="-514350" eaLnBrk="1" hangingPunct="1">
              <a:buFont typeface="+mj-lt"/>
              <a:buAutoNum type="arabicPeriod"/>
            </a:pPr>
            <a:r>
              <a:rPr lang="en-US" altLang="en-US" dirty="0" err="1">
                <a:solidFill>
                  <a:srgbClr val="002060"/>
                </a:solidFill>
                <a:latin typeface="Verdana" panose="020B0604030504040204" pitchFamily="34" charset="0"/>
              </a:rPr>
              <a:t>Người</a:t>
            </a:r>
            <a:r>
              <a:rPr lang="en-US" altLang="en-US" dirty="0">
                <a:solidFill>
                  <a:srgbClr val="002060"/>
                </a:solidFill>
                <a:latin typeface="Verdana" panose="020B0604030504040204" pitchFamily="34" charset="0"/>
              </a:rPr>
              <a:t> </a:t>
            </a:r>
            <a:r>
              <a:rPr lang="en-US" altLang="en-US" dirty="0" err="1">
                <a:solidFill>
                  <a:srgbClr val="C00000"/>
                </a:solidFill>
                <a:latin typeface="Verdana" panose="020B0604030504040204" pitchFamily="34" charset="0"/>
              </a:rPr>
              <a:t>giới</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thiệu</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gốc</a:t>
            </a:r>
            <a:r>
              <a:rPr lang="en-US" altLang="en-US" dirty="0">
                <a:solidFill>
                  <a:srgbClr val="002060"/>
                </a:solidFill>
                <a:latin typeface="Verdana" panose="020B0604030504040204" pitchFamily="34" charset="0"/>
              </a:rPr>
              <a:t>.</a:t>
            </a:r>
          </a:p>
          <a:p>
            <a:pPr marL="514350" indent="-514350" eaLnBrk="1" hangingPunct="1">
              <a:buFont typeface="+mj-lt"/>
              <a:buAutoNum type="arabicPeriod"/>
            </a:pPr>
            <a:r>
              <a:rPr lang="en-US" altLang="en-US" dirty="0" err="1">
                <a:solidFill>
                  <a:srgbClr val="002060"/>
                </a:solidFill>
                <a:latin typeface="Verdana" panose="020B0604030504040204" pitchFamily="34" charset="0"/>
              </a:rPr>
              <a:t>Người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đặt</a:t>
            </a:r>
            <a:r>
              <a:rPr lang="en-US" altLang="en-US" dirty="0">
                <a:solidFill>
                  <a:srgbClr val="002060"/>
                </a:solidFill>
                <a:latin typeface="Verdana" panose="020B0604030504040204" pitchFamily="34" charset="0"/>
              </a:rPr>
              <a:t> </a:t>
            </a:r>
            <a:r>
              <a:rPr lang="en-US" altLang="en-US" dirty="0" err="1">
                <a:solidFill>
                  <a:srgbClr val="C00000"/>
                </a:solidFill>
                <a:latin typeface="Verdana" panose="020B0604030504040204" pitchFamily="34" charset="0"/>
              </a:rPr>
              <a:t>câu</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hỏi</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sau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bài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học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Kinh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thánh</a:t>
            </a:r>
            <a:endParaRPr lang="en-US" altLang="en-US" dirty="0">
              <a:solidFill>
                <a:srgbClr val="002060"/>
              </a:solidFill>
              <a:latin typeface="Verdana" panose="020B0604030504040204" pitchFamily="34" charset="0"/>
            </a:endParaRPr>
          </a:p>
          <a:p>
            <a:pPr marL="514350" indent="-514350" eaLnBrk="1" hangingPunct="1">
              <a:buFont typeface="+mj-lt"/>
              <a:buAutoNum type="arabicPeriod"/>
            </a:pPr>
            <a:r>
              <a:rPr lang="en-US" altLang="en-US" dirty="0" err="1">
                <a:solidFill>
                  <a:srgbClr val="002060"/>
                </a:solidFill>
                <a:latin typeface="Verdana" panose="020B0604030504040204" pitchFamily="34" charset="0"/>
              </a:rPr>
              <a:t>Người</a:t>
            </a:r>
            <a:r>
              <a:rPr lang="en-US" altLang="en-US" dirty="0">
                <a:solidFill>
                  <a:srgbClr val="002060"/>
                </a:solidFill>
                <a:latin typeface="Verdana" panose="020B0604030504040204" pitchFamily="34" charset="0"/>
              </a:rPr>
              <a:t> </a:t>
            </a:r>
            <a:r>
              <a:rPr lang="en-US" altLang="en-US" dirty="0" err="1">
                <a:solidFill>
                  <a:srgbClr val="C00000"/>
                </a:solidFill>
                <a:latin typeface="Verdana" panose="020B0604030504040204" pitchFamily="34" charset="0"/>
              </a:rPr>
              <a:t>cầu</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nguyện</a:t>
            </a:r>
            <a:endParaRPr lang="en-US" altLang="en-US" dirty="0">
              <a:solidFill>
                <a:srgbClr val="C00000"/>
              </a:solidFill>
              <a:latin typeface="Verdana" panose="020B0604030504040204" pitchFamily="34" charset="0"/>
            </a:endParaRPr>
          </a:p>
          <a:p>
            <a:pPr eaLnBrk="1" hangingPunct="1">
              <a:buFontTx/>
              <a:buNone/>
            </a:pPr>
            <a:endParaRPr lang="en-US" altLang="en-US" dirty="0">
              <a:solidFill>
                <a:srgbClr val="002060"/>
              </a:solidFill>
              <a:latin typeface="Verdana" panose="020B0604030504040204" pitchFamily="34" charset="0"/>
            </a:endParaRPr>
          </a:p>
        </p:txBody>
      </p:sp>
      <p:sp>
        <p:nvSpPr>
          <p:cNvPr id="29699" name="Slide Number Placeholder 5">
            <a:extLst>
              <a:ext uri="{FF2B5EF4-FFF2-40B4-BE49-F238E27FC236}">
                <a16:creationId xmlns:a16="http://schemas.microsoft.com/office/drawing/2014/main" id="{D8BC6738-18C6-D44F-9A0C-3D5E48165C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4A5B7F47-F671-3748-853C-62495D9B833A}" type="slidenum">
              <a:rPr lang="en-US" altLang="en-US" sz="1400"/>
              <a:pPr eaLnBrk="1" hangingPunct="1"/>
              <a:t>15</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animEffect transition="in" filter="dissolve">
                                      <p:cBhvr>
                                        <p:cTn id="7" dur="500"/>
                                        <p:tgtEl>
                                          <p:spTgt spid="14541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5411">
                                            <p:txEl>
                                              <p:pRg st="2" end="2"/>
                                            </p:txEl>
                                          </p:spTgt>
                                        </p:tgtEl>
                                        <p:attrNameLst>
                                          <p:attrName>style.visibility</p:attrName>
                                        </p:attrNameLst>
                                      </p:cBhvr>
                                      <p:to>
                                        <p:strVal val="visible"/>
                                      </p:to>
                                    </p:set>
                                    <p:animEffect transition="in" filter="dissolve">
                                      <p:cBhvr>
                                        <p:cTn id="12" dur="500"/>
                                        <p:tgtEl>
                                          <p:spTgt spid="145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animEffect transition="in" filter="dissolve">
                                      <p:cBhvr>
                                        <p:cTn id="17" dur="500"/>
                                        <p:tgtEl>
                                          <p:spTgt spid="1454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5411">
                                            <p:txEl>
                                              <p:pRg st="4" end="4"/>
                                            </p:txEl>
                                          </p:spTgt>
                                        </p:tgtEl>
                                        <p:attrNameLst>
                                          <p:attrName>style.visibility</p:attrName>
                                        </p:attrNameLst>
                                      </p:cBhvr>
                                      <p:to>
                                        <p:strVal val="visible"/>
                                      </p:to>
                                    </p:set>
                                    <p:animEffect transition="in" filter="dissolve">
                                      <p:cBhvr>
                                        <p:cTn id="22" dur="500"/>
                                        <p:tgtEl>
                                          <p:spTgt spid="1454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5411">
                                            <p:txEl>
                                              <p:pRg st="5" end="5"/>
                                            </p:txEl>
                                          </p:spTgt>
                                        </p:tgtEl>
                                        <p:attrNameLst>
                                          <p:attrName>style.visibility</p:attrName>
                                        </p:attrNameLst>
                                      </p:cBhvr>
                                      <p:to>
                                        <p:strVal val="visible"/>
                                      </p:to>
                                    </p:set>
                                    <p:animEffect transition="in" filter="dissolve">
                                      <p:cBhvr>
                                        <p:cTn id="27" dur="500"/>
                                        <p:tgtEl>
                                          <p:spTgt spid="145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D05D012-F08C-8048-B5E3-E55B7957C499}"/>
              </a:ext>
            </a:extLst>
          </p:cNvPr>
          <p:cNvSpPr>
            <a:spLocks noGrp="1" noChangeArrowheads="1"/>
          </p:cNvSpPr>
          <p:nvPr>
            <p:ph type="title"/>
          </p:nvPr>
        </p:nvSpPr>
        <p:spPr>
          <a:xfrm>
            <a:off x="392113" y="0"/>
            <a:ext cx="8751887" cy="846138"/>
          </a:xfrm>
        </p:spPr>
        <p:txBody>
          <a:bodyPr/>
          <a:lstStyle/>
          <a:p>
            <a:pPr eaLnBrk="1" hangingPunct="1"/>
            <a:r>
              <a:rPr lang="en-US" altLang="en-US" dirty="0" err="1">
                <a:latin typeface="Verdana" panose="020B0604030504040204" pitchFamily="34" charset="0"/>
              </a:rPr>
              <a:t>Câu</a:t>
            </a:r>
            <a:r>
              <a:rPr lang="en-US" altLang="en-US" dirty="0">
                <a:latin typeface="Verdana" panose="020B0604030504040204" pitchFamily="34" charset="0"/>
              </a:rPr>
              <a:t> </a:t>
            </a:r>
            <a:r>
              <a:rPr lang="en-US" altLang="en-US" dirty="0" err="1">
                <a:latin typeface="Verdana" panose="020B0604030504040204" pitchFamily="34" charset="0"/>
              </a:rPr>
              <a:t>lạc</a:t>
            </a:r>
            <a:r>
              <a:rPr lang="en-US" altLang="en-US" dirty="0">
                <a:latin typeface="Verdana" panose="020B0604030504040204" pitchFamily="34" charset="0"/>
              </a:rPr>
              <a:t> </a:t>
            </a:r>
            <a:r>
              <a:rPr lang="en-US" altLang="en-US" dirty="0" err="1">
                <a:latin typeface="Verdana" panose="020B0604030504040204" pitchFamily="34" charset="0"/>
              </a:rPr>
              <a:t>bộ</a:t>
            </a:r>
            <a:r>
              <a:rPr lang="en-US" altLang="en-US" dirty="0">
                <a:latin typeface="Verdana" panose="020B0604030504040204" pitchFamily="34" charset="0"/>
              </a:rPr>
              <a:t> </a:t>
            </a:r>
            <a:r>
              <a:rPr lang="en-US" altLang="en-US" dirty="0" err="1">
                <a:latin typeface="Verdana" panose="020B0604030504040204" pitchFamily="34" charset="0"/>
              </a:rPr>
              <a:t>lớn</a:t>
            </a:r>
            <a:endParaRPr lang="en-US" altLang="en-US" dirty="0">
              <a:latin typeface="Verdana" panose="020B0604030504040204" pitchFamily="34" charset="0"/>
            </a:endParaRPr>
          </a:p>
        </p:txBody>
      </p:sp>
      <p:sp>
        <p:nvSpPr>
          <p:cNvPr id="145411" name="Rectangle 3">
            <a:extLst>
              <a:ext uri="{FF2B5EF4-FFF2-40B4-BE49-F238E27FC236}">
                <a16:creationId xmlns:a16="http://schemas.microsoft.com/office/drawing/2014/main" id="{0598B1D2-E7E3-0746-9E38-287ACA666169}"/>
              </a:ext>
            </a:extLst>
          </p:cNvPr>
          <p:cNvSpPr>
            <a:spLocks noGrp="1" noChangeArrowheads="1"/>
          </p:cNvSpPr>
          <p:nvPr>
            <p:ph idx="1"/>
          </p:nvPr>
        </p:nvSpPr>
        <p:spPr>
          <a:xfrm>
            <a:off x="914400" y="1066800"/>
            <a:ext cx="7966841" cy="5512676"/>
          </a:xfrm>
        </p:spPr>
        <p:txBody>
          <a:bodyPr/>
          <a:lstStyle/>
          <a:p>
            <a:pPr eaLnBrk="1" hangingPunct="1">
              <a:buFontTx/>
              <a:buNone/>
            </a:pPr>
            <a:endParaRPr lang="en-US" altLang="en-US" dirty="0">
              <a:solidFill>
                <a:srgbClr val="002060"/>
              </a:solidFill>
              <a:latin typeface="Verdana" panose="020B0604030504040204" pitchFamily="34" charset="0"/>
            </a:endParaRPr>
          </a:p>
          <a:p>
            <a:pPr eaLnBrk="1" hangingPunct="1">
              <a:buFont typeface="Wingdings" pitchFamily="2" charset="2"/>
              <a:buChar char="v"/>
            </a:pP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Trong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bộ</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lớn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có</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trên</a:t>
            </a:r>
            <a:r>
              <a:rPr lang="en-US" altLang="en-US" dirty="0">
                <a:solidFill>
                  <a:srgbClr val="002060"/>
                </a:solidFill>
                <a:latin typeface="Verdana" panose="020B0604030504040204" pitchFamily="34" charset="0"/>
              </a:rPr>
              <a:t> 100 </a:t>
            </a:r>
            <a:r>
              <a:rPr lang="en-US" altLang="en-US" dirty="0" err="1">
                <a:solidFill>
                  <a:srgbClr val="002060"/>
                </a:solidFill>
                <a:latin typeface="Verdana" panose="020B0604030504040204" pitchFamily="34" charset="0"/>
              </a:rPr>
              <a:t>em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cần</a:t>
            </a:r>
            <a:r>
              <a:rPr lang="en-US" altLang="en-US" dirty="0">
                <a:solidFill>
                  <a:srgbClr val="002060"/>
                </a:solidFill>
                <a:latin typeface="Verdana" panose="020B0604030504040204" pitchFamily="34" charset="0"/>
              </a:rPr>
              <a:t> chia ra </a:t>
            </a:r>
            <a:r>
              <a:rPr lang="en-US" altLang="en-US" dirty="0" err="1">
                <a:solidFill>
                  <a:srgbClr val="002060"/>
                </a:solidFill>
                <a:latin typeface="Verdana" panose="020B0604030504040204" pitchFamily="34" charset="0"/>
              </a:rPr>
              <a:t>thành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nhiều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bộ</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nhỏ</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theo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lứa</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tuổi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và</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cấu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trúc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như</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một</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bộ</a:t>
            </a:r>
            <a:r>
              <a:rPr lang="en-US" altLang="en-US" dirty="0">
                <a:solidFill>
                  <a:srgbClr val="002060"/>
                </a:solidFill>
                <a:latin typeface="Verdana" panose="020B0604030504040204" pitchFamily="34" charset="0"/>
              </a:rPr>
              <a:t> con”. </a:t>
            </a:r>
          </a:p>
          <a:p>
            <a:pPr eaLnBrk="1" hangingPunct="1">
              <a:buFontTx/>
              <a:buNone/>
            </a:pPr>
            <a:endParaRPr lang="en-US" altLang="en-US" dirty="0">
              <a:solidFill>
                <a:srgbClr val="002060"/>
              </a:solidFill>
              <a:latin typeface="Verdana" panose="020B0604030504040204" pitchFamily="34" charset="0"/>
            </a:endParaRPr>
          </a:p>
          <a:p>
            <a:pPr eaLnBrk="1" hangingPunct="1">
              <a:buFontTx/>
              <a:buNone/>
            </a:pP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Đặc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trở</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thành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người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lãnh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đạo</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của</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nhiều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câu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bộ</a:t>
            </a:r>
            <a:r>
              <a:rPr lang="en-US" altLang="en-US" dirty="0">
                <a:solidFill>
                  <a:srgbClr val="002060"/>
                </a:solidFill>
                <a:latin typeface="Verdana" panose="020B0604030504040204" pitchFamily="34" charset="0"/>
              </a:rPr>
              <a:t> con”.</a:t>
            </a:r>
          </a:p>
        </p:txBody>
      </p:sp>
      <p:sp>
        <p:nvSpPr>
          <p:cNvPr id="29699" name="Slide Number Placeholder 5">
            <a:extLst>
              <a:ext uri="{FF2B5EF4-FFF2-40B4-BE49-F238E27FC236}">
                <a16:creationId xmlns:a16="http://schemas.microsoft.com/office/drawing/2014/main" id="{D8BC6738-18C6-D44F-9A0C-3D5E48165C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4A5B7F47-F671-3748-853C-62495D9B833A}" type="slidenum">
              <a:rPr lang="en-US" altLang="en-US" sz="1400"/>
              <a:pPr eaLnBrk="1" hangingPunct="1"/>
              <a:t>16</a:t>
            </a:fld>
            <a:endParaRPr lang="en-US" altLang="en-US" sz="1400"/>
          </a:p>
        </p:txBody>
      </p:sp>
    </p:spTree>
    <p:extLst>
      <p:ext uri="{BB962C8B-B14F-4D97-AF65-F5344CB8AC3E}">
        <p14:creationId xmlns:p14="http://schemas.microsoft.com/office/powerpoint/2010/main" val="11642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animEffect transition="in" filter="dissolve">
                                      <p:cBhvr>
                                        <p:cTn id="7" dur="500"/>
                                        <p:tgtEl>
                                          <p:spTgt spid="145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5411">
                                            <p:txEl>
                                              <p:pRg st="3" end="3"/>
                                            </p:txEl>
                                          </p:spTgt>
                                        </p:tgtEl>
                                        <p:attrNameLst>
                                          <p:attrName>style.visibility</p:attrName>
                                        </p:attrNameLst>
                                      </p:cBhvr>
                                      <p:to>
                                        <p:strVal val="visible"/>
                                      </p:to>
                                    </p:set>
                                    <p:animEffect transition="in" filter="dissolve">
                                      <p:cBhvr>
                                        <p:cTn id="12" dur="500"/>
                                        <p:tgtEl>
                                          <p:spTgt spid="145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D05D012-F08C-8048-B5E3-E55B7957C499}"/>
              </a:ext>
            </a:extLst>
          </p:cNvPr>
          <p:cNvSpPr>
            <a:spLocks noGrp="1" noChangeArrowheads="1"/>
          </p:cNvSpPr>
          <p:nvPr>
            <p:ph type="title"/>
          </p:nvPr>
        </p:nvSpPr>
        <p:spPr>
          <a:xfrm>
            <a:off x="392113" y="0"/>
            <a:ext cx="8751887" cy="846138"/>
          </a:xfrm>
        </p:spPr>
        <p:txBody>
          <a:bodyPr/>
          <a:lstStyle/>
          <a:p>
            <a:pPr eaLnBrk="1" hangingPunct="1"/>
            <a:r>
              <a:rPr lang="en-US" altLang="en-US" dirty="0" err="1">
                <a:latin typeface="Verdana" panose="020B0604030504040204" pitchFamily="34" charset="0"/>
              </a:rPr>
              <a:t>Câu</a:t>
            </a:r>
            <a:r>
              <a:rPr lang="en-US" altLang="en-US" dirty="0">
                <a:latin typeface="Verdana" panose="020B0604030504040204" pitchFamily="34" charset="0"/>
              </a:rPr>
              <a:t> </a:t>
            </a:r>
            <a:r>
              <a:rPr lang="en-US" altLang="en-US" dirty="0" err="1">
                <a:latin typeface="Verdana" panose="020B0604030504040204" pitchFamily="34" charset="0"/>
              </a:rPr>
              <a:t>lạc</a:t>
            </a:r>
            <a:r>
              <a:rPr lang="en-US" altLang="en-US" dirty="0">
                <a:latin typeface="Verdana" panose="020B0604030504040204" pitchFamily="34" charset="0"/>
              </a:rPr>
              <a:t> </a:t>
            </a:r>
            <a:r>
              <a:rPr lang="en-US" altLang="en-US" dirty="0" err="1">
                <a:latin typeface="Verdana" panose="020B0604030504040204" pitchFamily="34" charset="0"/>
              </a:rPr>
              <a:t>bộ</a:t>
            </a:r>
            <a:r>
              <a:rPr lang="en-US" altLang="en-US" dirty="0">
                <a:latin typeface="Verdana" panose="020B0604030504040204" pitchFamily="34" charset="0"/>
              </a:rPr>
              <a:t> </a:t>
            </a:r>
            <a:r>
              <a:rPr lang="en-US" altLang="en-US" dirty="0" err="1">
                <a:latin typeface="Verdana" panose="020B0604030504040204" pitchFamily="34" charset="0"/>
              </a:rPr>
              <a:t>trung</a:t>
            </a:r>
            <a:r>
              <a:rPr lang="en-US" altLang="en-US" dirty="0">
                <a:latin typeface="Verdana" panose="020B0604030504040204" pitchFamily="34" charset="0"/>
              </a:rPr>
              <a:t> </a:t>
            </a:r>
            <a:r>
              <a:rPr lang="en-US" altLang="en-US" dirty="0" err="1">
                <a:latin typeface="Verdana" panose="020B0604030504040204" pitchFamily="34" charset="0"/>
              </a:rPr>
              <a:t>bình</a:t>
            </a:r>
            <a:endParaRPr lang="en-US" altLang="en-US" dirty="0">
              <a:latin typeface="Verdana" panose="020B0604030504040204" pitchFamily="34" charset="0"/>
            </a:endParaRPr>
          </a:p>
        </p:txBody>
      </p:sp>
      <p:sp>
        <p:nvSpPr>
          <p:cNvPr id="145411" name="Rectangle 3">
            <a:extLst>
              <a:ext uri="{FF2B5EF4-FFF2-40B4-BE49-F238E27FC236}">
                <a16:creationId xmlns:a16="http://schemas.microsoft.com/office/drawing/2014/main" id="{0598B1D2-E7E3-0746-9E38-287ACA666169}"/>
              </a:ext>
            </a:extLst>
          </p:cNvPr>
          <p:cNvSpPr>
            <a:spLocks noGrp="1" noChangeArrowheads="1"/>
          </p:cNvSpPr>
          <p:nvPr>
            <p:ph idx="1"/>
          </p:nvPr>
        </p:nvSpPr>
        <p:spPr>
          <a:xfrm>
            <a:off x="914400" y="1066800"/>
            <a:ext cx="7966841" cy="5512676"/>
          </a:xfrm>
        </p:spPr>
        <p:txBody>
          <a:bodyPr/>
          <a:lstStyle/>
          <a:p>
            <a:pPr eaLnBrk="1" hangingPunct="1">
              <a:buFontTx/>
              <a:buNone/>
            </a:pPr>
            <a:endParaRPr lang="en-US" altLang="en-US" dirty="0">
              <a:solidFill>
                <a:srgbClr val="002060"/>
              </a:solidFill>
              <a:latin typeface="Verdana" panose="020B0604030504040204" pitchFamily="34" charset="0"/>
            </a:endParaRPr>
          </a:p>
          <a:p>
            <a:pPr eaLnBrk="1" hangingPunct="1">
              <a:buFont typeface="Wingdings" pitchFamily="2" charset="2"/>
              <a:buChar char="v"/>
            </a:pPr>
            <a:r>
              <a:rPr lang="en-US" altLang="en-US" dirty="0" err="1">
                <a:solidFill>
                  <a:srgbClr val="C00000"/>
                </a:solidFill>
                <a:latin typeface="Verdana" panose="020B0604030504040204" pitchFamily="34" charset="0"/>
              </a:rPr>
              <a:t>Nhóm</a:t>
            </a:r>
            <a:r>
              <a:rPr lang="en-US" altLang="en-US" dirty="0">
                <a:solidFill>
                  <a:srgbClr val="C00000"/>
                </a:solidFill>
                <a:latin typeface="Verdana" panose="020B0604030504040204" pitchFamily="34" charset="0"/>
              </a:rPr>
              <a:t> 12-30: </a:t>
            </a:r>
          </a:p>
          <a:p>
            <a:pPr marL="0" indent="0" eaLnBrk="1" hangingPunct="1">
              <a:buNone/>
            </a:pPr>
            <a:r>
              <a:rPr lang="en-US" altLang="en-US" dirty="0">
                <a:solidFill>
                  <a:srgbClr val="002060"/>
                </a:solidFill>
                <a:latin typeface="Verdana" panose="020B0604030504040204" pitchFamily="34" charset="0"/>
              </a:rPr>
              <a:t>	Chia </a:t>
            </a:r>
            <a:r>
              <a:rPr lang="en-US" altLang="en-US" dirty="0" err="1">
                <a:solidFill>
                  <a:srgbClr val="002060"/>
                </a:solidFill>
                <a:latin typeface="Verdana" panose="020B0604030504040204" pitchFamily="34" charset="0"/>
              </a:rPr>
              <a:t>thành</a:t>
            </a:r>
            <a:r>
              <a:rPr lang="en-US" altLang="en-US" dirty="0">
                <a:solidFill>
                  <a:srgbClr val="002060"/>
                </a:solidFill>
                <a:latin typeface="Verdana" panose="020B0604030504040204" pitchFamily="34" charset="0"/>
              </a:rPr>
              <a:t> 4 </a:t>
            </a:r>
            <a:r>
              <a:rPr lang="en-US" altLang="en-US" dirty="0" err="1">
                <a:solidFill>
                  <a:srgbClr val="002060"/>
                </a:solidFill>
                <a:latin typeface="Verdana" panose="020B0604030504040204" pitchFamily="34" charset="0"/>
              </a:rPr>
              <a:t>nhóm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có</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nhóm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trưởng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nhưng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không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cần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tổ</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trưởng</a:t>
            </a:r>
            <a:endParaRPr lang="en-US" altLang="en-US" dirty="0">
              <a:solidFill>
                <a:srgbClr val="002060"/>
              </a:solidFill>
              <a:latin typeface="Verdana" panose="020B0604030504040204" pitchFamily="34" charset="0"/>
            </a:endParaRPr>
          </a:p>
          <a:p>
            <a:pPr eaLnBrk="1" hangingPunct="1">
              <a:buFont typeface="Wingdings" pitchFamily="2" charset="2"/>
              <a:buChar char="v"/>
            </a:pPr>
            <a:endParaRPr lang="en-US" altLang="en-US" dirty="0">
              <a:solidFill>
                <a:srgbClr val="002060"/>
              </a:solidFill>
              <a:latin typeface="Verdana" panose="020B0604030504040204" pitchFamily="34" charset="0"/>
            </a:endParaRPr>
          </a:p>
          <a:p>
            <a:pPr eaLnBrk="1" hangingPunct="1">
              <a:buFont typeface="Wingdings" pitchFamily="2" charset="2"/>
              <a:buChar char="v"/>
            </a:pPr>
            <a:r>
              <a:rPr lang="en-US" altLang="en-US" dirty="0" err="1">
                <a:solidFill>
                  <a:srgbClr val="C00000"/>
                </a:solidFill>
                <a:latin typeface="Verdana" panose="020B0604030504040204" pitchFamily="34" charset="0"/>
              </a:rPr>
              <a:t>Nhóm</a:t>
            </a:r>
            <a:r>
              <a:rPr lang="en-US" altLang="en-US" dirty="0">
                <a:solidFill>
                  <a:srgbClr val="C00000"/>
                </a:solidFill>
                <a:latin typeface="Verdana" panose="020B0604030504040204" pitchFamily="34" charset="0"/>
              </a:rPr>
              <a:t> 30 -100</a:t>
            </a:r>
            <a:r>
              <a:rPr lang="en-US" altLang="en-US" dirty="0">
                <a:solidFill>
                  <a:srgbClr val="002060"/>
                </a:solidFill>
                <a:latin typeface="Verdana" panose="020B0604030504040204" pitchFamily="34" charset="0"/>
              </a:rPr>
              <a:t>: </a:t>
            </a:r>
          </a:p>
          <a:p>
            <a:pPr marL="0" indent="0" eaLnBrk="1" hangingPunct="1">
              <a:buNone/>
            </a:pP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Cần</a:t>
            </a:r>
            <a:r>
              <a:rPr lang="en-US" altLang="en-US" dirty="0">
                <a:solidFill>
                  <a:srgbClr val="002060"/>
                </a:solidFill>
                <a:latin typeface="Verdana" panose="020B0604030504040204" pitchFamily="34" charset="0"/>
              </a:rPr>
              <a:t> chia </a:t>
            </a:r>
            <a:r>
              <a:rPr lang="en-US" altLang="en-US" dirty="0" err="1">
                <a:solidFill>
                  <a:srgbClr val="002060"/>
                </a:solidFill>
                <a:latin typeface="Verdana" panose="020B0604030504040204" pitchFamily="34" charset="0"/>
              </a:rPr>
              <a:t>tổ</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Mỗi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tổ</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không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quá</a:t>
            </a:r>
            <a:r>
              <a:rPr lang="en-US" altLang="en-US" dirty="0">
                <a:solidFill>
                  <a:srgbClr val="002060"/>
                </a:solidFill>
                <a:latin typeface="Verdana" panose="020B0604030504040204" pitchFamily="34" charset="0"/>
              </a:rPr>
              <a:t> 10 </a:t>
            </a:r>
            <a:r>
              <a:rPr lang="en-US" altLang="en-US" dirty="0" err="1">
                <a:solidFill>
                  <a:srgbClr val="002060"/>
                </a:solidFill>
                <a:latin typeface="Verdana" panose="020B0604030504040204" pitchFamily="34" charset="0"/>
              </a:rPr>
              <a:t>em</a:t>
            </a:r>
            <a:r>
              <a:rPr lang="en-US" altLang="en-US" dirty="0">
                <a:solidFill>
                  <a:srgbClr val="002060"/>
                </a:solidFill>
                <a:latin typeface="Verdana" panose="020B0604030504040204" pitchFamily="34" charset="0"/>
              </a:rPr>
              <a:t>.</a:t>
            </a:r>
          </a:p>
        </p:txBody>
      </p:sp>
      <p:sp>
        <p:nvSpPr>
          <p:cNvPr id="29699" name="Slide Number Placeholder 5">
            <a:extLst>
              <a:ext uri="{FF2B5EF4-FFF2-40B4-BE49-F238E27FC236}">
                <a16:creationId xmlns:a16="http://schemas.microsoft.com/office/drawing/2014/main" id="{D8BC6738-18C6-D44F-9A0C-3D5E48165C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4A5B7F47-F671-3748-853C-62495D9B833A}" type="slidenum">
              <a:rPr lang="en-US" altLang="en-US" sz="1400"/>
              <a:pPr eaLnBrk="1" hangingPunct="1"/>
              <a:t>17</a:t>
            </a:fld>
            <a:endParaRPr lang="en-US" altLang="en-US" sz="1400"/>
          </a:p>
        </p:txBody>
      </p:sp>
    </p:spTree>
    <p:extLst>
      <p:ext uri="{BB962C8B-B14F-4D97-AF65-F5344CB8AC3E}">
        <p14:creationId xmlns:p14="http://schemas.microsoft.com/office/powerpoint/2010/main" val="305241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animEffect transition="in" filter="dissolve">
                                      <p:cBhvr>
                                        <p:cTn id="7" dur="500"/>
                                        <p:tgtEl>
                                          <p:spTgt spid="145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5411">
                                            <p:txEl>
                                              <p:pRg st="2" end="2"/>
                                            </p:txEl>
                                          </p:spTgt>
                                        </p:tgtEl>
                                        <p:attrNameLst>
                                          <p:attrName>style.visibility</p:attrName>
                                        </p:attrNameLst>
                                      </p:cBhvr>
                                      <p:to>
                                        <p:strVal val="visible"/>
                                      </p:to>
                                    </p:set>
                                    <p:animEffect transition="in" filter="dissolve">
                                      <p:cBhvr>
                                        <p:cTn id="12" dur="500"/>
                                        <p:tgtEl>
                                          <p:spTgt spid="145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5411">
                                            <p:txEl>
                                              <p:pRg st="4" end="4"/>
                                            </p:txEl>
                                          </p:spTgt>
                                        </p:tgtEl>
                                        <p:attrNameLst>
                                          <p:attrName>style.visibility</p:attrName>
                                        </p:attrNameLst>
                                      </p:cBhvr>
                                      <p:to>
                                        <p:strVal val="visible"/>
                                      </p:to>
                                    </p:set>
                                    <p:animEffect transition="in" filter="dissolve">
                                      <p:cBhvr>
                                        <p:cTn id="17" dur="500"/>
                                        <p:tgtEl>
                                          <p:spTgt spid="1454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5411">
                                            <p:txEl>
                                              <p:pRg st="5" end="5"/>
                                            </p:txEl>
                                          </p:spTgt>
                                        </p:tgtEl>
                                        <p:attrNameLst>
                                          <p:attrName>style.visibility</p:attrName>
                                        </p:attrNameLst>
                                      </p:cBhvr>
                                      <p:to>
                                        <p:strVal val="visible"/>
                                      </p:to>
                                    </p:set>
                                    <p:animEffect transition="in" filter="dissolve">
                                      <p:cBhvr>
                                        <p:cTn id="22" dur="500"/>
                                        <p:tgtEl>
                                          <p:spTgt spid="145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D05D012-F08C-8048-B5E3-E55B7957C499}"/>
              </a:ext>
            </a:extLst>
          </p:cNvPr>
          <p:cNvSpPr>
            <a:spLocks noGrp="1" noChangeArrowheads="1"/>
          </p:cNvSpPr>
          <p:nvPr>
            <p:ph type="title"/>
          </p:nvPr>
        </p:nvSpPr>
        <p:spPr>
          <a:xfrm>
            <a:off x="392113" y="0"/>
            <a:ext cx="8751887" cy="846138"/>
          </a:xfrm>
        </p:spPr>
        <p:txBody>
          <a:bodyPr/>
          <a:lstStyle/>
          <a:p>
            <a:pPr eaLnBrk="1" hangingPunct="1"/>
            <a:r>
              <a:rPr lang="en-US" altLang="en-US" dirty="0" err="1">
                <a:latin typeface="Verdana" panose="020B0604030504040204" pitchFamily="34" charset="0"/>
              </a:rPr>
              <a:t>Câu</a:t>
            </a:r>
            <a:r>
              <a:rPr lang="en-US" altLang="en-US" dirty="0">
                <a:latin typeface="Verdana" panose="020B0604030504040204" pitchFamily="34" charset="0"/>
              </a:rPr>
              <a:t> </a:t>
            </a:r>
            <a:r>
              <a:rPr lang="en-US" altLang="en-US" dirty="0" err="1">
                <a:latin typeface="Verdana" panose="020B0604030504040204" pitchFamily="34" charset="0"/>
              </a:rPr>
              <a:t>lạc</a:t>
            </a:r>
            <a:r>
              <a:rPr lang="en-US" altLang="en-US" dirty="0">
                <a:latin typeface="Verdana" panose="020B0604030504040204" pitchFamily="34" charset="0"/>
              </a:rPr>
              <a:t> </a:t>
            </a:r>
            <a:r>
              <a:rPr lang="en-US" altLang="en-US" dirty="0" err="1">
                <a:latin typeface="Verdana" panose="020B0604030504040204" pitchFamily="34" charset="0"/>
              </a:rPr>
              <a:t>bộ</a:t>
            </a:r>
            <a:r>
              <a:rPr lang="en-US" altLang="en-US" dirty="0">
                <a:latin typeface="Verdana" panose="020B0604030504040204" pitchFamily="34" charset="0"/>
              </a:rPr>
              <a:t> </a:t>
            </a:r>
            <a:r>
              <a:rPr lang="en-US" altLang="en-US" dirty="0" err="1">
                <a:latin typeface="Verdana" panose="020B0604030504040204" pitchFamily="34" charset="0"/>
              </a:rPr>
              <a:t>nhỏ</a:t>
            </a:r>
            <a:endParaRPr lang="en-US" altLang="en-US" dirty="0">
              <a:latin typeface="Verdana" panose="020B0604030504040204" pitchFamily="34" charset="0"/>
            </a:endParaRPr>
          </a:p>
        </p:txBody>
      </p:sp>
      <p:sp>
        <p:nvSpPr>
          <p:cNvPr id="145411" name="Rectangle 3">
            <a:extLst>
              <a:ext uri="{FF2B5EF4-FFF2-40B4-BE49-F238E27FC236}">
                <a16:creationId xmlns:a16="http://schemas.microsoft.com/office/drawing/2014/main" id="{0598B1D2-E7E3-0746-9E38-287ACA666169}"/>
              </a:ext>
            </a:extLst>
          </p:cNvPr>
          <p:cNvSpPr>
            <a:spLocks noGrp="1" noChangeArrowheads="1"/>
          </p:cNvSpPr>
          <p:nvPr>
            <p:ph idx="1"/>
          </p:nvPr>
        </p:nvSpPr>
        <p:spPr>
          <a:xfrm>
            <a:off x="1292772" y="1066800"/>
            <a:ext cx="7210097" cy="4682359"/>
          </a:xfrm>
        </p:spPr>
        <p:txBody>
          <a:bodyPr/>
          <a:lstStyle/>
          <a:p>
            <a:pPr eaLnBrk="1" hangingPunct="1">
              <a:buFontTx/>
              <a:buNone/>
            </a:pPr>
            <a:endParaRPr lang="en-US" altLang="en-US" dirty="0">
              <a:solidFill>
                <a:srgbClr val="002060"/>
              </a:solidFill>
              <a:latin typeface="Verdana" panose="020B0604030504040204" pitchFamily="34" charset="0"/>
            </a:endParaRPr>
          </a:p>
          <a:p>
            <a:pPr eaLnBrk="1" hangingPunct="1">
              <a:buFont typeface="Wingdings" pitchFamily="2" charset="2"/>
              <a:buChar char="v"/>
            </a:pPr>
            <a:r>
              <a:rPr lang="en-US" altLang="en-US" dirty="0">
                <a:solidFill>
                  <a:srgbClr val="002060"/>
                </a:solidFill>
                <a:latin typeface="Verdana" panose="020B0604030504040204" pitchFamily="34" charset="0"/>
              </a:rPr>
              <a:t> </a:t>
            </a:r>
            <a:r>
              <a:rPr lang="en-US" altLang="en-US" dirty="0" err="1">
                <a:solidFill>
                  <a:srgbClr val="C00000"/>
                </a:solidFill>
                <a:latin typeface="Verdana" panose="020B0604030504040204" pitchFamily="34" charset="0"/>
              </a:rPr>
              <a:t>Nhóm</a:t>
            </a:r>
            <a:r>
              <a:rPr lang="en-US" altLang="en-US" dirty="0">
                <a:solidFill>
                  <a:srgbClr val="C00000"/>
                </a:solidFill>
                <a:latin typeface="Verdana" panose="020B0604030504040204" pitchFamily="34" charset="0"/>
              </a:rPr>
              <a:t> 4 - 11: </a:t>
            </a:r>
          </a:p>
          <a:p>
            <a:pPr eaLnBrk="1" hangingPunct="1">
              <a:buFontTx/>
              <a:buNone/>
            </a:pP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Không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cần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phải</a:t>
            </a:r>
            <a:r>
              <a:rPr lang="en-US" altLang="en-US" dirty="0">
                <a:solidFill>
                  <a:srgbClr val="002060"/>
                </a:solidFill>
                <a:latin typeface="Verdana" panose="020B0604030504040204" pitchFamily="34" charset="0"/>
              </a:rPr>
              <a:t> chia </a:t>
            </a:r>
            <a:r>
              <a:rPr lang="en-US" altLang="en-US" dirty="0" err="1">
                <a:solidFill>
                  <a:srgbClr val="002060"/>
                </a:solidFill>
                <a:latin typeface="Verdana" panose="020B0604030504040204" pitchFamily="34" charset="0"/>
              </a:rPr>
              <a:t>nhóm</a:t>
            </a:r>
            <a:r>
              <a:rPr lang="en-US" altLang="en-US" dirty="0">
                <a:solidFill>
                  <a:srgbClr val="002060"/>
                </a:solidFill>
                <a:latin typeface="Verdana" panose="020B0604030504040204" pitchFamily="34" charset="0"/>
              </a:rPr>
              <a:t>.</a:t>
            </a:r>
          </a:p>
          <a:p>
            <a:pPr eaLnBrk="1" hangingPunct="1">
              <a:buFontTx/>
              <a:buNone/>
            </a:pP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Đặc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thường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kiêm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nhiều</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trách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nhiệm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cùng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một</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lúc</a:t>
            </a:r>
            <a:r>
              <a:rPr lang="en-US" altLang="en-US" dirty="0">
                <a:solidFill>
                  <a:srgbClr val="002060"/>
                </a:solidFill>
                <a:latin typeface="Verdana" panose="020B0604030504040204" pitchFamily="34" charset="0"/>
              </a:rPr>
              <a:t>.</a:t>
            </a:r>
          </a:p>
        </p:txBody>
      </p:sp>
      <p:sp>
        <p:nvSpPr>
          <p:cNvPr id="29699" name="Slide Number Placeholder 5">
            <a:extLst>
              <a:ext uri="{FF2B5EF4-FFF2-40B4-BE49-F238E27FC236}">
                <a16:creationId xmlns:a16="http://schemas.microsoft.com/office/drawing/2014/main" id="{D8BC6738-18C6-D44F-9A0C-3D5E48165C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4A5B7F47-F671-3748-853C-62495D9B833A}" type="slidenum">
              <a:rPr lang="en-US" altLang="en-US" sz="1400"/>
              <a:pPr eaLnBrk="1" hangingPunct="1"/>
              <a:t>18</a:t>
            </a:fld>
            <a:endParaRPr lang="en-US" altLang="en-US" sz="1400"/>
          </a:p>
        </p:txBody>
      </p:sp>
    </p:spTree>
    <p:extLst>
      <p:ext uri="{BB962C8B-B14F-4D97-AF65-F5344CB8AC3E}">
        <p14:creationId xmlns:p14="http://schemas.microsoft.com/office/powerpoint/2010/main" val="34286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411">
                                            <p:txEl>
                                              <p:pRg st="1" end="1"/>
                                            </p:txEl>
                                          </p:spTgt>
                                        </p:tgtEl>
                                        <p:attrNameLst>
                                          <p:attrName>style.visibility</p:attrName>
                                        </p:attrNameLst>
                                      </p:cBhvr>
                                      <p:to>
                                        <p:strVal val="visible"/>
                                      </p:to>
                                    </p:set>
                                    <p:animEffect transition="in" filter="dissolve">
                                      <p:cBhvr>
                                        <p:cTn id="7" dur="500"/>
                                        <p:tgtEl>
                                          <p:spTgt spid="145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5411">
                                            <p:txEl>
                                              <p:pRg st="2" end="2"/>
                                            </p:txEl>
                                          </p:spTgt>
                                        </p:tgtEl>
                                        <p:attrNameLst>
                                          <p:attrName>style.visibility</p:attrName>
                                        </p:attrNameLst>
                                      </p:cBhvr>
                                      <p:to>
                                        <p:strVal val="visible"/>
                                      </p:to>
                                    </p:set>
                                    <p:animEffect transition="in" filter="dissolve">
                                      <p:cBhvr>
                                        <p:cTn id="12" dur="500"/>
                                        <p:tgtEl>
                                          <p:spTgt spid="145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animEffect transition="in" filter="dissolve">
                                      <p:cBhvr>
                                        <p:cTn id="17" dur="500"/>
                                        <p:tgtEl>
                                          <p:spTgt spid="145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A039F96-F251-8A43-8A15-4209351846AC}"/>
              </a:ext>
            </a:extLst>
          </p:cNvPr>
          <p:cNvSpPr>
            <a:spLocks noGrp="1" noChangeArrowheads="1"/>
          </p:cNvSpPr>
          <p:nvPr>
            <p:ph type="title"/>
          </p:nvPr>
        </p:nvSpPr>
        <p:spPr>
          <a:xfrm>
            <a:off x="-150813" y="-142875"/>
            <a:ext cx="9294813" cy="1143000"/>
          </a:xfrm>
        </p:spPr>
        <p:txBody>
          <a:bodyPr/>
          <a:lstStyle/>
          <a:p>
            <a:pPr eaLnBrk="1" hangingPunct="1"/>
            <a:r>
              <a:rPr lang="en-US" altLang="en-US" dirty="0" err="1">
                <a:latin typeface="Verdana" panose="020B0604030504040204" pitchFamily="34" charset="0"/>
              </a:rPr>
              <a:t>Tiêu</a:t>
            </a:r>
            <a:r>
              <a:rPr lang="en-US" altLang="en-US" dirty="0">
                <a:latin typeface="Verdana" panose="020B0604030504040204" pitchFamily="34" charset="0"/>
              </a:rPr>
              <a:t> </a:t>
            </a:r>
            <a:r>
              <a:rPr lang="en-US" altLang="en-US" dirty="0" err="1">
                <a:latin typeface="Verdana" panose="020B0604030504040204" pitchFamily="34" charset="0"/>
              </a:rPr>
              <a:t>chuẩn</a:t>
            </a:r>
            <a:r>
              <a:rPr lang="en-US" altLang="en-US" dirty="0">
                <a:latin typeface="Verdana" panose="020B0604030504040204" pitchFamily="34" charset="0"/>
              </a:rPr>
              <a:t> </a:t>
            </a:r>
            <a:r>
              <a:rPr lang="en-US" altLang="en-US" dirty="0" err="1">
                <a:latin typeface="Verdana" panose="020B0604030504040204" pitchFamily="34" charset="0"/>
              </a:rPr>
              <a:t>lãnh</a:t>
            </a:r>
            <a:r>
              <a:rPr lang="en-US" altLang="en-US" dirty="0">
                <a:latin typeface="Verdana" panose="020B0604030504040204" pitchFamily="34" charset="0"/>
              </a:rPr>
              <a:t> </a:t>
            </a:r>
            <a:r>
              <a:rPr lang="en-US" altLang="en-US" dirty="0" err="1">
                <a:latin typeface="Verdana" panose="020B0604030504040204" pitchFamily="34" charset="0"/>
              </a:rPr>
              <a:t>đạo</a:t>
            </a:r>
            <a:endParaRPr lang="en-US" altLang="en-US" dirty="0">
              <a:latin typeface="Verdana" panose="020B0604030504040204" pitchFamily="34" charset="0"/>
            </a:endParaRPr>
          </a:p>
        </p:txBody>
      </p:sp>
      <p:sp>
        <p:nvSpPr>
          <p:cNvPr id="48131" name="Rectangle 3">
            <a:extLst>
              <a:ext uri="{FF2B5EF4-FFF2-40B4-BE49-F238E27FC236}">
                <a16:creationId xmlns:a16="http://schemas.microsoft.com/office/drawing/2014/main" id="{5182681A-6384-9348-8ABC-762F0EA3615B}"/>
              </a:ext>
            </a:extLst>
          </p:cNvPr>
          <p:cNvSpPr>
            <a:spLocks noGrp="1" noChangeArrowheads="1"/>
          </p:cNvSpPr>
          <p:nvPr>
            <p:ph idx="1"/>
          </p:nvPr>
        </p:nvSpPr>
        <p:spPr>
          <a:xfrm>
            <a:off x="2091560" y="1359694"/>
            <a:ext cx="5528440" cy="4525962"/>
          </a:xfrm>
        </p:spPr>
        <p:txBody>
          <a:bodyPr/>
          <a:lstStyle/>
          <a:p>
            <a:pPr marL="0" indent="0" eaLnBrk="1" hangingPunct="1">
              <a:buNone/>
            </a:pPr>
            <a:r>
              <a:rPr lang="en-US" altLang="en-US" dirty="0">
                <a:solidFill>
                  <a:srgbClr val="002060"/>
                </a:solidFill>
                <a:latin typeface="Verdana" panose="020B0604030504040204" pitchFamily="34" charset="0"/>
              </a:rPr>
              <a:t>Quan </a:t>
            </a:r>
            <a:r>
              <a:rPr lang="en-US" altLang="en-US" dirty="0" err="1">
                <a:solidFill>
                  <a:srgbClr val="002060"/>
                </a:solidFill>
                <a:latin typeface="Verdana" panose="020B0604030504040204" pitchFamily="34" charset="0"/>
              </a:rPr>
              <a:t>trọng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nhất</a:t>
            </a:r>
            <a:r>
              <a:rPr lang="en-US" altLang="en-US" dirty="0">
                <a:solidFill>
                  <a:srgbClr val="002060"/>
                </a:solidFill>
                <a:latin typeface="Verdana" panose="020B0604030504040204" pitchFamily="34" charset="0"/>
              </a:rPr>
              <a:t>:</a:t>
            </a:r>
          </a:p>
          <a:p>
            <a:pPr marL="0" indent="0" eaLnBrk="1" hangingPunct="1">
              <a:buNone/>
            </a:pPr>
            <a:endParaRPr lang="en-US" altLang="en-US" dirty="0">
              <a:solidFill>
                <a:srgbClr val="002060"/>
              </a:solidFill>
              <a:latin typeface="Verdana" panose="020B0604030504040204" pitchFamily="34" charset="0"/>
            </a:endParaRPr>
          </a:p>
          <a:p>
            <a:pPr algn="ctr" eaLnBrk="1" hangingPunct="1">
              <a:buFontTx/>
              <a:buNone/>
            </a:pPr>
            <a:r>
              <a:rPr lang="en-US" altLang="en-US" sz="4000" dirty="0" err="1">
                <a:solidFill>
                  <a:srgbClr val="C00000"/>
                </a:solidFill>
                <a:latin typeface="Verdana" panose="020B0604030504040204" pitchFamily="34" charset="0"/>
              </a:rPr>
              <a:t>Người</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lãnh</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đạo</a:t>
            </a:r>
            <a:r>
              <a:rPr lang="en-US" altLang="en-US" sz="4000" dirty="0">
                <a:solidFill>
                  <a:srgbClr val="C00000"/>
                </a:solidFill>
                <a:latin typeface="Verdana" panose="020B0604030504040204" pitchFamily="34" charset="0"/>
              </a:rPr>
              <a:t> &amp; </a:t>
            </a:r>
            <a:r>
              <a:rPr lang="en-US" altLang="en-US" sz="4000" dirty="0" err="1">
                <a:solidFill>
                  <a:srgbClr val="C00000"/>
                </a:solidFill>
                <a:latin typeface="Verdana" panose="020B0604030504040204" pitchFamily="34" charset="0"/>
              </a:rPr>
              <a:t>các</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cộng</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tác</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viên</a:t>
            </a:r>
            <a:r>
              <a:rPr lang="en-US" altLang="en-US" sz="4000" dirty="0">
                <a:solidFill>
                  <a:srgbClr val="C00000"/>
                </a:solidFill>
                <a:latin typeface="Verdana" panose="020B0604030504040204" pitchFamily="34" charset="0"/>
              </a:rPr>
              <a:t>  </a:t>
            </a:r>
          </a:p>
          <a:p>
            <a:pPr algn="ctr" eaLnBrk="1" hangingPunct="1">
              <a:buFontTx/>
              <a:buNone/>
            </a:pP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phải</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kinh</a:t>
            </a:r>
            <a:r>
              <a:rPr lang="en-US" altLang="en-US" sz="4000" dirty="0">
                <a:solidFill>
                  <a:srgbClr val="C00000"/>
                </a:solidFill>
                <a:latin typeface="Verdana" panose="020B0604030504040204" pitchFamily="34" charset="0"/>
              </a:rPr>
              <a:t> </a:t>
            </a:r>
            <a:r>
              <a:rPr lang="en-US" altLang="en-US" sz="4000" dirty="0" err="1">
                <a:solidFill>
                  <a:srgbClr val="C00000"/>
                </a:solidFill>
                <a:latin typeface="Verdana" panose="020B0604030504040204" pitchFamily="34" charset="0"/>
              </a:rPr>
              <a:t>nghiệm</a:t>
            </a:r>
            <a:r>
              <a:rPr lang="en-US" altLang="en-US" sz="4000" dirty="0">
                <a:solidFill>
                  <a:srgbClr val="C00000"/>
                </a:solidFill>
                <a:latin typeface="Verdana" panose="020B0604030504040204" pitchFamily="34" charset="0"/>
              </a:rPr>
              <a:t> </a:t>
            </a:r>
            <a:r>
              <a:rPr lang="en-US" altLang="en-US" sz="4000" u="sng" dirty="0" err="1">
                <a:solidFill>
                  <a:srgbClr val="00B0F0"/>
                </a:solidFill>
                <a:latin typeface="Verdana" panose="020B0604030504040204" pitchFamily="34" charset="0"/>
              </a:rPr>
              <a:t>được</a:t>
            </a:r>
            <a:r>
              <a:rPr lang="en-US" altLang="en-US" sz="4000" u="sng" dirty="0">
                <a:solidFill>
                  <a:srgbClr val="00B0F0"/>
                </a:solidFill>
                <a:latin typeface="Verdana" panose="020B0604030504040204" pitchFamily="34" charset="0"/>
              </a:rPr>
              <a:t> </a:t>
            </a:r>
            <a:r>
              <a:rPr lang="en-US" altLang="en-US" sz="4000" u="sng" dirty="0" err="1">
                <a:solidFill>
                  <a:srgbClr val="00B0F0"/>
                </a:solidFill>
                <a:latin typeface="Verdana" panose="020B0604030504040204" pitchFamily="34" charset="0"/>
              </a:rPr>
              <a:t>ơn</a:t>
            </a:r>
            <a:r>
              <a:rPr lang="en-US" altLang="en-US" sz="4000" u="sng" dirty="0">
                <a:solidFill>
                  <a:srgbClr val="00B0F0"/>
                </a:solidFill>
                <a:latin typeface="Verdana" panose="020B0604030504040204" pitchFamily="34" charset="0"/>
              </a:rPr>
              <a:t> </a:t>
            </a:r>
            <a:r>
              <a:rPr lang="en-US" altLang="en-US" sz="4000" u="sng" dirty="0" err="1">
                <a:solidFill>
                  <a:srgbClr val="00B0F0"/>
                </a:solidFill>
                <a:latin typeface="Verdana" panose="020B0604030504040204" pitchFamily="34" charset="0"/>
              </a:rPr>
              <a:t>cứu</a:t>
            </a:r>
            <a:r>
              <a:rPr lang="en-US" altLang="en-US" sz="4000" u="sng" dirty="0">
                <a:solidFill>
                  <a:srgbClr val="00B0F0"/>
                </a:solidFill>
                <a:latin typeface="Verdana" panose="020B0604030504040204" pitchFamily="34" charset="0"/>
              </a:rPr>
              <a:t> </a:t>
            </a:r>
            <a:r>
              <a:rPr lang="en-US" altLang="en-US" sz="4000" u="sng" dirty="0" err="1">
                <a:solidFill>
                  <a:srgbClr val="00B0F0"/>
                </a:solidFill>
                <a:latin typeface="Verdana" panose="020B0604030504040204" pitchFamily="34" charset="0"/>
              </a:rPr>
              <a:t>rỗi</a:t>
            </a:r>
            <a:r>
              <a:rPr lang="en-US" altLang="en-US" sz="4000" dirty="0">
                <a:solidFill>
                  <a:srgbClr val="00B0F0"/>
                </a:solidFill>
                <a:latin typeface="Verdana" panose="020B0604030504040204" pitchFamily="34" charset="0"/>
              </a:rPr>
              <a:t>!</a:t>
            </a:r>
          </a:p>
          <a:p>
            <a:pPr eaLnBrk="1" hangingPunct="1"/>
            <a:endParaRPr lang="en-US" altLang="en-US" dirty="0">
              <a:solidFill>
                <a:srgbClr val="002060"/>
              </a:solidFill>
              <a:latin typeface="Verdana" panose="020B0604030504040204" pitchFamily="34" charset="0"/>
            </a:endParaRPr>
          </a:p>
          <a:p>
            <a:pPr marL="0" indent="0" eaLnBrk="1" hangingPunct="1">
              <a:buNone/>
            </a:pPr>
            <a:endParaRPr lang="en-US" altLang="en-US" dirty="0">
              <a:solidFill>
                <a:srgbClr val="002060"/>
              </a:solidFill>
              <a:latin typeface="Verdana" panose="020B0604030504040204" pitchFamily="34" charset="0"/>
            </a:endParaRPr>
          </a:p>
        </p:txBody>
      </p:sp>
      <p:sp>
        <p:nvSpPr>
          <p:cNvPr id="19459" name="Slide Number Placeholder 5">
            <a:extLst>
              <a:ext uri="{FF2B5EF4-FFF2-40B4-BE49-F238E27FC236}">
                <a16:creationId xmlns:a16="http://schemas.microsoft.com/office/drawing/2014/main" id="{72DB26E2-B13D-6B41-BF07-60961F2367B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0F72F199-0338-6A41-ADBD-C6D1BD1D36CA}" type="slidenum">
              <a:rPr lang="en-US" altLang="en-US" sz="1400"/>
              <a:pPr eaLnBrk="1" hangingPunct="1"/>
              <a:t>19</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dissolve">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48131">
                                            <p:txEl>
                                              <p:pRg st="2" end="2"/>
                                            </p:txEl>
                                          </p:spTgt>
                                        </p:tgtEl>
                                        <p:attrNameLst>
                                          <p:attrName>style.visibility</p:attrName>
                                        </p:attrNameLst>
                                      </p:cBhvr>
                                      <p:to>
                                        <p:strVal val="visible"/>
                                      </p:to>
                                    </p:set>
                                    <p:animEffect transition="in" filter="fade">
                                      <p:cBhvr>
                                        <p:cTn id="12" dur="500"/>
                                        <p:tgtEl>
                                          <p:spTgt spid="48131">
                                            <p:txEl>
                                              <p:pRg st="2" end="2"/>
                                            </p:txEl>
                                          </p:spTgt>
                                        </p:tgtEl>
                                      </p:cBhvr>
                                    </p:animEffect>
                                    <p:anim calcmode="lin" valueType="num">
                                      <p:cBhvr>
                                        <p:cTn id="13" dur="500" fill="hold"/>
                                        <p:tgtEl>
                                          <p:spTgt spid="48131">
                                            <p:txEl>
                                              <p:pRg st="2" end="2"/>
                                            </p:txEl>
                                          </p:spTgt>
                                        </p:tgtEl>
                                        <p:attrNameLst>
                                          <p:attrName>style.rotation</p:attrName>
                                        </p:attrNameLst>
                                      </p:cBhvr>
                                      <p:tavLst>
                                        <p:tav tm="0">
                                          <p:val>
                                            <p:fltVal val="720"/>
                                          </p:val>
                                        </p:tav>
                                        <p:tav tm="100000">
                                          <p:val>
                                            <p:fltVal val="0"/>
                                          </p:val>
                                        </p:tav>
                                      </p:tavLst>
                                    </p:anim>
                                    <p:anim calcmode="lin" valueType="num">
                                      <p:cBhvr>
                                        <p:cTn id="14" dur="500" fill="hold"/>
                                        <p:tgtEl>
                                          <p:spTgt spid="48131">
                                            <p:txEl>
                                              <p:pRg st="2" end="2"/>
                                            </p:txEl>
                                          </p:spTgt>
                                        </p:tgtEl>
                                        <p:attrNameLst>
                                          <p:attrName>ppt_h</p:attrName>
                                        </p:attrNameLst>
                                      </p:cBhvr>
                                      <p:tavLst>
                                        <p:tav tm="0">
                                          <p:val>
                                            <p:fltVal val="0"/>
                                          </p:val>
                                        </p:tav>
                                        <p:tav tm="100000">
                                          <p:val>
                                            <p:strVal val="#ppt_h"/>
                                          </p:val>
                                        </p:tav>
                                      </p:tavLst>
                                    </p:anim>
                                    <p:anim calcmode="lin" valueType="num">
                                      <p:cBhvr>
                                        <p:cTn id="15" dur="500" fill="hold"/>
                                        <p:tgtEl>
                                          <p:spTgt spid="48131">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48131">
                                            <p:txEl>
                                              <p:pRg st="3" end="3"/>
                                            </p:txEl>
                                          </p:spTgt>
                                        </p:tgtEl>
                                        <p:attrNameLst>
                                          <p:attrName>style.visibility</p:attrName>
                                        </p:attrNameLst>
                                      </p:cBhvr>
                                      <p:to>
                                        <p:strVal val="visible"/>
                                      </p:to>
                                    </p:set>
                                    <p:animEffect transition="in" filter="fade">
                                      <p:cBhvr>
                                        <p:cTn id="20" dur="500"/>
                                        <p:tgtEl>
                                          <p:spTgt spid="48131">
                                            <p:txEl>
                                              <p:pRg st="3" end="3"/>
                                            </p:txEl>
                                          </p:spTgt>
                                        </p:tgtEl>
                                      </p:cBhvr>
                                    </p:animEffect>
                                    <p:anim calcmode="lin" valueType="num">
                                      <p:cBhvr>
                                        <p:cTn id="21" dur="500" fill="hold"/>
                                        <p:tgtEl>
                                          <p:spTgt spid="48131">
                                            <p:txEl>
                                              <p:pRg st="3" end="3"/>
                                            </p:txEl>
                                          </p:spTgt>
                                        </p:tgtEl>
                                        <p:attrNameLst>
                                          <p:attrName>style.rotation</p:attrName>
                                        </p:attrNameLst>
                                      </p:cBhvr>
                                      <p:tavLst>
                                        <p:tav tm="0">
                                          <p:val>
                                            <p:fltVal val="720"/>
                                          </p:val>
                                        </p:tav>
                                        <p:tav tm="100000">
                                          <p:val>
                                            <p:fltVal val="0"/>
                                          </p:val>
                                        </p:tav>
                                      </p:tavLst>
                                    </p:anim>
                                    <p:anim calcmode="lin" valueType="num">
                                      <p:cBhvr>
                                        <p:cTn id="22" dur="500" fill="hold"/>
                                        <p:tgtEl>
                                          <p:spTgt spid="48131">
                                            <p:txEl>
                                              <p:pRg st="3" end="3"/>
                                            </p:txEl>
                                          </p:spTgt>
                                        </p:tgtEl>
                                        <p:attrNameLst>
                                          <p:attrName>ppt_h</p:attrName>
                                        </p:attrNameLst>
                                      </p:cBhvr>
                                      <p:tavLst>
                                        <p:tav tm="0">
                                          <p:val>
                                            <p:fltVal val="0"/>
                                          </p:val>
                                        </p:tav>
                                        <p:tav tm="100000">
                                          <p:val>
                                            <p:strVal val="#ppt_h"/>
                                          </p:val>
                                        </p:tav>
                                      </p:tavLst>
                                    </p:anim>
                                    <p:anim calcmode="lin" valueType="num">
                                      <p:cBhvr>
                                        <p:cTn id="23" dur="500" fill="hold"/>
                                        <p:tgtEl>
                                          <p:spTgt spid="48131">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DE3D20-15A3-C24D-8532-9719523A1827}"/>
              </a:ext>
            </a:extLst>
          </p:cNvPr>
          <p:cNvSpPr>
            <a:spLocks noGrp="1" noChangeArrowheads="1"/>
          </p:cNvSpPr>
          <p:nvPr>
            <p:ph type="title"/>
          </p:nvPr>
        </p:nvSpPr>
        <p:spPr>
          <a:xfrm>
            <a:off x="966952" y="791451"/>
            <a:ext cx="7861738" cy="5835432"/>
          </a:xfrm>
        </p:spPr>
        <p:txBody>
          <a:bodyPr wrap="square" anchor="b">
            <a:normAutofit fontScale="90000"/>
          </a:bodyPr>
          <a:lstStyle/>
          <a:p>
            <a:pPr marL="571500" indent="-571500" eaLnBrk="1" hangingPunct="1">
              <a:buFont typeface="Wingdings" pitchFamily="2" charset="2"/>
              <a:buChar char="v"/>
            </a:pPr>
            <a:r>
              <a:rPr lang="en-US" altLang="en-US" sz="3600" b="1" dirty="0" err="1"/>
              <a:t>Awana</a:t>
            </a:r>
            <a:r>
              <a:rPr lang="en-US" altLang="en-US" sz="3600" b="1" dirty="0"/>
              <a:t> </a:t>
            </a:r>
            <a:r>
              <a:rPr lang="en-US" altLang="en-US" sz="3600" b="1" dirty="0" err="1"/>
              <a:t>tôn</a:t>
            </a:r>
            <a:r>
              <a:rPr lang="en-US" altLang="en-US" sz="3600" b="1" dirty="0"/>
              <a:t> </a:t>
            </a:r>
            <a:r>
              <a:rPr lang="en-US" altLang="en-US" sz="3600" b="1" dirty="0" err="1"/>
              <a:t>trọng</a:t>
            </a:r>
            <a:r>
              <a:rPr lang="en-US" altLang="en-US" sz="3600" b="1" dirty="0"/>
              <a:t> </a:t>
            </a:r>
            <a:r>
              <a:rPr lang="en-US" altLang="en-US" sz="3600" b="1" dirty="0" err="1"/>
              <a:t>quyền</a:t>
            </a:r>
            <a:r>
              <a:rPr lang="en-US" altLang="en-US" sz="3600" b="1" dirty="0"/>
              <a:t> </a:t>
            </a:r>
            <a:r>
              <a:rPr lang="en-US" altLang="en-US" sz="3600" b="1" dirty="0" err="1"/>
              <a:t>tự</a:t>
            </a:r>
            <a:r>
              <a:rPr lang="en-US" altLang="en-US" sz="3600" b="1" dirty="0"/>
              <a:t> </a:t>
            </a:r>
            <a:r>
              <a:rPr lang="en-US" altLang="en-US" sz="3600" b="1" dirty="0" err="1"/>
              <a:t>trị</a:t>
            </a:r>
            <a:r>
              <a:rPr lang="en-US" altLang="en-US" sz="3600" b="1" dirty="0"/>
              <a:t> </a:t>
            </a:r>
            <a:r>
              <a:rPr lang="en-US" altLang="en-US" sz="3600" b="1" dirty="0" err="1"/>
              <a:t>của</a:t>
            </a:r>
            <a:r>
              <a:rPr lang="en-US" altLang="en-US" sz="3600" b="1" dirty="0"/>
              <a:t> </a:t>
            </a:r>
            <a:r>
              <a:rPr lang="en-US" altLang="en-US" sz="3600" b="1" dirty="0" err="1"/>
              <a:t>Hội</a:t>
            </a:r>
            <a:r>
              <a:rPr lang="en-US" altLang="en-US" sz="3600" b="1" dirty="0"/>
              <a:t> </a:t>
            </a:r>
            <a:r>
              <a:rPr lang="en-US" altLang="en-US" sz="3600" dirty="0" err="1"/>
              <a:t>T</a:t>
            </a:r>
            <a:r>
              <a:rPr lang="en-US" altLang="en-US" sz="3600" b="1" dirty="0" err="1"/>
              <a:t>hánh</a:t>
            </a:r>
            <a:r>
              <a:rPr lang="en-US" altLang="en-US" sz="3600" b="1" dirty="0"/>
              <a:t> </a:t>
            </a:r>
            <a:r>
              <a:rPr lang="en-US" altLang="en-US" sz="3600" b="1" dirty="0" err="1"/>
              <a:t>địa</a:t>
            </a:r>
            <a:r>
              <a:rPr lang="en-US" altLang="en-US" sz="3600" b="1" dirty="0"/>
              <a:t> </a:t>
            </a:r>
            <a:r>
              <a:rPr lang="en-US" altLang="en-US" sz="3600" b="1" dirty="0" err="1"/>
              <a:t>phương</a:t>
            </a:r>
            <a:r>
              <a:rPr lang="en-US" altLang="en-US" sz="3600" b="1" dirty="0"/>
              <a:t> </a:t>
            </a:r>
            <a:r>
              <a:rPr lang="en-US" altLang="en-US" sz="3600" b="1" dirty="0" err="1"/>
              <a:t>trong</a:t>
            </a:r>
            <a:r>
              <a:rPr lang="en-US" altLang="en-US" sz="3600" b="1" dirty="0"/>
              <a:t> </a:t>
            </a:r>
            <a:r>
              <a:rPr lang="en-US" altLang="en-US" sz="3600" b="1" dirty="0" err="1"/>
              <a:t>tất</a:t>
            </a:r>
            <a:r>
              <a:rPr lang="en-US" altLang="en-US" sz="3600" b="1" dirty="0"/>
              <a:t> </a:t>
            </a:r>
            <a:r>
              <a:rPr lang="en-US" altLang="en-US" sz="3600" b="1" dirty="0" err="1"/>
              <a:t>cả</a:t>
            </a:r>
            <a:r>
              <a:rPr lang="en-US" altLang="en-US" sz="3600" b="1" dirty="0"/>
              <a:t> </a:t>
            </a:r>
            <a:r>
              <a:rPr lang="en-US" altLang="en-US" sz="3600" b="1" dirty="0" err="1"/>
              <a:t>mọi</a:t>
            </a:r>
            <a:r>
              <a:rPr lang="en-US" altLang="en-US" sz="3600" b="1" dirty="0"/>
              <a:t> </a:t>
            </a:r>
            <a:r>
              <a:rPr lang="en-US" altLang="en-US" sz="3600" b="1" dirty="0" err="1"/>
              <a:t>quyết</a:t>
            </a:r>
            <a:r>
              <a:rPr lang="en-US" altLang="en-US" sz="3600" b="1" dirty="0"/>
              <a:t> </a:t>
            </a:r>
            <a:r>
              <a:rPr lang="en-US" altLang="en-US" sz="3600" b="1" dirty="0" err="1"/>
              <a:t>định</a:t>
            </a:r>
            <a:r>
              <a:rPr lang="en-US" altLang="en-US" sz="3600" b="1" dirty="0"/>
              <a:t> </a:t>
            </a:r>
            <a:r>
              <a:rPr lang="en-US" altLang="en-US" sz="3600" b="1" dirty="0" err="1"/>
              <a:t>dưới</a:t>
            </a:r>
            <a:r>
              <a:rPr lang="en-US" altLang="en-US" sz="3600" b="1" dirty="0"/>
              <a:t> </a:t>
            </a:r>
            <a:r>
              <a:rPr lang="en-US" altLang="en-US" sz="3600" b="1" dirty="0" err="1"/>
              <a:t>sự</a:t>
            </a:r>
            <a:r>
              <a:rPr lang="en-US" altLang="en-US" sz="3600" b="1" dirty="0"/>
              <a:t> </a:t>
            </a:r>
            <a:r>
              <a:rPr lang="en-US" altLang="en-US" sz="3600" b="1" dirty="0" err="1"/>
              <a:t>lãnh</a:t>
            </a:r>
            <a:r>
              <a:rPr lang="en-US" altLang="en-US" sz="3600" b="1" dirty="0"/>
              <a:t> </a:t>
            </a:r>
            <a:r>
              <a:rPr lang="en-US" altLang="en-US" sz="3600" b="1" dirty="0" err="1"/>
              <a:t>đạo</a:t>
            </a:r>
            <a:r>
              <a:rPr lang="en-US" altLang="en-US" sz="3600" b="1" dirty="0"/>
              <a:t> </a:t>
            </a:r>
            <a:r>
              <a:rPr lang="en-US" altLang="en-US" sz="3600" b="1" dirty="0" err="1"/>
              <a:t>của</a:t>
            </a:r>
            <a:r>
              <a:rPr lang="en-US" altLang="en-US" sz="3600" b="1" dirty="0"/>
              <a:t> </a:t>
            </a:r>
            <a:r>
              <a:rPr lang="en-US" altLang="en-US" sz="3600" b="1" dirty="0" err="1"/>
              <a:t>Quản</a:t>
            </a:r>
            <a:r>
              <a:rPr lang="en-US" altLang="en-US" sz="3600" b="1" dirty="0"/>
              <a:t> </a:t>
            </a:r>
            <a:r>
              <a:rPr lang="en-US" altLang="en-US" sz="3600" b="1" dirty="0" err="1"/>
              <a:t>Nhiệm</a:t>
            </a:r>
            <a:r>
              <a:rPr lang="en-US" altLang="en-US" sz="3600" b="1" dirty="0"/>
              <a:t>.</a:t>
            </a:r>
            <a:br>
              <a:rPr lang="en-US" altLang="en-US" sz="3600" dirty="0"/>
            </a:br>
            <a:br>
              <a:rPr lang="en-US" altLang="en-US" sz="3600" dirty="0"/>
            </a:br>
            <a:r>
              <a:rPr lang="en-US" altLang="en-US" sz="3600" b="1" dirty="0" err="1"/>
              <a:t>Awana</a:t>
            </a:r>
            <a:r>
              <a:rPr lang="en-US" altLang="en-US" sz="3600" b="1" dirty="0"/>
              <a:t> </a:t>
            </a:r>
            <a:r>
              <a:rPr lang="en-US" altLang="en-US" sz="3600" b="1" dirty="0" err="1"/>
              <a:t>nắm</a:t>
            </a:r>
            <a:r>
              <a:rPr lang="en-US" altLang="en-US" sz="3600" b="1" dirty="0"/>
              <a:t> </a:t>
            </a:r>
            <a:r>
              <a:rPr lang="en-US" altLang="en-US" sz="3600" b="1" dirty="0" err="1"/>
              <a:t>vai</a:t>
            </a:r>
            <a:r>
              <a:rPr lang="en-US" altLang="en-US" sz="3600" b="1" dirty="0"/>
              <a:t> </a:t>
            </a:r>
            <a:r>
              <a:rPr lang="en-US" altLang="en-US" sz="3600" b="1" dirty="0" err="1"/>
              <a:t>trò</a:t>
            </a:r>
            <a:r>
              <a:rPr lang="en-US" altLang="en-US" sz="3600" dirty="0"/>
              <a:t>:</a:t>
            </a:r>
            <a:br>
              <a:rPr lang="en-US" altLang="en-US" sz="3600" b="1" dirty="0"/>
            </a:br>
            <a:r>
              <a:rPr lang="en-US" altLang="en-US" sz="3600" b="1" dirty="0"/>
              <a:t> 	</a:t>
            </a:r>
            <a:r>
              <a:rPr lang="en-US" altLang="en-US" sz="3600" dirty="0" err="1"/>
              <a:t>Đ</a:t>
            </a:r>
            <a:r>
              <a:rPr lang="en-US" altLang="en-US" sz="3600" b="1" dirty="0" err="1"/>
              <a:t>ào</a:t>
            </a:r>
            <a:r>
              <a:rPr lang="en-US" altLang="en-US" sz="3600" b="1" dirty="0"/>
              <a:t> </a:t>
            </a:r>
            <a:r>
              <a:rPr lang="en-US" altLang="en-US" sz="3600" b="1" dirty="0" err="1"/>
              <a:t>tạo</a:t>
            </a:r>
            <a:r>
              <a:rPr lang="en-US" altLang="en-US" sz="3600" b="1" dirty="0"/>
              <a:t> </a:t>
            </a:r>
            <a:r>
              <a:rPr lang="en-US" altLang="en-US" sz="3600" b="1" dirty="0" err="1"/>
              <a:t>lãnh</a:t>
            </a:r>
            <a:r>
              <a:rPr lang="en-US" altLang="en-US" sz="3600" b="1" dirty="0"/>
              <a:t> </a:t>
            </a:r>
            <a:r>
              <a:rPr lang="en-US" altLang="en-US" sz="3600" b="1" dirty="0" err="1"/>
              <a:t>đạo</a:t>
            </a:r>
            <a:r>
              <a:rPr lang="en-US" altLang="en-US" sz="3600" b="1" dirty="0"/>
              <a:t>  </a:t>
            </a:r>
            <a:r>
              <a:rPr lang="en-US" altLang="en-US" sz="3600" b="1" dirty="0" err="1"/>
              <a:t>câu</a:t>
            </a:r>
            <a:r>
              <a:rPr lang="en-US" altLang="en-US" sz="3600" b="1" dirty="0"/>
              <a:t> </a:t>
            </a:r>
            <a:r>
              <a:rPr lang="en-US" altLang="en-US" sz="3600" b="1" dirty="0" err="1"/>
              <a:t>lạc</a:t>
            </a:r>
            <a:r>
              <a:rPr lang="en-US" altLang="en-US" sz="3600" b="1" dirty="0"/>
              <a:t> </a:t>
            </a:r>
            <a:r>
              <a:rPr lang="en-US" altLang="en-US" sz="3600" b="1" dirty="0" err="1"/>
              <a:t>bộ</a:t>
            </a:r>
            <a:r>
              <a:rPr lang="en-US" altLang="en-US" sz="3600" b="1" dirty="0"/>
              <a:t> </a:t>
            </a:r>
            <a:r>
              <a:rPr lang="en-US" altLang="en-US" sz="3600" b="1" dirty="0" err="1"/>
              <a:t>cho</a:t>
            </a:r>
            <a:r>
              <a:rPr lang="en-US" altLang="en-US" sz="3600" b="1" dirty="0"/>
              <a:t> </a:t>
            </a:r>
            <a:r>
              <a:rPr lang="en-US" altLang="en-US" sz="3600" b="1" dirty="0" err="1"/>
              <a:t>Hội</a:t>
            </a:r>
            <a:r>
              <a:rPr lang="en-US" altLang="en-US" sz="3600" b="1" dirty="0"/>
              <a:t> </a:t>
            </a:r>
            <a:r>
              <a:rPr lang="en-US" altLang="en-US" sz="3600" b="1" dirty="0" err="1"/>
              <a:t>Thánh</a:t>
            </a:r>
            <a:r>
              <a:rPr lang="en-US" altLang="en-US" sz="3600" b="1" dirty="0"/>
              <a:t>. </a:t>
            </a:r>
            <a:br>
              <a:rPr lang="en-US" altLang="en-US" sz="3600" b="1" dirty="0"/>
            </a:br>
            <a:r>
              <a:rPr lang="en-US" altLang="en-US" sz="3600" b="1" dirty="0"/>
              <a:t>	</a:t>
            </a:r>
            <a:r>
              <a:rPr lang="en-US" altLang="en-US" sz="3600" b="1" dirty="0" err="1"/>
              <a:t>Tư</a:t>
            </a:r>
            <a:r>
              <a:rPr lang="en-US" altLang="en-US" sz="3600" b="1" dirty="0"/>
              <a:t> </a:t>
            </a:r>
            <a:r>
              <a:rPr lang="en-US" altLang="en-US" sz="3600" b="1" dirty="0" err="1"/>
              <a:t>vấn</a:t>
            </a:r>
            <a:r>
              <a:rPr lang="en-US" altLang="en-US" sz="3600" b="1" dirty="0"/>
              <a:t> </a:t>
            </a:r>
            <a:r>
              <a:rPr lang="en-US" altLang="en-US" sz="3600" b="1" dirty="0" err="1"/>
              <a:t>để</a:t>
            </a:r>
            <a:r>
              <a:rPr lang="en-US" altLang="en-US" sz="3600" b="1" dirty="0"/>
              <a:t> </a:t>
            </a:r>
            <a:r>
              <a:rPr lang="en-US" altLang="en-US" sz="3600" b="1" dirty="0" err="1"/>
              <a:t>xây</a:t>
            </a:r>
            <a:r>
              <a:rPr lang="en-US" altLang="en-US" sz="3600" b="1" dirty="0"/>
              <a:t> </a:t>
            </a:r>
            <a:r>
              <a:rPr lang="en-US" altLang="en-US" sz="3600" b="1" dirty="0" err="1"/>
              <a:t>dựng</a:t>
            </a:r>
            <a:r>
              <a:rPr lang="en-US" altLang="en-US" sz="3600" b="1" dirty="0"/>
              <a:t> </a:t>
            </a:r>
            <a:r>
              <a:rPr lang="en-US" altLang="en-US" sz="3600" b="1" dirty="0" err="1"/>
              <a:t>một</a:t>
            </a:r>
            <a:r>
              <a:rPr lang="en-US" altLang="en-US" sz="3600" b="1" dirty="0"/>
              <a:t> </a:t>
            </a:r>
            <a:r>
              <a:rPr lang="en-US" altLang="en-US" sz="3600" b="1" dirty="0" err="1"/>
              <a:t>câu</a:t>
            </a:r>
            <a:r>
              <a:rPr lang="en-US" altLang="en-US" sz="3600" b="1" dirty="0"/>
              <a:t> </a:t>
            </a:r>
            <a:r>
              <a:rPr lang="en-US" altLang="en-US" sz="3600" b="1" dirty="0" err="1"/>
              <a:t>lạc</a:t>
            </a:r>
            <a:r>
              <a:rPr lang="en-US" altLang="en-US" sz="3600" b="1" dirty="0"/>
              <a:t> </a:t>
            </a:r>
            <a:r>
              <a:rPr lang="en-US" altLang="en-US" sz="3600" b="1" dirty="0" err="1"/>
              <a:t>bộ</a:t>
            </a:r>
            <a:r>
              <a:rPr lang="en-US" altLang="en-US" sz="3600" b="1" dirty="0"/>
              <a:t> </a:t>
            </a:r>
            <a:r>
              <a:rPr lang="en-US" altLang="en-US" sz="3600" b="1" dirty="0" err="1"/>
              <a:t>thành</a:t>
            </a:r>
            <a:r>
              <a:rPr lang="en-US" altLang="en-US" sz="3600" b="1" dirty="0"/>
              <a:t> </a:t>
            </a:r>
            <a:r>
              <a:rPr lang="en-US" altLang="en-US" sz="3600" b="1" dirty="0" err="1"/>
              <a:t>công</a:t>
            </a:r>
            <a:r>
              <a:rPr lang="en-US" altLang="en-US" sz="3600" b="1" dirty="0"/>
              <a:t> </a:t>
            </a:r>
            <a:r>
              <a:rPr lang="en-US" altLang="en-US" sz="3600" b="1" dirty="0" err="1"/>
              <a:t>hiệu</a:t>
            </a:r>
            <a:r>
              <a:rPr lang="en-US" altLang="en-US" sz="3600" b="1" dirty="0"/>
              <a:t> </a:t>
            </a:r>
            <a:r>
              <a:rPr lang="en-US" altLang="en-US" sz="3600" b="1" dirty="0" err="1"/>
              <a:t>quả</a:t>
            </a:r>
            <a:br>
              <a:rPr lang="en-US" altLang="en-US" sz="3600" b="1" dirty="0"/>
            </a:br>
            <a:r>
              <a:rPr lang="en-US" altLang="en-US" sz="3600" b="1" dirty="0"/>
              <a:t>	</a:t>
            </a:r>
            <a:r>
              <a:rPr lang="en-US" altLang="en-US" sz="3600" b="1" dirty="0" err="1"/>
              <a:t>Hổ</a:t>
            </a:r>
            <a:r>
              <a:rPr lang="en-US" altLang="en-US" sz="3600" b="1" dirty="0"/>
              <a:t> </a:t>
            </a:r>
            <a:r>
              <a:rPr lang="en-US" altLang="en-US" sz="3600" b="1" dirty="0" err="1"/>
              <a:t>trợ</a:t>
            </a:r>
            <a:r>
              <a:rPr lang="en-US" altLang="en-US" sz="3600" b="1" dirty="0"/>
              <a:t> </a:t>
            </a:r>
            <a:r>
              <a:rPr lang="en-US" altLang="en-US" sz="3600" b="1" dirty="0" err="1"/>
              <a:t>để</a:t>
            </a:r>
            <a:r>
              <a:rPr lang="en-US" altLang="en-US" sz="3600" b="1" dirty="0"/>
              <a:t> </a:t>
            </a:r>
            <a:r>
              <a:rPr lang="en-US" altLang="en-US" sz="3600" b="1" dirty="0" err="1"/>
              <a:t>cùng</a:t>
            </a:r>
            <a:r>
              <a:rPr lang="en-US" altLang="en-US" sz="3600" b="1" dirty="0"/>
              <a:t> </a:t>
            </a:r>
            <a:r>
              <a:rPr lang="en-US" altLang="en-US" sz="3600" b="1" dirty="0" err="1"/>
              <a:t>đạt</a:t>
            </a:r>
            <a:r>
              <a:rPr lang="en-US" altLang="en-US" sz="3600" b="1" dirty="0"/>
              <a:t> </a:t>
            </a:r>
            <a:r>
              <a:rPr lang="en-US" altLang="en-US" sz="3600" b="1" dirty="0" err="1"/>
              <a:t>đến</a:t>
            </a:r>
            <a:r>
              <a:rPr lang="en-US" altLang="en-US" sz="3600" b="1" dirty="0"/>
              <a:t> </a:t>
            </a:r>
            <a:r>
              <a:rPr lang="en-US" altLang="en-US" sz="3600" b="1" dirty="0" err="1"/>
              <a:t>mục</a:t>
            </a:r>
            <a:r>
              <a:rPr lang="en-US" altLang="en-US" sz="3600" b="1" dirty="0"/>
              <a:t> </a:t>
            </a:r>
            <a:r>
              <a:rPr lang="en-US" altLang="en-US" sz="3600" b="1" dirty="0" err="1"/>
              <a:t>đích</a:t>
            </a:r>
            <a:r>
              <a:rPr lang="en-US" altLang="en-US" sz="3600" b="1" dirty="0"/>
              <a:t> </a:t>
            </a:r>
            <a:r>
              <a:rPr lang="en-US" altLang="en-US" sz="3600" b="1" dirty="0" err="1"/>
              <a:t>theo</a:t>
            </a:r>
            <a:r>
              <a:rPr lang="en-US" altLang="en-US" sz="3600" b="1" dirty="0"/>
              <a:t> </a:t>
            </a:r>
            <a:r>
              <a:rPr lang="en-US" altLang="en-US" sz="3600" b="1" dirty="0" err="1"/>
              <a:t>tầm</a:t>
            </a:r>
            <a:r>
              <a:rPr lang="en-US" altLang="en-US" sz="3600" b="1" dirty="0"/>
              <a:t> </a:t>
            </a:r>
            <a:r>
              <a:rPr lang="en-US" altLang="en-US" sz="3600" b="1" dirty="0" err="1"/>
              <a:t>nhìn</a:t>
            </a:r>
            <a:r>
              <a:rPr lang="en-US" altLang="en-US" sz="3600" b="1" dirty="0"/>
              <a:t> </a:t>
            </a:r>
            <a:r>
              <a:rPr lang="en-US" altLang="en-US" sz="3600" b="1" dirty="0" err="1"/>
              <a:t>chung</a:t>
            </a:r>
            <a:r>
              <a:rPr lang="en-US" altLang="en-US" sz="3600" b="1" dirty="0"/>
              <a:t>.</a:t>
            </a:r>
            <a:br>
              <a:rPr lang="en-US" altLang="en-US" sz="3600" b="1" dirty="0"/>
            </a:br>
            <a:endParaRPr lang="en-US" altLang="en-US" sz="3600" b="1" dirty="0"/>
          </a:p>
        </p:txBody>
      </p:sp>
      <p:sp>
        <p:nvSpPr>
          <p:cNvPr id="15362" name="Rectangle 5">
            <a:extLst>
              <a:ext uri="{FF2B5EF4-FFF2-40B4-BE49-F238E27FC236}">
                <a16:creationId xmlns:a16="http://schemas.microsoft.com/office/drawing/2014/main" id="{9174128A-9F74-5E45-A4E0-597521097341}"/>
              </a:ext>
            </a:extLst>
          </p:cNvPr>
          <p:cNvSpPr>
            <a:spLocks noGrp="1" noChangeArrowheads="1"/>
          </p:cNvSpPr>
          <p:nvPr>
            <p:ph type="sldNum" sz="quarter" idx="12"/>
          </p:nvPr>
        </p:nvSpPr>
        <p:spPr>
          <a:xfrm>
            <a:off x="6553200" y="6245225"/>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spcAft>
                <a:spcPts val="600"/>
              </a:spcAft>
            </a:pPr>
            <a:fld id="{5A21FB03-6DFB-5E4F-A79A-78A8A6BD1AD0}" type="slidenum">
              <a:rPr lang="en-US" altLang="en-US" sz="1400"/>
              <a:pPr eaLnBrk="1" hangingPunct="1">
                <a:spcAft>
                  <a:spcPts val="600"/>
                </a:spcAft>
              </a:pPr>
              <a:t>2</a:t>
            </a:fld>
            <a:endParaRPr lang="en-US" altLang="en-U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B393-358A-6B48-B13C-218094D19196}"/>
              </a:ext>
            </a:extLst>
          </p:cNvPr>
          <p:cNvSpPr>
            <a:spLocks noGrp="1"/>
          </p:cNvSpPr>
          <p:nvPr>
            <p:ph type="title"/>
          </p:nvPr>
        </p:nvSpPr>
        <p:spPr/>
        <p:txBody>
          <a:bodyPr/>
          <a:lstStyle/>
          <a:p>
            <a:r>
              <a:rPr lang="en-US" dirty="0"/>
              <a:t>II </a:t>
            </a:r>
            <a:r>
              <a:rPr lang="en-US" dirty="0" err="1"/>
              <a:t>Ti-mô</a:t>
            </a:r>
            <a:r>
              <a:rPr lang="en-US" dirty="0"/>
              <a:t> </a:t>
            </a:r>
            <a:r>
              <a:rPr lang="en-US" dirty="0" err="1"/>
              <a:t>Thê</a:t>
            </a:r>
            <a:r>
              <a:rPr lang="en-US" dirty="0"/>
              <a:t> 1:12</a:t>
            </a:r>
          </a:p>
        </p:txBody>
      </p:sp>
      <p:sp>
        <p:nvSpPr>
          <p:cNvPr id="3" name="Content Placeholder 2">
            <a:extLst>
              <a:ext uri="{FF2B5EF4-FFF2-40B4-BE49-F238E27FC236}">
                <a16:creationId xmlns:a16="http://schemas.microsoft.com/office/drawing/2014/main" id="{2CE356AE-9241-004C-A178-EC08B28DDE62}"/>
              </a:ext>
            </a:extLst>
          </p:cNvPr>
          <p:cNvSpPr>
            <a:spLocks noGrp="1"/>
          </p:cNvSpPr>
          <p:nvPr>
            <p:ph idx="1"/>
          </p:nvPr>
        </p:nvSpPr>
        <p:spPr/>
        <p:txBody>
          <a:bodyPr/>
          <a:lstStyle/>
          <a:p>
            <a:pPr marL="0" indent="0" algn="ctr">
              <a:buNone/>
            </a:pPr>
            <a:r>
              <a:rPr lang="vi-VN" sz="4000" b="1" dirty="0">
                <a:solidFill>
                  <a:srgbClr val="002060"/>
                </a:solidFill>
              </a:rPr>
              <a:t>ấy lại là cớ mà ta chịu khổ. Nhưng ta chẳng hề hổ thẹn vì biết ta đã tin Đấng nào, chắc rằng Đấng ấy có quyền phép giữ sự ta đã phó thác cho đến ngày đó</a:t>
            </a:r>
            <a:endParaRPr lang="en-US" sz="4000" b="1" dirty="0">
              <a:solidFill>
                <a:srgbClr val="002060"/>
              </a:solidFill>
            </a:endParaRPr>
          </a:p>
        </p:txBody>
      </p:sp>
      <p:sp>
        <p:nvSpPr>
          <p:cNvPr id="4" name="Slide Number Placeholder 3">
            <a:extLst>
              <a:ext uri="{FF2B5EF4-FFF2-40B4-BE49-F238E27FC236}">
                <a16:creationId xmlns:a16="http://schemas.microsoft.com/office/drawing/2014/main" id="{D68808D3-23F3-8740-A7D9-5E00A9D91BC7}"/>
              </a:ext>
            </a:extLst>
          </p:cNvPr>
          <p:cNvSpPr>
            <a:spLocks noGrp="1"/>
          </p:cNvSpPr>
          <p:nvPr>
            <p:ph type="sldNum" sz="quarter" idx="12"/>
          </p:nvPr>
        </p:nvSpPr>
        <p:spPr/>
        <p:txBody>
          <a:bodyPr/>
          <a:lstStyle/>
          <a:p>
            <a:fld id="{BB43C916-C86C-B744-8735-14CEF0B24A88}" type="slidenum">
              <a:rPr lang="en-US" altLang="en-US" smtClean="0"/>
              <a:pPr/>
              <a:t>20</a:t>
            </a:fld>
            <a:endParaRPr lang="en-US" altLang="en-US"/>
          </a:p>
        </p:txBody>
      </p:sp>
    </p:spTree>
    <p:extLst>
      <p:ext uri="{BB962C8B-B14F-4D97-AF65-F5344CB8AC3E}">
        <p14:creationId xmlns:p14="http://schemas.microsoft.com/office/powerpoint/2010/main" val="3084335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59605-0D0D-BA4D-B2C7-57ACCD12030D}"/>
              </a:ext>
            </a:extLst>
          </p:cNvPr>
          <p:cNvSpPr>
            <a:spLocks noGrp="1"/>
          </p:cNvSpPr>
          <p:nvPr>
            <p:ph type="ctrTitle"/>
          </p:nvPr>
        </p:nvSpPr>
        <p:spPr/>
        <p:txBody>
          <a:bodyPr/>
          <a:lstStyle/>
          <a:p>
            <a:r>
              <a:rPr lang="en-US" sz="4800" b="1" dirty="0"/>
              <a:t>QUẢN LÝ CÂU LẠC BỘ </a:t>
            </a:r>
          </a:p>
        </p:txBody>
      </p:sp>
      <p:sp>
        <p:nvSpPr>
          <p:cNvPr id="4" name="Slide Number Placeholder 3">
            <a:extLst>
              <a:ext uri="{FF2B5EF4-FFF2-40B4-BE49-F238E27FC236}">
                <a16:creationId xmlns:a16="http://schemas.microsoft.com/office/drawing/2014/main" id="{5F40D4BF-C587-FD4E-AD6F-2F5FFC7FD52C}"/>
              </a:ext>
            </a:extLst>
          </p:cNvPr>
          <p:cNvSpPr>
            <a:spLocks noGrp="1"/>
          </p:cNvSpPr>
          <p:nvPr>
            <p:ph type="sldNum" sz="quarter" idx="12"/>
          </p:nvPr>
        </p:nvSpPr>
        <p:spPr/>
        <p:txBody>
          <a:bodyPr/>
          <a:lstStyle/>
          <a:p>
            <a:fld id="{BB43C916-C86C-B744-8735-14CEF0B24A88}" type="slidenum">
              <a:rPr lang="en-US" altLang="en-US" smtClean="0"/>
              <a:pPr/>
              <a:t>21</a:t>
            </a:fld>
            <a:endParaRPr lang="en-US" altLang="en-US"/>
          </a:p>
        </p:txBody>
      </p:sp>
    </p:spTree>
    <p:extLst>
      <p:ext uri="{BB962C8B-B14F-4D97-AF65-F5344CB8AC3E}">
        <p14:creationId xmlns:p14="http://schemas.microsoft.com/office/powerpoint/2010/main" val="172004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6753A16-879F-6946-97AD-E1FFB526F0AE}"/>
              </a:ext>
            </a:extLst>
          </p:cNvPr>
          <p:cNvSpPr>
            <a:spLocks noGrp="1" noChangeArrowheads="1"/>
          </p:cNvSpPr>
          <p:nvPr>
            <p:ph type="title"/>
          </p:nvPr>
        </p:nvSpPr>
        <p:spPr>
          <a:xfrm>
            <a:off x="304800" y="38100"/>
            <a:ext cx="8839200" cy="808038"/>
          </a:xfrm>
        </p:spPr>
        <p:txBody>
          <a:bodyPr/>
          <a:lstStyle/>
          <a:p>
            <a:pPr eaLnBrk="1" hangingPunct="1"/>
            <a:r>
              <a:rPr lang="en-US" altLang="en-US" dirty="0">
                <a:latin typeface="Verdana" panose="020B0604030504040204" pitchFamily="34" charset="0"/>
              </a:rPr>
              <a:t>GIỜ SINH HOẠT THÀNH CÔNG </a:t>
            </a:r>
          </a:p>
        </p:txBody>
      </p:sp>
      <p:sp>
        <p:nvSpPr>
          <p:cNvPr id="90115" name="Rectangle 3">
            <a:extLst>
              <a:ext uri="{FF2B5EF4-FFF2-40B4-BE49-F238E27FC236}">
                <a16:creationId xmlns:a16="http://schemas.microsoft.com/office/drawing/2014/main" id="{E3C8C97C-13EC-4CF9-B12E-8DC5AC7B4323}"/>
              </a:ext>
            </a:extLst>
          </p:cNvPr>
          <p:cNvSpPr>
            <a:spLocks noGrp="1" noChangeArrowheads="1"/>
          </p:cNvSpPr>
          <p:nvPr>
            <p:ph idx="1"/>
          </p:nvPr>
        </p:nvSpPr>
        <p:spPr>
          <a:xfrm>
            <a:off x="836229" y="1000071"/>
            <a:ext cx="8150116" cy="5721404"/>
          </a:xfrm>
        </p:spPr>
        <p:txBody>
          <a:bodyPr/>
          <a:lstStyle/>
          <a:p>
            <a:pPr marL="457200" indent="-457200" algn="just" eaLnBrk="1" hangingPunct="1">
              <a:lnSpc>
                <a:spcPct val="150000"/>
              </a:lnSpc>
              <a:buFont typeface="+mj-lt"/>
              <a:buAutoNum type="arabicPeriod"/>
              <a:defRPr/>
            </a:pPr>
            <a:r>
              <a:rPr lang="en-US" dirty="0" err="1">
                <a:solidFill>
                  <a:srgbClr val="00B0F0"/>
                </a:solidFill>
                <a:latin typeface="Verdana" pitchFamily="34" charset="0"/>
              </a:rPr>
              <a:t>Trật</a:t>
            </a:r>
            <a:r>
              <a:rPr lang="en-US" dirty="0">
                <a:solidFill>
                  <a:srgbClr val="00B0F0"/>
                </a:solidFill>
                <a:latin typeface="Verdana" pitchFamily="34" charset="0"/>
              </a:rPr>
              <a:t> </a:t>
            </a:r>
            <a:r>
              <a:rPr lang="en-US" dirty="0" err="1">
                <a:solidFill>
                  <a:srgbClr val="00B0F0"/>
                </a:solidFill>
                <a:latin typeface="Verdana" pitchFamily="34" charset="0"/>
              </a:rPr>
              <a:t>Tự</a:t>
            </a:r>
            <a:endParaRPr lang="en-US" dirty="0">
              <a:solidFill>
                <a:srgbClr val="00B0F0"/>
              </a:solidFill>
              <a:latin typeface="Verdana" pitchFamily="34" charset="0"/>
            </a:endParaRPr>
          </a:p>
          <a:p>
            <a:pPr marL="457200" indent="-457200" algn="just" eaLnBrk="1" hangingPunct="1">
              <a:lnSpc>
                <a:spcPct val="150000"/>
              </a:lnSpc>
              <a:buFont typeface="+mj-lt"/>
              <a:buAutoNum type="arabicPeriod"/>
              <a:defRPr/>
            </a:pPr>
            <a:r>
              <a:rPr lang="en-US" dirty="0" err="1">
                <a:solidFill>
                  <a:srgbClr val="00B0F0"/>
                </a:solidFill>
                <a:latin typeface="Verdana" pitchFamily="34" charset="0"/>
              </a:rPr>
              <a:t>Âm</a:t>
            </a:r>
            <a:r>
              <a:rPr lang="en-US" dirty="0">
                <a:solidFill>
                  <a:srgbClr val="00B0F0"/>
                </a:solidFill>
                <a:latin typeface="Verdana" pitchFamily="34" charset="0"/>
              </a:rPr>
              <a:t> </a:t>
            </a:r>
            <a:r>
              <a:rPr lang="en-US" dirty="0" err="1">
                <a:solidFill>
                  <a:srgbClr val="00B0F0"/>
                </a:solidFill>
                <a:latin typeface="Verdana" pitchFamily="34" charset="0"/>
              </a:rPr>
              <a:t>thanh</a:t>
            </a:r>
            <a:r>
              <a:rPr lang="en-US" dirty="0">
                <a:solidFill>
                  <a:srgbClr val="00B0F0"/>
                </a:solidFill>
                <a:latin typeface="Verdana" pitchFamily="34" charset="0"/>
              </a:rPr>
              <a:t> </a:t>
            </a:r>
            <a:r>
              <a:rPr lang="en-US" dirty="0" err="1">
                <a:solidFill>
                  <a:srgbClr val="00B0F0"/>
                </a:solidFill>
                <a:latin typeface="Verdana" pitchFamily="34" charset="0"/>
              </a:rPr>
              <a:t>rõ</a:t>
            </a:r>
            <a:r>
              <a:rPr lang="en-US" dirty="0">
                <a:solidFill>
                  <a:srgbClr val="00B0F0"/>
                </a:solidFill>
                <a:latin typeface="Verdana" pitchFamily="34" charset="0"/>
              </a:rPr>
              <a:t> </a:t>
            </a:r>
            <a:r>
              <a:rPr lang="en-US" dirty="0" err="1">
                <a:solidFill>
                  <a:srgbClr val="00B0F0"/>
                </a:solidFill>
                <a:latin typeface="Verdana" pitchFamily="34" charset="0"/>
              </a:rPr>
              <a:t>Ràng</a:t>
            </a:r>
            <a:endParaRPr lang="en-US" dirty="0">
              <a:solidFill>
                <a:srgbClr val="00B0F0"/>
              </a:solidFill>
              <a:latin typeface="Verdana" pitchFamily="34" charset="0"/>
            </a:endParaRPr>
          </a:p>
          <a:p>
            <a:pPr marL="457200" indent="-457200" algn="just" eaLnBrk="1" hangingPunct="1">
              <a:lnSpc>
                <a:spcPct val="150000"/>
              </a:lnSpc>
              <a:buFont typeface="+mj-lt"/>
              <a:buAutoNum type="arabicPeriod"/>
              <a:defRPr/>
            </a:pPr>
            <a:r>
              <a:rPr lang="en-US" dirty="0" err="1">
                <a:solidFill>
                  <a:srgbClr val="00B0F0"/>
                </a:solidFill>
                <a:latin typeface="Verdana" pitchFamily="34" charset="0"/>
              </a:rPr>
              <a:t>Tập</a:t>
            </a:r>
            <a:r>
              <a:rPr lang="en-US" dirty="0">
                <a:solidFill>
                  <a:srgbClr val="00B0F0"/>
                </a:solidFill>
                <a:latin typeface="Verdana" pitchFamily="34" charset="0"/>
              </a:rPr>
              <a:t> </a:t>
            </a:r>
            <a:r>
              <a:rPr lang="en-US" dirty="0" err="1">
                <a:solidFill>
                  <a:srgbClr val="00B0F0"/>
                </a:solidFill>
                <a:latin typeface="Verdana" pitchFamily="34" charset="0"/>
              </a:rPr>
              <a:t>Trung</a:t>
            </a:r>
            <a:r>
              <a:rPr lang="en-US" dirty="0">
                <a:solidFill>
                  <a:srgbClr val="00B0F0"/>
                </a:solidFill>
                <a:latin typeface="Verdana" pitchFamily="34" charset="0"/>
              </a:rPr>
              <a:t> </a:t>
            </a:r>
            <a:r>
              <a:rPr lang="en-US" dirty="0" err="1">
                <a:solidFill>
                  <a:srgbClr val="00B0F0"/>
                </a:solidFill>
                <a:latin typeface="Verdana" pitchFamily="34" charset="0"/>
              </a:rPr>
              <a:t>Chú</a:t>
            </a:r>
            <a:r>
              <a:rPr lang="en-US" dirty="0">
                <a:solidFill>
                  <a:srgbClr val="00B0F0"/>
                </a:solidFill>
                <a:latin typeface="Verdana" pitchFamily="34" charset="0"/>
              </a:rPr>
              <a:t> </a:t>
            </a:r>
            <a:r>
              <a:rPr lang="en-US" dirty="0" err="1">
                <a:solidFill>
                  <a:srgbClr val="00B0F0"/>
                </a:solidFill>
                <a:latin typeface="Verdana" pitchFamily="34" charset="0"/>
              </a:rPr>
              <a:t>Ý</a:t>
            </a:r>
            <a:endParaRPr lang="en-US" dirty="0">
              <a:solidFill>
                <a:srgbClr val="00B0F0"/>
              </a:solidFill>
              <a:latin typeface="Verdana" pitchFamily="34" charset="0"/>
            </a:endParaRPr>
          </a:p>
          <a:p>
            <a:pPr marL="457200" indent="-457200" algn="just" eaLnBrk="1" hangingPunct="1">
              <a:lnSpc>
                <a:spcPct val="150000"/>
              </a:lnSpc>
              <a:buFont typeface="+mj-lt"/>
              <a:buAutoNum type="arabicPeriod"/>
              <a:defRPr/>
            </a:pPr>
            <a:r>
              <a:rPr lang="en-US" dirty="0" err="1">
                <a:solidFill>
                  <a:srgbClr val="00B0F0"/>
                </a:solidFill>
                <a:latin typeface="Verdana" pitchFamily="34" charset="0"/>
              </a:rPr>
              <a:t>Tham</a:t>
            </a:r>
            <a:r>
              <a:rPr lang="en-US" dirty="0">
                <a:solidFill>
                  <a:srgbClr val="00B0F0"/>
                </a:solidFill>
                <a:latin typeface="Verdana" pitchFamily="34" charset="0"/>
              </a:rPr>
              <a:t> Gia </a:t>
            </a:r>
            <a:r>
              <a:rPr lang="en-US" dirty="0" err="1">
                <a:solidFill>
                  <a:srgbClr val="00B0F0"/>
                </a:solidFill>
                <a:latin typeface="Verdana" pitchFamily="34" charset="0"/>
              </a:rPr>
              <a:t>Trả</a:t>
            </a:r>
            <a:r>
              <a:rPr lang="en-US" dirty="0">
                <a:solidFill>
                  <a:srgbClr val="00B0F0"/>
                </a:solidFill>
                <a:latin typeface="Verdana" pitchFamily="34" charset="0"/>
              </a:rPr>
              <a:t> </a:t>
            </a:r>
            <a:r>
              <a:rPr lang="en-US" dirty="0" err="1">
                <a:solidFill>
                  <a:srgbClr val="00B0F0"/>
                </a:solidFill>
                <a:latin typeface="Verdana" pitchFamily="34" charset="0"/>
              </a:rPr>
              <a:t>Lời</a:t>
            </a:r>
            <a:r>
              <a:rPr lang="en-US" dirty="0">
                <a:solidFill>
                  <a:srgbClr val="00B0F0"/>
                </a:solidFill>
                <a:latin typeface="Verdana" pitchFamily="34" charset="0"/>
              </a:rPr>
              <a:t> </a:t>
            </a:r>
            <a:r>
              <a:rPr lang="en-US" dirty="0" err="1">
                <a:solidFill>
                  <a:srgbClr val="002060"/>
                </a:solidFill>
                <a:latin typeface="Verdana" pitchFamily="34" charset="0"/>
              </a:rPr>
              <a:t>Bài</a:t>
            </a:r>
            <a:r>
              <a:rPr lang="en-US" dirty="0">
                <a:solidFill>
                  <a:srgbClr val="002060"/>
                </a:solidFill>
                <a:latin typeface="Verdana" pitchFamily="34" charset="0"/>
              </a:rPr>
              <a:t> </a:t>
            </a:r>
            <a:r>
              <a:rPr lang="en-US" dirty="0" err="1">
                <a:solidFill>
                  <a:srgbClr val="002060"/>
                </a:solidFill>
                <a:latin typeface="Verdana" pitchFamily="34" charset="0"/>
              </a:rPr>
              <a:t>Học</a:t>
            </a:r>
            <a:r>
              <a:rPr lang="en-US" dirty="0">
                <a:solidFill>
                  <a:srgbClr val="002060"/>
                </a:solidFill>
                <a:latin typeface="Verdana" pitchFamily="34" charset="0"/>
              </a:rPr>
              <a:t> </a:t>
            </a:r>
            <a:r>
              <a:rPr lang="en-US" dirty="0" err="1">
                <a:solidFill>
                  <a:srgbClr val="002060"/>
                </a:solidFill>
                <a:latin typeface="Verdana" pitchFamily="34" charset="0"/>
              </a:rPr>
              <a:t>Kinh</a:t>
            </a:r>
            <a:r>
              <a:rPr lang="en-US" dirty="0">
                <a:solidFill>
                  <a:srgbClr val="002060"/>
                </a:solidFill>
                <a:latin typeface="Verdana" pitchFamily="34" charset="0"/>
              </a:rPr>
              <a:t> </a:t>
            </a:r>
            <a:r>
              <a:rPr lang="en-US" dirty="0" err="1">
                <a:solidFill>
                  <a:srgbClr val="002060"/>
                </a:solidFill>
                <a:latin typeface="Verdana" pitchFamily="34" charset="0"/>
              </a:rPr>
              <a:t>Thánh</a:t>
            </a:r>
            <a:endParaRPr lang="en-US" dirty="0">
              <a:solidFill>
                <a:srgbClr val="002060"/>
              </a:solidFill>
              <a:latin typeface="Verdana" pitchFamily="34" charset="0"/>
            </a:endParaRPr>
          </a:p>
          <a:p>
            <a:pPr marL="457200" indent="-457200" algn="just" eaLnBrk="1" hangingPunct="1">
              <a:lnSpc>
                <a:spcPct val="150000"/>
              </a:lnSpc>
              <a:buFont typeface="+mj-lt"/>
              <a:buAutoNum type="arabicPeriod"/>
              <a:defRPr/>
            </a:pPr>
            <a:r>
              <a:rPr lang="en-US" dirty="0" err="1">
                <a:solidFill>
                  <a:srgbClr val="00B0F0"/>
                </a:solidFill>
                <a:latin typeface="Verdana" pitchFamily="34" charset="0"/>
              </a:rPr>
              <a:t>Hưởng</a:t>
            </a:r>
            <a:r>
              <a:rPr lang="en-US" dirty="0">
                <a:solidFill>
                  <a:srgbClr val="00B0F0"/>
                </a:solidFill>
                <a:latin typeface="Verdana" pitchFamily="34" charset="0"/>
              </a:rPr>
              <a:t> </a:t>
            </a:r>
            <a:r>
              <a:rPr lang="en-US" dirty="0" err="1">
                <a:solidFill>
                  <a:srgbClr val="00B0F0"/>
                </a:solidFill>
                <a:latin typeface="Verdana" pitchFamily="34" charset="0"/>
              </a:rPr>
              <a:t>Ứng</a:t>
            </a:r>
            <a:r>
              <a:rPr lang="en-US" dirty="0">
                <a:solidFill>
                  <a:srgbClr val="00B0F0"/>
                </a:solidFill>
                <a:latin typeface="Verdana" pitchFamily="34" charset="0"/>
              </a:rPr>
              <a:t>, </a:t>
            </a:r>
            <a:r>
              <a:rPr lang="en-US" dirty="0" err="1">
                <a:solidFill>
                  <a:srgbClr val="00B0F0"/>
                </a:solidFill>
                <a:latin typeface="Verdana" pitchFamily="34" charset="0"/>
              </a:rPr>
              <a:t>Reo</a:t>
            </a:r>
            <a:r>
              <a:rPr lang="en-US" dirty="0">
                <a:solidFill>
                  <a:srgbClr val="00B0F0"/>
                </a:solidFill>
                <a:latin typeface="Verdana" pitchFamily="34" charset="0"/>
              </a:rPr>
              <a:t> </a:t>
            </a:r>
            <a:r>
              <a:rPr lang="en-US" dirty="0" err="1">
                <a:solidFill>
                  <a:srgbClr val="00B0F0"/>
                </a:solidFill>
                <a:latin typeface="Verdana" pitchFamily="34" charset="0"/>
              </a:rPr>
              <a:t>Hò</a:t>
            </a:r>
            <a:r>
              <a:rPr lang="en-US" dirty="0">
                <a:solidFill>
                  <a:srgbClr val="00B0F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Chơi</a:t>
            </a:r>
            <a:endParaRPr lang="en-US" dirty="0">
              <a:solidFill>
                <a:srgbClr val="002060"/>
              </a:solidFill>
              <a:latin typeface="Verdana" pitchFamily="34" charset="0"/>
            </a:endParaRPr>
          </a:p>
          <a:p>
            <a:pPr marL="457200" indent="-457200" algn="just" eaLnBrk="1" hangingPunct="1">
              <a:lnSpc>
                <a:spcPct val="150000"/>
              </a:lnSpc>
              <a:buFont typeface="+mj-lt"/>
              <a:buAutoNum type="arabicPeriod"/>
              <a:defRPr/>
            </a:pPr>
            <a:r>
              <a:rPr lang="en-US" dirty="0" err="1">
                <a:solidFill>
                  <a:srgbClr val="00B0F0"/>
                </a:solidFill>
                <a:latin typeface="Verdana" pitchFamily="34" charset="0"/>
              </a:rPr>
              <a:t>Áp</a:t>
            </a:r>
            <a:r>
              <a:rPr lang="en-US" dirty="0">
                <a:solidFill>
                  <a:srgbClr val="00B0F0"/>
                </a:solidFill>
                <a:latin typeface="Verdana" pitchFamily="34" charset="0"/>
              </a:rPr>
              <a:t> </a:t>
            </a:r>
            <a:r>
              <a:rPr lang="en-US" dirty="0" err="1">
                <a:solidFill>
                  <a:srgbClr val="00B0F0"/>
                </a:solidFill>
                <a:latin typeface="Verdana" pitchFamily="34" charset="0"/>
              </a:rPr>
              <a:t>Dụng</a:t>
            </a:r>
            <a:r>
              <a:rPr lang="en-US" dirty="0">
                <a:solidFill>
                  <a:srgbClr val="00B0F0"/>
                </a:solidFill>
                <a:latin typeface="Verdana" pitchFamily="34" charset="0"/>
              </a:rPr>
              <a:t> </a:t>
            </a:r>
            <a:r>
              <a:rPr lang="en-US" dirty="0" err="1">
                <a:solidFill>
                  <a:srgbClr val="00B0F0"/>
                </a:solidFill>
                <a:latin typeface="Verdana" pitchFamily="34" charset="0"/>
              </a:rPr>
              <a:t>Bài</a:t>
            </a:r>
            <a:r>
              <a:rPr lang="en-US" dirty="0">
                <a:solidFill>
                  <a:srgbClr val="00B0F0"/>
                </a:solidFill>
                <a:latin typeface="Verdana" pitchFamily="34" charset="0"/>
              </a:rPr>
              <a:t> </a:t>
            </a:r>
            <a:r>
              <a:rPr lang="en-US" dirty="0" err="1">
                <a:solidFill>
                  <a:srgbClr val="00B0F0"/>
                </a:solidFill>
                <a:latin typeface="Verdana" pitchFamily="34" charset="0"/>
              </a:rPr>
              <a:t>Học</a:t>
            </a:r>
            <a:r>
              <a:rPr lang="en-US" dirty="0">
                <a:solidFill>
                  <a:srgbClr val="00B0F0"/>
                </a:solidFill>
                <a:latin typeface="Verdana" pitchFamily="34" charset="0"/>
              </a:rPr>
              <a:t> </a:t>
            </a:r>
            <a:r>
              <a:rPr lang="en-US" dirty="0" err="1">
                <a:solidFill>
                  <a:srgbClr val="002060"/>
                </a:solidFill>
                <a:latin typeface="Verdana" pitchFamily="34" charset="0"/>
              </a:rPr>
              <a:t>vào</a:t>
            </a:r>
            <a:r>
              <a:rPr lang="en-US" dirty="0">
                <a:solidFill>
                  <a:srgbClr val="002060"/>
                </a:solidFill>
                <a:latin typeface="Verdana" pitchFamily="34" charset="0"/>
              </a:rPr>
              <a:t> </a:t>
            </a:r>
            <a:r>
              <a:rPr lang="en-US" dirty="0" err="1">
                <a:solidFill>
                  <a:srgbClr val="002060"/>
                </a:solidFill>
                <a:latin typeface="Verdana" pitchFamily="34" charset="0"/>
              </a:rPr>
              <a:t>Đời</a:t>
            </a:r>
            <a:r>
              <a:rPr lang="en-US" dirty="0">
                <a:solidFill>
                  <a:srgbClr val="002060"/>
                </a:solidFill>
                <a:latin typeface="Verdana" pitchFamily="34" charset="0"/>
              </a:rPr>
              <a:t> </a:t>
            </a:r>
            <a:r>
              <a:rPr lang="en-US" dirty="0" err="1">
                <a:solidFill>
                  <a:srgbClr val="002060"/>
                </a:solidFill>
                <a:latin typeface="Verdana" pitchFamily="34" charset="0"/>
              </a:rPr>
              <a:t>Sống</a:t>
            </a:r>
            <a:endParaRPr lang="en-US" dirty="0">
              <a:solidFill>
                <a:srgbClr val="002060"/>
              </a:solidFill>
              <a:latin typeface="Verdana" pitchFamily="34" charset="0"/>
            </a:endParaRPr>
          </a:p>
          <a:p>
            <a:pPr algn="just" eaLnBrk="1" hangingPunct="1">
              <a:lnSpc>
                <a:spcPct val="150000"/>
              </a:lnSpc>
              <a:defRPr/>
            </a:pPr>
            <a:endParaRPr lang="en-US" sz="2400" dirty="0">
              <a:solidFill>
                <a:srgbClr val="002060"/>
              </a:solidFill>
              <a:latin typeface="Verdana" pitchFamily="34" charset="0"/>
            </a:endParaRPr>
          </a:p>
        </p:txBody>
      </p:sp>
      <p:sp>
        <p:nvSpPr>
          <p:cNvPr id="4100" name="Slide Number Placeholder 5">
            <a:extLst>
              <a:ext uri="{FF2B5EF4-FFF2-40B4-BE49-F238E27FC236}">
                <a16:creationId xmlns:a16="http://schemas.microsoft.com/office/drawing/2014/main" id="{DE9F6266-2B8C-9646-B7E8-E84653131DE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E266960A-0433-094B-BA96-B8CBFC5870DD}" type="slidenum">
              <a:rPr lang="en-US" altLang="en-US" sz="1400">
                <a:solidFill>
                  <a:schemeClr val="tx1"/>
                </a:solidFill>
              </a:rPr>
              <a:pPr>
                <a:spcBef>
                  <a:spcPct val="0"/>
                </a:spcBef>
                <a:buFontTx/>
                <a:buNone/>
              </a:pPr>
              <a:t>22</a:t>
            </a:fld>
            <a:endParaRPr lang="en-US" altLang="en-US" sz="1400">
              <a:solidFill>
                <a:schemeClr val="tx1"/>
              </a:solidFill>
            </a:endParaRPr>
          </a:p>
        </p:txBody>
      </p:sp>
      <p:sp>
        <p:nvSpPr>
          <p:cNvPr id="90116" name="Rectangle 4">
            <a:extLst>
              <a:ext uri="{FF2B5EF4-FFF2-40B4-BE49-F238E27FC236}">
                <a16:creationId xmlns:a16="http://schemas.microsoft.com/office/drawing/2014/main" id="{C2C7624C-F437-4E2C-B5AE-73D435AC03F7}"/>
              </a:ext>
            </a:extLst>
          </p:cNvPr>
          <p:cNvSpPr>
            <a:spLocks noChangeArrowheads="1"/>
          </p:cNvSpPr>
          <p:nvPr/>
        </p:nvSpPr>
        <p:spPr bwMode="auto">
          <a:xfrm>
            <a:off x="-687388" y="1181100"/>
            <a:ext cx="9144001" cy="1143000"/>
          </a:xfrm>
          <a:prstGeom prst="rect">
            <a:avLst/>
          </a:prstGeom>
          <a:noFill/>
          <a:ln>
            <a:noFill/>
          </a:ln>
          <a:effec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3" name="Picture 2" descr="A group of children sitting in a circle&#10;&#10;Description automatically generated with low confidence">
            <a:extLst>
              <a:ext uri="{FF2B5EF4-FFF2-40B4-BE49-F238E27FC236}">
                <a16:creationId xmlns:a16="http://schemas.microsoft.com/office/drawing/2014/main" id="{3C4EE878-59B1-6B47-9F76-ACB2A2C55FD7}"/>
              </a:ext>
            </a:extLst>
          </p:cNvPr>
          <p:cNvPicPr>
            <a:picLocks noChangeAspect="1"/>
          </p:cNvPicPr>
          <p:nvPr/>
        </p:nvPicPr>
        <p:blipFill>
          <a:blip r:embed="rId3"/>
          <a:stretch>
            <a:fillRect/>
          </a:stretch>
        </p:blipFill>
        <p:spPr>
          <a:xfrm>
            <a:off x="5488152" y="846138"/>
            <a:ext cx="3324117" cy="2493088"/>
          </a:xfrm>
          <a:prstGeom prst="rect">
            <a:avLst/>
          </a:prstGeom>
        </p:spPr>
      </p:pic>
    </p:spTree>
    <p:extLst>
      <p:ext uri="{BB962C8B-B14F-4D97-AF65-F5344CB8AC3E}">
        <p14:creationId xmlns:p14="http://schemas.microsoft.com/office/powerpoint/2010/main" val="329620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6753A16-879F-6946-97AD-E1FFB526F0AE}"/>
              </a:ext>
            </a:extLst>
          </p:cNvPr>
          <p:cNvSpPr>
            <a:spLocks noGrp="1" noChangeArrowheads="1"/>
          </p:cNvSpPr>
          <p:nvPr>
            <p:ph type="title"/>
          </p:nvPr>
        </p:nvSpPr>
        <p:spPr>
          <a:xfrm>
            <a:off x="325821" y="53318"/>
            <a:ext cx="8954813" cy="808038"/>
          </a:xfrm>
        </p:spPr>
        <p:txBody>
          <a:bodyPr/>
          <a:lstStyle/>
          <a:p>
            <a:pPr eaLnBrk="1" hangingPunct="1"/>
            <a:r>
              <a:rPr lang="en-US" altLang="en-US" sz="3600" b="1" dirty="0">
                <a:latin typeface="Verdana" panose="020B0604030504040204" pitchFamily="34" charset="0"/>
              </a:rPr>
              <a:t> KỶ LUẬT </a:t>
            </a:r>
            <a:r>
              <a:rPr lang="en-US" altLang="en-US" sz="3600" b="1" dirty="0" err="1">
                <a:latin typeface="Verdana" panose="020B0604030504040204" pitchFamily="34" charset="0"/>
              </a:rPr>
              <a:t>có</a:t>
            </a:r>
            <a:r>
              <a:rPr lang="en-US" altLang="en-US" sz="3600" b="1" dirty="0">
                <a:latin typeface="Verdana" panose="020B0604030504040204" pitchFamily="34" charset="0"/>
              </a:rPr>
              <a:t> </a:t>
            </a:r>
            <a:r>
              <a:rPr lang="en-US" altLang="en-US" sz="3600" b="1" dirty="0" err="1">
                <a:latin typeface="Verdana" panose="020B0604030504040204" pitchFamily="34" charset="0"/>
              </a:rPr>
              <a:t>phải</a:t>
            </a:r>
            <a:r>
              <a:rPr lang="en-US" altLang="en-US" sz="3600" b="1" dirty="0">
                <a:latin typeface="Verdana" panose="020B0604030504040204" pitchFamily="34" charset="0"/>
              </a:rPr>
              <a:t> </a:t>
            </a:r>
            <a:r>
              <a:rPr lang="en-US" altLang="en-US" sz="3600" b="1" dirty="0" err="1">
                <a:latin typeface="Verdana" panose="020B0604030504040204" pitchFamily="34" charset="0"/>
              </a:rPr>
              <a:t>là</a:t>
            </a:r>
            <a:r>
              <a:rPr lang="en-US" altLang="en-US" sz="3600" b="1" dirty="0">
                <a:latin typeface="Verdana" panose="020B0604030504040204" pitchFamily="34" charset="0"/>
              </a:rPr>
              <a:t> TRỪNG PHẠT? </a:t>
            </a:r>
          </a:p>
        </p:txBody>
      </p:sp>
      <p:sp>
        <p:nvSpPr>
          <p:cNvPr id="90115" name="Rectangle 3">
            <a:extLst>
              <a:ext uri="{FF2B5EF4-FFF2-40B4-BE49-F238E27FC236}">
                <a16:creationId xmlns:a16="http://schemas.microsoft.com/office/drawing/2014/main" id="{E3C8C97C-13EC-4CF9-B12E-8DC5AC7B4323}"/>
              </a:ext>
            </a:extLst>
          </p:cNvPr>
          <p:cNvSpPr>
            <a:spLocks noGrp="1" noChangeArrowheads="1"/>
          </p:cNvSpPr>
          <p:nvPr>
            <p:ph idx="1"/>
          </p:nvPr>
        </p:nvSpPr>
        <p:spPr>
          <a:xfrm>
            <a:off x="457200" y="1030014"/>
            <a:ext cx="8382000" cy="5475889"/>
          </a:xfrm>
        </p:spPr>
        <p:txBody>
          <a:bodyPr/>
          <a:lstStyle/>
          <a:p>
            <a:pPr marL="457200" lvl="1" indent="0" algn="just" eaLnBrk="1" hangingPunct="1">
              <a:lnSpc>
                <a:spcPct val="150000"/>
              </a:lnSpc>
              <a:buNone/>
              <a:defRPr/>
            </a:pPr>
            <a:r>
              <a:rPr lang="en-US" sz="2400" dirty="0" err="1">
                <a:solidFill>
                  <a:srgbClr val="FF0000"/>
                </a:solidFill>
                <a:latin typeface="Verdana" pitchFamily="34" charset="0"/>
              </a:rPr>
              <a:t>Trừng</a:t>
            </a:r>
            <a:r>
              <a:rPr lang="en-US" sz="2400" dirty="0">
                <a:solidFill>
                  <a:srgbClr val="FF0000"/>
                </a:solidFill>
                <a:latin typeface="Verdana" pitchFamily="34" charset="0"/>
              </a:rPr>
              <a:t> </a:t>
            </a:r>
            <a:r>
              <a:rPr lang="en-US" sz="2400" dirty="0" err="1">
                <a:solidFill>
                  <a:srgbClr val="FF0000"/>
                </a:solidFill>
                <a:latin typeface="Verdana" pitchFamily="34" charset="0"/>
              </a:rPr>
              <a:t>phạt</a:t>
            </a:r>
            <a:r>
              <a:rPr lang="en-US" sz="2400" dirty="0">
                <a:solidFill>
                  <a:srgbClr val="FF0000"/>
                </a:solidFill>
                <a:latin typeface="Verdana" pitchFamily="34" charset="0"/>
              </a:rPr>
              <a:t> </a:t>
            </a:r>
            <a:r>
              <a:rPr lang="en-US" sz="2400" dirty="0" err="1">
                <a:solidFill>
                  <a:srgbClr val="002060"/>
                </a:solidFill>
                <a:latin typeface="Verdana" pitchFamily="34" charset="0"/>
              </a:rPr>
              <a:t>tập</a:t>
            </a:r>
            <a:r>
              <a:rPr lang="en-US" sz="2400" dirty="0">
                <a:solidFill>
                  <a:srgbClr val="002060"/>
                </a:solidFill>
                <a:latin typeface="Verdana" pitchFamily="34" charset="0"/>
              </a:rPr>
              <a:t> </a:t>
            </a:r>
            <a:r>
              <a:rPr lang="en-US" sz="2400" dirty="0" err="1">
                <a:solidFill>
                  <a:srgbClr val="002060"/>
                </a:solidFill>
                <a:latin typeface="Verdana" pitchFamily="34" charset="0"/>
              </a:rPr>
              <a:t>trung</a:t>
            </a:r>
            <a:r>
              <a:rPr lang="en-US" sz="2400" dirty="0">
                <a:solidFill>
                  <a:srgbClr val="002060"/>
                </a:solidFill>
                <a:latin typeface="Verdana" pitchFamily="34" charset="0"/>
              </a:rPr>
              <a:t> </a:t>
            </a:r>
            <a:r>
              <a:rPr lang="en-US" sz="2400" dirty="0" err="1">
                <a:solidFill>
                  <a:srgbClr val="002060"/>
                </a:solidFill>
                <a:latin typeface="Verdana" pitchFamily="34" charset="0"/>
              </a:rPr>
              <a:t>vào</a:t>
            </a:r>
            <a:r>
              <a:rPr lang="en-US" sz="2400" dirty="0">
                <a:solidFill>
                  <a:srgbClr val="002060"/>
                </a:solidFill>
                <a:latin typeface="Verdana" pitchFamily="34" charset="0"/>
              </a:rPr>
              <a:t> </a:t>
            </a:r>
            <a:r>
              <a:rPr lang="en-US" sz="2400" dirty="0" err="1">
                <a:solidFill>
                  <a:srgbClr val="002060"/>
                </a:solidFill>
                <a:latin typeface="Verdana" pitchFamily="34" charset="0"/>
              </a:rPr>
              <a:t>mặt</a:t>
            </a:r>
            <a:r>
              <a:rPr lang="en-US" sz="2400" dirty="0">
                <a:solidFill>
                  <a:srgbClr val="002060"/>
                </a:solidFill>
                <a:latin typeface="Verdana" pitchFamily="34" charset="0"/>
              </a:rPr>
              <a:t> </a:t>
            </a:r>
            <a:r>
              <a:rPr lang="en-US" sz="2400" u="sng" dirty="0" err="1">
                <a:solidFill>
                  <a:srgbClr val="002060"/>
                </a:solidFill>
                <a:latin typeface="Verdana" pitchFamily="34" charset="0"/>
              </a:rPr>
              <a:t>tiêu</a:t>
            </a:r>
            <a:r>
              <a:rPr lang="en-US" sz="2400" u="sng" dirty="0">
                <a:solidFill>
                  <a:srgbClr val="002060"/>
                </a:solidFill>
                <a:latin typeface="Verdana" pitchFamily="34" charset="0"/>
              </a:rPr>
              <a:t> </a:t>
            </a:r>
            <a:r>
              <a:rPr lang="en-US" sz="2400" u="sng" dirty="0" err="1">
                <a:solidFill>
                  <a:srgbClr val="002060"/>
                </a:solidFill>
                <a:latin typeface="Verdana" pitchFamily="34" charset="0"/>
              </a:rPr>
              <a:t>cực</a:t>
            </a:r>
            <a:r>
              <a:rPr lang="en-US" sz="2400" u="sng" dirty="0">
                <a:solidFill>
                  <a:srgbClr val="002060"/>
                </a:solidFill>
                <a:latin typeface="Verdana" pitchFamily="34" charset="0"/>
              </a:rPr>
              <a:t>.</a:t>
            </a:r>
          </a:p>
          <a:p>
            <a:pPr marL="457200" lvl="1" indent="0" algn="just" eaLnBrk="1" hangingPunct="1">
              <a:lnSpc>
                <a:spcPct val="150000"/>
              </a:lnSpc>
              <a:buNone/>
              <a:defRPr/>
            </a:pPr>
            <a:r>
              <a:rPr lang="en-US" sz="2400" dirty="0" err="1">
                <a:solidFill>
                  <a:srgbClr val="FF0000"/>
                </a:solidFill>
                <a:latin typeface="Verdana" pitchFamily="34" charset="0"/>
              </a:rPr>
              <a:t>Trừng</a:t>
            </a:r>
            <a:r>
              <a:rPr lang="en-US" sz="2400" dirty="0">
                <a:solidFill>
                  <a:srgbClr val="FF0000"/>
                </a:solidFill>
                <a:latin typeface="Verdana" pitchFamily="34" charset="0"/>
              </a:rPr>
              <a:t> </a:t>
            </a:r>
            <a:r>
              <a:rPr lang="en-US" sz="2400" dirty="0" err="1">
                <a:solidFill>
                  <a:srgbClr val="FF0000"/>
                </a:solidFill>
                <a:latin typeface="Verdana" pitchFamily="34" charset="0"/>
              </a:rPr>
              <a:t>phạt</a:t>
            </a:r>
            <a:r>
              <a:rPr lang="en-US" sz="2400" dirty="0">
                <a:solidFill>
                  <a:srgbClr val="FF0000"/>
                </a:solidFill>
                <a:latin typeface="Verdana" pitchFamily="34" charset="0"/>
              </a:rPr>
              <a:t> </a:t>
            </a:r>
            <a:r>
              <a:rPr lang="en-US" sz="2400" dirty="0" err="1">
                <a:solidFill>
                  <a:srgbClr val="002060"/>
                </a:solidFill>
                <a:latin typeface="Verdana" pitchFamily="34" charset="0"/>
              </a:rPr>
              <a:t>làm</a:t>
            </a:r>
            <a:r>
              <a:rPr lang="en-US" sz="2400" dirty="0">
                <a:solidFill>
                  <a:srgbClr val="002060"/>
                </a:solidFill>
                <a:latin typeface="Verdana" pitchFamily="34" charset="0"/>
              </a:rPr>
              <a:t> </a:t>
            </a:r>
            <a:r>
              <a:rPr lang="en-US" sz="2400" dirty="0" err="1">
                <a:solidFill>
                  <a:srgbClr val="002060"/>
                </a:solidFill>
                <a:latin typeface="Verdana" pitchFamily="34" charset="0"/>
              </a:rPr>
              <a:t>cho</a:t>
            </a:r>
            <a:r>
              <a:rPr lang="en-US" sz="2400" dirty="0">
                <a:solidFill>
                  <a:srgbClr val="002060"/>
                </a:solidFill>
                <a:latin typeface="Verdana" pitchFamily="34" charset="0"/>
              </a:rPr>
              <a:t> </a:t>
            </a:r>
            <a:r>
              <a:rPr lang="en-US" sz="2400" dirty="0" err="1">
                <a:solidFill>
                  <a:srgbClr val="002060"/>
                </a:solidFill>
                <a:latin typeface="Verdana" pitchFamily="34" charset="0"/>
              </a:rPr>
              <a:t>các</a:t>
            </a:r>
            <a:r>
              <a:rPr lang="en-US" sz="2400" dirty="0">
                <a:solidFill>
                  <a:srgbClr val="002060"/>
                </a:solidFill>
                <a:latin typeface="Verdana" pitchFamily="34" charset="0"/>
              </a:rPr>
              <a:t> </a:t>
            </a:r>
            <a:r>
              <a:rPr lang="en-US" sz="2400" dirty="0" err="1">
                <a:solidFill>
                  <a:srgbClr val="002060"/>
                </a:solidFill>
                <a:latin typeface="Verdana" pitchFamily="34" charset="0"/>
              </a:rPr>
              <a:t>em</a:t>
            </a:r>
            <a:r>
              <a:rPr lang="en-US" sz="2400" dirty="0">
                <a:solidFill>
                  <a:srgbClr val="002060"/>
                </a:solidFill>
                <a:latin typeface="Verdana" pitchFamily="34" charset="0"/>
              </a:rPr>
              <a:t> </a:t>
            </a:r>
            <a:r>
              <a:rPr lang="en-US" sz="2400" dirty="0" err="1">
                <a:solidFill>
                  <a:srgbClr val="002060"/>
                </a:solidFill>
                <a:latin typeface="Verdana" pitchFamily="34" charset="0"/>
              </a:rPr>
              <a:t>sợ</a:t>
            </a:r>
            <a:r>
              <a:rPr lang="en-US" sz="2400" dirty="0">
                <a:solidFill>
                  <a:srgbClr val="002060"/>
                </a:solidFill>
                <a:latin typeface="Verdana" pitchFamily="34" charset="0"/>
              </a:rPr>
              <a:t> </a:t>
            </a:r>
            <a:r>
              <a:rPr lang="en-US" sz="2400" dirty="0" err="1">
                <a:solidFill>
                  <a:srgbClr val="002060"/>
                </a:solidFill>
                <a:latin typeface="Verdana" pitchFamily="34" charset="0"/>
              </a:rPr>
              <a:t>hãi</a:t>
            </a:r>
            <a:r>
              <a:rPr lang="en-US" sz="2400" dirty="0">
                <a:solidFill>
                  <a:srgbClr val="002060"/>
                </a:solidFill>
                <a:latin typeface="Verdana" pitchFamily="34" charset="0"/>
              </a:rPr>
              <a:t>, </a:t>
            </a:r>
            <a:r>
              <a:rPr lang="en-US" sz="2400" dirty="0" err="1">
                <a:solidFill>
                  <a:srgbClr val="002060"/>
                </a:solidFill>
                <a:latin typeface="Verdana" pitchFamily="34" charset="0"/>
              </a:rPr>
              <a:t>xấu</a:t>
            </a:r>
            <a:r>
              <a:rPr lang="en-US" sz="2400" dirty="0">
                <a:solidFill>
                  <a:srgbClr val="002060"/>
                </a:solidFill>
                <a:latin typeface="Verdana" pitchFamily="34" charset="0"/>
              </a:rPr>
              <a:t> </a:t>
            </a:r>
            <a:r>
              <a:rPr lang="en-US" sz="2400" dirty="0" err="1">
                <a:solidFill>
                  <a:srgbClr val="002060"/>
                </a:solidFill>
                <a:latin typeface="Verdana" pitchFamily="34" charset="0"/>
              </a:rPr>
              <a:t>hổ</a:t>
            </a:r>
            <a:r>
              <a:rPr lang="en-US" sz="2400" dirty="0">
                <a:solidFill>
                  <a:srgbClr val="002060"/>
                </a:solidFill>
                <a:latin typeface="Verdana" pitchFamily="34" charset="0"/>
              </a:rPr>
              <a:t> </a:t>
            </a:r>
            <a:r>
              <a:rPr lang="en-US" sz="2400" dirty="0" err="1">
                <a:solidFill>
                  <a:srgbClr val="002060"/>
                </a:solidFill>
                <a:latin typeface="Verdana" pitchFamily="34" charset="0"/>
              </a:rPr>
              <a:t>và</a:t>
            </a:r>
            <a:r>
              <a:rPr lang="en-US" sz="2400" dirty="0">
                <a:solidFill>
                  <a:srgbClr val="002060"/>
                </a:solidFill>
                <a:latin typeface="Verdana" pitchFamily="34" charset="0"/>
              </a:rPr>
              <a:t> </a:t>
            </a:r>
            <a:r>
              <a:rPr lang="en-US" sz="2400" dirty="0" err="1">
                <a:solidFill>
                  <a:srgbClr val="002060"/>
                </a:solidFill>
                <a:latin typeface="Verdana" pitchFamily="34" charset="0"/>
              </a:rPr>
              <a:t>nản</a:t>
            </a:r>
            <a:r>
              <a:rPr lang="en-US" sz="2400" dirty="0">
                <a:solidFill>
                  <a:srgbClr val="002060"/>
                </a:solidFill>
                <a:latin typeface="Verdana" pitchFamily="34" charset="0"/>
              </a:rPr>
              <a:t> </a:t>
            </a:r>
            <a:r>
              <a:rPr lang="en-US" sz="2400" dirty="0" err="1">
                <a:solidFill>
                  <a:srgbClr val="002060"/>
                </a:solidFill>
                <a:latin typeface="Verdana" pitchFamily="34" charset="0"/>
              </a:rPr>
              <a:t>chí</a:t>
            </a:r>
            <a:r>
              <a:rPr lang="en-US" sz="2400" dirty="0">
                <a:solidFill>
                  <a:srgbClr val="002060"/>
                </a:solidFill>
                <a:latin typeface="Verdana" pitchFamily="34" charset="0"/>
              </a:rPr>
              <a:t>.</a:t>
            </a:r>
          </a:p>
          <a:p>
            <a:pPr marL="457200" lvl="1" indent="0" algn="ctr" eaLnBrk="1" hangingPunct="1">
              <a:lnSpc>
                <a:spcPct val="150000"/>
              </a:lnSpc>
              <a:buNone/>
              <a:defRPr/>
            </a:pPr>
            <a:r>
              <a:rPr lang="en-US" sz="2400" dirty="0" err="1">
                <a:solidFill>
                  <a:srgbClr val="002060"/>
                </a:solidFill>
                <a:latin typeface="Verdana" pitchFamily="34" charset="0"/>
              </a:rPr>
              <a:t>Không</a:t>
            </a:r>
            <a:r>
              <a:rPr lang="en-US" sz="2400" dirty="0">
                <a:solidFill>
                  <a:srgbClr val="002060"/>
                </a:solidFill>
                <a:latin typeface="Verdana" pitchFamily="34" charset="0"/>
              </a:rPr>
              <a:t> </a:t>
            </a:r>
            <a:r>
              <a:rPr lang="en-US" sz="2400" dirty="0" err="1">
                <a:solidFill>
                  <a:srgbClr val="002060"/>
                </a:solidFill>
                <a:latin typeface="Verdana" pitchFamily="34" charset="0"/>
              </a:rPr>
              <a:t>quát</a:t>
            </a:r>
            <a:r>
              <a:rPr lang="en-US" sz="2400" dirty="0">
                <a:solidFill>
                  <a:srgbClr val="002060"/>
                </a:solidFill>
                <a:latin typeface="Verdana" pitchFamily="34" charset="0"/>
              </a:rPr>
              <a:t> </a:t>
            </a:r>
            <a:r>
              <a:rPr lang="en-US" sz="2400" dirty="0" err="1">
                <a:solidFill>
                  <a:srgbClr val="002060"/>
                </a:solidFill>
                <a:latin typeface="Verdana" pitchFamily="34" charset="0"/>
              </a:rPr>
              <a:t>tháo</a:t>
            </a:r>
            <a:r>
              <a:rPr lang="en-US" sz="2400" dirty="0">
                <a:solidFill>
                  <a:srgbClr val="002060"/>
                </a:solidFill>
                <a:latin typeface="Verdana" pitchFamily="34" charset="0"/>
              </a:rPr>
              <a:t>!</a:t>
            </a:r>
          </a:p>
          <a:p>
            <a:pPr marL="457200" lvl="1" indent="0" algn="ctr" eaLnBrk="1" hangingPunct="1">
              <a:lnSpc>
                <a:spcPct val="150000"/>
              </a:lnSpc>
              <a:buNone/>
              <a:defRPr/>
            </a:pPr>
            <a:r>
              <a:rPr lang="en-US" sz="2400" dirty="0" err="1">
                <a:solidFill>
                  <a:srgbClr val="002060"/>
                </a:solidFill>
                <a:latin typeface="Verdana" pitchFamily="34" charset="0"/>
              </a:rPr>
              <a:t>Không</a:t>
            </a:r>
            <a:r>
              <a:rPr lang="en-US" sz="2400" dirty="0">
                <a:solidFill>
                  <a:srgbClr val="002060"/>
                </a:solidFill>
                <a:latin typeface="Verdana" pitchFamily="34" charset="0"/>
              </a:rPr>
              <a:t> </a:t>
            </a:r>
            <a:r>
              <a:rPr lang="en-US" sz="2400" dirty="0" err="1">
                <a:solidFill>
                  <a:srgbClr val="002060"/>
                </a:solidFill>
                <a:latin typeface="Verdana" pitchFamily="34" charset="0"/>
              </a:rPr>
              <a:t>hăm</a:t>
            </a:r>
            <a:r>
              <a:rPr lang="en-US" sz="2400" dirty="0">
                <a:solidFill>
                  <a:srgbClr val="002060"/>
                </a:solidFill>
                <a:latin typeface="Verdana" pitchFamily="34" charset="0"/>
              </a:rPr>
              <a:t> </a:t>
            </a:r>
            <a:r>
              <a:rPr lang="en-US" sz="2400" dirty="0" err="1">
                <a:solidFill>
                  <a:srgbClr val="002060"/>
                </a:solidFill>
                <a:latin typeface="Verdana" pitchFamily="34" charset="0"/>
              </a:rPr>
              <a:t>doạ</a:t>
            </a:r>
            <a:r>
              <a:rPr lang="en-US" sz="2400" dirty="0">
                <a:solidFill>
                  <a:srgbClr val="002060"/>
                </a:solidFill>
                <a:latin typeface="Verdana" pitchFamily="34" charset="0"/>
              </a:rPr>
              <a:t>!</a:t>
            </a:r>
          </a:p>
          <a:p>
            <a:pPr marL="457200" lvl="1" indent="0" algn="ctr" eaLnBrk="1" hangingPunct="1">
              <a:lnSpc>
                <a:spcPct val="150000"/>
              </a:lnSpc>
              <a:buNone/>
              <a:defRPr/>
            </a:pPr>
            <a:r>
              <a:rPr lang="en-US" sz="2400" dirty="0" err="1">
                <a:solidFill>
                  <a:srgbClr val="002060"/>
                </a:solidFill>
                <a:latin typeface="Verdana" pitchFamily="34" charset="0"/>
              </a:rPr>
              <a:t>Không</a:t>
            </a:r>
            <a:r>
              <a:rPr lang="en-US" sz="2400" dirty="0">
                <a:solidFill>
                  <a:srgbClr val="002060"/>
                </a:solidFill>
                <a:latin typeface="Verdana" pitchFamily="34" charset="0"/>
              </a:rPr>
              <a:t> </a:t>
            </a:r>
            <a:r>
              <a:rPr lang="en-US" sz="2400" dirty="0" err="1">
                <a:solidFill>
                  <a:srgbClr val="002060"/>
                </a:solidFill>
                <a:latin typeface="Verdana" pitchFamily="34" charset="0"/>
              </a:rPr>
              <a:t>chê</a:t>
            </a:r>
            <a:r>
              <a:rPr lang="en-US" sz="2400" dirty="0">
                <a:solidFill>
                  <a:srgbClr val="002060"/>
                </a:solidFill>
                <a:latin typeface="Verdana" pitchFamily="34" charset="0"/>
              </a:rPr>
              <a:t> bai, </a:t>
            </a:r>
            <a:r>
              <a:rPr lang="en-US" sz="2400" dirty="0" err="1">
                <a:solidFill>
                  <a:srgbClr val="002060"/>
                </a:solidFill>
                <a:latin typeface="Verdana" pitchFamily="34" charset="0"/>
              </a:rPr>
              <a:t>cười</a:t>
            </a:r>
            <a:r>
              <a:rPr lang="en-US" sz="2400" dirty="0">
                <a:solidFill>
                  <a:srgbClr val="002060"/>
                </a:solidFill>
                <a:latin typeface="Verdana" pitchFamily="34" charset="0"/>
              </a:rPr>
              <a:t> </a:t>
            </a:r>
            <a:r>
              <a:rPr lang="en-US" sz="2400" dirty="0" err="1">
                <a:solidFill>
                  <a:srgbClr val="002060"/>
                </a:solidFill>
                <a:latin typeface="Verdana" pitchFamily="34" charset="0"/>
              </a:rPr>
              <a:t>nhạo</a:t>
            </a:r>
            <a:endParaRPr lang="en-US" sz="2400" dirty="0">
              <a:solidFill>
                <a:srgbClr val="002060"/>
              </a:solidFill>
              <a:latin typeface="Verdana" pitchFamily="34" charset="0"/>
            </a:endParaRPr>
          </a:p>
          <a:p>
            <a:pPr marL="457200" lvl="1" indent="0" algn="ctr" eaLnBrk="1" hangingPunct="1">
              <a:lnSpc>
                <a:spcPct val="150000"/>
              </a:lnSpc>
              <a:buNone/>
              <a:defRPr/>
            </a:pPr>
            <a:r>
              <a:rPr lang="en-US" sz="2400" dirty="0" err="1">
                <a:solidFill>
                  <a:srgbClr val="002060"/>
                </a:solidFill>
                <a:latin typeface="Verdana" pitchFamily="34" charset="0"/>
              </a:rPr>
              <a:t>Không</a:t>
            </a:r>
            <a:r>
              <a:rPr lang="en-US" sz="2400" dirty="0">
                <a:solidFill>
                  <a:srgbClr val="002060"/>
                </a:solidFill>
                <a:latin typeface="Verdana" pitchFamily="34" charset="0"/>
              </a:rPr>
              <a:t> </a:t>
            </a:r>
            <a:r>
              <a:rPr lang="en-US" sz="2400" dirty="0" err="1">
                <a:solidFill>
                  <a:srgbClr val="002060"/>
                </a:solidFill>
                <a:latin typeface="Verdana" pitchFamily="34" charset="0"/>
              </a:rPr>
              <a:t>trừ</a:t>
            </a:r>
            <a:r>
              <a:rPr lang="en-US" sz="2400" dirty="0">
                <a:solidFill>
                  <a:srgbClr val="002060"/>
                </a:solidFill>
                <a:latin typeface="Verdana" pitchFamily="34" charset="0"/>
              </a:rPr>
              <a:t> </a:t>
            </a:r>
            <a:r>
              <a:rPr lang="en-US" sz="2400" dirty="0" err="1">
                <a:solidFill>
                  <a:srgbClr val="002060"/>
                </a:solidFill>
                <a:latin typeface="Verdana" pitchFamily="34" charset="0"/>
              </a:rPr>
              <a:t>điểm</a:t>
            </a:r>
            <a:r>
              <a:rPr lang="en-US" sz="2400" dirty="0">
                <a:solidFill>
                  <a:srgbClr val="002060"/>
                </a:solidFill>
                <a:latin typeface="Verdana" pitchFamily="34" charset="0"/>
              </a:rPr>
              <a:t>!</a:t>
            </a:r>
          </a:p>
          <a:p>
            <a:pPr marL="457200" lvl="1" indent="0" algn="ctr" eaLnBrk="1" hangingPunct="1">
              <a:lnSpc>
                <a:spcPct val="150000"/>
              </a:lnSpc>
              <a:buNone/>
              <a:defRPr/>
            </a:pPr>
            <a:r>
              <a:rPr lang="en-US" sz="2400" dirty="0" err="1">
                <a:solidFill>
                  <a:srgbClr val="002060"/>
                </a:solidFill>
                <a:latin typeface="Verdana" pitchFamily="34" charset="0"/>
              </a:rPr>
              <a:t>Không</a:t>
            </a:r>
            <a:r>
              <a:rPr lang="en-US" sz="2400" dirty="0">
                <a:solidFill>
                  <a:srgbClr val="002060"/>
                </a:solidFill>
                <a:latin typeface="Verdana" pitchFamily="34" charset="0"/>
              </a:rPr>
              <a:t> </a:t>
            </a:r>
            <a:r>
              <a:rPr lang="en-US" sz="2400" dirty="0" err="1">
                <a:solidFill>
                  <a:srgbClr val="002060"/>
                </a:solidFill>
                <a:latin typeface="Verdana" pitchFamily="34" charset="0"/>
              </a:rPr>
              <a:t>véo</a:t>
            </a:r>
            <a:r>
              <a:rPr lang="en-US" sz="2400" dirty="0">
                <a:solidFill>
                  <a:srgbClr val="002060"/>
                </a:solidFill>
                <a:latin typeface="Verdana" pitchFamily="34" charset="0"/>
              </a:rPr>
              <a:t> tai, </a:t>
            </a:r>
            <a:r>
              <a:rPr lang="en-US" sz="2400" dirty="0" err="1">
                <a:solidFill>
                  <a:srgbClr val="002060"/>
                </a:solidFill>
                <a:latin typeface="Verdana" pitchFamily="34" charset="0"/>
              </a:rPr>
              <a:t>khẻ</a:t>
            </a:r>
            <a:r>
              <a:rPr lang="en-US" sz="2400" dirty="0">
                <a:solidFill>
                  <a:srgbClr val="002060"/>
                </a:solidFill>
                <a:latin typeface="Verdana" pitchFamily="34" charset="0"/>
              </a:rPr>
              <a:t> </a:t>
            </a:r>
            <a:r>
              <a:rPr lang="en-US" sz="2400" dirty="0" err="1">
                <a:solidFill>
                  <a:srgbClr val="002060"/>
                </a:solidFill>
                <a:latin typeface="Verdana" pitchFamily="34" charset="0"/>
              </a:rPr>
              <a:t>tay</a:t>
            </a:r>
            <a:r>
              <a:rPr lang="en-US" sz="2400" dirty="0">
                <a:solidFill>
                  <a:srgbClr val="002060"/>
                </a:solidFill>
                <a:latin typeface="Verdana" pitchFamily="34" charset="0"/>
              </a:rPr>
              <a:t> hay </a:t>
            </a:r>
            <a:r>
              <a:rPr lang="en-US" sz="2400" dirty="0" err="1">
                <a:solidFill>
                  <a:srgbClr val="002060"/>
                </a:solidFill>
                <a:latin typeface="Verdana" pitchFamily="34" charset="0"/>
              </a:rPr>
              <a:t>đánh</a:t>
            </a:r>
            <a:r>
              <a:rPr lang="en-US" sz="2400" dirty="0">
                <a:solidFill>
                  <a:srgbClr val="002060"/>
                </a:solidFill>
                <a:latin typeface="Verdana" pitchFamily="34" charset="0"/>
              </a:rPr>
              <a:t> </a:t>
            </a:r>
            <a:r>
              <a:rPr lang="en-US" sz="2400" dirty="0" err="1">
                <a:solidFill>
                  <a:srgbClr val="002060"/>
                </a:solidFill>
                <a:latin typeface="Verdana" pitchFamily="34" charset="0"/>
              </a:rPr>
              <a:t>đòn</a:t>
            </a:r>
            <a:r>
              <a:rPr lang="en-US" sz="2400" dirty="0">
                <a:solidFill>
                  <a:srgbClr val="002060"/>
                </a:solidFill>
                <a:latin typeface="Verdana" pitchFamily="34" charset="0"/>
              </a:rPr>
              <a:t>!</a:t>
            </a:r>
          </a:p>
        </p:txBody>
      </p:sp>
      <p:sp>
        <p:nvSpPr>
          <p:cNvPr id="4100" name="Slide Number Placeholder 5">
            <a:extLst>
              <a:ext uri="{FF2B5EF4-FFF2-40B4-BE49-F238E27FC236}">
                <a16:creationId xmlns:a16="http://schemas.microsoft.com/office/drawing/2014/main" id="{DE9F6266-2B8C-9646-B7E8-E84653131DE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E266960A-0433-094B-BA96-B8CBFC5870DD}" type="slidenum">
              <a:rPr lang="en-US" altLang="en-US" sz="1400">
                <a:solidFill>
                  <a:schemeClr val="tx1"/>
                </a:solidFill>
              </a:rPr>
              <a:pPr>
                <a:spcBef>
                  <a:spcPct val="0"/>
                </a:spcBef>
                <a:buFontTx/>
                <a:buNone/>
              </a:pPr>
              <a:t>23</a:t>
            </a:fld>
            <a:endParaRPr lang="en-US" altLang="en-US" sz="1400">
              <a:solidFill>
                <a:schemeClr val="tx1"/>
              </a:solidFill>
            </a:endParaRPr>
          </a:p>
        </p:txBody>
      </p:sp>
      <p:sp>
        <p:nvSpPr>
          <p:cNvPr id="90116" name="Rectangle 4">
            <a:extLst>
              <a:ext uri="{FF2B5EF4-FFF2-40B4-BE49-F238E27FC236}">
                <a16:creationId xmlns:a16="http://schemas.microsoft.com/office/drawing/2014/main" id="{C2C7624C-F437-4E2C-B5AE-73D435AC03F7}"/>
              </a:ext>
            </a:extLst>
          </p:cNvPr>
          <p:cNvSpPr>
            <a:spLocks noChangeArrowheads="1"/>
          </p:cNvSpPr>
          <p:nvPr/>
        </p:nvSpPr>
        <p:spPr bwMode="auto">
          <a:xfrm>
            <a:off x="-687388" y="1181100"/>
            <a:ext cx="9144001" cy="1143000"/>
          </a:xfrm>
          <a:prstGeom prst="rect">
            <a:avLst/>
          </a:prstGeom>
          <a:noFill/>
          <a:ln>
            <a:noFill/>
          </a:ln>
          <a:effectLst/>
        </p:spPr>
        <p:txBody>
          <a:bodyPr wrap="none" anchor="ctr"/>
          <a:lstStyle/>
          <a:p>
            <a:pPr eaLnBrk="1" fontAlgn="auto" hangingPunct="1">
              <a:spcBef>
                <a:spcPts val="0"/>
              </a:spcBef>
              <a:spcAft>
                <a:spcPts val="0"/>
              </a:spcAft>
              <a:defRPr/>
            </a:pPr>
            <a:endParaRPr lang="en-US" dirty="0">
              <a:latin typeface="+mn-lt"/>
              <a:ea typeface="+mn-ea"/>
            </a:endParaRPr>
          </a:p>
        </p:txBody>
      </p:sp>
      <p:grpSp>
        <p:nvGrpSpPr>
          <p:cNvPr id="4" name="Group 3">
            <a:extLst>
              <a:ext uri="{FF2B5EF4-FFF2-40B4-BE49-F238E27FC236}">
                <a16:creationId xmlns:a16="http://schemas.microsoft.com/office/drawing/2014/main" id="{B5F09CCE-0E78-4248-BD32-98623CF7A96F}"/>
              </a:ext>
            </a:extLst>
          </p:cNvPr>
          <p:cNvGrpSpPr/>
          <p:nvPr/>
        </p:nvGrpSpPr>
        <p:grpSpPr>
          <a:xfrm>
            <a:off x="2509260" y="3009396"/>
            <a:ext cx="4277880" cy="3111840"/>
            <a:chOff x="1448818" y="3572102"/>
            <a:chExt cx="4277880" cy="311184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87911CD-5238-A747-941F-66B17AC6E655}"/>
                    </a:ext>
                  </a:extLst>
                </p14:cNvPr>
                <p14:cNvContentPartPr/>
                <p14:nvPr/>
              </p14:nvContentPartPr>
              <p14:xfrm>
                <a:off x="1690738" y="3582182"/>
                <a:ext cx="3759120" cy="3101760"/>
              </p14:xfrm>
            </p:contentPart>
          </mc:Choice>
          <mc:Fallback xmlns="">
            <p:pic>
              <p:nvPicPr>
                <p:cNvPr id="2" name="Ink 1">
                  <a:extLst>
                    <a:ext uri="{FF2B5EF4-FFF2-40B4-BE49-F238E27FC236}">
                      <a16:creationId xmlns:a16="http://schemas.microsoft.com/office/drawing/2014/main" id="{287911CD-5238-A747-941F-66B17AC6E655}"/>
                    </a:ext>
                  </a:extLst>
                </p:cNvPr>
                <p:cNvPicPr/>
                <p:nvPr/>
              </p:nvPicPr>
              <p:blipFill>
                <a:blip r:embed="rId4"/>
                <a:stretch>
                  <a:fillRect/>
                </a:stretch>
              </p:blipFill>
              <p:spPr>
                <a:xfrm>
                  <a:off x="1672738" y="3564182"/>
                  <a:ext cx="3794760" cy="313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84DB0C4-6FCA-2842-93AB-99746D7DF762}"/>
                    </a:ext>
                  </a:extLst>
                </p14:cNvPr>
                <p14:cNvContentPartPr/>
                <p14:nvPr/>
              </p14:nvContentPartPr>
              <p14:xfrm>
                <a:off x="1448818" y="3572102"/>
                <a:ext cx="4277880" cy="2627280"/>
              </p14:xfrm>
            </p:contentPart>
          </mc:Choice>
          <mc:Fallback xmlns="">
            <p:pic>
              <p:nvPicPr>
                <p:cNvPr id="3" name="Ink 2">
                  <a:extLst>
                    <a:ext uri="{FF2B5EF4-FFF2-40B4-BE49-F238E27FC236}">
                      <a16:creationId xmlns:a16="http://schemas.microsoft.com/office/drawing/2014/main" id="{584DB0C4-6FCA-2842-93AB-99746D7DF762}"/>
                    </a:ext>
                  </a:extLst>
                </p:cNvPr>
                <p:cNvPicPr/>
                <p:nvPr/>
              </p:nvPicPr>
              <p:blipFill>
                <a:blip r:embed="rId6"/>
                <a:stretch>
                  <a:fillRect/>
                </a:stretch>
              </p:blipFill>
              <p:spPr>
                <a:xfrm>
                  <a:off x="1431178" y="3554102"/>
                  <a:ext cx="4313520" cy="2662920"/>
                </a:xfrm>
                <a:prstGeom prst="rect">
                  <a:avLst/>
                </a:prstGeom>
              </p:spPr>
            </p:pic>
          </mc:Fallback>
        </mc:AlternateContent>
      </p:grpSp>
    </p:spTree>
    <p:extLst>
      <p:ext uri="{BB962C8B-B14F-4D97-AF65-F5344CB8AC3E}">
        <p14:creationId xmlns:p14="http://schemas.microsoft.com/office/powerpoint/2010/main" val="13157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dissolve">
                                      <p:cBhvr>
                                        <p:cTn id="7" dur="5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dissolve">
                                      <p:cBhvr>
                                        <p:cTn id="12" dur="5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dissolve">
                                      <p:cBhvr>
                                        <p:cTn id="17" dur="500"/>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dissolve">
                                      <p:cBhvr>
                                        <p:cTn id="22" dur="500"/>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dissolve">
                                      <p:cBhvr>
                                        <p:cTn id="27" dur="500"/>
                                        <p:tgtEl>
                                          <p:spTgt spid="90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0115">
                                            <p:txEl>
                                              <p:pRg st="5" end="5"/>
                                            </p:txEl>
                                          </p:spTgt>
                                        </p:tgtEl>
                                        <p:attrNameLst>
                                          <p:attrName>style.visibility</p:attrName>
                                        </p:attrNameLst>
                                      </p:cBhvr>
                                      <p:to>
                                        <p:strVal val="visible"/>
                                      </p:to>
                                    </p:set>
                                    <p:animEffect transition="in" filter="dissolve">
                                      <p:cBhvr>
                                        <p:cTn id="32" dur="500"/>
                                        <p:tgtEl>
                                          <p:spTgt spid="90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0115">
                                            <p:txEl>
                                              <p:pRg st="6" end="6"/>
                                            </p:txEl>
                                          </p:spTgt>
                                        </p:tgtEl>
                                        <p:attrNameLst>
                                          <p:attrName>style.visibility</p:attrName>
                                        </p:attrNameLst>
                                      </p:cBhvr>
                                      <p:to>
                                        <p:strVal val="visible"/>
                                      </p:to>
                                    </p:set>
                                    <p:animEffect transition="in" filter="dissolve">
                                      <p:cBhvr>
                                        <p:cTn id="37" dur="500"/>
                                        <p:tgtEl>
                                          <p:spTgt spid="90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6753A16-879F-6946-97AD-E1FFB526F0AE}"/>
              </a:ext>
            </a:extLst>
          </p:cNvPr>
          <p:cNvSpPr>
            <a:spLocks noGrp="1" noChangeArrowheads="1"/>
          </p:cNvSpPr>
          <p:nvPr>
            <p:ph type="title"/>
          </p:nvPr>
        </p:nvSpPr>
        <p:spPr>
          <a:xfrm>
            <a:off x="914400" y="38100"/>
            <a:ext cx="8229600" cy="808038"/>
          </a:xfrm>
        </p:spPr>
        <p:txBody>
          <a:bodyPr/>
          <a:lstStyle/>
          <a:p>
            <a:pPr eaLnBrk="1" hangingPunct="1"/>
            <a:r>
              <a:rPr lang="en-US" altLang="en-US" dirty="0">
                <a:latin typeface="Verdana" panose="020B0604030504040204" pitchFamily="34" charset="0"/>
              </a:rPr>
              <a:t>KỶ LUẬT TÍCH CỰC</a:t>
            </a:r>
          </a:p>
        </p:txBody>
      </p:sp>
      <p:sp>
        <p:nvSpPr>
          <p:cNvPr id="90115" name="Rectangle 3">
            <a:extLst>
              <a:ext uri="{FF2B5EF4-FFF2-40B4-BE49-F238E27FC236}">
                <a16:creationId xmlns:a16="http://schemas.microsoft.com/office/drawing/2014/main" id="{E3C8C97C-13EC-4CF9-B12E-8DC5AC7B4323}"/>
              </a:ext>
            </a:extLst>
          </p:cNvPr>
          <p:cNvSpPr>
            <a:spLocks noGrp="1" noChangeArrowheads="1"/>
          </p:cNvSpPr>
          <p:nvPr>
            <p:ph idx="1"/>
          </p:nvPr>
        </p:nvSpPr>
        <p:spPr>
          <a:xfrm>
            <a:off x="914400" y="1040414"/>
            <a:ext cx="8229600" cy="5442936"/>
          </a:xfrm>
        </p:spPr>
        <p:txBody>
          <a:bodyPr/>
          <a:lstStyle/>
          <a:p>
            <a:pPr marL="0" indent="0" algn="just" eaLnBrk="1" hangingPunct="1">
              <a:lnSpc>
                <a:spcPct val="150000"/>
              </a:lnSpc>
              <a:buNone/>
              <a:defRPr/>
            </a:pPr>
            <a:r>
              <a:rPr lang="en-US" dirty="0" err="1">
                <a:solidFill>
                  <a:srgbClr val="00B0F0"/>
                </a:solidFill>
              </a:rPr>
              <a:t>Kỷ</a:t>
            </a:r>
            <a:r>
              <a:rPr lang="en-US" dirty="0">
                <a:solidFill>
                  <a:srgbClr val="00B0F0"/>
                </a:solidFill>
              </a:rPr>
              <a:t> </a:t>
            </a:r>
            <a:r>
              <a:rPr lang="en-US" dirty="0" err="1">
                <a:solidFill>
                  <a:srgbClr val="00B0F0"/>
                </a:solidFill>
              </a:rPr>
              <a:t>luật</a:t>
            </a:r>
            <a:r>
              <a:rPr lang="en-US" dirty="0">
                <a:solidFill>
                  <a:srgbClr val="00B0F0"/>
                </a:solidFill>
              </a:rPr>
              <a:t> </a:t>
            </a:r>
            <a:r>
              <a:rPr lang="en-US" dirty="0" err="1">
                <a:solidFill>
                  <a:srgbClr val="00B0F0"/>
                </a:solidFill>
              </a:rPr>
              <a:t>tích</a:t>
            </a:r>
            <a:r>
              <a:rPr lang="en-US" dirty="0">
                <a:solidFill>
                  <a:srgbClr val="00B0F0"/>
                </a:solidFill>
              </a:rPr>
              <a:t> </a:t>
            </a:r>
            <a:r>
              <a:rPr lang="en-US" dirty="0" err="1">
                <a:solidFill>
                  <a:srgbClr val="00B0F0"/>
                </a:solidFill>
              </a:rPr>
              <a:t>cực</a:t>
            </a:r>
            <a:r>
              <a:rPr lang="en-US" dirty="0">
                <a:solidFill>
                  <a:srgbClr val="00B0F0"/>
                </a:solidFill>
              </a:rPr>
              <a:t> </a:t>
            </a:r>
            <a:r>
              <a:rPr lang="en-US" dirty="0" err="1">
                <a:solidFill>
                  <a:srgbClr val="002060"/>
                </a:solidFill>
              </a:rPr>
              <a:t>là</a:t>
            </a:r>
            <a:r>
              <a:rPr lang="en-US" dirty="0">
                <a:solidFill>
                  <a:srgbClr val="002060"/>
                </a:solidFill>
              </a:rPr>
              <a:t> </a:t>
            </a:r>
            <a:r>
              <a:rPr lang="en-US" dirty="0" err="1">
                <a:solidFill>
                  <a:srgbClr val="002060"/>
                </a:solidFill>
              </a:rPr>
              <a:t>dạy</a:t>
            </a:r>
            <a:r>
              <a:rPr lang="en-US" dirty="0">
                <a:solidFill>
                  <a:srgbClr val="002060"/>
                </a:solidFill>
              </a:rPr>
              <a:t> </a:t>
            </a:r>
            <a:r>
              <a:rPr lang="en-US" dirty="0" err="1">
                <a:solidFill>
                  <a:srgbClr val="002060"/>
                </a:solidFill>
              </a:rPr>
              <a:t>dỗ</a:t>
            </a:r>
            <a:r>
              <a:rPr lang="en-US" dirty="0">
                <a:solidFill>
                  <a:srgbClr val="002060"/>
                </a:solidFill>
              </a:rPr>
              <a:t>, </a:t>
            </a:r>
            <a:r>
              <a:rPr lang="en-US" dirty="0" err="1">
                <a:solidFill>
                  <a:srgbClr val="002060"/>
                </a:solidFill>
              </a:rPr>
              <a:t>uốn</a:t>
            </a:r>
            <a:r>
              <a:rPr lang="en-US" dirty="0">
                <a:solidFill>
                  <a:srgbClr val="002060"/>
                </a:solidFill>
              </a:rPr>
              <a:t> </a:t>
            </a:r>
            <a:r>
              <a:rPr lang="en-US" dirty="0" err="1">
                <a:solidFill>
                  <a:srgbClr val="002060"/>
                </a:solidFill>
              </a:rPr>
              <a:t>nắn</a:t>
            </a:r>
            <a:r>
              <a:rPr lang="en-US" dirty="0">
                <a:solidFill>
                  <a:srgbClr val="002060"/>
                </a:solidFill>
              </a:rPr>
              <a:t>. </a:t>
            </a:r>
          </a:p>
          <a:p>
            <a:pPr marL="0" indent="0" algn="just" eaLnBrk="1" hangingPunct="1">
              <a:lnSpc>
                <a:spcPct val="150000"/>
              </a:lnSpc>
              <a:buNone/>
              <a:defRPr/>
            </a:pPr>
            <a:r>
              <a:rPr lang="en-US" dirty="0" err="1">
                <a:solidFill>
                  <a:srgbClr val="002060"/>
                </a:solidFill>
              </a:rPr>
              <a:t>Giúp</a:t>
            </a:r>
            <a:r>
              <a:rPr lang="en-US" dirty="0">
                <a:solidFill>
                  <a:srgbClr val="002060"/>
                </a:solidFill>
              </a:rPr>
              <a:t> </a:t>
            </a:r>
            <a:r>
              <a:rPr lang="en-US" dirty="0" err="1">
                <a:solidFill>
                  <a:srgbClr val="002060"/>
                </a:solidFill>
              </a:rPr>
              <a:t>rèn</a:t>
            </a:r>
            <a:r>
              <a:rPr lang="en-US" dirty="0">
                <a:solidFill>
                  <a:srgbClr val="002060"/>
                </a:solidFill>
              </a:rPr>
              <a:t> </a:t>
            </a:r>
            <a:r>
              <a:rPr lang="en-US" dirty="0" err="1">
                <a:solidFill>
                  <a:srgbClr val="002060"/>
                </a:solidFill>
              </a:rPr>
              <a:t>luyện</a:t>
            </a:r>
            <a:r>
              <a:rPr lang="en-US" dirty="0">
                <a:solidFill>
                  <a:srgbClr val="002060"/>
                </a:solidFill>
              </a:rPr>
              <a:t> </a:t>
            </a:r>
            <a:r>
              <a:rPr lang="en-US" dirty="0" err="1">
                <a:solidFill>
                  <a:srgbClr val="002060"/>
                </a:solidFill>
              </a:rPr>
              <a:t>cá</a:t>
            </a:r>
            <a:r>
              <a:rPr lang="en-US" dirty="0">
                <a:solidFill>
                  <a:srgbClr val="002060"/>
                </a:solidFill>
              </a:rPr>
              <a:t> </a:t>
            </a:r>
            <a:r>
              <a:rPr lang="en-US" dirty="0" err="1">
                <a:solidFill>
                  <a:srgbClr val="002060"/>
                </a:solidFill>
              </a:rPr>
              <a:t>tính</a:t>
            </a:r>
            <a:r>
              <a:rPr lang="en-US" dirty="0">
                <a:solidFill>
                  <a:srgbClr val="002060"/>
                </a:solidFill>
              </a:rPr>
              <a:t>:</a:t>
            </a:r>
          </a:p>
          <a:p>
            <a:pPr algn="just" eaLnBrk="1" hangingPunct="1">
              <a:lnSpc>
                <a:spcPct val="150000"/>
              </a:lnSpc>
              <a:buFont typeface="Wingdings" pitchFamily="2" charset="2"/>
              <a:buChar char="Ø"/>
              <a:defRPr/>
            </a:pPr>
            <a:r>
              <a:rPr lang="en-US" dirty="0">
                <a:solidFill>
                  <a:srgbClr val="002060"/>
                </a:solidFill>
              </a:rPr>
              <a:t>	</a:t>
            </a:r>
            <a:r>
              <a:rPr lang="en-US" dirty="0" err="1">
                <a:solidFill>
                  <a:srgbClr val="002060"/>
                </a:solidFill>
              </a:rPr>
              <a:t>Tự</a:t>
            </a:r>
            <a:r>
              <a:rPr lang="en-US" dirty="0">
                <a:solidFill>
                  <a:srgbClr val="002060"/>
                </a:solidFill>
              </a:rPr>
              <a:t> tin, </a:t>
            </a:r>
          </a:p>
          <a:p>
            <a:pPr algn="just" eaLnBrk="1" hangingPunct="1">
              <a:lnSpc>
                <a:spcPct val="150000"/>
              </a:lnSpc>
              <a:buFont typeface="Wingdings" pitchFamily="2" charset="2"/>
              <a:buChar char="Ø"/>
              <a:defRPr/>
            </a:pPr>
            <a:r>
              <a:rPr lang="en-US" dirty="0">
                <a:solidFill>
                  <a:srgbClr val="002060"/>
                </a:solidFill>
              </a:rPr>
              <a:t>	</a:t>
            </a:r>
            <a:r>
              <a:rPr lang="en-US" dirty="0" err="1">
                <a:solidFill>
                  <a:srgbClr val="002060"/>
                </a:solidFill>
              </a:rPr>
              <a:t>Chấp</a:t>
            </a:r>
            <a:r>
              <a:rPr lang="en-US" dirty="0">
                <a:solidFill>
                  <a:srgbClr val="002060"/>
                </a:solidFill>
              </a:rPr>
              <a:t> </a:t>
            </a:r>
            <a:r>
              <a:rPr lang="en-US" dirty="0" err="1">
                <a:solidFill>
                  <a:srgbClr val="002060"/>
                </a:solidFill>
              </a:rPr>
              <a:t>hành</a:t>
            </a:r>
            <a:r>
              <a:rPr lang="en-US" dirty="0">
                <a:solidFill>
                  <a:srgbClr val="002060"/>
                </a:solidFill>
              </a:rPr>
              <a:t> </a:t>
            </a:r>
            <a:r>
              <a:rPr lang="en-US" dirty="0" err="1">
                <a:solidFill>
                  <a:srgbClr val="002060"/>
                </a:solidFill>
              </a:rPr>
              <a:t>nội</a:t>
            </a:r>
            <a:r>
              <a:rPr lang="en-US" dirty="0">
                <a:solidFill>
                  <a:srgbClr val="002060"/>
                </a:solidFill>
              </a:rPr>
              <a:t> </a:t>
            </a:r>
            <a:r>
              <a:rPr lang="en-US" dirty="0" err="1">
                <a:solidFill>
                  <a:srgbClr val="002060"/>
                </a:solidFill>
              </a:rPr>
              <a:t>quy</a:t>
            </a:r>
            <a:r>
              <a:rPr lang="en-US" dirty="0">
                <a:solidFill>
                  <a:srgbClr val="002060"/>
                </a:solidFill>
              </a:rPr>
              <a:t>, </a:t>
            </a:r>
          </a:p>
          <a:p>
            <a:pPr algn="just" eaLnBrk="1" hangingPunct="1">
              <a:lnSpc>
                <a:spcPct val="150000"/>
              </a:lnSpc>
              <a:buFont typeface="Wingdings" pitchFamily="2" charset="2"/>
              <a:buChar char="Ø"/>
              <a:defRPr/>
            </a:pPr>
            <a:r>
              <a:rPr lang="en-US" dirty="0">
                <a:solidFill>
                  <a:srgbClr val="002060"/>
                </a:solidFill>
              </a:rPr>
              <a:t>	</a:t>
            </a:r>
            <a:r>
              <a:rPr lang="en-US" dirty="0" err="1">
                <a:solidFill>
                  <a:srgbClr val="002060"/>
                </a:solidFill>
              </a:rPr>
              <a:t>Tôn</a:t>
            </a:r>
            <a:r>
              <a:rPr lang="en-US" dirty="0">
                <a:solidFill>
                  <a:srgbClr val="002060"/>
                </a:solidFill>
              </a:rPr>
              <a:t> </a:t>
            </a:r>
            <a:r>
              <a:rPr lang="en-US" dirty="0" err="1">
                <a:solidFill>
                  <a:srgbClr val="002060"/>
                </a:solidFill>
              </a:rPr>
              <a:t>trọng</a:t>
            </a:r>
            <a:r>
              <a:rPr lang="en-US" dirty="0">
                <a:solidFill>
                  <a:srgbClr val="002060"/>
                </a:solidFill>
              </a:rPr>
              <a:t> </a:t>
            </a:r>
            <a:r>
              <a:rPr lang="en-US" dirty="0" err="1">
                <a:solidFill>
                  <a:srgbClr val="002060"/>
                </a:solidFill>
              </a:rPr>
              <a:t>tập</a:t>
            </a:r>
            <a:r>
              <a:rPr lang="en-US" dirty="0">
                <a:solidFill>
                  <a:srgbClr val="002060"/>
                </a:solidFill>
              </a:rPr>
              <a:t> </a:t>
            </a:r>
            <a:r>
              <a:rPr lang="en-US" dirty="0" err="1">
                <a:solidFill>
                  <a:srgbClr val="002060"/>
                </a:solidFill>
              </a:rPr>
              <a:t>thể</a:t>
            </a:r>
            <a:r>
              <a:rPr lang="en-US" dirty="0">
                <a:solidFill>
                  <a:srgbClr val="002060"/>
                </a:solidFill>
              </a:rPr>
              <a:t>.</a:t>
            </a:r>
            <a:endParaRPr lang="en-US" dirty="0">
              <a:solidFill>
                <a:srgbClr val="0070C0"/>
              </a:solidFill>
            </a:endParaRPr>
          </a:p>
          <a:p>
            <a:pPr marL="0" indent="0" algn="just" eaLnBrk="1" hangingPunct="1">
              <a:lnSpc>
                <a:spcPct val="150000"/>
              </a:lnSpc>
              <a:buNone/>
              <a:defRPr/>
            </a:pPr>
            <a:r>
              <a:rPr lang="en-US" dirty="0" err="1">
                <a:solidFill>
                  <a:srgbClr val="0070C0"/>
                </a:solidFill>
              </a:rPr>
              <a:t>Kỷ</a:t>
            </a:r>
            <a:r>
              <a:rPr lang="en-US" dirty="0">
                <a:solidFill>
                  <a:srgbClr val="0070C0"/>
                </a:solidFill>
              </a:rPr>
              <a:t> </a:t>
            </a:r>
            <a:r>
              <a:rPr lang="en-US" dirty="0" err="1">
                <a:solidFill>
                  <a:srgbClr val="0070C0"/>
                </a:solidFill>
              </a:rPr>
              <a:t>luật</a:t>
            </a:r>
            <a:r>
              <a:rPr lang="en-US" dirty="0">
                <a:solidFill>
                  <a:srgbClr val="0070C0"/>
                </a:solidFill>
              </a:rPr>
              <a:t> </a:t>
            </a:r>
            <a:r>
              <a:rPr lang="en-US" dirty="0" err="1">
                <a:solidFill>
                  <a:srgbClr val="0070C0"/>
                </a:solidFill>
              </a:rPr>
              <a:t>tích</a:t>
            </a:r>
            <a:r>
              <a:rPr lang="en-US" dirty="0">
                <a:solidFill>
                  <a:srgbClr val="0070C0"/>
                </a:solidFill>
              </a:rPr>
              <a:t> </a:t>
            </a:r>
            <a:r>
              <a:rPr lang="en-US" dirty="0" err="1">
                <a:solidFill>
                  <a:srgbClr val="0070C0"/>
                </a:solidFill>
              </a:rPr>
              <a:t>cực</a:t>
            </a:r>
            <a:r>
              <a:rPr lang="en-US" dirty="0">
                <a:solidFill>
                  <a:srgbClr val="002060"/>
                </a:solidFill>
              </a:rPr>
              <a:t> </a:t>
            </a:r>
            <a:r>
              <a:rPr lang="en-US" dirty="0" err="1">
                <a:solidFill>
                  <a:srgbClr val="002060"/>
                </a:solidFill>
              </a:rPr>
              <a:t>cổ</a:t>
            </a:r>
            <a:r>
              <a:rPr lang="en-US" dirty="0">
                <a:solidFill>
                  <a:srgbClr val="002060"/>
                </a:solidFill>
              </a:rPr>
              <a:t> </a:t>
            </a:r>
            <a:r>
              <a:rPr lang="en-US" dirty="0" err="1">
                <a:solidFill>
                  <a:srgbClr val="002060"/>
                </a:solidFill>
              </a:rPr>
              <a:t>vũ</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đức</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tốt</a:t>
            </a:r>
            <a:r>
              <a:rPr lang="en-US" dirty="0">
                <a:solidFill>
                  <a:srgbClr val="002060"/>
                </a:solidFill>
              </a:rPr>
              <a:t>, </a:t>
            </a:r>
            <a:r>
              <a:rPr lang="en-US" dirty="0" err="1">
                <a:solidFill>
                  <a:srgbClr val="002060"/>
                </a:solidFill>
              </a:rPr>
              <a:t>khích</a:t>
            </a:r>
            <a:r>
              <a:rPr lang="en-US" dirty="0">
                <a:solidFill>
                  <a:srgbClr val="002060"/>
                </a:solidFill>
              </a:rPr>
              <a:t> </a:t>
            </a:r>
            <a:r>
              <a:rPr lang="en-US" dirty="0" err="1">
                <a:solidFill>
                  <a:srgbClr val="002060"/>
                </a:solidFill>
              </a:rPr>
              <a:t>lệ</a:t>
            </a:r>
            <a:r>
              <a:rPr lang="en-US" u="sng" dirty="0">
                <a:solidFill>
                  <a:srgbClr val="002060"/>
                </a:solidFill>
              </a:rPr>
              <a:t> </a:t>
            </a:r>
            <a:r>
              <a:rPr lang="en-US" dirty="0" err="1">
                <a:solidFill>
                  <a:srgbClr val="002060"/>
                </a:solidFill>
              </a:rPr>
              <a:t>nổ</a:t>
            </a:r>
            <a:r>
              <a:rPr lang="en-US" dirty="0">
                <a:solidFill>
                  <a:srgbClr val="002060"/>
                </a:solidFill>
              </a:rPr>
              <a:t> </a:t>
            </a:r>
            <a:r>
              <a:rPr lang="en-US" dirty="0" err="1">
                <a:solidFill>
                  <a:srgbClr val="002060"/>
                </a:solidFill>
              </a:rPr>
              <a:t>lực</a:t>
            </a:r>
            <a:r>
              <a:rPr lang="en-US" dirty="0">
                <a:solidFill>
                  <a:srgbClr val="002060"/>
                </a:solidFill>
              </a:rPr>
              <a:t> </a:t>
            </a:r>
            <a:r>
              <a:rPr lang="en-US" dirty="0" err="1">
                <a:solidFill>
                  <a:srgbClr val="002060"/>
                </a:solidFill>
              </a:rPr>
              <a:t>vươn</a:t>
            </a:r>
            <a:r>
              <a:rPr lang="en-US" dirty="0">
                <a:solidFill>
                  <a:srgbClr val="002060"/>
                </a:solidFill>
              </a:rPr>
              <a:t> </a:t>
            </a:r>
            <a:r>
              <a:rPr lang="en-US" dirty="0" err="1">
                <a:solidFill>
                  <a:srgbClr val="002060"/>
                </a:solidFill>
              </a:rPr>
              <a:t>lên</a:t>
            </a:r>
            <a:r>
              <a:rPr lang="en-US" dirty="0">
                <a:solidFill>
                  <a:srgbClr val="002060"/>
                </a:solidFill>
              </a:rPr>
              <a:t>.</a:t>
            </a:r>
          </a:p>
          <a:p>
            <a:pPr marL="457200" lvl="1" indent="0" algn="just" eaLnBrk="1" hangingPunct="1">
              <a:lnSpc>
                <a:spcPct val="150000"/>
              </a:lnSpc>
              <a:buNone/>
              <a:defRPr/>
            </a:pPr>
            <a:endParaRPr lang="en-US" sz="2400" dirty="0">
              <a:solidFill>
                <a:srgbClr val="FF0000"/>
              </a:solidFill>
              <a:latin typeface="Verdana" pitchFamily="34" charset="0"/>
            </a:endParaRPr>
          </a:p>
        </p:txBody>
      </p:sp>
      <p:sp>
        <p:nvSpPr>
          <p:cNvPr id="4100" name="Slide Number Placeholder 5">
            <a:extLst>
              <a:ext uri="{FF2B5EF4-FFF2-40B4-BE49-F238E27FC236}">
                <a16:creationId xmlns:a16="http://schemas.microsoft.com/office/drawing/2014/main" id="{DE9F6266-2B8C-9646-B7E8-E84653131DE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E266960A-0433-094B-BA96-B8CBFC5870DD}" type="slidenum">
              <a:rPr lang="en-US" altLang="en-US" sz="1400">
                <a:solidFill>
                  <a:schemeClr val="tx1"/>
                </a:solidFill>
              </a:rPr>
              <a:pPr>
                <a:spcBef>
                  <a:spcPct val="0"/>
                </a:spcBef>
                <a:buFontTx/>
                <a:buNone/>
              </a:pPr>
              <a:t>24</a:t>
            </a:fld>
            <a:endParaRPr lang="en-US" altLang="en-US" sz="1400">
              <a:solidFill>
                <a:schemeClr val="tx1"/>
              </a:solidFill>
            </a:endParaRPr>
          </a:p>
        </p:txBody>
      </p:sp>
      <p:sp>
        <p:nvSpPr>
          <p:cNvPr id="90116" name="Rectangle 4">
            <a:extLst>
              <a:ext uri="{FF2B5EF4-FFF2-40B4-BE49-F238E27FC236}">
                <a16:creationId xmlns:a16="http://schemas.microsoft.com/office/drawing/2014/main" id="{C2C7624C-F437-4E2C-B5AE-73D435AC03F7}"/>
              </a:ext>
            </a:extLst>
          </p:cNvPr>
          <p:cNvSpPr>
            <a:spLocks noChangeArrowheads="1"/>
          </p:cNvSpPr>
          <p:nvPr/>
        </p:nvSpPr>
        <p:spPr bwMode="auto">
          <a:xfrm>
            <a:off x="-687388" y="1181100"/>
            <a:ext cx="9144001" cy="1143000"/>
          </a:xfrm>
          <a:prstGeom prst="rect">
            <a:avLst/>
          </a:prstGeom>
          <a:noFill/>
          <a:ln>
            <a:noFill/>
          </a:ln>
          <a:effectLst/>
        </p:spPr>
        <p:txBody>
          <a:bodyPr wrap="none" anchor="ctr"/>
          <a:lstStyle/>
          <a:p>
            <a:pPr eaLnBrk="1" fontAlgn="auto" hangingPunct="1">
              <a:spcBef>
                <a:spcPts val="0"/>
              </a:spcBef>
              <a:spcAft>
                <a:spcPts val="0"/>
              </a:spcAft>
              <a:defRPr/>
            </a:pPr>
            <a:endParaRPr lang="en-US" dirty="0">
              <a:latin typeface="+mn-lt"/>
              <a:ea typeface="+mn-ea"/>
            </a:endParaRPr>
          </a:p>
        </p:txBody>
      </p:sp>
    </p:spTree>
    <p:extLst>
      <p:ext uri="{BB962C8B-B14F-4D97-AF65-F5344CB8AC3E}">
        <p14:creationId xmlns:p14="http://schemas.microsoft.com/office/powerpoint/2010/main" val="3324473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dissolve">
                                      <p:cBhvr>
                                        <p:cTn id="7" dur="5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dissolve">
                                      <p:cBhvr>
                                        <p:cTn id="12" dur="5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dissolve">
                                      <p:cBhvr>
                                        <p:cTn id="17" dur="500"/>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dissolve">
                                      <p:cBhvr>
                                        <p:cTn id="22" dur="500"/>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dissolve">
                                      <p:cBhvr>
                                        <p:cTn id="27" dur="500"/>
                                        <p:tgtEl>
                                          <p:spTgt spid="90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0115">
                                            <p:txEl>
                                              <p:pRg st="5" end="5"/>
                                            </p:txEl>
                                          </p:spTgt>
                                        </p:tgtEl>
                                        <p:attrNameLst>
                                          <p:attrName>style.visibility</p:attrName>
                                        </p:attrNameLst>
                                      </p:cBhvr>
                                      <p:to>
                                        <p:strVal val="visible"/>
                                      </p:to>
                                    </p:set>
                                    <p:animEffect transition="in" filter="dissolve">
                                      <p:cBhvr>
                                        <p:cTn id="32" dur="500"/>
                                        <p:tgtEl>
                                          <p:spTgt spid="901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72395F4F-3E3B-3948-AB36-D59884BFBFD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DD0825D6-D5D6-B64C-8291-46FBBF561730}" type="slidenum">
              <a:rPr lang="en-US" altLang="en-US" sz="1400">
                <a:solidFill>
                  <a:schemeClr val="tx1"/>
                </a:solidFill>
              </a:rPr>
              <a:pPr>
                <a:spcBef>
                  <a:spcPct val="0"/>
                </a:spcBef>
                <a:buFontTx/>
                <a:buNone/>
              </a:pPr>
              <a:t>25</a:t>
            </a:fld>
            <a:endParaRPr lang="en-US" altLang="en-US" sz="1400">
              <a:solidFill>
                <a:schemeClr val="tx1"/>
              </a:solidFill>
            </a:endParaRPr>
          </a:p>
        </p:txBody>
      </p:sp>
      <p:sp>
        <p:nvSpPr>
          <p:cNvPr id="93186" name="Text Box 2">
            <a:extLst>
              <a:ext uri="{FF2B5EF4-FFF2-40B4-BE49-F238E27FC236}">
                <a16:creationId xmlns:a16="http://schemas.microsoft.com/office/drawing/2014/main" id="{793E5A01-01A0-244D-9F98-B16E0B026081}"/>
              </a:ext>
            </a:extLst>
          </p:cNvPr>
          <p:cNvSpPr txBox="1">
            <a:spLocks noChangeArrowheads="1"/>
          </p:cNvSpPr>
          <p:nvPr/>
        </p:nvSpPr>
        <p:spPr bwMode="auto">
          <a:xfrm>
            <a:off x="1066800" y="1295400"/>
            <a:ext cx="4648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lgn="ctr" eaLnBrk="1" hangingPunct="1">
              <a:spcBef>
                <a:spcPct val="50000"/>
              </a:spcBef>
              <a:buFontTx/>
              <a:buNone/>
            </a:pPr>
            <a:r>
              <a:rPr lang="en-US" altLang="en-US" sz="3600">
                <a:solidFill>
                  <a:schemeClr val="tx1"/>
                </a:solidFill>
                <a:latin typeface="Verdana" panose="020B0604030504040204" pitchFamily="34" charset="0"/>
              </a:rPr>
              <a:t>Làm thế nào để  thực hành kỷ luật tích cực trong câu lạc bộ của tôi?</a:t>
            </a:r>
          </a:p>
        </p:txBody>
      </p:sp>
      <p:pic>
        <p:nvPicPr>
          <p:cNvPr id="93187" name="Picture 3" descr="j0078711">
            <a:extLst>
              <a:ext uri="{FF2B5EF4-FFF2-40B4-BE49-F238E27FC236}">
                <a16:creationId xmlns:a16="http://schemas.microsoft.com/office/drawing/2014/main" id="{0670C005-EA50-CD45-8FF5-F2068DA6B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838200"/>
            <a:ext cx="1162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DA7DD19C-E564-ED41-B625-34E74245D31E}"/>
              </a:ext>
            </a:extLst>
          </p:cNvPr>
          <p:cNvGrpSpPr>
            <a:grpSpLocks/>
          </p:cNvGrpSpPr>
          <p:nvPr/>
        </p:nvGrpSpPr>
        <p:grpSpPr bwMode="auto">
          <a:xfrm>
            <a:off x="2238375" y="3919538"/>
            <a:ext cx="5915025" cy="2100262"/>
            <a:chOff x="1410" y="2469"/>
            <a:chExt cx="3726" cy="1323"/>
          </a:xfrm>
        </p:grpSpPr>
        <p:sp>
          <p:nvSpPr>
            <p:cNvPr id="7174" name="Text Box 5">
              <a:extLst>
                <a:ext uri="{FF2B5EF4-FFF2-40B4-BE49-F238E27FC236}">
                  <a16:creationId xmlns:a16="http://schemas.microsoft.com/office/drawing/2014/main" id="{1E8D43CC-FD75-FE40-BC0F-1F0F9CCB4EF2}"/>
                </a:ext>
              </a:extLst>
            </p:cNvPr>
            <p:cNvSpPr txBox="1">
              <a:spLocks noChangeArrowheads="1"/>
            </p:cNvSpPr>
            <p:nvPr/>
          </p:nvSpPr>
          <p:spPr bwMode="auto">
            <a:xfrm>
              <a:off x="2208" y="2469"/>
              <a:ext cx="292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lgn="ctr" eaLnBrk="1" hangingPunct="1">
                <a:spcBef>
                  <a:spcPct val="50000"/>
                </a:spcBef>
                <a:buFontTx/>
                <a:buNone/>
              </a:pPr>
              <a:r>
                <a:rPr lang="en-US" altLang="en-US" sz="3600">
                  <a:solidFill>
                    <a:schemeClr val="tx1"/>
                  </a:solidFill>
                  <a:latin typeface="Verdana" panose="020B0604030504040204" pitchFamily="34" charset="0"/>
                </a:rPr>
                <a:t>Có một vài         phương pháp …</a:t>
              </a:r>
            </a:p>
          </p:txBody>
        </p:sp>
        <p:pic>
          <p:nvPicPr>
            <p:cNvPr id="7175" name="Picture 6" descr="j0172629">
              <a:extLst>
                <a:ext uri="{FF2B5EF4-FFF2-40B4-BE49-F238E27FC236}">
                  <a16:creationId xmlns:a16="http://schemas.microsoft.com/office/drawing/2014/main" id="{6037EBB5-242F-334C-89C1-A5085FD1E0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0" y="2736"/>
              <a:ext cx="92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3732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500" fill="hold"/>
                                        <p:tgtEl>
                                          <p:spTgt spid="93187"/>
                                        </p:tgtEl>
                                        <p:attrNameLst>
                                          <p:attrName>ppt_x</p:attrName>
                                        </p:attrNameLst>
                                      </p:cBhvr>
                                      <p:tavLst>
                                        <p:tav tm="0">
                                          <p:val>
                                            <p:strVal val="#ppt_x"/>
                                          </p:val>
                                        </p:tav>
                                        <p:tav tm="100000">
                                          <p:val>
                                            <p:strVal val="#ppt_x"/>
                                          </p:val>
                                        </p:tav>
                                      </p:tavLst>
                                    </p:anim>
                                    <p:anim calcmode="lin" valueType="num">
                                      <p:cBhvr additive="base">
                                        <p:cTn id="8" dur="500" fill="hold"/>
                                        <p:tgtEl>
                                          <p:spTgt spid="9318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3186"/>
                                        </p:tgtEl>
                                        <p:attrNameLst>
                                          <p:attrName>style.visibility</p:attrName>
                                        </p:attrNameLst>
                                      </p:cBhvr>
                                      <p:to>
                                        <p:strVal val="visible"/>
                                      </p:to>
                                    </p:set>
                                    <p:animEffect transition="in" filter="fade">
                                      <p:cBhvr>
                                        <p:cTn id="12" dur="500"/>
                                        <p:tgtEl>
                                          <p:spTgt spid="931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97393F6-CA77-8846-8065-C91504784A4F}"/>
              </a:ext>
            </a:extLst>
          </p:cNvPr>
          <p:cNvSpPr>
            <a:spLocks noGrp="1" noChangeArrowheads="1"/>
          </p:cNvSpPr>
          <p:nvPr>
            <p:ph type="title"/>
          </p:nvPr>
        </p:nvSpPr>
        <p:spPr>
          <a:xfrm>
            <a:off x="828675" y="-204788"/>
            <a:ext cx="8229600" cy="1143001"/>
          </a:xfrm>
        </p:spPr>
        <p:txBody>
          <a:bodyPr/>
          <a:lstStyle/>
          <a:p>
            <a:pPr eaLnBrk="1" hangingPunct="1"/>
            <a:r>
              <a:rPr lang="en-US" altLang="en-US" dirty="0" err="1">
                <a:latin typeface="Verdana" panose="020B0604030504040204" pitchFamily="34" charset="0"/>
              </a:rPr>
              <a:t>Kỷ</a:t>
            </a:r>
            <a:r>
              <a:rPr lang="en-US" altLang="en-US" dirty="0">
                <a:latin typeface="Verdana" panose="020B0604030504040204" pitchFamily="34" charset="0"/>
              </a:rPr>
              <a:t> </a:t>
            </a:r>
            <a:r>
              <a:rPr lang="en-US" altLang="en-US" dirty="0" err="1">
                <a:latin typeface="Verdana" panose="020B0604030504040204" pitchFamily="34" charset="0"/>
              </a:rPr>
              <a:t>luật</a:t>
            </a:r>
            <a:r>
              <a:rPr lang="en-US" altLang="en-US" dirty="0">
                <a:latin typeface="Verdana" panose="020B0604030504040204" pitchFamily="34" charset="0"/>
              </a:rPr>
              <a:t> </a:t>
            </a:r>
            <a:r>
              <a:rPr lang="en-US" altLang="en-US" dirty="0" err="1">
                <a:latin typeface="Verdana" panose="020B0604030504040204" pitchFamily="34" charset="0"/>
              </a:rPr>
              <a:t>tích</a:t>
            </a:r>
            <a:r>
              <a:rPr lang="en-US" altLang="en-US" dirty="0">
                <a:latin typeface="Verdana" panose="020B0604030504040204" pitchFamily="34" charset="0"/>
              </a:rPr>
              <a:t> </a:t>
            </a:r>
            <a:r>
              <a:rPr lang="en-US" altLang="en-US" dirty="0" err="1">
                <a:latin typeface="Verdana" panose="020B0604030504040204" pitchFamily="34" charset="0"/>
              </a:rPr>
              <a:t>cực</a:t>
            </a:r>
            <a:endParaRPr lang="en-US" altLang="en-US" dirty="0">
              <a:latin typeface="Verdana" panose="020B0604030504040204" pitchFamily="34" charset="0"/>
            </a:endParaRPr>
          </a:p>
        </p:txBody>
      </p:sp>
      <p:sp>
        <p:nvSpPr>
          <p:cNvPr id="92163" name="Rectangle 3">
            <a:extLst>
              <a:ext uri="{FF2B5EF4-FFF2-40B4-BE49-F238E27FC236}">
                <a16:creationId xmlns:a16="http://schemas.microsoft.com/office/drawing/2014/main" id="{E141F29A-5F7A-4F26-90A3-A693EC2B72EF}"/>
              </a:ext>
            </a:extLst>
          </p:cNvPr>
          <p:cNvSpPr>
            <a:spLocks noGrp="1" noChangeArrowheads="1"/>
          </p:cNvSpPr>
          <p:nvPr>
            <p:ph idx="1"/>
          </p:nvPr>
        </p:nvSpPr>
        <p:spPr>
          <a:xfrm>
            <a:off x="914401" y="938213"/>
            <a:ext cx="7772400" cy="5389015"/>
          </a:xfrm>
        </p:spPr>
        <p:txBody>
          <a:bodyPr/>
          <a:lstStyle/>
          <a:p>
            <a:pPr marL="457200" lvl="1" indent="0" eaLnBrk="1" hangingPunct="1">
              <a:lnSpc>
                <a:spcPct val="90000"/>
              </a:lnSpc>
              <a:buNone/>
              <a:defRPr/>
            </a:pPr>
            <a:endParaRPr lang="en-US" dirty="0">
              <a:solidFill>
                <a:srgbClr val="002060"/>
              </a:solidFill>
              <a:latin typeface="Verdana" pitchFamily="34" charset="0"/>
            </a:endParaRPr>
          </a:p>
          <a:p>
            <a:pPr marL="457200" lvl="1" indent="0" eaLnBrk="1" hangingPunct="1">
              <a:lnSpc>
                <a:spcPct val="90000"/>
              </a:lnSpc>
              <a:buNone/>
              <a:defRPr/>
            </a:pPr>
            <a:endParaRPr lang="en-US" dirty="0">
              <a:solidFill>
                <a:srgbClr val="002060"/>
              </a:solidFill>
              <a:latin typeface="Verdana" pitchFamily="34" charset="0"/>
            </a:endParaRPr>
          </a:p>
          <a:p>
            <a:pPr eaLnBrk="1" hangingPunct="1">
              <a:lnSpc>
                <a:spcPct val="90000"/>
              </a:lnSpc>
              <a:defRPr/>
            </a:pPr>
            <a:r>
              <a:rPr lang="en-US" dirty="0" err="1">
                <a:solidFill>
                  <a:srgbClr val="002060"/>
                </a:solidFill>
                <a:latin typeface="Verdana" pitchFamily="34" charset="0"/>
              </a:rPr>
              <a:t>Khuyến</a:t>
            </a:r>
            <a:r>
              <a:rPr lang="en-US" dirty="0">
                <a:solidFill>
                  <a:srgbClr val="002060"/>
                </a:solidFill>
                <a:latin typeface="Verdana" pitchFamily="34" charset="0"/>
              </a:rPr>
              <a:t> </a:t>
            </a:r>
            <a:r>
              <a:rPr lang="en-US" dirty="0" err="1">
                <a:solidFill>
                  <a:srgbClr val="002060"/>
                </a:solidFill>
                <a:latin typeface="Verdana" pitchFamily="34" charset="0"/>
              </a:rPr>
              <a:t>khích</a:t>
            </a:r>
            <a:r>
              <a:rPr lang="en-US" dirty="0">
                <a:solidFill>
                  <a:srgbClr val="002060"/>
                </a:solidFill>
                <a:latin typeface="Verdana" pitchFamily="34" charset="0"/>
              </a:rPr>
              <a:t> </a:t>
            </a:r>
            <a:r>
              <a:rPr lang="en-US" dirty="0" err="1">
                <a:solidFill>
                  <a:srgbClr val="002060"/>
                </a:solidFill>
                <a:latin typeface="Verdana" pitchFamily="34" charset="0"/>
              </a:rPr>
              <a:t>hành</a:t>
            </a:r>
            <a:r>
              <a:rPr lang="en-US" dirty="0">
                <a:solidFill>
                  <a:srgbClr val="002060"/>
                </a:solidFill>
                <a:latin typeface="Verdana" pitchFamily="34" charset="0"/>
              </a:rPr>
              <a:t> vi </a:t>
            </a:r>
            <a:r>
              <a:rPr lang="en-US" dirty="0" err="1">
                <a:solidFill>
                  <a:srgbClr val="002060"/>
                </a:solidFill>
                <a:latin typeface="Verdana" pitchFamily="34" charset="0"/>
              </a:rPr>
              <a:t>tốt</a:t>
            </a:r>
            <a:r>
              <a:rPr lang="en-US" dirty="0">
                <a:solidFill>
                  <a:srgbClr val="002060"/>
                </a:solidFill>
                <a:latin typeface="Verdana" pitchFamily="34" charset="0"/>
              </a:rPr>
              <a:t> </a:t>
            </a:r>
            <a:r>
              <a:rPr lang="en-US" dirty="0" err="1">
                <a:solidFill>
                  <a:srgbClr val="002060"/>
                </a:solidFill>
                <a:latin typeface="Verdana" pitchFamily="34" charset="0"/>
              </a:rPr>
              <a:t>đẹp</a:t>
            </a:r>
            <a:r>
              <a:rPr lang="en-US" dirty="0">
                <a:solidFill>
                  <a:srgbClr val="002060"/>
                </a:solidFill>
                <a:latin typeface="Verdana" pitchFamily="34" charset="0"/>
              </a:rPr>
              <a:t>:</a:t>
            </a:r>
          </a:p>
          <a:p>
            <a:pPr marL="0" indent="0" eaLnBrk="1" hangingPunct="1">
              <a:lnSpc>
                <a:spcPct val="90000"/>
              </a:lnSpc>
              <a:buNone/>
              <a:defRPr/>
            </a:pPr>
            <a:endParaRPr lang="en-US" dirty="0">
              <a:solidFill>
                <a:srgbClr val="002060"/>
              </a:solidFill>
              <a:latin typeface="Verdana" pitchFamily="34" charset="0"/>
            </a:endParaRPr>
          </a:p>
          <a:p>
            <a:pPr lvl="1" eaLnBrk="1" hangingPunct="1">
              <a:lnSpc>
                <a:spcPct val="90000"/>
              </a:lnSpc>
              <a:defRPr/>
            </a:pPr>
            <a:r>
              <a:rPr lang="en-US" dirty="0" err="1">
                <a:solidFill>
                  <a:srgbClr val="C00000"/>
                </a:solidFill>
                <a:latin typeface="Verdana" pitchFamily="34" charset="0"/>
              </a:rPr>
              <a:t>Khen</a:t>
            </a:r>
            <a:r>
              <a:rPr lang="en-US" dirty="0">
                <a:solidFill>
                  <a:srgbClr val="C00000"/>
                </a:solidFill>
                <a:latin typeface="Verdana" pitchFamily="34" charset="0"/>
              </a:rPr>
              <a:t> </a:t>
            </a:r>
            <a:r>
              <a:rPr lang="en-US" dirty="0" err="1">
                <a:solidFill>
                  <a:srgbClr val="C00000"/>
                </a:solidFill>
                <a:latin typeface="Verdana" pitchFamily="34" charset="0"/>
              </a:rPr>
              <a:t>ngợi</a:t>
            </a:r>
            <a:r>
              <a:rPr lang="en-US" dirty="0">
                <a:solidFill>
                  <a:srgbClr val="C00000"/>
                </a:solidFill>
                <a:latin typeface="Verdana" pitchFamily="34" charset="0"/>
              </a:rPr>
              <a:t> </a:t>
            </a:r>
            <a:r>
              <a:rPr lang="en-US" dirty="0" err="1">
                <a:solidFill>
                  <a:srgbClr val="002060"/>
                </a:solidFill>
                <a:latin typeface="Verdana" pitchFamily="34" charset="0"/>
              </a:rPr>
              <a:t>bằng</a:t>
            </a:r>
            <a:r>
              <a:rPr lang="en-US" dirty="0">
                <a:solidFill>
                  <a:srgbClr val="002060"/>
                </a:solidFill>
                <a:latin typeface="Verdana" pitchFamily="34" charset="0"/>
              </a:rPr>
              <a:t> </a:t>
            </a:r>
            <a:r>
              <a:rPr lang="en-US" dirty="0" err="1">
                <a:solidFill>
                  <a:srgbClr val="002060"/>
                </a:solidFill>
                <a:latin typeface="Verdana" pitchFamily="34" charset="0"/>
              </a:rPr>
              <a:t>lời</a:t>
            </a:r>
            <a:r>
              <a:rPr lang="en-US" dirty="0">
                <a:solidFill>
                  <a:srgbClr val="002060"/>
                </a:solidFill>
                <a:latin typeface="Verdana" pitchFamily="34" charset="0"/>
              </a:rPr>
              <a:t>.</a:t>
            </a:r>
          </a:p>
          <a:p>
            <a:pPr lvl="1" eaLnBrk="1" hangingPunct="1">
              <a:lnSpc>
                <a:spcPct val="90000"/>
              </a:lnSpc>
              <a:defRPr/>
            </a:pPr>
            <a:r>
              <a:rPr lang="en-US" dirty="0" err="1">
                <a:solidFill>
                  <a:srgbClr val="C00000"/>
                </a:solidFill>
                <a:latin typeface="Verdana" pitchFamily="34" charset="0"/>
              </a:rPr>
              <a:t>Tuyên</a:t>
            </a:r>
            <a:r>
              <a:rPr lang="en-US" dirty="0">
                <a:solidFill>
                  <a:srgbClr val="C00000"/>
                </a:solidFill>
                <a:latin typeface="Verdana" pitchFamily="34" charset="0"/>
              </a:rPr>
              <a:t> </a:t>
            </a:r>
            <a:r>
              <a:rPr lang="en-US" dirty="0" err="1">
                <a:solidFill>
                  <a:srgbClr val="C00000"/>
                </a:solidFill>
                <a:latin typeface="Verdana" pitchFamily="34" charset="0"/>
              </a:rPr>
              <a:t>dương</a:t>
            </a:r>
            <a:r>
              <a:rPr lang="en-US" dirty="0">
                <a:solidFill>
                  <a:srgbClr val="C00000"/>
                </a:solidFill>
                <a:latin typeface="Verdana" pitchFamily="34" charset="0"/>
              </a:rPr>
              <a:t> </a:t>
            </a:r>
            <a:r>
              <a:rPr lang="en-US" dirty="0" err="1">
                <a:solidFill>
                  <a:srgbClr val="002060"/>
                </a:solidFill>
                <a:latin typeface="Verdana" pitchFamily="34" charset="0"/>
              </a:rPr>
              <a:t>trước</a:t>
            </a:r>
            <a:r>
              <a:rPr lang="en-US" dirty="0">
                <a:solidFill>
                  <a:srgbClr val="002060"/>
                </a:solidFill>
                <a:latin typeface="Verdana" pitchFamily="34" charset="0"/>
              </a:rPr>
              <a:t> </a:t>
            </a:r>
            <a:r>
              <a:rPr lang="en-US" dirty="0" err="1">
                <a:solidFill>
                  <a:srgbClr val="002060"/>
                </a:solidFill>
                <a:latin typeface="Verdana" pitchFamily="34" charset="0"/>
              </a:rPr>
              <a:t>nhiều</a:t>
            </a:r>
            <a:r>
              <a:rPr lang="en-US" dirty="0">
                <a:solidFill>
                  <a:srgbClr val="002060"/>
                </a:solidFill>
                <a:latin typeface="Verdana" pitchFamily="34" charset="0"/>
              </a:rPr>
              <a:t> </a:t>
            </a:r>
            <a:r>
              <a:rPr lang="en-US" dirty="0" err="1">
                <a:solidFill>
                  <a:srgbClr val="002060"/>
                </a:solidFill>
                <a:latin typeface="Verdana" pitchFamily="34" charset="0"/>
              </a:rPr>
              <a:t>người</a:t>
            </a:r>
            <a:r>
              <a:rPr lang="en-US" dirty="0">
                <a:solidFill>
                  <a:srgbClr val="002060"/>
                </a:solidFill>
                <a:latin typeface="Verdana" pitchFamily="34" charset="0"/>
              </a:rPr>
              <a:t>, </a:t>
            </a:r>
            <a:r>
              <a:rPr lang="en-US" dirty="0" err="1">
                <a:solidFill>
                  <a:srgbClr val="002060"/>
                </a:solidFill>
                <a:latin typeface="Verdana" pitchFamily="34" charset="0"/>
              </a:rPr>
              <a:t>nhất</a:t>
            </a:r>
            <a:r>
              <a:rPr lang="en-US" dirty="0">
                <a:solidFill>
                  <a:srgbClr val="002060"/>
                </a:solidFill>
                <a:latin typeface="Verdana" pitchFamily="34" charset="0"/>
              </a:rPr>
              <a:t> </a:t>
            </a:r>
            <a:r>
              <a:rPr lang="en-US" dirty="0" err="1">
                <a:solidFill>
                  <a:srgbClr val="002060"/>
                </a:solidFill>
                <a:latin typeface="Verdana" pitchFamily="34" charset="0"/>
              </a:rPr>
              <a:t>là</a:t>
            </a:r>
            <a:r>
              <a:rPr lang="en-US" dirty="0">
                <a:solidFill>
                  <a:srgbClr val="002060"/>
                </a:solidFill>
                <a:latin typeface="Verdana" pitchFamily="34" charset="0"/>
              </a:rPr>
              <a:t> </a:t>
            </a:r>
            <a:r>
              <a:rPr lang="en-US" dirty="0" err="1">
                <a:solidFill>
                  <a:srgbClr val="002060"/>
                </a:solidFill>
                <a:latin typeface="Verdana" pitchFamily="34" charset="0"/>
              </a:rPr>
              <a:t>trước</a:t>
            </a:r>
            <a:r>
              <a:rPr lang="en-US" dirty="0">
                <a:solidFill>
                  <a:srgbClr val="002060"/>
                </a:solidFill>
                <a:latin typeface="Verdana" pitchFamily="34" charset="0"/>
              </a:rPr>
              <a:t> cha </a:t>
            </a:r>
            <a:r>
              <a:rPr lang="en-US" dirty="0" err="1">
                <a:solidFill>
                  <a:srgbClr val="002060"/>
                </a:solidFill>
                <a:latin typeface="Verdana" pitchFamily="34" charset="0"/>
              </a:rPr>
              <a:t>mẹ</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endParaRPr lang="en-US" dirty="0">
              <a:solidFill>
                <a:srgbClr val="002060"/>
              </a:solidFill>
              <a:latin typeface="Verdana" pitchFamily="34" charset="0"/>
            </a:endParaRPr>
          </a:p>
          <a:p>
            <a:pPr lvl="1" eaLnBrk="1" hangingPunct="1">
              <a:lnSpc>
                <a:spcPct val="90000"/>
              </a:lnSpc>
              <a:defRPr/>
            </a:pPr>
            <a:r>
              <a:rPr lang="en-US" dirty="0">
                <a:solidFill>
                  <a:srgbClr val="C00000"/>
                </a:solidFill>
                <a:latin typeface="Verdana" pitchFamily="34" charset="0"/>
              </a:rPr>
              <a:t>Cho </a:t>
            </a:r>
            <a:r>
              <a:rPr lang="en-US" dirty="0" err="1">
                <a:solidFill>
                  <a:srgbClr val="C00000"/>
                </a:solidFill>
                <a:latin typeface="Verdana" pitchFamily="34" charset="0"/>
              </a:rPr>
              <a:t>điểm</a:t>
            </a:r>
            <a:r>
              <a:rPr lang="en-US" dirty="0">
                <a:solidFill>
                  <a:srgbClr val="C00000"/>
                </a:solidFill>
                <a:latin typeface="Verdana" pitchFamily="34" charset="0"/>
              </a:rPr>
              <a:t> </a:t>
            </a:r>
            <a:r>
              <a:rPr lang="en-US" dirty="0" err="1">
                <a:solidFill>
                  <a:srgbClr val="C00000"/>
                </a:solidFill>
                <a:latin typeface="Verdana" pitchFamily="34" charset="0"/>
              </a:rPr>
              <a:t>thưởng</a:t>
            </a:r>
            <a:r>
              <a:rPr lang="en-US" dirty="0">
                <a:solidFill>
                  <a:srgbClr val="C00000"/>
                </a:solidFill>
                <a:latin typeface="Verdana" pitchFamily="34" charset="0"/>
              </a:rPr>
              <a:t> </a:t>
            </a:r>
            <a:r>
              <a:rPr lang="en-US" dirty="0" err="1">
                <a:solidFill>
                  <a:srgbClr val="002060"/>
                </a:solidFill>
                <a:latin typeface="Verdana" pitchFamily="34" charset="0"/>
              </a:rPr>
              <a:t>vào</a:t>
            </a:r>
            <a:r>
              <a:rPr lang="en-US" dirty="0">
                <a:solidFill>
                  <a:srgbClr val="002060"/>
                </a:solidFill>
                <a:latin typeface="Verdana" pitchFamily="34" charset="0"/>
              </a:rPr>
              <a:t> </a:t>
            </a:r>
            <a:r>
              <a:rPr lang="en-US" dirty="0" err="1">
                <a:solidFill>
                  <a:srgbClr val="002060"/>
                </a:solidFill>
                <a:latin typeface="Verdana" pitchFamily="34" charset="0"/>
              </a:rPr>
              <a:t>nhóm</a:t>
            </a:r>
            <a:endParaRPr lang="en-US" dirty="0">
              <a:solidFill>
                <a:srgbClr val="002060"/>
              </a:solidFill>
              <a:latin typeface="Verdana" pitchFamily="34" charset="0"/>
            </a:endParaRPr>
          </a:p>
          <a:p>
            <a:pPr lvl="1" eaLnBrk="1" hangingPunct="1">
              <a:lnSpc>
                <a:spcPct val="90000"/>
              </a:lnSpc>
              <a:defRPr/>
            </a:pPr>
            <a:r>
              <a:rPr lang="en-US" dirty="0" err="1">
                <a:solidFill>
                  <a:srgbClr val="C00000"/>
                </a:solidFill>
                <a:latin typeface="Verdana" pitchFamily="34" charset="0"/>
              </a:rPr>
              <a:t>Tặng</a:t>
            </a:r>
            <a:r>
              <a:rPr lang="en-US" dirty="0">
                <a:solidFill>
                  <a:srgbClr val="C00000"/>
                </a:solidFill>
                <a:latin typeface="Verdana" pitchFamily="34" charset="0"/>
              </a:rPr>
              <a:t> </a:t>
            </a:r>
            <a:r>
              <a:rPr lang="en-US" dirty="0" err="1">
                <a:solidFill>
                  <a:srgbClr val="C00000"/>
                </a:solidFill>
                <a:latin typeface="Verdana" pitchFamily="34" charset="0"/>
              </a:rPr>
              <a:t>phần</a:t>
            </a:r>
            <a:r>
              <a:rPr lang="en-US" dirty="0">
                <a:solidFill>
                  <a:srgbClr val="C00000"/>
                </a:solidFill>
                <a:latin typeface="Verdana" pitchFamily="34" charset="0"/>
              </a:rPr>
              <a:t> </a:t>
            </a:r>
            <a:r>
              <a:rPr lang="en-US" dirty="0" err="1">
                <a:solidFill>
                  <a:srgbClr val="C00000"/>
                </a:solidFill>
                <a:latin typeface="Verdana" pitchFamily="34" charset="0"/>
              </a:rPr>
              <a:t>thưởng</a:t>
            </a:r>
            <a:r>
              <a:rPr lang="en-US" dirty="0">
                <a:solidFill>
                  <a:srgbClr val="C00000"/>
                </a:solidFill>
                <a:latin typeface="Verdana" pitchFamily="34" charset="0"/>
              </a:rPr>
              <a:t> </a:t>
            </a:r>
            <a:r>
              <a:rPr lang="en-US" dirty="0" err="1">
                <a:solidFill>
                  <a:srgbClr val="002060"/>
                </a:solidFill>
                <a:latin typeface="Verdana" pitchFamily="34" charset="0"/>
              </a:rPr>
              <a:t>vào</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dịp</a:t>
            </a:r>
            <a:r>
              <a:rPr lang="en-US" dirty="0">
                <a:solidFill>
                  <a:srgbClr val="002060"/>
                </a:solidFill>
                <a:latin typeface="Verdana" pitchFamily="34" charset="0"/>
              </a:rPr>
              <a:t> </a:t>
            </a:r>
            <a:r>
              <a:rPr lang="en-US" dirty="0" err="1">
                <a:solidFill>
                  <a:srgbClr val="002060"/>
                </a:solidFill>
                <a:latin typeface="Verdana" pitchFamily="34" charset="0"/>
              </a:rPr>
              <a:t>lễ</a:t>
            </a:r>
            <a:r>
              <a:rPr lang="en-US" dirty="0">
                <a:solidFill>
                  <a:srgbClr val="002060"/>
                </a:solidFill>
                <a:latin typeface="Verdana" pitchFamily="34" charset="0"/>
              </a:rPr>
              <a:t>, hay </a:t>
            </a:r>
            <a:r>
              <a:rPr lang="en-US" dirty="0" err="1">
                <a:solidFill>
                  <a:srgbClr val="002060"/>
                </a:solidFill>
                <a:latin typeface="Verdana" pitchFamily="34" charset="0"/>
              </a:rPr>
              <a:t>dịp</a:t>
            </a:r>
            <a:r>
              <a:rPr lang="en-US" dirty="0">
                <a:solidFill>
                  <a:srgbClr val="002060"/>
                </a:solidFill>
                <a:latin typeface="Verdana" pitchFamily="34" charset="0"/>
              </a:rPr>
              <a:t> </a:t>
            </a:r>
            <a:r>
              <a:rPr lang="en-US" dirty="0" err="1">
                <a:solidFill>
                  <a:srgbClr val="002060"/>
                </a:solidFill>
                <a:latin typeface="Verdana" pitchFamily="34" charset="0"/>
              </a:rPr>
              <a:t>tổng</a:t>
            </a:r>
            <a:r>
              <a:rPr lang="en-US" dirty="0">
                <a:solidFill>
                  <a:srgbClr val="002060"/>
                </a:solidFill>
                <a:latin typeface="Verdana" pitchFamily="34" charset="0"/>
              </a:rPr>
              <a:t> </a:t>
            </a:r>
            <a:r>
              <a:rPr lang="en-US" dirty="0" err="1">
                <a:solidFill>
                  <a:srgbClr val="002060"/>
                </a:solidFill>
                <a:latin typeface="Verdana" pitchFamily="34" charset="0"/>
              </a:rPr>
              <a:t>kết</a:t>
            </a:r>
            <a:r>
              <a:rPr lang="en-US" dirty="0">
                <a:solidFill>
                  <a:srgbClr val="002060"/>
                </a:solidFill>
                <a:latin typeface="Verdana" pitchFamily="34" charset="0"/>
              </a:rPr>
              <a:t> </a:t>
            </a:r>
            <a:r>
              <a:rPr lang="en-US" dirty="0" err="1">
                <a:solidFill>
                  <a:srgbClr val="002060"/>
                </a:solidFill>
                <a:latin typeface="Verdana" pitchFamily="34" charset="0"/>
              </a:rPr>
              <a:t>hằng</a:t>
            </a:r>
            <a:r>
              <a:rPr lang="en-US" dirty="0">
                <a:solidFill>
                  <a:srgbClr val="002060"/>
                </a:solidFill>
                <a:latin typeface="Verdana" pitchFamily="34" charset="0"/>
              </a:rPr>
              <a:t> </a:t>
            </a:r>
            <a:r>
              <a:rPr lang="en-US" dirty="0" err="1">
                <a:solidFill>
                  <a:srgbClr val="002060"/>
                </a:solidFill>
                <a:latin typeface="Verdana" pitchFamily="34" charset="0"/>
              </a:rPr>
              <a:t>quý</a:t>
            </a:r>
            <a:r>
              <a:rPr lang="en-US" dirty="0">
                <a:solidFill>
                  <a:srgbClr val="002060"/>
                </a:solidFill>
                <a:latin typeface="Verdana" pitchFamily="34" charset="0"/>
              </a:rPr>
              <a:t>.</a:t>
            </a:r>
          </a:p>
        </p:txBody>
      </p:sp>
      <p:sp>
        <p:nvSpPr>
          <p:cNvPr id="6148" name="Slide Number Placeholder 5">
            <a:extLst>
              <a:ext uri="{FF2B5EF4-FFF2-40B4-BE49-F238E27FC236}">
                <a16:creationId xmlns:a16="http://schemas.microsoft.com/office/drawing/2014/main" id="{01360E65-4B2B-6745-8083-B87EC389845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003830D-4497-5849-BBF9-B018FDC16CE2}" type="slidenum">
              <a:rPr lang="en-US" altLang="en-US" sz="1400">
                <a:solidFill>
                  <a:schemeClr val="tx1"/>
                </a:solidFill>
              </a:rPr>
              <a:pPr>
                <a:spcBef>
                  <a:spcPct val="0"/>
                </a:spcBef>
                <a:buFontTx/>
                <a:buNone/>
              </a:pPr>
              <a:t>26</a:t>
            </a:fld>
            <a:endParaRPr lang="en-US" altLang="en-US" sz="1400">
              <a:solidFill>
                <a:schemeClr val="tx1"/>
              </a:solidFill>
            </a:endParaRPr>
          </a:p>
        </p:txBody>
      </p:sp>
    </p:spTree>
    <p:extLst>
      <p:ext uri="{BB962C8B-B14F-4D97-AF65-F5344CB8AC3E}">
        <p14:creationId xmlns:p14="http://schemas.microsoft.com/office/powerpoint/2010/main" val="171254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63">
                                            <p:txEl>
                                              <p:pRg st="2" end="2"/>
                                            </p:txEl>
                                          </p:spTgt>
                                        </p:tgtEl>
                                        <p:attrNameLst>
                                          <p:attrName>style.visibility</p:attrName>
                                        </p:attrNameLst>
                                      </p:cBhvr>
                                      <p:to>
                                        <p:strVal val="visible"/>
                                      </p:to>
                                    </p:set>
                                    <p:animEffect transition="in" filter="dissolve">
                                      <p:cBhvr>
                                        <p:cTn id="7" dur="500"/>
                                        <p:tgtEl>
                                          <p:spTgt spid="921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63">
                                            <p:txEl>
                                              <p:pRg st="4" end="4"/>
                                            </p:txEl>
                                          </p:spTgt>
                                        </p:tgtEl>
                                        <p:attrNameLst>
                                          <p:attrName>style.visibility</p:attrName>
                                        </p:attrNameLst>
                                      </p:cBhvr>
                                      <p:to>
                                        <p:strVal val="visible"/>
                                      </p:to>
                                    </p:set>
                                    <p:animEffect transition="in" filter="dissolve">
                                      <p:cBhvr>
                                        <p:cTn id="12" dur="500"/>
                                        <p:tgtEl>
                                          <p:spTgt spid="9216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63">
                                            <p:txEl>
                                              <p:pRg st="5" end="5"/>
                                            </p:txEl>
                                          </p:spTgt>
                                        </p:tgtEl>
                                        <p:attrNameLst>
                                          <p:attrName>style.visibility</p:attrName>
                                        </p:attrNameLst>
                                      </p:cBhvr>
                                      <p:to>
                                        <p:strVal val="visible"/>
                                      </p:to>
                                    </p:set>
                                    <p:animEffect transition="in" filter="dissolve">
                                      <p:cBhvr>
                                        <p:cTn id="17" dur="500"/>
                                        <p:tgtEl>
                                          <p:spTgt spid="92163">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163">
                                            <p:txEl>
                                              <p:pRg st="6" end="6"/>
                                            </p:txEl>
                                          </p:spTgt>
                                        </p:tgtEl>
                                        <p:attrNameLst>
                                          <p:attrName>style.visibility</p:attrName>
                                        </p:attrNameLst>
                                      </p:cBhvr>
                                      <p:to>
                                        <p:strVal val="visible"/>
                                      </p:to>
                                    </p:set>
                                    <p:animEffect transition="in" filter="dissolve">
                                      <p:cBhvr>
                                        <p:cTn id="22" dur="500"/>
                                        <p:tgtEl>
                                          <p:spTgt spid="9216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2163">
                                            <p:txEl>
                                              <p:pRg st="7" end="7"/>
                                            </p:txEl>
                                          </p:spTgt>
                                        </p:tgtEl>
                                        <p:attrNameLst>
                                          <p:attrName>style.visibility</p:attrName>
                                        </p:attrNameLst>
                                      </p:cBhvr>
                                      <p:to>
                                        <p:strVal val="visible"/>
                                      </p:to>
                                    </p:set>
                                    <p:animEffect transition="in" filter="dissolve">
                                      <p:cBhvr>
                                        <p:cTn id="27" dur="500"/>
                                        <p:tgtEl>
                                          <p:spTgt spid="921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4963B36-B13A-BA46-8A14-2AC2B12AE24F}"/>
              </a:ext>
            </a:extLst>
          </p:cNvPr>
          <p:cNvSpPr>
            <a:spLocks noGrp="1" noChangeArrowheads="1"/>
          </p:cNvSpPr>
          <p:nvPr>
            <p:ph type="title"/>
          </p:nvPr>
        </p:nvSpPr>
        <p:spPr>
          <a:xfrm>
            <a:off x="860425" y="38100"/>
            <a:ext cx="8229600" cy="752475"/>
          </a:xfrm>
        </p:spPr>
        <p:txBody>
          <a:bodyPr/>
          <a:lstStyle/>
          <a:p>
            <a:pPr eaLnBrk="1" hangingPunct="1"/>
            <a:r>
              <a:rPr lang="en-US" altLang="en-US">
                <a:latin typeface="Verdana" panose="020B0604030504040204" pitchFamily="34" charset="0"/>
              </a:rPr>
              <a:t>Hệ thống Điểm Tích cực</a:t>
            </a:r>
          </a:p>
        </p:txBody>
      </p:sp>
      <p:sp>
        <p:nvSpPr>
          <p:cNvPr id="107523" name="Rectangle 3">
            <a:extLst>
              <a:ext uri="{FF2B5EF4-FFF2-40B4-BE49-F238E27FC236}">
                <a16:creationId xmlns:a16="http://schemas.microsoft.com/office/drawing/2014/main" id="{698B64C0-C9B3-489F-9220-7F9C2D7C21A9}"/>
              </a:ext>
            </a:extLst>
          </p:cNvPr>
          <p:cNvSpPr>
            <a:spLocks noGrp="1" noChangeArrowheads="1"/>
          </p:cNvSpPr>
          <p:nvPr>
            <p:ph idx="1"/>
          </p:nvPr>
        </p:nvSpPr>
        <p:spPr>
          <a:xfrm>
            <a:off x="860425" y="1201157"/>
            <a:ext cx="8229600" cy="4525962"/>
          </a:xfrm>
        </p:spPr>
        <p:txBody>
          <a:bodyPr/>
          <a:lstStyle/>
          <a:p>
            <a:pPr eaLnBrk="1" hangingPunct="1">
              <a:defRPr/>
            </a:pPr>
            <a:r>
              <a:rPr lang="en-US" sz="2800" i="1" u="sng" dirty="0" err="1">
                <a:solidFill>
                  <a:srgbClr val="002060"/>
                </a:solidFill>
                <a:latin typeface="Verdana" pitchFamily="34" charset="0"/>
              </a:rPr>
              <a:t>Mục</a:t>
            </a:r>
            <a:r>
              <a:rPr lang="en-US" sz="2800" i="1" u="sng" dirty="0">
                <a:solidFill>
                  <a:srgbClr val="002060"/>
                </a:solidFill>
                <a:latin typeface="Verdana" pitchFamily="34" charset="0"/>
              </a:rPr>
              <a:t> </a:t>
            </a:r>
            <a:r>
              <a:rPr lang="en-US" sz="2800" i="1" u="sng" dirty="0" err="1">
                <a:solidFill>
                  <a:srgbClr val="002060"/>
                </a:solidFill>
                <a:latin typeface="Verdana" pitchFamily="34" charset="0"/>
              </a:rPr>
              <a:t>đích</a:t>
            </a:r>
            <a:r>
              <a:rPr lang="en-US" sz="2800" i="1" u="sng" dirty="0">
                <a:solidFill>
                  <a:srgbClr val="002060"/>
                </a:solidFill>
                <a:latin typeface="Verdana" pitchFamily="34" charset="0"/>
              </a:rPr>
              <a:t>: </a:t>
            </a:r>
            <a:r>
              <a:rPr lang="en-US" sz="2800" dirty="0" err="1">
                <a:solidFill>
                  <a:srgbClr val="002060"/>
                </a:solidFill>
                <a:latin typeface="Verdana" pitchFamily="34" charset="0"/>
              </a:rPr>
              <a:t>Để</a:t>
            </a:r>
            <a:r>
              <a:rPr lang="en-US" sz="2800" dirty="0">
                <a:solidFill>
                  <a:srgbClr val="002060"/>
                </a:solidFill>
                <a:latin typeface="Verdana" pitchFamily="34" charset="0"/>
              </a:rPr>
              <a:t> </a:t>
            </a:r>
            <a:r>
              <a:rPr lang="en-US" sz="2800" u="sng" dirty="0" err="1">
                <a:solidFill>
                  <a:srgbClr val="C00000"/>
                </a:solidFill>
                <a:latin typeface="Verdana" pitchFamily="34" charset="0"/>
              </a:rPr>
              <a:t>khuyến</a:t>
            </a:r>
            <a:r>
              <a:rPr lang="en-US" sz="2800" u="sng" dirty="0">
                <a:solidFill>
                  <a:srgbClr val="C00000"/>
                </a:solidFill>
                <a:latin typeface="Verdana" pitchFamily="34" charset="0"/>
              </a:rPr>
              <a:t> </a:t>
            </a:r>
            <a:r>
              <a:rPr lang="en-US" sz="2800" u="sng" dirty="0" err="1">
                <a:solidFill>
                  <a:srgbClr val="C00000"/>
                </a:solidFill>
                <a:latin typeface="Verdana" pitchFamily="34" charset="0"/>
              </a:rPr>
              <a:t>khích</a:t>
            </a:r>
            <a:r>
              <a:rPr lang="en-US" sz="2800" dirty="0">
                <a:solidFill>
                  <a:srgbClr val="C00000"/>
                </a:solidFill>
                <a:latin typeface="Verdana" pitchFamily="34" charset="0"/>
              </a:rPr>
              <a:t> </a:t>
            </a:r>
            <a:r>
              <a:rPr lang="en-US" sz="2800" dirty="0" err="1">
                <a:solidFill>
                  <a:srgbClr val="002060"/>
                </a:solidFill>
                <a:latin typeface="Verdana" pitchFamily="34" charset="0"/>
              </a:rPr>
              <a:t>cách</a:t>
            </a:r>
            <a:r>
              <a:rPr lang="en-US" sz="2800" dirty="0">
                <a:solidFill>
                  <a:srgbClr val="002060"/>
                </a:solidFill>
                <a:latin typeface="Verdana" pitchFamily="34" charset="0"/>
              </a:rPr>
              <a:t> </a:t>
            </a:r>
            <a:r>
              <a:rPr lang="en-US" sz="2800" dirty="0" err="1">
                <a:solidFill>
                  <a:srgbClr val="002060"/>
                </a:solidFill>
                <a:latin typeface="Verdana" pitchFamily="34" charset="0"/>
              </a:rPr>
              <a:t>cư</a:t>
            </a:r>
            <a:r>
              <a:rPr lang="en-US" sz="2800" dirty="0">
                <a:solidFill>
                  <a:srgbClr val="002060"/>
                </a:solidFill>
                <a:latin typeface="Verdana" pitchFamily="34" charset="0"/>
              </a:rPr>
              <a:t> </a:t>
            </a:r>
            <a:r>
              <a:rPr lang="en-US" sz="2800" dirty="0" err="1">
                <a:solidFill>
                  <a:srgbClr val="002060"/>
                </a:solidFill>
                <a:latin typeface="Verdana" pitchFamily="34" charset="0"/>
              </a:rPr>
              <a:t>xử</a:t>
            </a:r>
            <a:r>
              <a:rPr lang="en-US" sz="2800" dirty="0">
                <a:solidFill>
                  <a:srgbClr val="002060"/>
                </a:solidFill>
                <a:latin typeface="Verdana" pitchFamily="34" charset="0"/>
              </a:rPr>
              <a:t> </a:t>
            </a:r>
            <a:r>
              <a:rPr lang="en-US" sz="2800" dirty="0" err="1">
                <a:solidFill>
                  <a:srgbClr val="002060"/>
                </a:solidFill>
                <a:latin typeface="Verdana" pitchFamily="34" charset="0"/>
              </a:rPr>
              <a:t>tốt</a:t>
            </a:r>
            <a:r>
              <a:rPr lang="en-US" sz="2800" dirty="0">
                <a:solidFill>
                  <a:srgbClr val="002060"/>
                </a:solidFill>
                <a:latin typeface="Verdana" pitchFamily="34" charset="0"/>
              </a:rPr>
              <a:t> </a:t>
            </a:r>
            <a:r>
              <a:rPr lang="en-US" sz="2800" dirty="0" err="1">
                <a:solidFill>
                  <a:srgbClr val="002060"/>
                </a:solidFill>
                <a:latin typeface="Verdana" pitchFamily="34" charset="0"/>
              </a:rPr>
              <a:t>đẹp</a:t>
            </a:r>
            <a:r>
              <a:rPr lang="en-US" sz="2800" dirty="0">
                <a:solidFill>
                  <a:srgbClr val="002060"/>
                </a:solidFill>
                <a:latin typeface="Verdana" pitchFamily="34" charset="0"/>
              </a:rPr>
              <a:t>.</a:t>
            </a:r>
          </a:p>
          <a:p>
            <a:pPr eaLnBrk="1" hangingPunct="1">
              <a:defRPr/>
            </a:pPr>
            <a:r>
              <a:rPr lang="en-US" sz="2800" dirty="0" err="1">
                <a:solidFill>
                  <a:srgbClr val="002060"/>
                </a:solidFill>
                <a:latin typeface="Verdana" pitchFamily="34" charset="0"/>
              </a:rPr>
              <a:t>Như</a:t>
            </a:r>
            <a:r>
              <a:rPr lang="en-US" sz="2800" dirty="0">
                <a:solidFill>
                  <a:srgbClr val="002060"/>
                </a:solidFill>
                <a:latin typeface="Verdana" pitchFamily="34" charset="0"/>
              </a:rPr>
              <a:t> </a:t>
            </a:r>
            <a:r>
              <a:rPr lang="en-US" sz="2800" dirty="0" err="1">
                <a:solidFill>
                  <a:srgbClr val="002060"/>
                </a:solidFill>
                <a:latin typeface="Verdana" pitchFamily="34" charset="0"/>
              </a:rPr>
              <a:t>thế</a:t>
            </a:r>
            <a:r>
              <a:rPr lang="en-US" sz="2800" dirty="0">
                <a:solidFill>
                  <a:srgbClr val="002060"/>
                </a:solidFill>
                <a:latin typeface="Verdana" pitchFamily="34" charset="0"/>
              </a:rPr>
              <a:t> </a:t>
            </a:r>
            <a:r>
              <a:rPr lang="en-US" sz="2800" dirty="0" err="1">
                <a:solidFill>
                  <a:srgbClr val="002060"/>
                </a:solidFill>
                <a:latin typeface="Verdana" pitchFamily="34" charset="0"/>
              </a:rPr>
              <a:t>nào</a:t>
            </a:r>
            <a:r>
              <a:rPr lang="en-US" sz="2800" dirty="0">
                <a:solidFill>
                  <a:srgbClr val="002060"/>
                </a:solidFill>
                <a:latin typeface="Verdana" pitchFamily="34" charset="0"/>
              </a:rPr>
              <a:t>?</a:t>
            </a:r>
          </a:p>
          <a:p>
            <a:pPr marL="0" indent="0" eaLnBrk="1" hangingPunct="1">
              <a:buNone/>
              <a:defRPr/>
            </a:pPr>
            <a:endParaRPr lang="en-US" sz="2800" dirty="0">
              <a:solidFill>
                <a:srgbClr val="002060"/>
              </a:solidFill>
              <a:latin typeface="Verdana" pitchFamily="34" charset="0"/>
            </a:endParaRPr>
          </a:p>
          <a:p>
            <a:pPr lvl="1" eaLnBrk="1" hangingPunct="1">
              <a:defRPr/>
            </a:pP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sẽ</a:t>
            </a:r>
            <a:r>
              <a:rPr lang="en-US" dirty="0">
                <a:solidFill>
                  <a:srgbClr val="002060"/>
                </a:solidFill>
                <a:latin typeface="Verdana" pitchFamily="34" charset="0"/>
              </a:rPr>
              <a:t> </a:t>
            </a:r>
            <a:r>
              <a:rPr lang="en-US" dirty="0" err="1">
                <a:solidFill>
                  <a:srgbClr val="002060"/>
                </a:solidFill>
                <a:latin typeface="Verdana" pitchFamily="34" charset="0"/>
              </a:rPr>
              <a:t>được</a:t>
            </a:r>
            <a:r>
              <a:rPr lang="en-US" dirty="0">
                <a:solidFill>
                  <a:srgbClr val="00206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cá</a:t>
            </a:r>
            <a:r>
              <a:rPr lang="en-US" dirty="0">
                <a:solidFill>
                  <a:srgbClr val="002060"/>
                </a:solidFill>
                <a:latin typeface="Verdana" pitchFamily="34" charset="0"/>
              </a:rPr>
              <a:t> </a:t>
            </a:r>
            <a:r>
              <a:rPr lang="en-US" dirty="0" err="1">
                <a:solidFill>
                  <a:srgbClr val="002060"/>
                </a:solidFill>
                <a:latin typeface="Verdana" pitchFamily="34" charset="0"/>
              </a:rPr>
              <a:t>nhân</a:t>
            </a:r>
            <a:r>
              <a:rPr lang="en-US" dirty="0">
                <a:solidFill>
                  <a:srgbClr val="002060"/>
                </a:solidFill>
                <a:latin typeface="Verdana" pitchFamily="34" charset="0"/>
              </a:rPr>
              <a:t> </a:t>
            </a:r>
            <a:r>
              <a:rPr lang="en-US" dirty="0" err="1">
                <a:solidFill>
                  <a:srgbClr val="002060"/>
                </a:solidFill>
                <a:latin typeface="Verdana" pitchFamily="34" charset="0"/>
              </a:rPr>
              <a:t>hoặc</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b="1" u="sng" dirty="0" err="1">
                <a:solidFill>
                  <a:srgbClr val="002060"/>
                </a:solidFill>
                <a:latin typeface="Verdana" pitchFamily="34" charset="0"/>
              </a:rPr>
              <a:t>cư</a:t>
            </a:r>
            <a:r>
              <a:rPr lang="en-US" b="1" u="sng" dirty="0">
                <a:solidFill>
                  <a:srgbClr val="002060"/>
                </a:solidFill>
                <a:latin typeface="Verdana" pitchFamily="34" charset="0"/>
              </a:rPr>
              <a:t> </a:t>
            </a:r>
            <a:r>
              <a:rPr lang="en-US" b="1" u="sng" dirty="0" err="1">
                <a:solidFill>
                  <a:srgbClr val="002060"/>
                </a:solidFill>
                <a:latin typeface="Verdana" pitchFamily="34" charset="0"/>
              </a:rPr>
              <a:t>xử</a:t>
            </a:r>
            <a:r>
              <a:rPr lang="en-US" dirty="0">
                <a:solidFill>
                  <a:srgbClr val="002060"/>
                </a:solidFill>
                <a:latin typeface="Verdana" pitchFamily="34" charset="0"/>
              </a:rPr>
              <a:t> </a:t>
            </a:r>
            <a:r>
              <a:rPr lang="en-US" dirty="0" err="1">
                <a:solidFill>
                  <a:srgbClr val="002060"/>
                </a:solidFill>
                <a:latin typeface="Verdana" pitchFamily="34" charset="0"/>
              </a:rPr>
              <a:t>theo</a:t>
            </a:r>
            <a:r>
              <a:rPr lang="en-US" dirty="0">
                <a:solidFill>
                  <a:srgbClr val="002060"/>
                </a:solidFill>
                <a:latin typeface="Verdana" pitchFamily="34" charset="0"/>
              </a:rPr>
              <a:t> </a:t>
            </a:r>
            <a:r>
              <a:rPr lang="en-US" dirty="0" err="1">
                <a:solidFill>
                  <a:srgbClr val="002060"/>
                </a:solidFill>
                <a:latin typeface="Verdana" pitchFamily="34" charset="0"/>
              </a:rPr>
              <a:t>quy</a:t>
            </a:r>
            <a:r>
              <a:rPr lang="en-US" dirty="0">
                <a:solidFill>
                  <a:srgbClr val="002060"/>
                </a:solidFill>
                <a:latin typeface="Verdana" pitchFamily="34" charset="0"/>
              </a:rPr>
              <a:t> </a:t>
            </a:r>
            <a:r>
              <a:rPr lang="en-US" dirty="0" err="1">
                <a:solidFill>
                  <a:srgbClr val="002060"/>
                </a:solidFill>
                <a:latin typeface="Verdana" pitchFamily="34" charset="0"/>
              </a:rPr>
              <a:t>định</a:t>
            </a:r>
            <a:r>
              <a:rPr lang="en-US" dirty="0">
                <a:solidFill>
                  <a:srgbClr val="002060"/>
                </a:solidFill>
                <a:latin typeface="Verdana" pitchFamily="34" charset="0"/>
              </a:rPr>
              <a:t> </a:t>
            </a:r>
            <a:r>
              <a:rPr lang="en-US" dirty="0" err="1">
                <a:solidFill>
                  <a:srgbClr val="002060"/>
                </a:solidFill>
                <a:latin typeface="Verdana" pitchFamily="34" charset="0"/>
              </a:rPr>
              <a:t>của</a:t>
            </a:r>
            <a:r>
              <a:rPr lang="en-US" dirty="0">
                <a:solidFill>
                  <a:srgbClr val="002060"/>
                </a:solidFill>
                <a:latin typeface="Verdana" pitchFamily="34" charset="0"/>
              </a:rPr>
              <a:t> </a:t>
            </a:r>
            <a:r>
              <a:rPr lang="en-US" dirty="0" err="1">
                <a:solidFill>
                  <a:srgbClr val="002060"/>
                </a:solidFill>
                <a:latin typeface="Verdana" pitchFamily="34" charset="0"/>
              </a:rPr>
              <a:t>câu</a:t>
            </a:r>
            <a:r>
              <a:rPr lang="en-US" dirty="0">
                <a:solidFill>
                  <a:srgbClr val="002060"/>
                </a:solidFill>
                <a:latin typeface="Verdana" pitchFamily="34" charset="0"/>
              </a:rPr>
              <a:t> </a:t>
            </a:r>
            <a:r>
              <a:rPr lang="en-US" dirty="0" err="1">
                <a:solidFill>
                  <a:srgbClr val="002060"/>
                </a:solidFill>
                <a:latin typeface="Verdana" pitchFamily="34" charset="0"/>
              </a:rPr>
              <a:t>lạc</a:t>
            </a:r>
            <a:r>
              <a:rPr lang="en-US" dirty="0">
                <a:solidFill>
                  <a:srgbClr val="002060"/>
                </a:solidFill>
                <a:latin typeface="Verdana" pitchFamily="34" charset="0"/>
              </a:rPr>
              <a:t> </a:t>
            </a:r>
            <a:r>
              <a:rPr lang="en-US" dirty="0" err="1">
                <a:solidFill>
                  <a:srgbClr val="002060"/>
                </a:solidFill>
                <a:latin typeface="Verdana" pitchFamily="34" charset="0"/>
              </a:rPr>
              <a:t>bộ</a:t>
            </a:r>
            <a:r>
              <a:rPr lang="en-US" dirty="0">
                <a:solidFill>
                  <a:srgbClr val="002060"/>
                </a:solidFill>
                <a:latin typeface="Verdana" pitchFamily="34" charset="0"/>
              </a:rPr>
              <a:t>.</a:t>
            </a:r>
          </a:p>
        </p:txBody>
      </p:sp>
      <p:sp>
        <p:nvSpPr>
          <p:cNvPr id="17412" name="Slide Number Placeholder 5">
            <a:extLst>
              <a:ext uri="{FF2B5EF4-FFF2-40B4-BE49-F238E27FC236}">
                <a16:creationId xmlns:a16="http://schemas.microsoft.com/office/drawing/2014/main" id="{31E25E60-19DC-4046-B69D-FB04E5F9907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482DF958-8102-B242-9FA5-E841A9106114}" type="slidenum">
              <a:rPr lang="en-US" altLang="en-US" sz="1400">
                <a:solidFill>
                  <a:schemeClr val="tx1"/>
                </a:solidFill>
              </a:rPr>
              <a:pPr>
                <a:spcBef>
                  <a:spcPct val="0"/>
                </a:spcBef>
                <a:buFontTx/>
                <a:buNone/>
              </a:pPr>
              <a:t>27</a:t>
            </a:fld>
            <a:endParaRPr lang="en-US" altLang="en-US" sz="1400">
              <a:solidFill>
                <a:schemeClr val="tx1"/>
              </a:solidFill>
            </a:endParaRPr>
          </a:p>
        </p:txBody>
      </p:sp>
      <p:pic>
        <p:nvPicPr>
          <p:cNvPr id="107524" name="Picture 4">
            <a:extLst>
              <a:ext uri="{FF2B5EF4-FFF2-40B4-BE49-F238E27FC236}">
                <a16:creationId xmlns:a16="http://schemas.microsoft.com/office/drawing/2014/main" id="{266A91FF-8C5B-CD41-89BB-605FB2219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4271963"/>
            <a:ext cx="13985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1085B408-C06B-2D49-BBCD-EE3E9619E197}"/>
              </a:ext>
            </a:extLst>
          </p:cNvPr>
          <p:cNvGrpSpPr>
            <a:grpSpLocks/>
          </p:cNvGrpSpPr>
          <p:nvPr/>
        </p:nvGrpSpPr>
        <p:grpSpPr bwMode="auto">
          <a:xfrm rot="-960820">
            <a:off x="4586288" y="4457700"/>
            <a:ext cx="4600575" cy="1971675"/>
            <a:chOff x="2798" y="3317"/>
            <a:chExt cx="2898" cy="1242"/>
          </a:xfrm>
        </p:grpSpPr>
        <p:pic>
          <p:nvPicPr>
            <p:cNvPr id="17415" name="Picture 6">
              <a:extLst>
                <a:ext uri="{FF2B5EF4-FFF2-40B4-BE49-F238E27FC236}">
                  <a16:creationId xmlns:a16="http://schemas.microsoft.com/office/drawing/2014/main" id="{7E7F74AA-171C-C349-97D0-B4E8D420E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 y="3317"/>
              <a:ext cx="2898"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 Box 7">
              <a:extLst>
                <a:ext uri="{FF2B5EF4-FFF2-40B4-BE49-F238E27FC236}">
                  <a16:creationId xmlns:a16="http://schemas.microsoft.com/office/drawing/2014/main" id="{B2FC5541-D7BD-491E-B24E-BD03984FAC7A}"/>
                </a:ext>
              </a:extLst>
            </p:cNvPr>
            <p:cNvSpPr txBox="1">
              <a:spLocks noChangeArrowheads="1"/>
            </p:cNvSpPr>
            <p:nvPr/>
          </p:nvSpPr>
          <p:spPr bwMode="auto">
            <a:xfrm>
              <a:off x="3883" y="3479"/>
              <a:ext cx="1680" cy="989"/>
            </a:xfrm>
            <a:prstGeom prst="rect">
              <a:avLst/>
            </a:prstGeom>
            <a:noFill/>
            <a:ln>
              <a:noFill/>
            </a:ln>
            <a:effectLst/>
          </p:spPr>
          <p:txBody>
            <a:bodyPr>
              <a:spAutoFit/>
            </a:bodyPr>
            <a:lstStyle/>
            <a:p>
              <a:pPr algn="ctr" eaLnBrk="1" fontAlgn="auto" hangingPunct="1">
                <a:spcBef>
                  <a:spcPct val="50000"/>
                </a:spcBef>
                <a:spcAft>
                  <a:spcPts val="0"/>
                </a:spcAft>
                <a:defRPr/>
              </a:pPr>
              <a:r>
                <a:rPr lang="en-US" sz="3200" dirty="0" err="1">
                  <a:latin typeface="Comic Sans MS" charset="0"/>
                  <a:ea typeface="+mn-ea"/>
                </a:rPr>
                <a:t>Làm</a:t>
              </a:r>
              <a:r>
                <a:rPr lang="en-US" sz="3200" dirty="0">
                  <a:latin typeface="Comic Sans MS" charset="0"/>
                  <a:ea typeface="+mn-ea"/>
                </a:rPr>
                <a:t> </a:t>
              </a:r>
              <a:r>
                <a:rPr lang="en-US" sz="3200" dirty="0" err="1">
                  <a:latin typeface="Comic Sans MS" charset="0"/>
                  <a:ea typeface="+mn-ea"/>
                </a:rPr>
                <a:t>thế</a:t>
              </a:r>
              <a:r>
                <a:rPr lang="en-US" sz="3200" dirty="0">
                  <a:latin typeface="Comic Sans MS" charset="0"/>
                  <a:ea typeface="+mn-ea"/>
                </a:rPr>
                <a:t> </a:t>
              </a:r>
              <a:r>
                <a:rPr lang="en-US" sz="3200" dirty="0" err="1">
                  <a:latin typeface="Comic Sans MS" charset="0"/>
                  <a:ea typeface="+mn-ea"/>
                </a:rPr>
                <a:t>nào</a:t>
              </a:r>
              <a:r>
                <a:rPr lang="en-US" sz="3200" dirty="0">
                  <a:latin typeface="Comic Sans MS" charset="0"/>
                  <a:ea typeface="+mn-ea"/>
                </a:rPr>
                <a:t> </a:t>
              </a:r>
              <a:r>
                <a:rPr lang="en-US" sz="3200" dirty="0" err="1">
                  <a:latin typeface="Comic Sans MS" charset="0"/>
                  <a:ea typeface="+mn-ea"/>
                </a:rPr>
                <a:t>để</a:t>
              </a:r>
              <a:r>
                <a:rPr lang="en-US" sz="3200" dirty="0">
                  <a:latin typeface="Comic Sans MS" charset="0"/>
                  <a:ea typeface="+mn-ea"/>
                </a:rPr>
                <a:t> </a:t>
              </a:r>
              <a:r>
                <a:rPr lang="en-US" sz="3200" dirty="0" err="1">
                  <a:latin typeface="Comic Sans MS" charset="0"/>
                  <a:ea typeface="+mn-ea"/>
                </a:rPr>
                <a:t>em</a:t>
              </a:r>
              <a:r>
                <a:rPr lang="en-US" sz="3200" dirty="0">
                  <a:latin typeface="Comic Sans MS" charset="0"/>
                  <a:ea typeface="+mn-ea"/>
                </a:rPr>
                <a:t> </a:t>
              </a:r>
              <a:r>
                <a:rPr lang="en-US" sz="3200" dirty="0" err="1">
                  <a:latin typeface="Comic Sans MS" charset="0"/>
                  <a:ea typeface="+mn-ea"/>
                </a:rPr>
                <a:t>được</a:t>
              </a:r>
              <a:r>
                <a:rPr lang="en-US" sz="3200" dirty="0">
                  <a:latin typeface="Comic Sans MS" charset="0"/>
                  <a:ea typeface="+mn-ea"/>
                </a:rPr>
                <a:t> </a:t>
              </a:r>
              <a:r>
                <a:rPr lang="en-US" sz="3200" dirty="0" err="1">
                  <a:latin typeface="Comic Sans MS" charset="0"/>
                  <a:ea typeface="+mn-ea"/>
                </a:rPr>
                <a:t>điểm</a:t>
              </a:r>
              <a:r>
                <a:rPr lang="en-US" sz="3200" dirty="0">
                  <a:latin typeface="Comic Sans MS" charset="0"/>
                  <a:ea typeface="+mn-ea"/>
                </a:rPr>
                <a:t>?</a:t>
              </a:r>
            </a:p>
          </p:txBody>
        </p:sp>
      </p:grpSp>
    </p:spTree>
    <p:extLst>
      <p:ext uri="{BB962C8B-B14F-4D97-AF65-F5344CB8AC3E}">
        <p14:creationId xmlns:p14="http://schemas.microsoft.com/office/powerpoint/2010/main" val="1558093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dissolve">
                                      <p:cBhvr>
                                        <p:cTn id="7" dur="500"/>
                                        <p:tgtEl>
                                          <p:spTgt spid="107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dissolve">
                                      <p:cBhvr>
                                        <p:cTn id="12" dur="500"/>
                                        <p:tgtEl>
                                          <p:spTgt spid="107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7523">
                                            <p:txEl>
                                              <p:pRg st="3" end="3"/>
                                            </p:txEl>
                                          </p:spTgt>
                                        </p:tgtEl>
                                        <p:attrNameLst>
                                          <p:attrName>style.visibility</p:attrName>
                                        </p:attrNameLst>
                                      </p:cBhvr>
                                      <p:to>
                                        <p:strVal val="visible"/>
                                      </p:to>
                                    </p:set>
                                    <p:animEffect transition="in" filter="dissolve">
                                      <p:cBhvr>
                                        <p:cTn id="17" dur="500"/>
                                        <p:tgtEl>
                                          <p:spTgt spid="1075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107524"/>
                                        </p:tgtEl>
                                        <p:attrNameLst>
                                          <p:attrName>style.visibility</p:attrName>
                                        </p:attrNameLst>
                                      </p:cBhvr>
                                      <p:to>
                                        <p:strVal val="visible"/>
                                      </p:to>
                                    </p:set>
                                    <p:anim calcmode="lin" valueType="num">
                                      <p:cBhvr additive="base">
                                        <p:cTn id="22" dur="1000" fill="hold"/>
                                        <p:tgtEl>
                                          <p:spTgt spid="107524"/>
                                        </p:tgtEl>
                                        <p:attrNameLst>
                                          <p:attrName>ppt_x</p:attrName>
                                        </p:attrNameLst>
                                      </p:cBhvr>
                                      <p:tavLst>
                                        <p:tav tm="0">
                                          <p:val>
                                            <p:strVal val="0-#ppt_w/2"/>
                                          </p:val>
                                        </p:tav>
                                        <p:tav tm="100000">
                                          <p:val>
                                            <p:strVal val="#ppt_x"/>
                                          </p:val>
                                        </p:tav>
                                      </p:tavLst>
                                    </p:anim>
                                    <p:anim calcmode="lin" valueType="num">
                                      <p:cBhvr additive="base">
                                        <p:cTn id="23" dur="1000" fill="hold"/>
                                        <p:tgtEl>
                                          <p:spTgt spid="1075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a:extLst>
              <a:ext uri="{FF2B5EF4-FFF2-40B4-BE49-F238E27FC236}">
                <a16:creationId xmlns:a16="http://schemas.microsoft.com/office/drawing/2014/main" id="{E1CD1BE4-6811-459A-8BCA-C502A8CB3A7B}"/>
              </a:ext>
            </a:extLst>
          </p:cNvPr>
          <p:cNvSpPr>
            <a:spLocks noGrp="1" noChangeArrowheads="1"/>
          </p:cNvSpPr>
          <p:nvPr>
            <p:ph idx="1"/>
          </p:nvPr>
        </p:nvSpPr>
        <p:spPr>
          <a:xfrm>
            <a:off x="2667000" y="2100263"/>
            <a:ext cx="4019550" cy="3386137"/>
          </a:xfrm>
          <a:prstGeom prst="star5">
            <a:avLst>
              <a:gd name="adj" fmla="val 25586"/>
              <a:gd name="hf" fmla="val 105146"/>
              <a:gd name="vf" fmla="val 110557"/>
            </a:avLst>
          </a:prstGeom>
          <a:gradFill rotWithShape="0">
            <a:gsLst>
              <a:gs pos="0">
                <a:srgbClr val="FFFF00"/>
              </a:gs>
              <a:gs pos="50000">
                <a:schemeClr val="bg1"/>
              </a:gs>
              <a:gs pos="100000">
                <a:srgbClr val="FFFF00"/>
              </a:gs>
            </a:gsLst>
            <a:lin ang="2700000" scaled="1"/>
          </a:gradFill>
          <a:effectLst>
            <a:prstShdw prst="shdw17" dist="17961" dir="2700000">
              <a:srgbClr val="FFFF00">
                <a:gamma/>
                <a:shade val="60000"/>
                <a:invGamma/>
                <a:alpha val="74998"/>
              </a:srgbClr>
            </a:prstShdw>
          </a:effectLst>
        </p:spPr>
        <p:txBody>
          <a:bodyPr/>
          <a:lstStyle/>
          <a:p>
            <a:pPr algn="ctr" eaLnBrk="1" hangingPunct="1">
              <a:spcBef>
                <a:spcPct val="0"/>
              </a:spcBef>
              <a:buFontTx/>
              <a:buNone/>
              <a:defRPr/>
            </a:pPr>
            <a:r>
              <a:rPr lang="en-US" sz="2800" dirty="0" err="1">
                <a:ea typeface="+mn-ea"/>
              </a:rPr>
              <a:t>Mang</a:t>
            </a:r>
            <a:r>
              <a:rPr lang="en-US" sz="2800" dirty="0">
                <a:ea typeface="+mn-ea"/>
              </a:rPr>
              <a:t> </a:t>
            </a:r>
            <a:r>
              <a:rPr lang="en-US" sz="2800" dirty="0" err="1">
                <a:ea typeface="+mn-ea"/>
              </a:rPr>
              <a:t>theo</a:t>
            </a:r>
            <a:endParaRPr lang="en-US" sz="2800" dirty="0">
              <a:ea typeface="+mn-ea"/>
            </a:endParaRPr>
          </a:p>
          <a:p>
            <a:pPr algn="ctr" eaLnBrk="1" hangingPunct="1">
              <a:spcBef>
                <a:spcPct val="0"/>
              </a:spcBef>
              <a:buFontTx/>
              <a:buNone/>
              <a:defRPr/>
            </a:pPr>
            <a:r>
              <a:rPr lang="en-US" sz="2800" dirty="0" err="1">
                <a:ea typeface="+mn-ea"/>
              </a:rPr>
              <a:t>Kinh</a:t>
            </a:r>
            <a:r>
              <a:rPr lang="en-US" sz="2800" dirty="0">
                <a:ea typeface="+mn-ea"/>
              </a:rPr>
              <a:t> </a:t>
            </a:r>
            <a:r>
              <a:rPr lang="en-US" sz="2800" dirty="0" err="1">
                <a:ea typeface="+mn-ea"/>
              </a:rPr>
              <a:t>Thánh</a:t>
            </a:r>
            <a:endParaRPr lang="en-US" sz="2800" dirty="0">
              <a:ea typeface="+mn-ea"/>
            </a:endParaRPr>
          </a:p>
        </p:txBody>
      </p:sp>
      <p:sp>
        <p:nvSpPr>
          <p:cNvPr id="18435" name="Slide Number Placeholder 5">
            <a:extLst>
              <a:ext uri="{FF2B5EF4-FFF2-40B4-BE49-F238E27FC236}">
                <a16:creationId xmlns:a16="http://schemas.microsoft.com/office/drawing/2014/main" id="{5958C694-3053-044F-9770-3FEA73F427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A740BFCE-B317-DE4E-AD32-691279993138}" type="slidenum">
              <a:rPr lang="en-US" altLang="en-US" sz="1400">
                <a:solidFill>
                  <a:schemeClr val="tx1"/>
                </a:solidFill>
              </a:rPr>
              <a:pPr>
                <a:spcBef>
                  <a:spcPct val="0"/>
                </a:spcBef>
                <a:buFontTx/>
                <a:buNone/>
              </a:pPr>
              <a:t>28</a:t>
            </a:fld>
            <a:endParaRPr lang="en-US" altLang="en-US" sz="1400">
              <a:solidFill>
                <a:schemeClr val="tx1"/>
              </a:solidFill>
            </a:endParaRPr>
          </a:p>
        </p:txBody>
      </p:sp>
      <p:sp>
        <p:nvSpPr>
          <p:cNvPr id="108547" name="AutoShape 3">
            <a:extLst>
              <a:ext uri="{FF2B5EF4-FFF2-40B4-BE49-F238E27FC236}">
                <a16:creationId xmlns:a16="http://schemas.microsoft.com/office/drawing/2014/main" id="{D61B3DC9-940D-4B7F-B3F2-40C3D57B9F04}"/>
              </a:ext>
            </a:extLst>
          </p:cNvPr>
          <p:cNvSpPr>
            <a:spLocks noChangeArrowheads="1"/>
          </p:cNvSpPr>
          <p:nvPr/>
        </p:nvSpPr>
        <p:spPr bwMode="auto">
          <a:xfrm>
            <a:off x="4723053" y="225425"/>
            <a:ext cx="3962400" cy="2971800"/>
          </a:xfrm>
          <a:prstGeom prst="star16">
            <a:avLst>
              <a:gd name="adj" fmla="val 37500"/>
            </a:avLst>
          </a:prstGeom>
          <a:gradFill rotWithShape="0">
            <a:gsLst>
              <a:gs pos="0">
                <a:schemeClr val="bg1"/>
              </a:gs>
              <a:gs pos="100000">
                <a:schemeClr val="accent2"/>
              </a:gs>
            </a:gsLst>
            <a:path path="shape">
              <a:fillToRect l="50000" t="50000" r="50000" b="50000"/>
            </a:path>
          </a:gradFill>
          <a:ln>
            <a:noFill/>
          </a:ln>
          <a:effectLst>
            <a:prstShdw prst="shdw17" dist="17961" dir="2700000">
              <a:schemeClr val="accent2">
                <a:gamma/>
                <a:shade val="60000"/>
                <a:invGamma/>
                <a:alpha val="74998"/>
              </a:schemeClr>
            </a:prstShdw>
          </a:effectLst>
        </p:spPr>
        <p:txBody>
          <a:bodyPr wrap="none" lIns="92075" tIns="46038" rIns="92075" bIns="46038" anchor="ctr"/>
          <a:lstStyle/>
          <a:p>
            <a:pPr algn="ctr" eaLnBrk="1" fontAlgn="auto" hangingPunct="1">
              <a:spcBef>
                <a:spcPts val="0"/>
              </a:spcBef>
              <a:spcAft>
                <a:spcPts val="0"/>
              </a:spcAft>
              <a:defRPr/>
            </a:pPr>
            <a:r>
              <a:rPr lang="en-US" sz="3800" dirty="0" err="1">
                <a:effectLst>
                  <a:outerShdw blurRad="38100" dist="38100" dir="2700000" algn="tl">
                    <a:srgbClr val="FFFFFF"/>
                  </a:outerShdw>
                </a:effectLst>
                <a:latin typeface="Futura XBlkCn BT" charset="0"/>
                <a:ea typeface="+mn-ea"/>
              </a:rPr>
              <a:t>Thuộc</a:t>
            </a:r>
            <a:r>
              <a:rPr lang="en-US" sz="3800" dirty="0">
                <a:effectLst>
                  <a:outerShdw blurRad="38100" dist="38100" dir="2700000" algn="tl">
                    <a:srgbClr val="FFFFFF"/>
                  </a:outerShdw>
                </a:effectLst>
                <a:latin typeface="Futura XBlkCn BT" charset="0"/>
                <a:ea typeface="+mn-ea"/>
              </a:rPr>
              <a:t> </a:t>
            </a:r>
            <a:r>
              <a:rPr lang="en-US" sz="3800" u="sng" dirty="0" err="1">
                <a:effectLst>
                  <a:outerShdw blurRad="38100" dist="38100" dir="2700000" algn="tl">
                    <a:srgbClr val="FFFFFF"/>
                  </a:outerShdw>
                </a:effectLst>
                <a:latin typeface="Futura XBlkCn BT" charset="0"/>
                <a:ea typeface="+mn-ea"/>
              </a:rPr>
              <a:t>Câu</a:t>
            </a:r>
            <a:r>
              <a:rPr lang="en-US" sz="3800" u="sng" dirty="0">
                <a:effectLst>
                  <a:outerShdw blurRad="38100" dist="38100" dir="2700000" algn="tl">
                    <a:srgbClr val="FFFFFF"/>
                  </a:outerShdw>
                </a:effectLst>
                <a:latin typeface="Futura XBlkCn BT" charset="0"/>
                <a:ea typeface="+mn-ea"/>
              </a:rPr>
              <a:t> </a:t>
            </a:r>
            <a:r>
              <a:rPr lang="en-US" sz="3800" u="sng" dirty="0" err="1">
                <a:effectLst>
                  <a:outerShdw blurRad="38100" dist="38100" dir="2700000" algn="tl">
                    <a:srgbClr val="FFFFFF"/>
                  </a:outerShdw>
                </a:effectLst>
                <a:latin typeface="Futura XBlkCn BT" charset="0"/>
                <a:ea typeface="+mn-ea"/>
              </a:rPr>
              <a:t>gốc</a:t>
            </a:r>
            <a:endParaRPr lang="en-US" u="sng" dirty="0">
              <a:latin typeface="+mn-lt"/>
              <a:ea typeface="+mn-ea"/>
            </a:endParaRPr>
          </a:p>
        </p:txBody>
      </p:sp>
      <p:sp>
        <p:nvSpPr>
          <p:cNvPr id="108548" name="AutoShape 4">
            <a:extLst>
              <a:ext uri="{FF2B5EF4-FFF2-40B4-BE49-F238E27FC236}">
                <a16:creationId xmlns:a16="http://schemas.microsoft.com/office/drawing/2014/main" id="{79C02837-E787-4483-8EA2-EB963C524ABD}"/>
              </a:ext>
            </a:extLst>
          </p:cNvPr>
          <p:cNvSpPr>
            <a:spLocks noChangeArrowheads="1"/>
          </p:cNvSpPr>
          <p:nvPr/>
        </p:nvSpPr>
        <p:spPr bwMode="auto">
          <a:xfrm rot="1456692">
            <a:off x="5030907" y="5051725"/>
            <a:ext cx="3681413" cy="1541462"/>
          </a:xfrm>
          <a:prstGeom prst="diamond">
            <a:avLst/>
          </a:prstGeom>
          <a:gradFill rotWithShape="0">
            <a:gsLst>
              <a:gs pos="0">
                <a:srgbClr val="990000">
                  <a:gamma/>
                  <a:tint val="33725"/>
                  <a:invGamma/>
                </a:srgbClr>
              </a:gs>
              <a:gs pos="100000">
                <a:srgbClr val="990000"/>
              </a:gs>
            </a:gsLst>
            <a:path path="shape">
              <a:fillToRect l="50000" t="50000" r="50000" b="50000"/>
            </a:path>
          </a:gradFill>
          <a:ln>
            <a:noFill/>
          </a:ln>
          <a:effectLst>
            <a:prstShdw prst="shdw17" dist="17961" dir="2700000">
              <a:srgbClr val="990000">
                <a:gamma/>
                <a:shade val="60000"/>
                <a:invGamma/>
                <a:alpha val="74998"/>
              </a:srgbClr>
            </a:prstShdw>
          </a:effectLst>
        </p:spPr>
        <p:txBody>
          <a:bodyPr wrap="none" lIns="92075" tIns="46038" rIns="92075" bIns="46038" anchor="ctr"/>
          <a:lstStyle/>
          <a:p>
            <a:pPr algn="ctr" eaLnBrk="1" fontAlgn="auto" hangingPunct="1">
              <a:spcBef>
                <a:spcPts val="0"/>
              </a:spcBef>
              <a:spcAft>
                <a:spcPts val="0"/>
              </a:spcAft>
              <a:defRPr/>
            </a:pPr>
            <a:r>
              <a:rPr lang="en-US" sz="3600" dirty="0" err="1">
                <a:effectLst>
                  <a:outerShdw blurRad="38100" dist="38100" dir="2700000" algn="tl">
                    <a:srgbClr val="FFFFFF"/>
                  </a:outerShdw>
                </a:effectLst>
                <a:latin typeface="Futura XBlkCn BT" charset="0"/>
                <a:ea typeface="+mn-ea"/>
              </a:rPr>
              <a:t>Mang</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bạn</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đến</a:t>
            </a:r>
            <a:endParaRPr lang="en-US" dirty="0">
              <a:latin typeface="+mn-lt"/>
              <a:ea typeface="+mn-ea"/>
            </a:endParaRPr>
          </a:p>
        </p:txBody>
      </p:sp>
      <p:sp>
        <p:nvSpPr>
          <p:cNvPr id="108549" name="AutoShape 5">
            <a:extLst>
              <a:ext uri="{FF2B5EF4-FFF2-40B4-BE49-F238E27FC236}">
                <a16:creationId xmlns:a16="http://schemas.microsoft.com/office/drawing/2014/main" id="{4FBE728F-0D8C-4BA4-825B-E9E21FE2908F}"/>
              </a:ext>
            </a:extLst>
          </p:cNvPr>
          <p:cNvSpPr>
            <a:spLocks noChangeArrowheads="1"/>
          </p:cNvSpPr>
          <p:nvPr/>
        </p:nvSpPr>
        <p:spPr bwMode="auto">
          <a:xfrm>
            <a:off x="1489842" y="894555"/>
            <a:ext cx="2562225" cy="741363"/>
          </a:xfrm>
          <a:prstGeom prst="roundRect">
            <a:avLst>
              <a:gd name="adj" fmla="val 12495"/>
            </a:avLst>
          </a:prstGeom>
          <a:gradFill rotWithShape="0">
            <a:gsLst>
              <a:gs pos="0">
                <a:srgbClr val="FFFF00"/>
              </a:gs>
              <a:gs pos="50000">
                <a:schemeClr val="bg1"/>
              </a:gs>
              <a:gs pos="100000">
                <a:srgbClr val="FFFF00"/>
              </a:gs>
            </a:gsLst>
            <a:lin ang="2700000" scaled="1"/>
          </a:gradFill>
          <a:ln>
            <a:noFill/>
          </a:ln>
          <a:effectLst>
            <a:prstShdw prst="shdw17" dist="17961" dir="2700000">
              <a:srgbClr val="FFFF00">
                <a:gamma/>
                <a:shade val="60000"/>
                <a:invGamma/>
                <a:alpha val="74998"/>
              </a:srgbClr>
            </a:prstShdw>
          </a:effectLst>
        </p:spPr>
        <p:txBody>
          <a:bodyPr wrap="none" lIns="92075" tIns="46038" rIns="92075" bIns="46038" anchor="ctr"/>
          <a:lstStyle/>
          <a:p>
            <a:pPr algn="ctr" eaLnBrk="1" fontAlgn="auto" hangingPunct="1">
              <a:spcBef>
                <a:spcPts val="0"/>
              </a:spcBef>
              <a:spcAft>
                <a:spcPts val="0"/>
              </a:spcAft>
              <a:defRPr/>
            </a:pPr>
            <a:r>
              <a:rPr lang="en-US" sz="3600" b="1" dirty="0" err="1">
                <a:effectLst>
                  <a:outerShdw blurRad="38100" dist="38100" dir="2700000" algn="tl">
                    <a:srgbClr val="FFFFFF"/>
                  </a:outerShdw>
                </a:effectLst>
                <a:latin typeface="Futura XBlkCn BT" charset="0"/>
                <a:ea typeface="+mn-ea"/>
              </a:rPr>
              <a:t>Hiện</a:t>
            </a:r>
            <a:r>
              <a:rPr lang="en-US" sz="3600" b="1" dirty="0">
                <a:effectLst>
                  <a:outerShdw blurRad="38100" dist="38100" dir="2700000" algn="tl">
                    <a:srgbClr val="FFFFFF"/>
                  </a:outerShdw>
                </a:effectLst>
                <a:latin typeface="Futura XBlkCn BT" charset="0"/>
                <a:ea typeface="+mn-ea"/>
              </a:rPr>
              <a:t> </a:t>
            </a:r>
            <a:r>
              <a:rPr lang="en-US" sz="3600" b="1" dirty="0" err="1">
                <a:effectLst>
                  <a:outerShdw blurRad="38100" dist="38100" dir="2700000" algn="tl">
                    <a:srgbClr val="FFFFFF"/>
                  </a:outerShdw>
                </a:effectLst>
                <a:latin typeface="Futura XBlkCn BT" charset="0"/>
                <a:ea typeface="+mn-ea"/>
              </a:rPr>
              <a:t>diện</a:t>
            </a:r>
            <a:endParaRPr lang="en-US" dirty="0">
              <a:latin typeface="+mn-lt"/>
              <a:ea typeface="+mn-ea"/>
            </a:endParaRPr>
          </a:p>
        </p:txBody>
      </p:sp>
      <p:sp>
        <p:nvSpPr>
          <p:cNvPr id="108550" name="AutoShape 6">
            <a:extLst>
              <a:ext uri="{FF2B5EF4-FFF2-40B4-BE49-F238E27FC236}">
                <a16:creationId xmlns:a16="http://schemas.microsoft.com/office/drawing/2014/main" id="{2A5A3B7A-288F-4186-8EA4-8A6F394610E9}"/>
              </a:ext>
            </a:extLst>
          </p:cNvPr>
          <p:cNvSpPr>
            <a:spLocks noChangeArrowheads="1"/>
          </p:cNvSpPr>
          <p:nvPr/>
        </p:nvSpPr>
        <p:spPr bwMode="auto">
          <a:xfrm rot="20460000">
            <a:off x="620197" y="2404955"/>
            <a:ext cx="3917950" cy="863600"/>
          </a:xfrm>
          <a:prstGeom prst="plus">
            <a:avLst>
              <a:gd name="adj" fmla="val 22944"/>
            </a:avLst>
          </a:prstGeom>
          <a:gradFill rotWithShape="0">
            <a:gsLst>
              <a:gs pos="0">
                <a:srgbClr val="990000">
                  <a:gamma/>
                  <a:tint val="33725"/>
                  <a:invGamma/>
                </a:srgbClr>
              </a:gs>
              <a:gs pos="100000">
                <a:srgbClr val="990000"/>
              </a:gs>
            </a:gsLst>
            <a:path path="shape">
              <a:fillToRect l="50000" t="50000" r="50000" b="50000"/>
            </a:path>
          </a:gradFill>
          <a:ln>
            <a:noFill/>
          </a:ln>
          <a:effectLst>
            <a:prstShdw prst="shdw17" dist="17961" dir="2700000">
              <a:srgbClr val="990000">
                <a:gamma/>
                <a:shade val="60000"/>
                <a:invGamma/>
                <a:alpha val="74998"/>
              </a:srgbClr>
            </a:prstShdw>
          </a:effectLst>
        </p:spPr>
        <p:txBody>
          <a:bodyPr wrap="none" lIns="92075" tIns="46038" rIns="92075" bIns="46038" anchor="ctr"/>
          <a:lstStyle/>
          <a:p>
            <a:pPr algn="ctr" eaLnBrk="1" fontAlgn="auto" hangingPunct="1">
              <a:spcBef>
                <a:spcPts val="0"/>
              </a:spcBef>
              <a:spcAft>
                <a:spcPts val="0"/>
              </a:spcAft>
              <a:defRPr/>
            </a:pPr>
            <a:r>
              <a:rPr lang="en-US" sz="3600" dirty="0" err="1">
                <a:effectLst>
                  <a:outerShdw blurRad="38100" dist="38100" dir="2700000" algn="tl">
                    <a:srgbClr val="FFFFFF"/>
                  </a:outerShdw>
                </a:effectLst>
                <a:latin typeface="Futura XBlkCn BT" charset="0"/>
                <a:ea typeface="+mn-ea"/>
              </a:rPr>
              <a:t>Thắng</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các</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Trò</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chơi</a:t>
            </a:r>
            <a:endParaRPr lang="en-US" dirty="0">
              <a:latin typeface="+mn-lt"/>
              <a:ea typeface="+mn-ea"/>
            </a:endParaRPr>
          </a:p>
        </p:txBody>
      </p:sp>
      <p:sp>
        <p:nvSpPr>
          <p:cNvPr id="108551" name="AutoShape 7">
            <a:extLst>
              <a:ext uri="{FF2B5EF4-FFF2-40B4-BE49-F238E27FC236}">
                <a16:creationId xmlns:a16="http://schemas.microsoft.com/office/drawing/2014/main" id="{924AC6E1-87A6-4802-945A-A1E40C908FF5}"/>
              </a:ext>
            </a:extLst>
          </p:cNvPr>
          <p:cNvSpPr>
            <a:spLocks noChangeArrowheads="1"/>
          </p:cNvSpPr>
          <p:nvPr/>
        </p:nvSpPr>
        <p:spPr bwMode="auto">
          <a:xfrm>
            <a:off x="58738" y="4573316"/>
            <a:ext cx="3646487" cy="1981200"/>
          </a:xfrm>
          <a:prstGeom prst="star16">
            <a:avLst>
              <a:gd name="adj" fmla="val 37500"/>
            </a:avLst>
          </a:prstGeom>
          <a:gradFill rotWithShape="0">
            <a:gsLst>
              <a:gs pos="0">
                <a:srgbClr val="FFFF40">
                  <a:gamma/>
                  <a:tint val="33725"/>
                  <a:invGamma/>
                </a:srgbClr>
              </a:gs>
              <a:gs pos="100000">
                <a:srgbClr val="FFFF40"/>
              </a:gs>
            </a:gsLst>
            <a:path path="shape">
              <a:fillToRect l="50000" t="50000" r="50000" b="50000"/>
            </a:path>
          </a:gradFill>
          <a:ln>
            <a:noFill/>
          </a:ln>
          <a:effectLst>
            <a:prstShdw prst="shdw17" dist="17961" dir="2700000">
              <a:srgbClr val="FFFF40">
                <a:gamma/>
                <a:shade val="60000"/>
                <a:invGamma/>
                <a:alpha val="74998"/>
              </a:srgbClr>
            </a:prstShdw>
          </a:effectLst>
        </p:spPr>
        <p:txBody>
          <a:bodyPr wrap="none" lIns="92075" tIns="46038" rIns="92075" bIns="46038" anchor="ctr"/>
          <a:lstStyle/>
          <a:p>
            <a:pPr algn="ctr" eaLnBrk="1" fontAlgn="auto" hangingPunct="1">
              <a:spcBef>
                <a:spcPts val="0"/>
              </a:spcBef>
              <a:spcAft>
                <a:spcPts val="0"/>
              </a:spcAft>
              <a:defRPr/>
            </a:pPr>
            <a:r>
              <a:rPr lang="en-US" sz="3600" dirty="0" err="1">
                <a:effectLst>
                  <a:outerShdw blurRad="38100" dist="38100" dir="2700000" algn="tl">
                    <a:srgbClr val="FFFFFF"/>
                  </a:outerShdw>
                </a:effectLst>
                <a:latin typeface="Futura XBlkCn BT" charset="0"/>
                <a:ea typeface="+mn-ea"/>
              </a:rPr>
              <a:t>Đi</a:t>
            </a:r>
            <a:endParaRPr lang="en-US" sz="3600" dirty="0">
              <a:effectLst>
                <a:outerShdw blurRad="38100" dist="38100" dir="2700000" algn="tl">
                  <a:srgbClr val="FFFFFF"/>
                </a:outerShdw>
              </a:effectLst>
              <a:latin typeface="Futura XBlkCn BT" charset="0"/>
              <a:ea typeface="+mn-ea"/>
            </a:endParaRPr>
          </a:p>
          <a:p>
            <a:pPr algn="ctr" eaLnBrk="1" fontAlgn="auto" hangingPunct="1">
              <a:spcBef>
                <a:spcPts val="0"/>
              </a:spcBef>
              <a:spcAft>
                <a:spcPts val="0"/>
              </a:spcAft>
              <a:defRPr/>
            </a:pPr>
            <a:r>
              <a:rPr lang="en-US" sz="3600" dirty="0" err="1">
                <a:effectLst>
                  <a:outerShdw blurRad="38100" dist="38100" dir="2700000" algn="tl">
                    <a:srgbClr val="FFFFFF"/>
                  </a:outerShdw>
                </a:effectLst>
                <a:latin typeface="Futura XBlkCn BT" charset="0"/>
                <a:ea typeface="+mn-ea"/>
              </a:rPr>
              <a:t>Nhà</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thờ</a:t>
            </a:r>
            <a:endParaRPr lang="en-US" dirty="0">
              <a:latin typeface="+mn-lt"/>
              <a:ea typeface="+mn-ea"/>
            </a:endParaRPr>
          </a:p>
        </p:txBody>
      </p:sp>
      <p:sp>
        <p:nvSpPr>
          <p:cNvPr id="108552" name="AutoShape 8">
            <a:extLst>
              <a:ext uri="{FF2B5EF4-FFF2-40B4-BE49-F238E27FC236}">
                <a16:creationId xmlns:a16="http://schemas.microsoft.com/office/drawing/2014/main" id="{0C9555FC-E288-43B7-B45A-34D5789188D3}"/>
              </a:ext>
            </a:extLst>
          </p:cNvPr>
          <p:cNvSpPr>
            <a:spLocks noChangeArrowheads="1"/>
          </p:cNvSpPr>
          <p:nvPr/>
        </p:nvSpPr>
        <p:spPr bwMode="auto">
          <a:xfrm>
            <a:off x="5589828" y="3197225"/>
            <a:ext cx="3581400" cy="1676400"/>
          </a:xfrm>
          <a:prstGeom prst="star16">
            <a:avLst>
              <a:gd name="adj" fmla="val 37500"/>
            </a:avLst>
          </a:prstGeom>
          <a:gradFill rotWithShape="0">
            <a:gsLst>
              <a:gs pos="0">
                <a:srgbClr val="FFFF40">
                  <a:gamma/>
                  <a:tint val="33725"/>
                  <a:invGamma/>
                </a:srgbClr>
              </a:gs>
              <a:gs pos="100000">
                <a:srgbClr val="FFFF40"/>
              </a:gs>
            </a:gsLst>
            <a:path path="shape">
              <a:fillToRect l="50000" t="50000" r="50000" b="50000"/>
            </a:path>
          </a:gradFill>
          <a:ln>
            <a:noFill/>
          </a:ln>
          <a:effectLst>
            <a:prstShdw prst="shdw17" dist="17961" dir="2700000">
              <a:srgbClr val="FFFF40">
                <a:gamma/>
                <a:shade val="60000"/>
                <a:invGamma/>
                <a:alpha val="74998"/>
              </a:srgbClr>
            </a:prstShdw>
          </a:effectLst>
        </p:spPr>
        <p:txBody>
          <a:bodyPr wrap="none" lIns="92075" tIns="46038" rIns="92075" bIns="46038" anchor="ctr"/>
          <a:lstStyle/>
          <a:p>
            <a:pPr algn="ctr" eaLnBrk="1" fontAlgn="auto" hangingPunct="1">
              <a:spcBef>
                <a:spcPts val="0"/>
              </a:spcBef>
              <a:spcAft>
                <a:spcPts val="0"/>
              </a:spcAft>
              <a:defRPr/>
            </a:pPr>
            <a:r>
              <a:rPr lang="en-US" sz="3600" dirty="0" err="1">
                <a:effectLst>
                  <a:outerShdw blurRad="38100" dist="38100" dir="2700000" algn="tl">
                    <a:srgbClr val="FFFFFF"/>
                  </a:outerShdw>
                </a:effectLst>
                <a:latin typeface="Futura XBlkCn BT" charset="0"/>
                <a:ea typeface="+mn-ea"/>
              </a:rPr>
              <a:t>Cư</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xử</a:t>
            </a:r>
            <a:r>
              <a:rPr lang="en-US" sz="3600" dirty="0">
                <a:effectLst>
                  <a:outerShdw blurRad="38100" dist="38100" dir="2700000" algn="tl">
                    <a:srgbClr val="FFFFFF"/>
                  </a:outerShdw>
                </a:effectLst>
                <a:latin typeface="Futura XBlkCn BT" charset="0"/>
                <a:ea typeface="+mn-ea"/>
              </a:rPr>
              <a:t> </a:t>
            </a:r>
            <a:r>
              <a:rPr lang="en-US" sz="3600" dirty="0" err="1">
                <a:effectLst>
                  <a:outerShdw blurRad="38100" dist="38100" dir="2700000" algn="tl">
                    <a:srgbClr val="FFFFFF"/>
                  </a:outerShdw>
                </a:effectLst>
                <a:latin typeface="Futura XBlkCn BT" charset="0"/>
                <a:ea typeface="+mn-ea"/>
              </a:rPr>
              <a:t>Tốt</a:t>
            </a:r>
            <a:r>
              <a:rPr lang="en-US" sz="3600" dirty="0">
                <a:effectLst>
                  <a:outerShdw blurRad="38100" dist="38100" dir="2700000" algn="tl">
                    <a:srgbClr val="FFFFFF"/>
                  </a:outerShdw>
                </a:effectLst>
                <a:latin typeface="Futura XBlkCn BT" charset="0"/>
                <a:ea typeface="+mn-ea"/>
              </a:rPr>
              <a:t> </a:t>
            </a:r>
            <a:endParaRPr lang="en-US" dirty="0">
              <a:latin typeface="+mn-lt"/>
              <a:ea typeface="+mn-ea"/>
            </a:endParaRPr>
          </a:p>
        </p:txBody>
      </p:sp>
    </p:spTree>
    <p:extLst>
      <p:ext uri="{BB962C8B-B14F-4D97-AF65-F5344CB8AC3E}">
        <p14:creationId xmlns:p14="http://schemas.microsoft.com/office/powerpoint/2010/main" val="2969487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fade">
                                      <p:cBhvr>
                                        <p:cTn id="7" dur="500"/>
                                        <p:tgtEl>
                                          <p:spTgt spid="108547"/>
                                        </p:tgtEl>
                                      </p:cBhvr>
                                    </p:animEffect>
                                    <p:anim calcmode="lin" valueType="num">
                                      <p:cBhvr>
                                        <p:cTn id="8" dur="500" fill="hold"/>
                                        <p:tgtEl>
                                          <p:spTgt spid="108547"/>
                                        </p:tgtEl>
                                        <p:attrNameLst>
                                          <p:attrName>style.rotation</p:attrName>
                                        </p:attrNameLst>
                                      </p:cBhvr>
                                      <p:tavLst>
                                        <p:tav tm="0">
                                          <p:val>
                                            <p:fltVal val="720"/>
                                          </p:val>
                                        </p:tav>
                                        <p:tav tm="100000">
                                          <p:val>
                                            <p:fltVal val="0"/>
                                          </p:val>
                                        </p:tav>
                                      </p:tavLst>
                                    </p:anim>
                                    <p:anim calcmode="lin" valueType="num">
                                      <p:cBhvr>
                                        <p:cTn id="9" dur="500" fill="hold"/>
                                        <p:tgtEl>
                                          <p:spTgt spid="108547"/>
                                        </p:tgtEl>
                                        <p:attrNameLst>
                                          <p:attrName>ppt_h</p:attrName>
                                        </p:attrNameLst>
                                      </p:cBhvr>
                                      <p:tavLst>
                                        <p:tav tm="0">
                                          <p:val>
                                            <p:fltVal val="0"/>
                                          </p:val>
                                        </p:tav>
                                        <p:tav tm="100000">
                                          <p:val>
                                            <p:strVal val="#ppt_h"/>
                                          </p:val>
                                        </p:tav>
                                      </p:tavLst>
                                    </p:anim>
                                    <p:anim calcmode="lin" valueType="num">
                                      <p:cBhvr>
                                        <p:cTn id="10" dur="500" fill="hold"/>
                                        <p:tgtEl>
                                          <p:spTgt spid="10854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08550"/>
                                        </p:tgtEl>
                                        <p:attrNameLst>
                                          <p:attrName>style.visibility</p:attrName>
                                        </p:attrNameLst>
                                      </p:cBhvr>
                                      <p:to>
                                        <p:strVal val="visible"/>
                                      </p:to>
                                    </p:set>
                                    <p:anim calcmode="lin" valueType="num">
                                      <p:cBhvr>
                                        <p:cTn id="15" dur="500" fill="hold"/>
                                        <p:tgtEl>
                                          <p:spTgt spid="108550"/>
                                        </p:tgtEl>
                                        <p:attrNameLst>
                                          <p:attrName>ppt_w</p:attrName>
                                        </p:attrNameLst>
                                      </p:cBhvr>
                                      <p:tavLst>
                                        <p:tav tm="0">
                                          <p:val>
                                            <p:fltVal val="0"/>
                                          </p:val>
                                        </p:tav>
                                        <p:tav tm="100000">
                                          <p:val>
                                            <p:strVal val="#ppt_w"/>
                                          </p:val>
                                        </p:tav>
                                      </p:tavLst>
                                    </p:anim>
                                    <p:anim calcmode="lin" valueType="num">
                                      <p:cBhvr>
                                        <p:cTn id="16" dur="500" fill="hold"/>
                                        <p:tgtEl>
                                          <p:spTgt spid="108550"/>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8552"/>
                                        </p:tgtEl>
                                        <p:attrNameLst>
                                          <p:attrName>style.visibility</p:attrName>
                                        </p:attrNameLst>
                                      </p:cBhvr>
                                      <p:to>
                                        <p:strVal val="visible"/>
                                      </p:to>
                                    </p:set>
                                    <p:anim calcmode="lin" valueType="num">
                                      <p:cBhvr additive="base">
                                        <p:cTn id="21" dur="500" fill="hold"/>
                                        <p:tgtEl>
                                          <p:spTgt spid="108552"/>
                                        </p:tgtEl>
                                        <p:attrNameLst>
                                          <p:attrName>ppt_x</p:attrName>
                                        </p:attrNameLst>
                                      </p:cBhvr>
                                      <p:tavLst>
                                        <p:tav tm="0">
                                          <p:val>
                                            <p:strVal val="#ppt_x"/>
                                          </p:val>
                                        </p:tav>
                                        <p:tav tm="100000">
                                          <p:val>
                                            <p:strVal val="#ppt_x"/>
                                          </p:val>
                                        </p:tav>
                                      </p:tavLst>
                                    </p:anim>
                                    <p:anim calcmode="lin" valueType="num">
                                      <p:cBhvr additive="base">
                                        <p:cTn id="22" dur="500" fill="hold"/>
                                        <p:tgtEl>
                                          <p:spTgt spid="10855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08551"/>
                                        </p:tgtEl>
                                        <p:attrNameLst>
                                          <p:attrName>style.visibility</p:attrName>
                                        </p:attrNameLst>
                                      </p:cBhvr>
                                      <p:to>
                                        <p:strVal val="visible"/>
                                      </p:to>
                                    </p:set>
                                    <p:animEffect transition="in" filter="wedge">
                                      <p:cBhvr>
                                        <p:cTn id="27" dur="500"/>
                                        <p:tgtEl>
                                          <p:spTgt spid="1085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108546">
                                            <p:bg/>
                                          </p:spTgt>
                                        </p:tgtEl>
                                        <p:attrNameLst>
                                          <p:attrName>style.visibility</p:attrName>
                                        </p:attrNameLst>
                                      </p:cBhvr>
                                      <p:to>
                                        <p:strVal val="visible"/>
                                      </p:to>
                                    </p:set>
                                    <p:anim calcmode="lin" valueType="num">
                                      <p:cBhvr>
                                        <p:cTn id="32" dur="500" fill="hold"/>
                                        <p:tgtEl>
                                          <p:spTgt spid="108546">
                                            <p:bg/>
                                          </p:spTgt>
                                        </p:tgtEl>
                                        <p:attrNameLst>
                                          <p:attrName>ppt_w</p:attrName>
                                        </p:attrNameLst>
                                      </p:cBhvr>
                                      <p:tavLst>
                                        <p:tav tm="0">
                                          <p:val>
                                            <p:fltVal val="0"/>
                                          </p:val>
                                        </p:tav>
                                        <p:tav tm="100000">
                                          <p:val>
                                            <p:strVal val="#ppt_w"/>
                                          </p:val>
                                        </p:tav>
                                      </p:tavLst>
                                    </p:anim>
                                    <p:anim calcmode="lin" valueType="num">
                                      <p:cBhvr>
                                        <p:cTn id="33" dur="500" fill="hold"/>
                                        <p:tgtEl>
                                          <p:spTgt spid="108546">
                                            <p:bg/>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108546">
                                            <p:txEl>
                                              <p:pRg st="0" end="0"/>
                                            </p:txEl>
                                          </p:spTgt>
                                        </p:tgtEl>
                                        <p:attrNameLst>
                                          <p:attrName>style.visibility</p:attrName>
                                        </p:attrNameLst>
                                      </p:cBhvr>
                                      <p:to>
                                        <p:strVal val="visible"/>
                                      </p:to>
                                    </p:set>
                                    <p:anim calcmode="lin" valueType="num">
                                      <p:cBhvr>
                                        <p:cTn id="37" dur="500" fill="hold"/>
                                        <p:tgtEl>
                                          <p:spTgt spid="108546">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08546">
                                            <p:txEl>
                                              <p:pRg st="0" end="0"/>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1000"/>
                            </p:stCondLst>
                            <p:childTnLst>
                              <p:par>
                                <p:cTn id="40" presetID="17" presetClass="entr" presetSubtype="10" fill="hold" grpId="0" nodeType="afterEffect">
                                  <p:stCondLst>
                                    <p:cond delay="0"/>
                                  </p:stCondLst>
                                  <p:childTnLst>
                                    <p:set>
                                      <p:cBhvr>
                                        <p:cTn id="41" dur="1" fill="hold">
                                          <p:stCondLst>
                                            <p:cond delay="0"/>
                                          </p:stCondLst>
                                        </p:cTn>
                                        <p:tgtEl>
                                          <p:spTgt spid="108546">
                                            <p:txEl>
                                              <p:pRg st="1" end="1"/>
                                            </p:txEl>
                                          </p:spTgt>
                                        </p:tgtEl>
                                        <p:attrNameLst>
                                          <p:attrName>style.visibility</p:attrName>
                                        </p:attrNameLst>
                                      </p:cBhvr>
                                      <p:to>
                                        <p:strVal val="visible"/>
                                      </p:to>
                                    </p:set>
                                    <p:anim calcmode="lin" valueType="num">
                                      <p:cBhvr>
                                        <p:cTn id="42" dur="500" fill="hold"/>
                                        <p:tgtEl>
                                          <p:spTgt spid="108546">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0854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108548"/>
                                        </p:tgtEl>
                                        <p:attrNameLst>
                                          <p:attrName>style.visibility</p:attrName>
                                        </p:attrNameLst>
                                      </p:cBhvr>
                                      <p:to>
                                        <p:strVal val="visible"/>
                                      </p:to>
                                    </p:set>
                                    <p:anim calcmode="lin" valueType="num">
                                      <p:cBhvr>
                                        <p:cTn id="48" dur="500" fill="hold"/>
                                        <p:tgtEl>
                                          <p:spTgt spid="108548"/>
                                        </p:tgtEl>
                                        <p:attrNameLst>
                                          <p:attrName>ppt_w</p:attrName>
                                        </p:attrNameLst>
                                      </p:cBhvr>
                                      <p:tavLst>
                                        <p:tav tm="0">
                                          <p:val>
                                            <p:fltVal val="0"/>
                                          </p:val>
                                        </p:tav>
                                        <p:tav tm="100000">
                                          <p:val>
                                            <p:strVal val="#ppt_w"/>
                                          </p:val>
                                        </p:tav>
                                      </p:tavLst>
                                    </p:anim>
                                    <p:anim calcmode="lin" valueType="num">
                                      <p:cBhvr>
                                        <p:cTn id="49" dur="500" fill="hold"/>
                                        <p:tgtEl>
                                          <p:spTgt spid="108548"/>
                                        </p:tgtEl>
                                        <p:attrNameLst>
                                          <p:attrName>ppt_h</p:attrName>
                                        </p:attrNameLst>
                                      </p:cBhvr>
                                      <p:tavLst>
                                        <p:tav tm="0">
                                          <p:val>
                                            <p:fltVal val="0"/>
                                          </p:val>
                                        </p:tav>
                                        <p:tav tm="100000">
                                          <p:val>
                                            <p:strVal val="#ppt_h"/>
                                          </p:val>
                                        </p:tav>
                                      </p:tavLst>
                                    </p:anim>
                                    <p:anim calcmode="lin" valueType="num">
                                      <p:cBhvr>
                                        <p:cTn id="50" dur="5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51" dur="5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animBg="1"/>
      <p:bldP spid="108547" grpId="0" animBg="1"/>
      <p:bldP spid="108548" grpId="0" animBg="1"/>
      <p:bldP spid="108550" grpId="0" animBg="1"/>
      <p:bldP spid="108551" grpId="0" animBg="1"/>
      <p:bldP spid="1085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B12C656-7A43-A043-A52F-5CFFE4BAE1FA}"/>
              </a:ext>
            </a:extLst>
          </p:cNvPr>
          <p:cNvSpPr>
            <a:spLocks noGrp="1" noChangeArrowheads="1"/>
          </p:cNvSpPr>
          <p:nvPr>
            <p:ph type="title"/>
          </p:nvPr>
        </p:nvSpPr>
        <p:spPr>
          <a:xfrm>
            <a:off x="700908" y="136525"/>
            <a:ext cx="8229600" cy="1006475"/>
          </a:xfrm>
        </p:spPr>
        <p:txBody>
          <a:bodyPr/>
          <a:lstStyle/>
          <a:p>
            <a:pPr eaLnBrk="1" hangingPunct="1"/>
            <a:r>
              <a:rPr lang="en-US" altLang="en-US" dirty="0" err="1">
                <a:latin typeface="Verdana" panose="020B0604030504040204" pitchFamily="34" charset="0"/>
              </a:rPr>
              <a:t>Tác</a:t>
            </a:r>
            <a:r>
              <a:rPr lang="en-US" altLang="en-US" dirty="0">
                <a:latin typeface="Verdana" panose="020B0604030504040204" pitchFamily="34" charset="0"/>
              </a:rPr>
              <a:t> </a:t>
            </a:r>
            <a:r>
              <a:rPr lang="en-US" altLang="en-US" dirty="0" err="1">
                <a:latin typeface="Verdana" panose="020B0604030504040204" pitchFamily="34" charset="0"/>
              </a:rPr>
              <a:t>dụng</a:t>
            </a:r>
            <a:r>
              <a:rPr lang="en-US" altLang="en-US" dirty="0">
                <a:latin typeface="Verdana" panose="020B0604030504040204" pitchFamily="34" charset="0"/>
              </a:rPr>
              <a:t> </a:t>
            </a:r>
            <a:r>
              <a:rPr lang="en-US" altLang="en-US" dirty="0" err="1">
                <a:latin typeface="Verdana" panose="020B0604030504040204" pitchFamily="34" charset="0"/>
              </a:rPr>
              <a:t>rất</a:t>
            </a:r>
            <a:r>
              <a:rPr lang="en-US" altLang="en-US" dirty="0">
                <a:latin typeface="Verdana" panose="020B0604030504040204" pitchFamily="34" charset="0"/>
              </a:rPr>
              <a:t> </a:t>
            </a:r>
            <a:r>
              <a:rPr lang="en-US" altLang="en-US" dirty="0" err="1">
                <a:latin typeface="Verdana" panose="020B0604030504040204" pitchFamily="34" charset="0"/>
              </a:rPr>
              <a:t>lớn</a:t>
            </a:r>
            <a:r>
              <a:rPr lang="en-US" altLang="en-US" dirty="0">
                <a:latin typeface="Verdana" panose="020B0604030504040204" pitchFamily="34" charset="0"/>
              </a:rPr>
              <a:t> </a:t>
            </a:r>
            <a:r>
              <a:rPr lang="en-US" altLang="en-US" dirty="0" err="1">
                <a:latin typeface="Verdana" panose="020B0604030504040204" pitchFamily="34" charset="0"/>
              </a:rPr>
              <a:t>của</a:t>
            </a:r>
            <a:r>
              <a:rPr lang="en-US" altLang="en-US" dirty="0">
                <a:latin typeface="Verdana" panose="020B0604030504040204" pitchFamily="34" charset="0"/>
              </a:rPr>
              <a:t> </a:t>
            </a:r>
            <a:r>
              <a:rPr lang="en-US" altLang="en-US" dirty="0" err="1">
                <a:latin typeface="Verdana" panose="020B0604030504040204" pitchFamily="34" charset="0"/>
              </a:rPr>
              <a:t>điểm</a:t>
            </a:r>
            <a:r>
              <a:rPr lang="en-US" altLang="en-US" dirty="0">
                <a:latin typeface="Verdana" panose="020B0604030504040204" pitchFamily="34" charset="0"/>
              </a:rPr>
              <a:t> </a:t>
            </a:r>
            <a:r>
              <a:rPr lang="en-US" altLang="en-US" dirty="0" err="1">
                <a:latin typeface="Verdana" panose="020B0604030504040204" pitchFamily="34" charset="0"/>
              </a:rPr>
              <a:t>thưởng</a:t>
            </a:r>
            <a:endParaRPr lang="en-US" altLang="en-US" dirty="0">
              <a:latin typeface="Verdana" panose="020B0604030504040204" pitchFamily="34" charset="0"/>
            </a:endParaRPr>
          </a:p>
        </p:txBody>
      </p:sp>
      <p:sp>
        <p:nvSpPr>
          <p:cNvPr id="94211" name="Rectangle 3">
            <a:extLst>
              <a:ext uri="{FF2B5EF4-FFF2-40B4-BE49-F238E27FC236}">
                <a16:creationId xmlns:a16="http://schemas.microsoft.com/office/drawing/2014/main" id="{A9490E0B-81AF-4402-A6D7-86F0547B30C4}"/>
              </a:ext>
            </a:extLst>
          </p:cNvPr>
          <p:cNvSpPr>
            <a:spLocks noGrp="1" noChangeArrowheads="1"/>
          </p:cNvSpPr>
          <p:nvPr>
            <p:ph idx="1"/>
          </p:nvPr>
        </p:nvSpPr>
        <p:spPr>
          <a:xfrm>
            <a:off x="914400" y="1719263"/>
            <a:ext cx="8229600" cy="4525962"/>
          </a:xfrm>
        </p:spPr>
        <p:txBody>
          <a:bodyPr/>
          <a:lstStyle/>
          <a:p>
            <a:pPr eaLnBrk="1" hangingPunct="1">
              <a:defRPr/>
            </a:pPr>
            <a:r>
              <a:rPr lang="en-US" dirty="0" err="1">
                <a:solidFill>
                  <a:srgbClr val="C00000"/>
                </a:solidFill>
                <a:latin typeface="Verdana" pitchFamily="34" charset="0"/>
              </a:rPr>
              <a:t>Nổ</a:t>
            </a:r>
            <a:r>
              <a:rPr lang="en-US" dirty="0">
                <a:solidFill>
                  <a:srgbClr val="C00000"/>
                </a:solidFill>
                <a:latin typeface="Verdana" pitchFamily="34" charset="0"/>
              </a:rPr>
              <a:t> </a:t>
            </a:r>
            <a:r>
              <a:rPr lang="en-US" dirty="0" err="1">
                <a:solidFill>
                  <a:srgbClr val="C00000"/>
                </a:solidFill>
                <a:latin typeface="Verdana" pitchFamily="34" charset="0"/>
              </a:rPr>
              <a:t>lực</a:t>
            </a:r>
            <a:r>
              <a:rPr lang="en-US" dirty="0">
                <a:solidFill>
                  <a:srgbClr val="C00000"/>
                </a:solidFill>
                <a:latin typeface="Verdana" pitchFamily="34" charset="0"/>
              </a:rPr>
              <a:t> </a:t>
            </a:r>
            <a:r>
              <a:rPr lang="en-US" dirty="0" err="1">
                <a:solidFill>
                  <a:srgbClr val="002060"/>
                </a:solidFill>
                <a:latin typeface="Verdana" pitchFamily="34" charset="0"/>
              </a:rPr>
              <a:t>thi</a:t>
            </a:r>
            <a:r>
              <a:rPr lang="en-US" dirty="0">
                <a:solidFill>
                  <a:srgbClr val="002060"/>
                </a:solidFill>
                <a:latin typeface="Verdana" pitchFamily="34" charset="0"/>
              </a:rPr>
              <a:t> </a:t>
            </a:r>
            <a:r>
              <a:rPr lang="en-US" dirty="0" err="1">
                <a:solidFill>
                  <a:srgbClr val="002060"/>
                </a:solidFill>
                <a:latin typeface="Verdana" pitchFamily="34" charset="0"/>
              </a:rPr>
              <a:t>đua</a:t>
            </a:r>
            <a:endParaRPr lang="en-US" dirty="0">
              <a:solidFill>
                <a:srgbClr val="002060"/>
              </a:solidFill>
              <a:latin typeface="Verdana" pitchFamily="34" charset="0"/>
            </a:endParaRPr>
          </a:p>
          <a:p>
            <a:pPr eaLnBrk="1" hangingPunct="1">
              <a:defRPr/>
            </a:pPr>
            <a:r>
              <a:rPr lang="en-US" dirty="0" err="1">
                <a:solidFill>
                  <a:srgbClr val="C00000"/>
                </a:solidFill>
                <a:latin typeface="Verdana" pitchFamily="34" charset="0"/>
              </a:rPr>
              <a:t>Đếm</a:t>
            </a:r>
            <a:r>
              <a:rPr lang="en-US" dirty="0">
                <a:solidFill>
                  <a:srgbClr val="002060"/>
                </a:solidFill>
                <a:latin typeface="Verdana" pitchFamily="34" charset="0"/>
              </a:rPr>
              <a:t> </a:t>
            </a:r>
            <a:r>
              <a:rPr lang="en-US" dirty="0" err="1">
                <a:solidFill>
                  <a:srgbClr val="002060"/>
                </a:solidFill>
                <a:latin typeface="Verdana" pitchFamily="34" charset="0"/>
              </a:rPr>
              <a:t>được</a:t>
            </a:r>
            <a:r>
              <a:rPr lang="en-US" dirty="0">
                <a:solidFill>
                  <a:srgbClr val="002060"/>
                </a:solidFill>
                <a:latin typeface="Verdana" pitchFamily="34" charset="0"/>
              </a:rPr>
              <a:t> </a:t>
            </a:r>
            <a:r>
              <a:rPr lang="en-US" dirty="0" err="1">
                <a:solidFill>
                  <a:srgbClr val="002060"/>
                </a:solidFill>
                <a:latin typeface="Verdana" pitchFamily="34" charset="0"/>
              </a:rPr>
              <a:t>sự</a:t>
            </a:r>
            <a:r>
              <a:rPr lang="en-US" dirty="0">
                <a:solidFill>
                  <a:srgbClr val="002060"/>
                </a:solidFill>
                <a:latin typeface="Verdana" pitchFamily="34" charset="0"/>
              </a:rPr>
              <a:t> </a:t>
            </a:r>
            <a:r>
              <a:rPr lang="en-US" dirty="0" err="1">
                <a:solidFill>
                  <a:srgbClr val="002060"/>
                </a:solidFill>
                <a:latin typeface="Verdana" pitchFamily="34" charset="0"/>
              </a:rPr>
              <a:t>nổ</a:t>
            </a:r>
            <a:r>
              <a:rPr lang="en-US" dirty="0">
                <a:solidFill>
                  <a:srgbClr val="002060"/>
                </a:solidFill>
                <a:latin typeface="Verdana" pitchFamily="34" charset="0"/>
              </a:rPr>
              <a:t> </a:t>
            </a:r>
            <a:r>
              <a:rPr lang="en-US" dirty="0" err="1">
                <a:solidFill>
                  <a:srgbClr val="002060"/>
                </a:solidFill>
                <a:latin typeface="Verdana" pitchFamily="34" charset="0"/>
              </a:rPr>
              <a:t>lực</a:t>
            </a:r>
            <a:endParaRPr lang="en-US" dirty="0">
              <a:solidFill>
                <a:srgbClr val="002060"/>
              </a:solidFill>
              <a:latin typeface="Verdana" pitchFamily="34" charset="0"/>
            </a:endParaRPr>
          </a:p>
          <a:p>
            <a:pPr eaLnBrk="1" hangingPunct="1">
              <a:defRPr/>
            </a:pPr>
            <a:r>
              <a:rPr lang="en-US" dirty="0" err="1">
                <a:solidFill>
                  <a:srgbClr val="C00000"/>
                </a:solidFill>
                <a:latin typeface="Verdana" pitchFamily="34" charset="0"/>
              </a:rPr>
              <a:t>Thúc</a:t>
            </a:r>
            <a:r>
              <a:rPr lang="en-US" dirty="0">
                <a:solidFill>
                  <a:srgbClr val="C00000"/>
                </a:solidFill>
                <a:latin typeface="Verdana" pitchFamily="34" charset="0"/>
              </a:rPr>
              <a:t> </a:t>
            </a:r>
            <a:r>
              <a:rPr lang="en-US" dirty="0" err="1">
                <a:solidFill>
                  <a:srgbClr val="C00000"/>
                </a:solidFill>
                <a:latin typeface="Verdana" pitchFamily="34" charset="0"/>
              </a:rPr>
              <a:t>đẩy</a:t>
            </a:r>
            <a:r>
              <a:rPr lang="en-US" dirty="0">
                <a:solidFill>
                  <a:srgbClr val="C00000"/>
                </a:solidFill>
                <a:latin typeface="Verdana" pitchFamily="34" charset="0"/>
              </a:rPr>
              <a:t> </a:t>
            </a:r>
            <a:r>
              <a:rPr lang="en-US" dirty="0" err="1">
                <a:solidFill>
                  <a:srgbClr val="002060"/>
                </a:solidFill>
                <a:latin typeface="Verdana" pitchFamily="34" charset="0"/>
              </a:rPr>
              <a:t>sự</a:t>
            </a:r>
            <a:r>
              <a:rPr lang="en-US" dirty="0">
                <a:solidFill>
                  <a:srgbClr val="002060"/>
                </a:solidFill>
                <a:latin typeface="Verdana" pitchFamily="34" charset="0"/>
              </a:rPr>
              <a:t> </a:t>
            </a:r>
            <a:r>
              <a:rPr lang="en-US" dirty="0" err="1">
                <a:solidFill>
                  <a:srgbClr val="002060"/>
                </a:solidFill>
                <a:latin typeface="Verdana" pitchFamily="34" charset="0"/>
              </a:rPr>
              <a:t>cải</a:t>
            </a:r>
            <a:r>
              <a:rPr lang="en-US" dirty="0">
                <a:solidFill>
                  <a:srgbClr val="002060"/>
                </a:solidFill>
                <a:latin typeface="Verdana" pitchFamily="34" charset="0"/>
              </a:rPr>
              <a:t> </a:t>
            </a:r>
            <a:r>
              <a:rPr lang="en-US" dirty="0" err="1">
                <a:solidFill>
                  <a:srgbClr val="002060"/>
                </a:solidFill>
                <a:latin typeface="Verdana" pitchFamily="34" charset="0"/>
              </a:rPr>
              <a:t>thiện</a:t>
            </a:r>
            <a:endParaRPr lang="en-US" dirty="0">
              <a:solidFill>
                <a:srgbClr val="002060"/>
              </a:solidFill>
              <a:latin typeface="Verdana" pitchFamily="34" charset="0"/>
            </a:endParaRPr>
          </a:p>
          <a:p>
            <a:pPr eaLnBrk="1" hangingPunct="1">
              <a:defRPr/>
            </a:pPr>
            <a:r>
              <a:rPr lang="en-US" dirty="0" err="1">
                <a:solidFill>
                  <a:srgbClr val="C00000"/>
                </a:solidFill>
                <a:latin typeface="Verdana" pitchFamily="34" charset="0"/>
              </a:rPr>
              <a:t>Hạn</a:t>
            </a:r>
            <a:r>
              <a:rPr lang="en-US" dirty="0">
                <a:solidFill>
                  <a:srgbClr val="C00000"/>
                </a:solidFill>
                <a:latin typeface="Verdana" pitchFamily="34" charset="0"/>
              </a:rPr>
              <a:t> </a:t>
            </a:r>
            <a:r>
              <a:rPr lang="en-US" dirty="0" err="1">
                <a:solidFill>
                  <a:srgbClr val="C00000"/>
                </a:solidFill>
                <a:latin typeface="Verdana" pitchFamily="34" charset="0"/>
              </a:rPr>
              <a:t>chế</a:t>
            </a:r>
            <a:r>
              <a:rPr lang="en-US" dirty="0">
                <a:solidFill>
                  <a:srgbClr val="C0000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hành</a:t>
            </a:r>
            <a:r>
              <a:rPr lang="en-US" dirty="0">
                <a:solidFill>
                  <a:srgbClr val="002060"/>
                </a:solidFill>
                <a:latin typeface="Verdana" pitchFamily="34" charset="0"/>
              </a:rPr>
              <a:t> vi </a:t>
            </a:r>
            <a:r>
              <a:rPr lang="en-US" dirty="0" err="1">
                <a:solidFill>
                  <a:srgbClr val="002060"/>
                </a:solidFill>
                <a:latin typeface="Verdana" pitchFamily="34" charset="0"/>
              </a:rPr>
              <a:t>không</a:t>
            </a:r>
            <a:r>
              <a:rPr lang="en-US" dirty="0">
                <a:solidFill>
                  <a:srgbClr val="002060"/>
                </a:solidFill>
                <a:latin typeface="Verdana" pitchFamily="34" charset="0"/>
              </a:rPr>
              <a:t> </a:t>
            </a:r>
            <a:r>
              <a:rPr lang="en-US" dirty="0" err="1">
                <a:solidFill>
                  <a:srgbClr val="002060"/>
                </a:solidFill>
                <a:latin typeface="Verdana" pitchFamily="34" charset="0"/>
              </a:rPr>
              <a:t>tốt</a:t>
            </a:r>
            <a:endParaRPr lang="en-US" dirty="0">
              <a:solidFill>
                <a:srgbClr val="002060"/>
              </a:solidFill>
              <a:latin typeface="Verdana" pitchFamily="34" charset="0"/>
            </a:endParaRPr>
          </a:p>
          <a:p>
            <a:pPr eaLnBrk="1" hangingPunct="1">
              <a:defRPr/>
            </a:pPr>
            <a:r>
              <a:rPr lang="en-US" dirty="0" err="1">
                <a:solidFill>
                  <a:srgbClr val="C00000"/>
                </a:solidFill>
                <a:latin typeface="Verdana" pitchFamily="34" charset="0"/>
              </a:rPr>
              <a:t>Tạo</a:t>
            </a:r>
            <a:r>
              <a:rPr lang="en-US" dirty="0">
                <a:solidFill>
                  <a:srgbClr val="C00000"/>
                </a:solidFill>
                <a:latin typeface="Verdana" pitchFamily="34" charset="0"/>
              </a:rPr>
              <a:t> </a:t>
            </a:r>
            <a:r>
              <a:rPr lang="en-US" dirty="0" err="1">
                <a:solidFill>
                  <a:srgbClr val="C00000"/>
                </a:solidFill>
                <a:latin typeface="Verdana" pitchFamily="34" charset="0"/>
              </a:rPr>
              <a:t>tinh</a:t>
            </a:r>
            <a:r>
              <a:rPr lang="en-US" dirty="0">
                <a:solidFill>
                  <a:srgbClr val="C00000"/>
                </a:solidFill>
                <a:latin typeface="Verdana" pitchFamily="34" charset="0"/>
              </a:rPr>
              <a:t> </a:t>
            </a:r>
            <a:r>
              <a:rPr lang="en-US" dirty="0" err="1">
                <a:solidFill>
                  <a:srgbClr val="C00000"/>
                </a:solidFill>
                <a:latin typeface="Verdana" pitchFamily="34" charset="0"/>
              </a:rPr>
              <a:t>thần</a:t>
            </a:r>
            <a:r>
              <a:rPr lang="en-US" dirty="0">
                <a:solidFill>
                  <a:srgbClr val="C00000"/>
                </a:solidFill>
                <a:latin typeface="Verdana" pitchFamily="34" charset="0"/>
              </a:rPr>
              <a:t> </a:t>
            </a:r>
            <a:r>
              <a:rPr lang="en-US" dirty="0" err="1">
                <a:solidFill>
                  <a:srgbClr val="C00000"/>
                </a:solidFill>
                <a:latin typeface="Verdana" pitchFamily="34" charset="0"/>
              </a:rPr>
              <a:t>trách</a:t>
            </a:r>
            <a:r>
              <a:rPr lang="en-US" dirty="0">
                <a:solidFill>
                  <a:srgbClr val="C00000"/>
                </a:solidFill>
                <a:latin typeface="Verdana" pitchFamily="34" charset="0"/>
              </a:rPr>
              <a:t> </a:t>
            </a:r>
            <a:r>
              <a:rPr lang="en-US" dirty="0" err="1">
                <a:solidFill>
                  <a:srgbClr val="C00000"/>
                </a:solidFill>
                <a:latin typeface="Verdana" pitchFamily="34" charset="0"/>
              </a:rPr>
              <a:t>nhiệm</a:t>
            </a:r>
            <a:r>
              <a:rPr lang="en-US" dirty="0">
                <a:solidFill>
                  <a:srgbClr val="C0000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mỗi</a:t>
            </a:r>
            <a:r>
              <a:rPr lang="en-US" dirty="0">
                <a:solidFill>
                  <a:srgbClr val="002060"/>
                </a:solidFill>
                <a:latin typeface="Verdana" pitchFamily="34" charset="0"/>
              </a:rPr>
              <a:t> </a:t>
            </a:r>
            <a:r>
              <a:rPr lang="en-US" dirty="0" err="1">
                <a:solidFill>
                  <a:srgbClr val="002060"/>
                </a:solidFill>
                <a:latin typeface="Verdana" pitchFamily="34" charset="0"/>
              </a:rPr>
              <a:t>thành</a:t>
            </a:r>
            <a:r>
              <a:rPr lang="en-US" dirty="0">
                <a:solidFill>
                  <a:srgbClr val="002060"/>
                </a:solidFill>
                <a:latin typeface="Verdana" pitchFamily="34" charset="0"/>
              </a:rPr>
              <a:t> </a:t>
            </a:r>
            <a:r>
              <a:rPr lang="en-US" dirty="0" err="1">
                <a:solidFill>
                  <a:srgbClr val="002060"/>
                </a:solidFill>
                <a:latin typeface="Verdana" pitchFamily="34" charset="0"/>
              </a:rPr>
              <a:t>viên</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nhóm</a:t>
            </a:r>
            <a:endParaRPr lang="en-US" dirty="0">
              <a:solidFill>
                <a:srgbClr val="002060"/>
              </a:solidFill>
              <a:latin typeface="Verdana" pitchFamily="34" charset="0"/>
            </a:endParaRPr>
          </a:p>
        </p:txBody>
      </p:sp>
      <p:sp>
        <p:nvSpPr>
          <p:cNvPr id="8196" name="Slide Number Placeholder 5">
            <a:extLst>
              <a:ext uri="{FF2B5EF4-FFF2-40B4-BE49-F238E27FC236}">
                <a16:creationId xmlns:a16="http://schemas.microsoft.com/office/drawing/2014/main" id="{91E96DA8-3927-174E-A1CB-E1631ECD0C8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B82EE99-CF0E-1C44-B867-6A0D0222B11D}" type="slidenum">
              <a:rPr lang="en-US" altLang="en-US" sz="1400">
                <a:solidFill>
                  <a:schemeClr val="tx1"/>
                </a:solidFill>
              </a:rPr>
              <a:pPr>
                <a:spcBef>
                  <a:spcPct val="0"/>
                </a:spcBef>
                <a:buFontTx/>
                <a:buNone/>
              </a:pPr>
              <a:t>29</a:t>
            </a:fld>
            <a:endParaRPr lang="en-US" altLang="en-US" sz="1400">
              <a:solidFill>
                <a:schemeClr val="tx1"/>
              </a:solidFill>
            </a:endParaRPr>
          </a:p>
        </p:txBody>
      </p:sp>
    </p:spTree>
    <p:extLst>
      <p:ext uri="{BB962C8B-B14F-4D97-AF65-F5344CB8AC3E}">
        <p14:creationId xmlns:p14="http://schemas.microsoft.com/office/powerpoint/2010/main" val="3646805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dissolve">
                                      <p:cBhvr>
                                        <p:cTn id="7" dur="500"/>
                                        <p:tgtEl>
                                          <p:spTgt spid="94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dissolve">
                                      <p:cBhvr>
                                        <p:cTn id="12" dur="500"/>
                                        <p:tgtEl>
                                          <p:spTgt spid="942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dissolve">
                                      <p:cBhvr>
                                        <p:cTn id="17" dur="500"/>
                                        <p:tgtEl>
                                          <p:spTgt spid="942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4211">
                                            <p:txEl>
                                              <p:pRg st="3" end="3"/>
                                            </p:txEl>
                                          </p:spTgt>
                                        </p:tgtEl>
                                        <p:attrNameLst>
                                          <p:attrName>style.visibility</p:attrName>
                                        </p:attrNameLst>
                                      </p:cBhvr>
                                      <p:to>
                                        <p:strVal val="visible"/>
                                      </p:to>
                                    </p:set>
                                    <p:animEffect transition="in" filter="dissolve">
                                      <p:cBhvr>
                                        <p:cTn id="22" dur="500"/>
                                        <p:tgtEl>
                                          <p:spTgt spid="942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4211">
                                            <p:txEl>
                                              <p:pRg st="4" end="4"/>
                                            </p:txEl>
                                          </p:spTgt>
                                        </p:tgtEl>
                                        <p:attrNameLst>
                                          <p:attrName>style.visibility</p:attrName>
                                        </p:attrNameLst>
                                      </p:cBhvr>
                                      <p:to>
                                        <p:strVal val="visible"/>
                                      </p:to>
                                    </p:set>
                                    <p:animEffect transition="in" filter="dissolve">
                                      <p:cBhvr>
                                        <p:cTn id="27" dur="500"/>
                                        <p:tgtEl>
                                          <p:spTgt spid="94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254745B-074F-9346-B30F-F95E7ED1CCAC}"/>
              </a:ext>
            </a:extLst>
          </p:cNvPr>
          <p:cNvSpPr>
            <a:spLocks noGrp="1" noChangeArrowheads="1"/>
          </p:cNvSpPr>
          <p:nvPr>
            <p:ph type="title"/>
          </p:nvPr>
        </p:nvSpPr>
        <p:spPr>
          <a:xfrm>
            <a:off x="-483476" y="-117475"/>
            <a:ext cx="10110952" cy="903288"/>
          </a:xfrm>
        </p:spPr>
        <p:txBody>
          <a:bodyPr/>
          <a:lstStyle/>
          <a:p>
            <a:pPr eaLnBrk="1" hangingPunct="1"/>
            <a:r>
              <a:rPr lang="en-US" altLang="en-US" dirty="0">
                <a:latin typeface="Verdana" panose="020B0604030504040204" pitchFamily="34" charset="0"/>
              </a:rPr>
              <a:t> </a:t>
            </a:r>
            <a:r>
              <a:rPr lang="en-US" altLang="en-US" dirty="0" err="1">
                <a:latin typeface="Verdana" panose="020B0604030504040204" pitchFamily="34" charset="0"/>
              </a:rPr>
              <a:t>Cơ</a:t>
            </a:r>
            <a:r>
              <a:rPr lang="en-US" altLang="en-US" dirty="0">
                <a:latin typeface="Verdana" panose="020B0604030504040204" pitchFamily="34" charset="0"/>
              </a:rPr>
              <a:t> </a:t>
            </a:r>
            <a:r>
              <a:rPr lang="en-US" altLang="en-US" dirty="0" err="1">
                <a:latin typeface="Verdana" panose="020B0604030504040204" pitchFamily="34" charset="0"/>
              </a:rPr>
              <a:t>cấu</a:t>
            </a:r>
            <a:r>
              <a:rPr lang="en-US" altLang="en-US" dirty="0">
                <a:latin typeface="Verdana" panose="020B0604030504040204" pitchFamily="34" charset="0"/>
              </a:rPr>
              <a:t> </a:t>
            </a:r>
            <a:r>
              <a:rPr lang="en-US" altLang="en-US" dirty="0" err="1">
                <a:latin typeface="Verdana" panose="020B0604030504040204" pitchFamily="34" charset="0"/>
              </a:rPr>
              <a:t>Lãnh</a:t>
            </a:r>
            <a:r>
              <a:rPr lang="en-US" altLang="en-US" dirty="0">
                <a:latin typeface="Verdana" panose="020B0604030504040204" pitchFamily="34" charset="0"/>
              </a:rPr>
              <a:t> </a:t>
            </a:r>
            <a:r>
              <a:rPr lang="en-US" altLang="en-US" dirty="0" err="1">
                <a:latin typeface="Verdana" panose="020B0604030504040204" pitchFamily="34" charset="0"/>
              </a:rPr>
              <a:t>đạo</a:t>
            </a:r>
            <a:r>
              <a:rPr lang="en-US" altLang="en-US" dirty="0">
                <a:latin typeface="Verdana" panose="020B0604030504040204" pitchFamily="34" charset="0"/>
              </a:rPr>
              <a:t> </a:t>
            </a:r>
            <a:r>
              <a:rPr lang="en-US" altLang="en-US" dirty="0" err="1">
                <a:latin typeface="Verdana" panose="020B0604030504040204" pitchFamily="34" charset="0"/>
              </a:rPr>
              <a:t>Awana</a:t>
            </a:r>
            <a:endParaRPr lang="en-US" altLang="en-US" dirty="0">
              <a:latin typeface="Verdana" panose="020B0604030504040204" pitchFamily="34" charset="0"/>
            </a:endParaRPr>
          </a:p>
        </p:txBody>
      </p:sp>
      <p:sp>
        <p:nvSpPr>
          <p:cNvPr id="25602" name="Slide Number Placeholder 4">
            <a:extLst>
              <a:ext uri="{FF2B5EF4-FFF2-40B4-BE49-F238E27FC236}">
                <a16:creationId xmlns:a16="http://schemas.microsoft.com/office/drawing/2014/main" id="{4625A6AD-D888-C348-A235-175B19AA87A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97C97090-20C9-6747-AD6F-BB11F162A17D}" type="slidenum">
              <a:rPr lang="en-US" altLang="en-US" sz="1400"/>
              <a:pPr eaLnBrk="1" hangingPunct="1"/>
              <a:t>3</a:t>
            </a:fld>
            <a:endParaRPr lang="en-US" altLang="en-US" sz="1400"/>
          </a:p>
        </p:txBody>
      </p:sp>
      <p:sp>
        <p:nvSpPr>
          <p:cNvPr id="6149" name="AutoShape 5">
            <a:extLst>
              <a:ext uri="{FF2B5EF4-FFF2-40B4-BE49-F238E27FC236}">
                <a16:creationId xmlns:a16="http://schemas.microsoft.com/office/drawing/2014/main" id="{C40413EB-5FB8-B647-8A1F-94CB2BAD2D96}"/>
              </a:ext>
            </a:extLst>
          </p:cNvPr>
          <p:cNvSpPr>
            <a:spLocks noChangeArrowheads="1"/>
          </p:cNvSpPr>
          <p:nvPr/>
        </p:nvSpPr>
        <p:spPr bwMode="auto">
          <a:xfrm>
            <a:off x="2513013" y="2016125"/>
            <a:ext cx="6102350" cy="762000"/>
          </a:xfrm>
          <a:prstGeom prst="roundRect">
            <a:avLst>
              <a:gd name="adj" fmla="val 16667"/>
            </a:avLst>
          </a:prstGeom>
          <a:solidFill>
            <a:srgbClr val="FFFF00"/>
          </a:solidFill>
          <a:ln>
            <a:noFill/>
          </a:ln>
          <a:effectLst>
            <a:prstShdw prst="shdw17" dist="17961" dir="2700000">
              <a:srgbClr val="999900">
                <a:alpha val="74997"/>
              </a:srgbClr>
            </a:prst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gn="ctr"/>
            <a:r>
              <a:rPr lang="en-US" altLang="en-US" dirty="0" err="1">
                <a:latin typeface="Futura XBlkCn BT" panose="020B0602020204020303" pitchFamily="34" charset="-79"/>
              </a:rPr>
              <a:t>Mục</a:t>
            </a:r>
            <a:r>
              <a:rPr lang="en-US" altLang="en-US" dirty="0">
                <a:latin typeface="Futura XBlkCn BT" panose="020B0602020204020303" pitchFamily="34" charset="-79"/>
              </a:rPr>
              <a:t> </a:t>
            </a:r>
            <a:r>
              <a:rPr lang="en-US" altLang="en-US" dirty="0" err="1">
                <a:latin typeface="Futura XBlkCn BT" panose="020B0602020204020303" pitchFamily="34" charset="-79"/>
              </a:rPr>
              <a:t>sư</a:t>
            </a:r>
            <a:r>
              <a:rPr lang="en-US" altLang="en-US" dirty="0">
                <a:latin typeface="Futura XBlkCn BT" panose="020B0602020204020303" pitchFamily="34" charset="-79"/>
              </a:rPr>
              <a:t> (</a:t>
            </a:r>
            <a:r>
              <a:rPr lang="en-US" altLang="en-US" dirty="0" err="1">
                <a:latin typeface="Futura XBlkCn BT" panose="020B0602020204020303" pitchFamily="34" charset="-79"/>
              </a:rPr>
              <a:t>hoặc</a:t>
            </a:r>
            <a:r>
              <a:rPr lang="en-US" altLang="en-US" dirty="0">
                <a:latin typeface="Futura XBlkCn BT" panose="020B0602020204020303" pitchFamily="34" charset="-79"/>
              </a:rPr>
              <a:t> </a:t>
            </a:r>
            <a:r>
              <a:rPr lang="en-US" altLang="en-US" dirty="0" err="1">
                <a:latin typeface="Futura XBlkCn BT" panose="020B0602020204020303" pitchFamily="34" charset="-79"/>
              </a:rPr>
              <a:t>một</a:t>
            </a:r>
            <a:r>
              <a:rPr lang="en-US" altLang="en-US" dirty="0">
                <a:latin typeface="Futura XBlkCn BT" panose="020B0602020204020303" pitchFamily="34" charset="-79"/>
              </a:rPr>
              <a:t> </a:t>
            </a:r>
            <a:r>
              <a:rPr lang="en-US" altLang="en-US" dirty="0" err="1">
                <a:latin typeface="Futura XBlkCn BT" panose="020B0602020204020303" pitchFamily="34" charset="-79"/>
              </a:rPr>
              <a:t>người</a:t>
            </a:r>
            <a:r>
              <a:rPr lang="en-US" altLang="en-US" dirty="0">
                <a:latin typeface="Futura XBlkCn BT" panose="020B0602020204020303" pitchFamily="34" charset="-79"/>
              </a:rPr>
              <a:t> </a:t>
            </a:r>
            <a:r>
              <a:rPr lang="en-US" altLang="en-US" dirty="0" err="1">
                <a:latin typeface="Futura XBlkCn BT" panose="020B0602020204020303" pitchFamily="34" charset="-79"/>
              </a:rPr>
              <a:t>lãnh</a:t>
            </a:r>
            <a:r>
              <a:rPr lang="en-US" altLang="en-US" dirty="0">
                <a:latin typeface="Futura XBlkCn BT" panose="020B0602020204020303" pitchFamily="34" charset="-79"/>
              </a:rPr>
              <a:t> </a:t>
            </a:r>
            <a:r>
              <a:rPr lang="en-US" altLang="en-US" dirty="0" err="1">
                <a:latin typeface="Futura XBlkCn BT" panose="020B0602020204020303" pitchFamily="34" charset="-79"/>
              </a:rPr>
              <a:t>đạo</a:t>
            </a:r>
            <a:r>
              <a:rPr lang="en-US" altLang="en-US" dirty="0">
                <a:latin typeface="Futura XBlkCn BT" panose="020B0602020204020303" pitchFamily="34" charset="-79"/>
              </a:rPr>
              <a:t> </a:t>
            </a:r>
            <a:r>
              <a:rPr lang="en-US" altLang="en-US" dirty="0" err="1">
                <a:latin typeface="Futura XBlkCn BT" panose="020B0602020204020303" pitchFamily="34" charset="-79"/>
              </a:rPr>
              <a:t>cao</a:t>
            </a:r>
            <a:r>
              <a:rPr lang="en-US" altLang="en-US" dirty="0">
                <a:latin typeface="Futura XBlkCn BT" panose="020B0602020204020303" pitchFamily="34" charset="-79"/>
              </a:rPr>
              <a:t> </a:t>
            </a:r>
            <a:r>
              <a:rPr lang="en-US" altLang="en-US" dirty="0" err="1">
                <a:latin typeface="Futura XBlkCn BT" panose="020B0602020204020303" pitchFamily="34" charset="-79"/>
              </a:rPr>
              <a:t>nhất</a:t>
            </a:r>
            <a:r>
              <a:rPr lang="en-US" altLang="en-US" dirty="0">
                <a:latin typeface="Futura XBlkCn BT" panose="020B0602020204020303" pitchFamily="34" charset="-79"/>
              </a:rPr>
              <a:t>)</a:t>
            </a:r>
          </a:p>
          <a:p>
            <a:pPr algn="ctr"/>
            <a:r>
              <a:rPr lang="en-US" altLang="en-US" sz="2000" i="1" dirty="0" err="1">
                <a:latin typeface="Futura XBlkCn BT" panose="020B0602020204020303" pitchFamily="34" charset="-79"/>
              </a:rPr>
              <a:t>Chịu</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trách</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nhiệm</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toàn</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bộ</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chương</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trình</a:t>
            </a:r>
            <a:endParaRPr lang="en-US" altLang="en-US" sz="2000" i="1" dirty="0">
              <a:latin typeface="Futura XBlkCn BT" panose="020B0602020204020303" pitchFamily="34" charset="-79"/>
            </a:endParaRPr>
          </a:p>
        </p:txBody>
      </p:sp>
      <p:grpSp>
        <p:nvGrpSpPr>
          <p:cNvPr id="2" name="Group 12">
            <a:extLst>
              <a:ext uri="{FF2B5EF4-FFF2-40B4-BE49-F238E27FC236}">
                <a16:creationId xmlns:a16="http://schemas.microsoft.com/office/drawing/2014/main" id="{E6BF4A6E-18DE-4A49-802D-7C5529A9AC9B}"/>
              </a:ext>
            </a:extLst>
          </p:cNvPr>
          <p:cNvGrpSpPr>
            <a:grpSpLocks/>
          </p:cNvGrpSpPr>
          <p:nvPr/>
        </p:nvGrpSpPr>
        <p:grpSpPr bwMode="auto">
          <a:xfrm>
            <a:off x="2513012" y="2743200"/>
            <a:ext cx="5373687" cy="1041400"/>
            <a:chOff x="1293" y="1728"/>
            <a:chExt cx="3347" cy="656"/>
          </a:xfrm>
        </p:grpSpPr>
        <p:sp>
          <p:nvSpPr>
            <p:cNvPr id="25611" name="AutoShape 6">
              <a:extLst>
                <a:ext uri="{FF2B5EF4-FFF2-40B4-BE49-F238E27FC236}">
                  <a16:creationId xmlns:a16="http://schemas.microsoft.com/office/drawing/2014/main" id="{B0F119B8-D309-C64A-9D52-0D875B9A54C9}"/>
                </a:ext>
              </a:extLst>
            </p:cNvPr>
            <p:cNvSpPr>
              <a:spLocks noChangeArrowheads="1"/>
            </p:cNvSpPr>
            <p:nvPr/>
          </p:nvSpPr>
          <p:spPr bwMode="auto">
            <a:xfrm>
              <a:off x="1293" y="1904"/>
              <a:ext cx="3347" cy="480"/>
            </a:xfrm>
            <a:prstGeom prst="roundRect">
              <a:avLst>
                <a:gd name="adj" fmla="val 16667"/>
              </a:avLst>
            </a:prstGeom>
            <a:solidFill>
              <a:srgbClr val="FFFF40"/>
            </a:solidFill>
            <a:ln>
              <a:noFill/>
            </a:ln>
            <a:effectLst>
              <a:prstShdw prst="shdw17" dist="17961" dir="2700000">
                <a:srgbClr val="999926">
                  <a:alpha val="74997"/>
                </a:srgbClr>
              </a:prst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gn="ctr"/>
              <a:r>
                <a:rPr lang="vi-VN" altLang="en-US" dirty="0">
                  <a:latin typeface="Futura XBlkCn BT" panose="020B0602020204020303" pitchFamily="34" charset="-79"/>
                </a:rPr>
                <a:t>Đặc trách</a:t>
              </a:r>
              <a:r>
                <a:rPr lang="en-US" altLang="en-US" dirty="0">
                  <a:latin typeface="Futura XBlkCn BT" panose="020B0602020204020303" pitchFamily="34" charset="-79"/>
                </a:rPr>
                <a:t> </a:t>
              </a:r>
              <a:r>
                <a:rPr lang="en-US" altLang="en-US" dirty="0" err="1">
                  <a:latin typeface="Futura XBlkCn BT" panose="020B0602020204020303" pitchFamily="34" charset="-79"/>
                </a:rPr>
                <a:t>câu</a:t>
              </a:r>
              <a:r>
                <a:rPr lang="en-US" altLang="en-US" dirty="0">
                  <a:latin typeface="Futura XBlkCn BT" panose="020B0602020204020303" pitchFamily="34" charset="-79"/>
                </a:rPr>
                <a:t> </a:t>
              </a:r>
              <a:r>
                <a:rPr lang="en-US" altLang="en-US" dirty="0" err="1">
                  <a:latin typeface="Futura XBlkCn BT" panose="020B0602020204020303" pitchFamily="34" charset="-79"/>
                </a:rPr>
                <a:t>lạc</a:t>
              </a:r>
              <a:r>
                <a:rPr lang="en-US" altLang="en-US" dirty="0">
                  <a:latin typeface="Futura XBlkCn BT" panose="020B0602020204020303" pitchFamily="34" charset="-79"/>
                </a:rPr>
                <a:t> </a:t>
              </a:r>
              <a:r>
                <a:rPr lang="en-US" altLang="en-US" dirty="0" err="1">
                  <a:latin typeface="Futura XBlkCn BT" panose="020B0602020204020303" pitchFamily="34" charset="-79"/>
                </a:rPr>
                <a:t>bộ</a:t>
              </a:r>
              <a:endParaRPr lang="en-US" altLang="en-US" dirty="0">
                <a:latin typeface="Futura XBlkCn BT" panose="020B0602020204020303" pitchFamily="34" charset="-79"/>
              </a:endParaRPr>
            </a:p>
            <a:p>
              <a:pPr algn="ctr"/>
              <a:r>
                <a:rPr lang="en-US" altLang="en-US" sz="2000" i="1" dirty="0" err="1">
                  <a:latin typeface="Futura XBlkCn BT" panose="020B0602020204020303" pitchFamily="34" charset="-79"/>
                </a:rPr>
                <a:t>Quản</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lý</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và</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trực</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tiếp</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điều</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hành</a:t>
              </a:r>
              <a:endParaRPr lang="en-US" altLang="en-US" sz="2000" i="1" dirty="0">
                <a:latin typeface="Futura XBlkCn BT" panose="020B0602020204020303" pitchFamily="34" charset="-79"/>
              </a:endParaRPr>
            </a:p>
          </p:txBody>
        </p:sp>
        <p:sp>
          <p:nvSpPr>
            <p:cNvPr id="6153" name="Line 9">
              <a:extLst>
                <a:ext uri="{FF2B5EF4-FFF2-40B4-BE49-F238E27FC236}">
                  <a16:creationId xmlns:a16="http://schemas.microsoft.com/office/drawing/2014/main" id="{FB05C6CC-7AA3-CE4B-BABE-938701A70C03}"/>
                </a:ext>
              </a:extLst>
            </p:cNvPr>
            <p:cNvSpPr>
              <a:spLocks noChangeShapeType="1"/>
            </p:cNvSpPr>
            <p:nvPr/>
          </p:nvSpPr>
          <p:spPr bwMode="auto">
            <a:xfrm flipH="1">
              <a:off x="2976" y="1728"/>
              <a:ext cx="0" cy="240"/>
            </a:xfrm>
            <a:prstGeom prst="line">
              <a:avLst/>
            </a:prstGeom>
            <a:noFill/>
            <a:ln w="101600">
              <a:solidFill>
                <a:schemeClr val="tx1"/>
              </a:solidFill>
              <a:round/>
              <a:headEnd/>
              <a:tailEnd type="triangle" w="med" len="med"/>
            </a:ln>
            <a:effectLst/>
          </p:spPr>
          <p:txBody>
            <a:bodyPr/>
            <a:lstStyle/>
            <a:p>
              <a:pPr fontAlgn="auto">
                <a:spcBef>
                  <a:spcPts val="0"/>
                </a:spcBef>
                <a:spcAft>
                  <a:spcPts val="0"/>
                </a:spcAft>
                <a:defRPr/>
              </a:pPr>
              <a:endParaRPr lang="en-US">
                <a:latin typeface="+mn-lt"/>
                <a:ea typeface="+mn-ea"/>
              </a:endParaRPr>
            </a:p>
          </p:txBody>
        </p:sp>
      </p:grpSp>
      <p:grpSp>
        <p:nvGrpSpPr>
          <p:cNvPr id="3" name="Group 13">
            <a:extLst>
              <a:ext uri="{FF2B5EF4-FFF2-40B4-BE49-F238E27FC236}">
                <a16:creationId xmlns:a16="http://schemas.microsoft.com/office/drawing/2014/main" id="{CED0A448-E14C-1D41-A857-F395B65E0C43}"/>
              </a:ext>
            </a:extLst>
          </p:cNvPr>
          <p:cNvGrpSpPr>
            <a:grpSpLocks/>
          </p:cNvGrpSpPr>
          <p:nvPr/>
        </p:nvGrpSpPr>
        <p:grpSpPr bwMode="auto">
          <a:xfrm>
            <a:off x="2732087" y="3733801"/>
            <a:ext cx="4887913" cy="1016000"/>
            <a:chOff x="1527" y="2352"/>
            <a:chExt cx="2841" cy="640"/>
          </a:xfrm>
        </p:grpSpPr>
        <p:sp>
          <p:nvSpPr>
            <p:cNvPr id="25609" name="AutoShape 7">
              <a:extLst>
                <a:ext uri="{FF2B5EF4-FFF2-40B4-BE49-F238E27FC236}">
                  <a16:creationId xmlns:a16="http://schemas.microsoft.com/office/drawing/2014/main" id="{B9D06F47-7B48-D44F-8BF3-D1D9D866CFCF}"/>
                </a:ext>
              </a:extLst>
            </p:cNvPr>
            <p:cNvSpPr>
              <a:spLocks noChangeArrowheads="1"/>
            </p:cNvSpPr>
            <p:nvPr/>
          </p:nvSpPr>
          <p:spPr bwMode="auto">
            <a:xfrm>
              <a:off x="1527" y="2512"/>
              <a:ext cx="2841" cy="480"/>
            </a:xfrm>
            <a:prstGeom prst="roundRect">
              <a:avLst>
                <a:gd name="adj" fmla="val 16667"/>
              </a:avLst>
            </a:prstGeom>
            <a:solidFill>
              <a:srgbClr val="FFFF7F"/>
            </a:solidFill>
            <a:ln>
              <a:noFill/>
            </a:ln>
            <a:effectLst>
              <a:prstShdw prst="shdw17" dist="17961" dir="2700000">
                <a:srgbClr val="99994C">
                  <a:alpha val="74997"/>
                </a:srgbClr>
              </a:prst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gn="ctr"/>
              <a:r>
                <a:rPr lang="en-US" altLang="en-US" dirty="0" err="1">
                  <a:latin typeface="Futura XBlkCn BT" panose="020B0602020204020303" pitchFamily="34" charset="-79"/>
                </a:rPr>
                <a:t>Trưởng</a:t>
              </a:r>
              <a:r>
                <a:rPr lang="en-US" altLang="en-US" dirty="0">
                  <a:latin typeface="Futura XBlkCn BT" panose="020B0602020204020303" pitchFamily="34" charset="-79"/>
                </a:rPr>
                <a:t> </a:t>
              </a:r>
              <a:r>
                <a:rPr lang="en-US" altLang="en-US" dirty="0" err="1">
                  <a:latin typeface="Futura XBlkCn BT" panose="020B0602020204020303" pitchFamily="34" charset="-79"/>
                </a:rPr>
                <a:t>Nhóm</a:t>
              </a:r>
              <a:endParaRPr lang="en-US" altLang="en-US" dirty="0">
                <a:latin typeface="Futura XBlkCn BT" panose="020B0602020204020303" pitchFamily="34" charset="-79"/>
              </a:endParaRPr>
            </a:p>
            <a:p>
              <a:pPr algn="ctr"/>
              <a:r>
                <a:rPr lang="en-US" altLang="en-US" sz="2000" i="1" dirty="0" err="1">
                  <a:latin typeface="Futura XBlkCn BT" panose="020B0602020204020303" pitchFamily="34" charset="-79"/>
                </a:rPr>
                <a:t>Chịu</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trách</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nhiệm</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về</a:t>
              </a:r>
              <a:r>
                <a:rPr lang="en-US" altLang="en-US" sz="2000" i="1" dirty="0">
                  <a:latin typeface="Futura XBlkCn BT" panose="020B0602020204020303" pitchFamily="34" charset="-79"/>
                </a:rPr>
                <a:t> 1 </a:t>
              </a:r>
              <a:r>
                <a:rPr lang="en-US" altLang="en-US" sz="2000" i="1" dirty="0" err="1">
                  <a:latin typeface="Futura XBlkCn BT" panose="020B0602020204020303" pitchFamily="34" charset="-79"/>
                </a:rPr>
                <a:t>nhóm</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màu</a:t>
              </a:r>
              <a:endParaRPr lang="en-US" altLang="en-US" sz="2000" i="1" dirty="0">
                <a:latin typeface="Futura XBlkCn BT" panose="020B0602020204020303" pitchFamily="34" charset="-79"/>
              </a:endParaRPr>
            </a:p>
          </p:txBody>
        </p:sp>
        <p:sp>
          <p:nvSpPr>
            <p:cNvPr id="6154" name="Line 10">
              <a:extLst>
                <a:ext uri="{FF2B5EF4-FFF2-40B4-BE49-F238E27FC236}">
                  <a16:creationId xmlns:a16="http://schemas.microsoft.com/office/drawing/2014/main" id="{63D62FC2-859E-2743-9944-713AE1263F11}"/>
                </a:ext>
              </a:extLst>
            </p:cNvPr>
            <p:cNvSpPr>
              <a:spLocks noChangeShapeType="1"/>
            </p:cNvSpPr>
            <p:nvPr/>
          </p:nvSpPr>
          <p:spPr bwMode="auto">
            <a:xfrm flipH="1">
              <a:off x="2976" y="2352"/>
              <a:ext cx="0" cy="240"/>
            </a:xfrm>
            <a:prstGeom prst="line">
              <a:avLst/>
            </a:prstGeom>
            <a:noFill/>
            <a:ln w="101600">
              <a:solidFill>
                <a:schemeClr val="tx1"/>
              </a:solidFill>
              <a:round/>
              <a:headEnd/>
              <a:tailEnd type="triangle" w="med" len="med"/>
            </a:ln>
            <a:effectLst/>
          </p:spPr>
          <p:txBody>
            <a:bodyPr/>
            <a:lstStyle/>
            <a:p>
              <a:pPr fontAlgn="auto">
                <a:spcBef>
                  <a:spcPts val="0"/>
                </a:spcBef>
                <a:spcAft>
                  <a:spcPts val="0"/>
                </a:spcAft>
                <a:defRPr/>
              </a:pPr>
              <a:endParaRPr lang="en-US">
                <a:latin typeface="+mn-lt"/>
                <a:ea typeface="+mn-ea"/>
              </a:endParaRPr>
            </a:p>
          </p:txBody>
        </p:sp>
      </p:grpSp>
      <p:grpSp>
        <p:nvGrpSpPr>
          <p:cNvPr id="4" name="Group 14">
            <a:extLst>
              <a:ext uri="{FF2B5EF4-FFF2-40B4-BE49-F238E27FC236}">
                <a16:creationId xmlns:a16="http://schemas.microsoft.com/office/drawing/2014/main" id="{5C461A28-A5F7-814D-A7DA-3A9F74F96D31}"/>
              </a:ext>
            </a:extLst>
          </p:cNvPr>
          <p:cNvGrpSpPr>
            <a:grpSpLocks/>
          </p:cNvGrpSpPr>
          <p:nvPr/>
        </p:nvGrpSpPr>
        <p:grpSpPr bwMode="auto">
          <a:xfrm>
            <a:off x="2983526" y="4749801"/>
            <a:ext cx="4483101" cy="1047750"/>
            <a:chOff x="1725" y="2976"/>
            <a:chExt cx="2682" cy="660"/>
          </a:xfrm>
        </p:grpSpPr>
        <p:sp>
          <p:nvSpPr>
            <p:cNvPr id="25607" name="AutoShape 8">
              <a:extLst>
                <a:ext uri="{FF2B5EF4-FFF2-40B4-BE49-F238E27FC236}">
                  <a16:creationId xmlns:a16="http://schemas.microsoft.com/office/drawing/2014/main" id="{2391DF53-93DD-2A4F-9E64-295FDCD17FCE}"/>
                </a:ext>
              </a:extLst>
            </p:cNvPr>
            <p:cNvSpPr>
              <a:spLocks noChangeArrowheads="1"/>
            </p:cNvSpPr>
            <p:nvPr/>
          </p:nvSpPr>
          <p:spPr bwMode="auto">
            <a:xfrm>
              <a:off x="1725" y="3156"/>
              <a:ext cx="2682" cy="480"/>
            </a:xfrm>
            <a:prstGeom prst="roundRect">
              <a:avLst>
                <a:gd name="adj" fmla="val 16667"/>
              </a:avLst>
            </a:prstGeom>
            <a:solidFill>
              <a:srgbClr val="FFFFBF"/>
            </a:solidFill>
            <a:ln>
              <a:noFill/>
            </a:ln>
            <a:effectLst>
              <a:prstShdw prst="shdw17" dist="17961" dir="2700000">
                <a:srgbClr val="999973">
                  <a:alpha val="74997"/>
                </a:srgbClr>
              </a:prst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algn="ctr"/>
              <a:r>
                <a:rPr lang="en-US" altLang="en-US" dirty="0" err="1">
                  <a:latin typeface="Futura XBlkCn BT" panose="020B0602020204020303" pitchFamily="34" charset="-79"/>
                </a:rPr>
                <a:t>Các</a:t>
              </a:r>
              <a:r>
                <a:rPr lang="en-US" altLang="en-US" dirty="0">
                  <a:latin typeface="Futura XBlkCn BT" panose="020B0602020204020303" pitchFamily="34" charset="-79"/>
                </a:rPr>
                <a:t> </a:t>
              </a:r>
              <a:r>
                <a:rPr lang="en-US" altLang="en-US" dirty="0" err="1">
                  <a:latin typeface="Futura XBlkCn BT" panose="020B0602020204020303" pitchFamily="34" charset="-79"/>
                </a:rPr>
                <a:t>cộng</a:t>
              </a:r>
              <a:r>
                <a:rPr lang="en-US" altLang="en-US" dirty="0">
                  <a:latin typeface="Futura XBlkCn BT" panose="020B0602020204020303" pitchFamily="34" charset="-79"/>
                </a:rPr>
                <a:t> </a:t>
              </a:r>
              <a:r>
                <a:rPr lang="en-US" altLang="en-US" dirty="0" err="1">
                  <a:latin typeface="Futura XBlkCn BT" panose="020B0602020204020303" pitchFamily="34" charset="-79"/>
                </a:rPr>
                <a:t>tác</a:t>
              </a:r>
              <a:r>
                <a:rPr lang="en-US" altLang="en-US" dirty="0">
                  <a:latin typeface="Futura XBlkCn BT" panose="020B0602020204020303" pitchFamily="34" charset="-79"/>
                </a:rPr>
                <a:t> </a:t>
              </a:r>
              <a:r>
                <a:rPr lang="en-US" altLang="en-US" dirty="0" err="1">
                  <a:latin typeface="Futura XBlkCn BT" panose="020B0602020204020303" pitchFamily="34" charset="-79"/>
                </a:rPr>
                <a:t>viên</a:t>
              </a:r>
              <a:r>
                <a:rPr lang="en-US" altLang="en-US" dirty="0">
                  <a:latin typeface="Futura XBlkCn BT" panose="020B0602020204020303" pitchFamily="34" charset="-79"/>
                </a:rPr>
                <a:t> </a:t>
              </a:r>
            </a:p>
            <a:p>
              <a:pPr algn="ctr"/>
              <a:r>
                <a:rPr lang="en-US" altLang="en-US" sz="2000" i="1" dirty="0" err="1">
                  <a:latin typeface="Futura XBlkCn BT" panose="020B0602020204020303" pitchFamily="34" charset="-79"/>
                </a:rPr>
                <a:t>Hướng</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dẩn</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các</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phần</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sinh</a:t>
              </a:r>
              <a:r>
                <a:rPr lang="en-US" altLang="en-US" sz="2000" i="1" dirty="0">
                  <a:latin typeface="Futura XBlkCn BT" panose="020B0602020204020303" pitchFamily="34" charset="-79"/>
                </a:rPr>
                <a:t> </a:t>
              </a:r>
              <a:r>
                <a:rPr lang="en-US" altLang="en-US" sz="2000" i="1" dirty="0" err="1">
                  <a:latin typeface="Futura XBlkCn BT" panose="020B0602020204020303" pitchFamily="34" charset="-79"/>
                </a:rPr>
                <a:t>hoạt</a:t>
              </a:r>
              <a:r>
                <a:rPr lang="en-US" altLang="en-US" sz="2000" i="1" dirty="0">
                  <a:latin typeface="Futura XBlkCn BT" panose="020B0602020204020303" pitchFamily="34" charset="-79"/>
                </a:rPr>
                <a:t> </a:t>
              </a:r>
            </a:p>
          </p:txBody>
        </p:sp>
        <p:sp>
          <p:nvSpPr>
            <p:cNvPr id="6155" name="Line 11">
              <a:extLst>
                <a:ext uri="{FF2B5EF4-FFF2-40B4-BE49-F238E27FC236}">
                  <a16:creationId xmlns:a16="http://schemas.microsoft.com/office/drawing/2014/main" id="{C44CE7F2-9D2E-0C4A-B6C8-BA644E58621E}"/>
                </a:ext>
              </a:extLst>
            </p:cNvPr>
            <p:cNvSpPr>
              <a:spLocks noChangeShapeType="1"/>
            </p:cNvSpPr>
            <p:nvPr/>
          </p:nvSpPr>
          <p:spPr bwMode="auto">
            <a:xfrm flipH="1">
              <a:off x="3048" y="2976"/>
              <a:ext cx="0" cy="240"/>
            </a:xfrm>
            <a:prstGeom prst="line">
              <a:avLst/>
            </a:prstGeom>
            <a:noFill/>
            <a:ln w="101600">
              <a:solidFill>
                <a:schemeClr val="tx1"/>
              </a:solidFill>
              <a:round/>
              <a:headEnd/>
              <a:tailEnd type="triangle" w="med" len="med"/>
            </a:ln>
            <a:effectLst/>
          </p:spPr>
          <p:txBody>
            <a:bodyPr/>
            <a:lstStyle/>
            <a:p>
              <a:pPr fontAlgn="auto">
                <a:spcBef>
                  <a:spcPts val="0"/>
                </a:spcBef>
                <a:spcAft>
                  <a:spcPts val="0"/>
                </a:spcAft>
                <a:defRPr/>
              </a:pPr>
              <a:endParaRPr lang="en-US">
                <a:latin typeface="+mn-lt"/>
                <a:ea typeface="+mn-ea"/>
              </a:endParaRPr>
            </a:p>
          </p:txBody>
        </p:sp>
      </p:grpSp>
      <p:sp>
        <p:nvSpPr>
          <p:cNvPr id="5" name="TextBox 4">
            <a:extLst>
              <a:ext uri="{FF2B5EF4-FFF2-40B4-BE49-F238E27FC236}">
                <a16:creationId xmlns:a16="http://schemas.microsoft.com/office/drawing/2014/main" id="{33CEBBD3-F263-FA45-A55F-F4864FF34D9E}"/>
              </a:ext>
            </a:extLst>
          </p:cNvPr>
          <p:cNvSpPr txBox="1"/>
          <p:nvPr/>
        </p:nvSpPr>
        <p:spPr>
          <a:xfrm rot="5400000">
            <a:off x="-2351229" y="3400762"/>
            <a:ext cx="5541526" cy="584680"/>
          </a:xfrm>
          <a:prstGeom prst="rect">
            <a:avLst/>
          </a:prstGeom>
          <a:noFill/>
        </p:spPr>
        <p:txBody>
          <a:bodyPr wrap="square" rtlCol="0">
            <a:spAutoFit/>
          </a:bodyPr>
          <a:lstStyle/>
          <a:p>
            <a:pPr algn="ctr"/>
            <a:r>
              <a:rPr lang="en-US" sz="3200" b="1" dirty="0" err="1">
                <a:solidFill>
                  <a:srgbClr val="FF0000"/>
                </a:solidFill>
              </a:rPr>
              <a:t>Văn</a:t>
            </a:r>
            <a:r>
              <a:rPr lang="en-US" sz="3200" b="1" dirty="0">
                <a:solidFill>
                  <a:srgbClr val="FF0000"/>
                </a:solidFill>
              </a:rPr>
              <a:t> </a:t>
            </a:r>
            <a:r>
              <a:rPr lang="en-US" sz="3200" b="1" dirty="0" err="1">
                <a:solidFill>
                  <a:srgbClr val="FF0000"/>
                </a:solidFill>
              </a:rPr>
              <a:t>phòng</a:t>
            </a:r>
            <a:r>
              <a:rPr lang="en-US" sz="3200" b="1" dirty="0">
                <a:solidFill>
                  <a:srgbClr val="FF0000"/>
                </a:solidFill>
              </a:rPr>
              <a:t> </a:t>
            </a:r>
            <a:r>
              <a:rPr lang="en-US" sz="3200" b="1" dirty="0" err="1">
                <a:solidFill>
                  <a:srgbClr val="FF0000"/>
                </a:solidFill>
              </a:rPr>
              <a:t>Awana</a:t>
            </a:r>
            <a:r>
              <a:rPr lang="en-US" sz="3200" b="1" dirty="0">
                <a:solidFill>
                  <a:srgbClr val="FF0000"/>
                </a:solidFill>
              </a:rPr>
              <a:t> Vietnam</a:t>
            </a:r>
          </a:p>
        </p:txBody>
      </p:sp>
      <p:sp>
        <p:nvSpPr>
          <p:cNvPr id="20" name="Right Arrow Callout 19">
            <a:extLst>
              <a:ext uri="{FF2B5EF4-FFF2-40B4-BE49-F238E27FC236}">
                <a16:creationId xmlns:a16="http://schemas.microsoft.com/office/drawing/2014/main" id="{ED11C410-4277-2543-B6AC-FA589A73521E}"/>
              </a:ext>
            </a:extLst>
          </p:cNvPr>
          <p:cNvSpPr/>
          <p:nvPr/>
        </p:nvSpPr>
        <p:spPr>
          <a:xfrm>
            <a:off x="798785" y="2016125"/>
            <a:ext cx="1566042" cy="3291599"/>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AC5D12-2E83-FDE9-38C4-E7EA2E99F033}"/>
              </a:ext>
            </a:extLst>
          </p:cNvPr>
          <p:cNvSpPr txBox="1"/>
          <p:nvPr/>
        </p:nvSpPr>
        <p:spPr>
          <a:xfrm rot="5400000">
            <a:off x="-416061" y="3076950"/>
            <a:ext cx="3384331" cy="1077218"/>
          </a:xfrm>
          <a:prstGeom prst="rect">
            <a:avLst/>
          </a:prstGeom>
          <a:noFill/>
        </p:spPr>
        <p:txBody>
          <a:bodyPr wrap="square" rtlCol="0">
            <a:spAutoFit/>
          </a:bodyPr>
          <a:lstStyle/>
          <a:p>
            <a:pPr algn="ctr"/>
            <a:r>
              <a:rPr lang="en-US" sz="3200" b="1" dirty="0" err="1">
                <a:solidFill>
                  <a:srgbClr val="FFC000"/>
                </a:solidFill>
              </a:rPr>
              <a:t>Gíam</a:t>
            </a:r>
            <a:r>
              <a:rPr lang="en-US" sz="3200" b="1" dirty="0">
                <a:solidFill>
                  <a:srgbClr val="FFC000"/>
                </a:solidFill>
              </a:rPr>
              <a:t> </a:t>
            </a:r>
            <a:r>
              <a:rPr lang="en-US" sz="3200" b="1" dirty="0" err="1">
                <a:solidFill>
                  <a:srgbClr val="FFC000"/>
                </a:solidFill>
              </a:rPr>
              <a:t>Đốc</a:t>
            </a:r>
            <a:r>
              <a:rPr lang="en-US" sz="3200" b="1" dirty="0">
                <a:solidFill>
                  <a:srgbClr val="FFC000"/>
                </a:solidFill>
              </a:rPr>
              <a:t>  </a:t>
            </a:r>
            <a:r>
              <a:rPr lang="en-US" sz="3200" b="1" dirty="0" err="1">
                <a:solidFill>
                  <a:srgbClr val="FFC000"/>
                </a:solidFill>
              </a:rPr>
              <a:t>Awana</a:t>
            </a:r>
            <a:r>
              <a:rPr lang="en-US" sz="3200" b="1" dirty="0">
                <a:solidFill>
                  <a:srgbClr val="FFC000"/>
                </a:solidFill>
              </a:rPr>
              <a:t> Vietnam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ssolve">
                                      <p:cBhvr>
                                        <p:cTn id="7" dur="500"/>
                                        <p:tgtEl>
                                          <p:spTgt spid="61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B12C656-7A43-A043-A52F-5CFFE4BAE1FA}"/>
              </a:ext>
            </a:extLst>
          </p:cNvPr>
          <p:cNvSpPr>
            <a:spLocks noGrp="1" noChangeArrowheads="1"/>
          </p:cNvSpPr>
          <p:nvPr>
            <p:ph type="title"/>
          </p:nvPr>
        </p:nvSpPr>
        <p:spPr>
          <a:xfrm>
            <a:off x="742950" y="-126235"/>
            <a:ext cx="8229600" cy="1006475"/>
          </a:xfrm>
        </p:spPr>
        <p:txBody>
          <a:bodyPr/>
          <a:lstStyle/>
          <a:p>
            <a:pPr eaLnBrk="1" hangingPunct="1"/>
            <a:r>
              <a:rPr lang="en-US" altLang="en-US" dirty="0" err="1">
                <a:latin typeface="Verdana" panose="020B0604030504040204" pitchFamily="34" charset="0"/>
              </a:rPr>
              <a:t>Cách</a:t>
            </a:r>
            <a:r>
              <a:rPr lang="en-US" altLang="en-US" dirty="0">
                <a:latin typeface="Verdana" panose="020B0604030504040204" pitchFamily="34" charset="0"/>
              </a:rPr>
              <a:t> </a:t>
            </a:r>
            <a:r>
              <a:rPr lang="en-US" altLang="en-US" dirty="0" err="1">
                <a:latin typeface="Verdana" panose="020B0604030504040204" pitchFamily="34" charset="0"/>
              </a:rPr>
              <a:t>dùng</a:t>
            </a:r>
            <a:r>
              <a:rPr lang="en-US" altLang="en-US" dirty="0">
                <a:latin typeface="Verdana" panose="020B0604030504040204" pitchFamily="34" charset="0"/>
              </a:rPr>
              <a:t> </a:t>
            </a:r>
            <a:r>
              <a:rPr lang="en-US" altLang="en-US" dirty="0" err="1">
                <a:latin typeface="Verdana" panose="020B0604030504040204" pitchFamily="34" charset="0"/>
              </a:rPr>
              <a:t>điểm</a:t>
            </a:r>
            <a:r>
              <a:rPr lang="en-US" altLang="en-US" dirty="0">
                <a:latin typeface="Verdana" panose="020B0604030504040204" pitchFamily="34" charset="0"/>
              </a:rPr>
              <a:t> </a:t>
            </a:r>
            <a:r>
              <a:rPr lang="en-US" altLang="en-US" dirty="0" err="1">
                <a:latin typeface="Verdana" panose="020B0604030504040204" pitchFamily="34" charset="0"/>
              </a:rPr>
              <a:t>thưởng</a:t>
            </a:r>
            <a:endParaRPr lang="en-US" altLang="en-US" dirty="0">
              <a:latin typeface="Verdana" panose="020B0604030504040204" pitchFamily="34" charset="0"/>
            </a:endParaRPr>
          </a:p>
        </p:txBody>
      </p:sp>
      <p:sp>
        <p:nvSpPr>
          <p:cNvPr id="94211" name="Rectangle 3">
            <a:extLst>
              <a:ext uri="{FF2B5EF4-FFF2-40B4-BE49-F238E27FC236}">
                <a16:creationId xmlns:a16="http://schemas.microsoft.com/office/drawing/2014/main" id="{A9490E0B-81AF-4402-A6D7-86F0547B30C4}"/>
              </a:ext>
            </a:extLst>
          </p:cNvPr>
          <p:cNvSpPr>
            <a:spLocks noGrp="1" noChangeArrowheads="1"/>
          </p:cNvSpPr>
          <p:nvPr>
            <p:ph idx="1"/>
          </p:nvPr>
        </p:nvSpPr>
        <p:spPr>
          <a:xfrm>
            <a:off x="869074" y="902493"/>
            <a:ext cx="8058150" cy="5342731"/>
          </a:xfrm>
        </p:spPr>
        <p:txBody>
          <a:bodyPr/>
          <a:lstStyle/>
          <a:p>
            <a:pPr eaLnBrk="1" hangingPunct="1">
              <a:defRPr/>
            </a:pPr>
            <a:r>
              <a:rPr lang="en-US" dirty="0" err="1">
                <a:solidFill>
                  <a:srgbClr val="002060"/>
                </a:solidFill>
                <a:latin typeface="Verdana" pitchFamily="34" charset="0"/>
              </a:rPr>
              <a:t>Số</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phải</a:t>
            </a:r>
            <a:r>
              <a:rPr lang="en-US" dirty="0">
                <a:solidFill>
                  <a:srgbClr val="002060"/>
                </a:solidFill>
                <a:latin typeface="Verdana" pitchFamily="34" charset="0"/>
              </a:rPr>
              <a:t> </a:t>
            </a:r>
            <a:r>
              <a:rPr lang="en-US" dirty="0" err="1">
                <a:solidFill>
                  <a:srgbClr val="002060"/>
                </a:solidFill>
                <a:latin typeface="Verdana" pitchFamily="34" charset="0"/>
              </a:rPr>
              <a:t>chẳn</a:t>
            </a:r>
            <a:r>
              <a:rPr lang="en-US" dirty="0">
                <a:solidFill>
                  <a:srgbClr val="002060"/>
                </a:solidFill>
                <a:latin typeface="Verdana" pitchFamily="34" charset="0"/>
              </a:rPr>
              <a:t> </a:t>
            </a:r>
            <a:r>
              <a:rPr lang="en-US" dirty="0" err="1">
                <a:solidFill>
                  <a:srgbClr val="002060"/>
                </a:solidFill>
                <a:latin typeface="Verdana" pitchFamily="34" charset="0"/>
              </a:rPr>
              <a:t>và</a:t>
            </a:r>
            <a:r>
              <a:rPr lang="en-US" dirty="0">
                <a:solidFill>
                  <a:srgbClr val="002060"/>
                </a:solidFill>
                <a:latin typeface="Verdana" pitchFamily="34" charset="0"/>
              </a:rPr>
              <a:t> </a:t>
            </a:r>
            <a:r>
              <a:rPr lang="en-US" dirty="0" err="1">
                <a:solidFill>
                  <a:srgbClr val="002060"/>
                </a:solidFill>
                <a:latin typeface="Verdana" pitchFamily="34" charset="0"/>
              </a:rPr>
              <a:t>số</a:t>
            </a:r>
            <a:r>
              <a:rPr lang="en-US" dirty="0">
                <a:solidFill>
                  <a:srgbClr val="002060"/>
                </a:solidFill>
                <a:latin typeface="Verdana" pitchFamily="34" charset="0"/>
              </a:rPr>
              <a:t> </a:t>
            </a:r>
            <a:r>
              <a:rPr lang="en-US" dirty="0" err="1">
                <a:solidFill>
                  <a:srgbClr val="002060"/>
                </a:solidFill>
                <a:latin typeface="Verdana" pitchFamily="34" charset="0"/>
              </a:rPr>
              <a:t>lớn</a:t>
            </a:r>
            <a:r>
              <a:rPr lang="en-US" dirty="0">
                <a:solidFill>
                  <a:srgbClr val="002060"/>
                </a:solidFill>
                <a:latin typeface="Verdana" pitchFamily="34" charset="0"/>
              </a:rPr>
              <a:t>.</a:t>
            </a:r>
          </a:p>
          <a:p>
            <a:pPr eaLnBrk="1" hangingPunct="1">
              <a:defRPr/>
            </a:pPr>
            <a:r>
              <a:rPr lang="en-US" dirty="0" err="1">
                <a:solidFill>
                  <a:srgbClr val="002060"/>
                </a:solidFill>
                <a:latin typeface="Verdana" pitchFamily="34" charset="0"/>
              </a:rPr>
              <a:t>Số</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ít</a:t>
            </a:r>
            <a:r>
              <a:rPr lang="en-US" dirty="0">
                <a:solidFill>
                  <a:srgbClr val="002060"/>
                </a:solidFill>
                <a:latin typeface="Verdana" pitchFamily="34" charset="0"/>
              </a:rPr>
              <a:t> </a:t>
            </a:r>
            <a:r>
              <a:rPr lang="en-US" dirty="0" err="1">
                <a:solidFill>
                  <a:srgbClr val="002060"/>
                </a:solidFill>
                <a:latin typeface="Verdana" pitchFamily="34" charset="0"/>
              </a:rPr>
              <a:t>nhất</a:t>
            </a:r>
            <a:r>
              <a:rPr lang="en-US" dirty="0">
                <a:solidFill>
                  <a:srgbClr val="002060"/>
                </a:solidFill>
                <a:latin typeface="Verdana" pitchFamily="34" charset="0"/>
              </a:rPr>
              <a:t> </a:t>
            </a:r>
            <a:r>
              <a:rPr lang="en-US" dirty="0" err="1">
                <a:solidFill>
                  <a:srgbClr val="002060"/>
                </a:solidFill>
                <a:latin typeface="Verdana" pitchFamily="34" charset="0"/>
              </a:rPr>
              <a:t>là</a:t>
            </a:r>
            <a:r>
              <a:rPr lang="en-US" dirty="0">
                <a:solidFill>
                  <a:srgbClr val="002060"/>
                </a:solidFill>
                <a:latin typeface="Verdana" pitchFamily="34" charset="0"/>
              </a:rPr>
              <a:t> 50 </a:t>
            </a:r>
            <a:r>
              <a:rPr lang="en-US" dirty="0" err="1">
                <a:solidFill>
                  <a:srgbClr val="002060"/>
                </a:solidFill>
                <a:latin typeface="Verdana" pitchFamily="34" charset="0"/>
              </a:rPr>
              <a:t>và</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tối</a:t>
            </a:r>
            <a:r>
              <a:rPr lang="en-US" dirty="0">
                <a:solidFill>
                  <a:srgbClr val="002060"/>
                </a:solidFill>
                <a:latin typeface="Verdana" pitchFamily="34" charset="0"/>
              </a:rPr>
              <a:t> </a:t>
            </a:r>
            <a:r>
              <a:rPr lang="en-US" dirty="0" err="1">
                <a:solidFill>
                  <a:srgbClr val="002060"/>
                </a:solidFill>
                <a:latin typeface="Verdana" pitchFamily="34" charset="0"/>
              </a:rPr>
              <a:t>đa</a:t>
            </a:r>
            <a:r>
              <a:rPr lang="en-US" dirty="0">
                <a:solidFill>
                  <a:srgbClr val="002060"/>
                </a:solidFill>
                <a:latin typeface="Verdana" pitchFamily="34" charset="0"/>
              </a:rPr>
              <a:t> </a:t>
            </a:r>
            <a:r>
              <a:rPr lang="en-US" dirty="0" err="1">
                <a:solidFill>
                  <a:srgbClr val="002060"/>
                </a:solidFill>
                <a:latin typeface="Verdana" pitchFamily="34" charset="0"/>
              </a:rPr>
              <a:t>là</a:t>
            </a:r>
            <a:r>
              <a:rPr lang="en-US" dirty="0">
                <a:solidFill>
                  <a:srgbClr val="002060"/>
                </a:solidFill>
                <a:latin typeface="Verdana" pitchFamily="34" charset="0"/>
              </a:rPr>
              <a:t> 1000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một</a:t>
            </a:r>
            <a:r>
              <a:rPr lang="en-US" dirty="0">
                <a:solidFill>
                  <a:srgbClr val="002060"/>
                </a:solidFill>
                <a:latin typeface="Verdana" pitchFamily="34" charset="0"/>
              </a:rPr>
              <a:t> </a:t>
            </a:r>
            <a:r>
              <a:rPr lang="en-US" dirty="0" err="1">
                <a:solidFill>
                  <a:srgbClr val="002060"/>
                </a:solidFill>
                <a:latin typeface="Verdana" pitchFamily="34" charset="0"/>
              </a:rPr>
              <a:t>lần</a:t>
            </a:r>
            <a:r>
              <a:rPr lang="en-US" dirty="0">
                <a:solidFill>
                  <a:srgbClr val="002060"/>
                </a:solidFill>
                <a:latin typeface="Verdana" pitchFamily="34" charset="0"/>
              </a:rPr>
              <a:t>.</a:t>
            </a:r>
          </a:p>
          <a:p>
            <a:pPr eaLnBrk="1" hangingPunct="1">
              <a:defRPr/>
            </a:pPr>
            <a:r>
              <a:rPr lang="en-US" dirty="0" err="1">
                <a:solidFill>
                  <a:srgbClr val="002060"/>
                </a:solidFill>
                <a:latin typeface="Verdana" pitchFamily="34" charset="0"/>
              </a:rPr>
              <a:t>Người</a:t>
            </a:r>
            <a:r>
              <a:rPr lang="en-US" dirty="0">
                <a:solidFill>
                  <a:srgbClr val="002060"/>
                </a:solidFill>
                <a:latin typeface="Verdana" pitchFamily="34" charset="0"/>
              </a:rPr>
              <a:t> </a:t>
            </a:r>
            <a:r>
              <a:rPr lang="en-US" dirty="0" err="1">
                <a:solidFill>
                  <a:srgbClr val="002060"/>
                </a:solidFill>
                <a:latin typeface="Verdana" pitchFamily="34" charset="0"/>
              </a:rPr>
              <a:t>hướng</a:t>
            </a:r>
            <a:r>
              <a:rPr lang="en-US" dirty="0">
                <a:solidFill>
                  <a:srgbClr val="002060"/>
                </a:solidFill>
                <a:latin typeface="Verdana" pitchFamily="34" charset="0"/>
              </a:rPr>
              <a:t> </a:t>
            </a:r>
            <a:r>
              <a:rPr lang="en-US" dirty="0" err="1">
                <a:solidFill>
                  <a:srgbClr val="002060"/>
                </a:solidFill>
                <a:latin typeface="Verdana" pitchFamily="34" charset="0"/>
              </a:rPr>
              <a:t>dẩn</a:t>
            </a:r>
            <a:r>
              <a:rPr lang="en-US" dirty="0">
                <a:solidFill>
                  <a:srgbClr val="002060"/>
                </a:solidFill>
                <a:latin typeface="Verdana" pitchFamily="34" charset="0"/>
              </a:rPr>
              <a:t> </a:t>
            </a:r>
            <a:r>
              <a:rPr lang="en-US" dirty="0" err="1">
                <a:solidFill>
                  <a:srgbClr val="002060"/>
                </a:solidFill>
                <a:latin typeface="Verdana" pitchFamily="34" charset="0"/>
              </a:rPr>
              <a:t>là</a:t>
            </a:r>
            <a:r>
              <a:rPr lang="en-US" dirty="0">
                <a:solidFill>
                  <a:srgbClr val="002060"/>
                </a:solidFill>
                <a:latin typeface="Verdana" pitchFamily="34" charset="0"/>
              </a:rPr>
              <a:t> </a:t>
            </a:r>
            <a:r>
              <a:rPr lang="en-US" dirty="0" err="1">
                <a:solidFill>
                  <a:srgbClr val="002060"/>
                </a:solidFill>
                <a:latin typeface="Verdana" pitchFamily="34" charset="0"/>
              </a:rPr>
              <a:t>người</a:t>
            </a:r>
            <a:r>
              <a:rPr lang="en-US" dirty="0">
                <a:solidFill>
                  <a:srgbClr val="00206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điểm</a:t>
            </a:r>
            <a:endParaRPr lang="en-US" dirty="0">
              <a:solidFill>
                <a:srgbClr val="002060"/>
              </a:solidFill>
              <a:latin typeface="Verdana" pitchFamily="34" charset="0"/>
            </a:endParaRPr>
          </a:p>
          <a:p>
            <a:pPr eaLnBrk="1" hangingPunct="1">
              <a:defRPr/>
            </a:pPr>
            <a:r>
              <a:rPr lang="en-US" dirty="0" err="1">
                <a:solidFill>
                  <a:srgbClr val="002060"/>
                </a:solidFill>
                <a:latin typeface="Verdana" pitchFamily="34" charset="0"/>
              </a:rPr>
              <a:t>Thư</a:t>
            </a:r>
            <a:r>
              <a:rPr lang="en-US" dirty="0">
                <a:solidFill>
                  <a:srgbClr val="002060"/>
                </a:solidFill>
                <a:latin typeface="Verdana" pitchFamily="34" charset="0"/>
              </a:rPr>
              <a:t> </a:t>
            </a:r>
            <a:r>
              <a:rPr lang="en-US" dirty="0" err="1">
                <a:solidFill>
                  <a:srgbClr val="002060"/>
                </a:solidFill>
                <a:latin typeface="Verdana" pitchFamily="34" charset="0"/>
              </a:rPr>
              <a:t>ký</a:t>
            </a:r>
            <a:r>
              <a:rPr lang="en-US" dirty="0">
                <a:solidFill>
                  <a:srgbClr val="002060"/>
                </a:solidFill>
                <a:latin typeface="Verdana" pitchFamily="34" charset="0"/>
              </a:rPr>
              <a:t> </a:t>
            </a:r>
            <a:r>
              <a:rPr lang="en-US" dirty="0" err="1">
                <a:solidFill>
                  <a:srgbClr val="002060"/>
                </a:solidFill>
                <a:latin typeface="Verdana" pitchFamily="34" charset="0"/>
              </a:rPr>
              <a:t>Câu</a:t>
            </a:r>
            <a:r>
              <a:rPr lang="en-US" dirty="0">
                <a:solidFill>
                  <a:srgbClr val="002060"/>
                </a:solidFill>
                <a:latin typeface="Verdana" pitchFamily="34" charset="0"/>
              </a:rPr>
              <a:t> </a:t>
            </a:r>
            <a:r>
              <a:rPr lang="en-US" dirty="0" err="1">
                <a:solidFill>
                  <a:srgbClr val="002060"/>
                </a:solidFill>
                <a:latin typeface="Verdana" pitchFamily="34" charset="0"/>
              </a:rPr>
              <a:t>lạc</a:t>
            </a:r>
            <a:r>
              <a:rPr lang="en-US" dirty="0">
                <a:solidFill>
                  <a:srgbClr val="002060"/>
                </a:solidFill>
                <a:latin typeface="Verdana" pitchFamily="34" charset="0"/>
              </a:rPr>
              <a:t> </a:t>
            </a:r>
            <a:r>
              <a:rPr lang="en-US" dirty="0" err="1">
                <a:solidFill>
                  <a:srgbClr val="002060"/>
                </a:solidFill>
                <a:latin typeface="Verdana" pitchFamily="34" charset="0"/>
              </a:rPr>
              <a:t>bộ</a:t>
            </a:r>
            <a:r>
              <a:rPr lang="en-US" dirty="0">
                <a:solidFill>
                  <a:srgbClr val="002060"/>
                </a:solidFill>
                <a:latin typeface="Verdana" pitchFamily="34" charset="0"/>
              </a:rPr>
              <a:t> </a:t>
            </a:r>
            <a:r>
              <a:rPr lang="en-US" dirty="0" err="1">
                <a:solidFill>
                  <a:srgbClr val="002060"/>
                </a:solidFill>
                <a:latin typeface="Verdana" pitchFamily="34" charset="0"/>
              </a:rPr>
              <a:t>sẽ</a:t>
            </a:r>
            <a:r>
              <a:rPr lang="en-US" dirty="0">
                <a:solidFill>
                  <a:srgbClr val="002060"/>
                </a:solidFill>
                <a:latin typeface="Verdana" pitchFamily="34" charset="0"/>
              </a:rPr>
              <a:t> </a:t>
            </a:r>
            <a:r>
              <a:rPr lang="en-US" dirty="0" err="1">
                <a:solidFill>
                  <a:srgbClr val="002060"/>
                </a:solidFill>
                <a:latin typeface="Verdana" pitchFamily="34" charset="0"/>
              </a:rPr>
              <a:t>tổng</a:t>
            </a:r>
            <a:r>
              <a:rPr lang="en-US" dirty="0">
                <a:solidFill>
                  <a:srgbClr val="002060"/>
                </a:solidFill>
                <a:latin typeface="Verdana" pitchFamily="34" charset="0"/>
              </a:rPr>
              <a:t> </a:t>
            </a:r>
            <a:r>
              <a:rPr lang="en-US" dirty="0" err="1">
                <a:solidFill>
                  <a:srgbClr val="002060"/>
                </a:solidFill>
                <a:latin typeface="Verdana" pitchFamily="34" charset="0"/>
              </a:rPr>
              <a:t>kết</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ngày</a:t>
            </a:r>
            <a:r>
              <a:rPr lang="en-US" dirty="0">
                <a:solidFill>
                  <a:srgbClr val="002060"/>
                </a:solidFill>
                <a:latin typeface="Verdana" pitchFamily="34" charset="0"/>
              </a:rPr>
              <a:t> </a:t>
            </a:r>
            <a:r>
              <a:rPr lang="en-US" dirty="0" err="1">
                <a:solidFill>
                  <a:srgbClr val="002060"/>
                </a:solidFill>
                <a:latin typeface="Verdana" pitchFamily="34" charset="0"/>
              </a:rPr>
              <a:t>và</a:t>
            </a:r>
            <a:r>
              <a:rPr lang="en-US" dirty="0">
                <a:solidFill>
                  <a:srgbClr val="002060"/>
                </a:solidFill>
                <a:latin typeface="Verdana" pitchFamily="34" charset="0"/>
              </a:rPr>
              <a:t> </a:t>
            </a:r>
            <a:r>
              <a:rPr lang="en-US" dirty="0" err="1">
                <a:solidFill>
                  <a:srgbClr val="002060"/>
                </a:solidFill>
                <a:latin typeface="Verdana" pitchFamily="34" charset="0"/>
              </a:rPr>
              <a:t>công</a:t>
            </a:r>
            <a:r>
              <a:rPr lang="en-US" dirty="0">
                <a:solidFill>
                  <a:srgbClr val="002060"/>
                </a:solidFill>
                <a:latin typeface="Verdana" pitchFamily="34" charset="0"/>
              </a:rPr>
              <a:t> </a:t>
            </a:r>
            <a:r>
              <a:rPr lang="en-US" dirty="0" err="1">
                <a:solidFill>
                  <a:srgbClr val="002060"/>
                </a:solidFill>
                <a:latin typeface="Verdana" pitchFamily="34" charset="0"/>
              </a:rPr>
              <a:t>bố</a:t>
            </a:r>
            <a:r>
              <a:rPr lang="en-US" dirty="0">
                <a:solidFill>
                  <a:srgbClr val="002060"/>
                </a:solidFill>
                <a:latin typeface="Verdana" pitchFamily="34" charset="0"/>
              </a:rPr>
              <a:t> </a:t>
            </a:r>
            <a:r>
              <a:rPr lang="en-US" dirty="0" err="1">
                <a:solidFill>
                  <a:srgbClr val="002060"/>
                </a:solidFill>
                <a:latin typeface="Verdana" pitchFamily="34" charset="0"/>
              </a:rPr>
              <a:t>sau</a:t>
            </a:r>
            <a:r>
              <a:rPr lang="en-US" dirty="0">
                <a:solidFill>
                  <a:srgbClr val="002060"/>
                </a:solidFill>
                <a:latin typeface="Verdana" pitchFamily="34" charset="0"/>
              </a:rPr>
              <a:t> </a:t>
            </a:r>
            <a:r>
              <a:rPr lang="en-US" dirty="0" err="1">
                <a:solidFill>
                  <a:srgbClr val="002060"/>
                </a:solidFill>
                <a:latin typeface="Verdana" pitchFamily="34" charset="0"/>
              </a:rPr>
              <a:t>khi</a:t>
            </a:r>
            <a:r>
              <a:rPr lang="en-US" dirty="0">
                <a:solidFill>
                  <a:srgbClr val="002060"/>
                </a:solidFill>
                <a:latin typeface="Verdana" pitchFamily="34" charset="0"/>
              </a:rPr>
              <a:t> </a:t>
            </a: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bế</a:t>
            </a:r>
            <a:r>
              <a:rPr lang="en-US" dirty="0">
                <a:solidFill>
                  <a:srgbClr val="002060"/>
                </a:solidFill>
                <a:latin typeface="Verdana" pitchFamily="34" charset="0"/>
              </a:rPr>
              <a:t> </a:t>
            </a:r>
            <a:r>
              <a:rPr lang="en-US" dirty="0" err="1">
                <a:solidFill>
                  <a:srgbClr val="002060"/>
                </a:solidFill>
                <a:latin typeface="Verdana" pitchFamily="34" charset="0"/>
              </a:rPr>
              <a:t>mạc</a:t>
            </a:r>
            <a:r>
              <a:rPr lang="en-US" dirty="0">
                <a:solidFill>
                  <a:srgbClr val="002060"/>
                </a:solidFill>
                <a:latin typeface="Verdana" pitchFamily="34" charset="0"/>
              </a:rPr>
              <a:t> </a:t>
            </a:r>
            <a:r>
              <a:rPr lang="en-US" dirty="0" err="1">
                <a:solidFill>
                  <a:srgbClr val="002060"/>
                </a:solidFill>
                <a:latin typeface="Verdana" pitchFamily="34" charset="0"/>
              </a:rPr>
              <a:t>Câu</a:t>
            </a:r>
            <a:r>
              <a:rPr lang="en-US" dirty="0">
                <a:solidFill>
                  <a:srgbClr val="002060"/>
                </a:solidFill>
                <a:latin typeface="Verdana" pitchFamily="34" charset="0"/>
              </a:rPr>
              <a:t> </a:t>
            </a:r>
            <a:r>
              <a:rPr lang="en-US" dirty="0" err="1">
                <a:solidFill>
                  <a:srgbClr val="002060"/>
                </a:solidFill>
                <a:latin typeface="Verdana" pitchFamily="34" charset="0"/>
              </a:rPr>
              <a:t>lạc</a:t>
            </a:r>
            <a:r>
              <a:rPr lang="en-US" dirty="0">
                <a:solidFill>
                  <a:srgbClr val="002060"/>
                </a:solidFill>
                <a:latin typeface="Verdana" pitchFamily="34" charset="0"/>
              </a:rPr>
              <a:t> </a:t>
            </a:r>
            <a:r>
              <a:rPr lang="en-US" dirty="0" err="1">
                <a:solidFill>
                  <a:srgbClr val="002060"/>
                </a:solidFill>
                <a:latin typeface="Verdana" pitchFamily="34" charset="0"/>
              </a:rPr>
              <a:t>bộ</a:t>
            </a:r>
            <a:endParaRPr lang="en-US" dirty="0">
              <a:solidFill>
                <a:srgbClr val="002060"/>
              </a:solidFill>
              <a:latin typeface="Verdana" pitchFamily="34" charset="0"/>
            </a:endParaRPr>
          </a:p>
          <a:p>
            <a:pPr eaLnBrk="1" hangingPunct="1">
              <a:defRPr/>
            </a:pPr>
            <a:r>
              <a:rPr lang="en-US" dirty="0" err="1">
                <a:solidFill>
                  <a:srgbClr val="002060"/>
                </a:solidFill>
                <a:latin typeface="Verdana" pitchFamily="34" charset="0"/>
              </a:rPr>
              <a:t>Người</a:t>
            </a:r>
            <a:r>
              <a:rPr lang="en-US" dirty="0">
                <a:solidFill>
                  <a:srgbClr val="00206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phải</a:t>
            </a:r>
            <a:r>
              <a:rPr lang="en-US" dirty="0">
                <a:solidFill>
                  <a:srgbClr val="002060"/>
                </a:solidFill>
                <a:latin typeface="Verdana" pitchFamily="34" charset="0"/>
              </a:rPr>
              <a:t> </a:t>
            </a:r>
            <a:r>
              <a:rPr lang="en-US" dirty="0" err="1">
                <a:solidFill>
                  <a:srgbClr val="002060"/>
                </a:solidFill>
                <a:latin typeface="Verdana" pitchFamily="34" charset="0"/>
              </a:rPr>
              <a:t>công</a:t>
            </a:r>
            <a:r>
              <a:rPr lang="en-US" dirty="0">
                <a:solidFill>
                  <a:srgbClr val="002060"/>
                </a:solidFill>
                <a:latin typeface="Verdana" pitchFamily="34" charset="0"/>
              </a:rPr>
              <a:t> </a:t>
            </a:r>
            <a:r>
              <a:rPr lang="en-US" dirty="0" err="1">
                <a:solidFill>
                  <a:srgbClr val="002060"/>
                </a:solidFill>
                <a:latin typeface="Verdana" pitchFamily="34" charset="0"/>
              </a:rPr>
              <a:t>bằng</a:t>
            </a:r>
            <a:r>
              <a:rPr lang="en-US" dirty="0">
                <a:solidFill>
                  <a:srgbClr val="002060"/>
                </a:solidFill>
                <a:latin typeface="Verdana" pitchFamily="34" charset="0"/>
              </a:rPr>
              <a:t> </a:t>
            </a:r>
            <a:r>
              <a:rPr lang="en-US" dirty="0" err="1">
                <a:solidFill>
                  <a:srgbClr val="002060"/>
                </a:solidFill>
                <a:latin typeface="Verdana" pitchFamily="34" charset="0"/>
              </a:rPr>
              <a:t>nhất</a:t>
            </a:r>
            <a:r>
              <a:rPr lang="en-US" dirty="0">
                <a:solidFill>
                  <a:srgbClr val="002060"/>
                </a:solidFill>
                <a:latin typeface="Verdana" pitchFamily="34" charset="0"/>
              </a:rPr>
              <a:t> </a:t>
            </a:r>
            <a:r>
              <a:rPr lang="en-US" dirty="0" err="1">
                <a:solidFill>
                  <a:srgbClr val="002060"/>
                </a:solidFill>
                <a:latin typeface="Verdana" pitchFamily="34" charset="0"/>
              </a:rPr>
              <a:t>quán</a:t>
            </a:r>
            <a:r>
              <a:rPr lang="en-US" dirty="0">
                <a:solidFill>
                  <a:srgbClr val="002060"/>
                </a:solidFill>
                <a:latin typeface="Verdana" pitchFamily="34" charset="0"/>
              </a:rPr>
              <a:t> </a:t>
            </a:r>
            <a:r>
              <a:rPr lang="en-US" dirty="0" err="1">
                <a:solidFill>
                  <a:srgbClr val="002060"/>
                </a:solidFill>
                <a:latin typeface="Verdana" pitchFamily="34" charset="0"/>
              </a:rPr>
              <a:t>theo</a:t>
            </a:r>
            <a:r>
              <a:rPr lang="en-US" dirty="0">
                <a:solidFill>
                  <a:srgbClr val="002060"/>
                </a:solidFill>
                <a:latin typeface="Verdana" pitchFamily="34" charset="0"/>
              </a:rPr>
              <a:t> </a:t>
            </a:r>
            <a:r>
              <a:rPr lang="en-US" dirty="0" err="1">
                <a:solidFill>
                  <a:srgbClr val="002060"/>
                </a:solidFill>
                <a:latin typeface="Verdana" pitchFamily="34" charset="0"/>
              </a:rPr>
              <a:t>quy</a:t>
            </a:r>
            <a:r>
              <a:rPr lang="en-US" dirty="0">
                <a:solidFill>
                  <a:srgbClr val="002060"/>
                </a:solidFill>
                <a:latin typeface="Verdana" pitchFamily="34" charset="0"/>
              </a:rPr>
              <a:t> </a:t>
            </a:r>
            <a:r>
              <a:rPr lang="en-US" dirty="0" err="1">
                <a:solidFill>
                  <a:srgbClr val="002060"/>
                </a:solidFill>
                <a:latin typeface="Verdana" pitchFamily="34" charset="0"/>
              </a:rPr>
              <a:t>định</a:t>
            </a:r>
            <a:r>
              <a:rPr lang="en-US" dirty="0">
                <a:solidFill>
                  <a:srgbClr val="002060"/>
                </a:solidFill>
                <a:latin typeface="Verdana" pitchFamily="34" charset="0"/>
              </a:rPr>
              <a:t> </a:t>
            </a:r>
            <a:r>
              <a:rPr lang="en-US" dirty="0" err="1">
                <a:solidFill>
                  <a:srgbClr val="002060"/>
                </a:solidFill>
                <a:latin typeface="Verdana" pitchFamily="34" charset="0"/>
              </a:rPr>
              <a:t>của</a:t>
            </a:r>
            <a:r>
              <a:rPr lang="en-US" dirty="0">
                <a:solidFill>
                  <a:srgbClr val="002060"/>
                </a:solidFill>
                <a:latin typeface="Verdana" pitchFamily="34" charset="0"/>
              </a:rPr>
              <a:t> </a:t>
            </a:r>
            <a:r>
              <a:rPr lang="en-US" dirty="0" err="1">
                <a:solidFill>
                  <a:srgbClr val="002060"/>
                </a:solidFill>
                <a:latin typeface="Verdana" pitchFamily="34" charset="0"/>
              </a:rPr>
              <a:t>đặc</a:t>
            </a:r>
            <a:r>
              <a:rPr lang="en-US" dirty="0">
                <a:solidFill>
                  <a:srgbClr val="002060"/>
                </a:solidFill>
                <a:latin typeface="Verdana" pitchFamily="34" charset="0"/>
              </a:rPr>
              <a:t> </a:t>
            </a:r>
            <a:r>
              <a:rPr lang="en-US" dirty="0" err="1">
                <a:solidFill>
                  <a:srgbClr val="002060"/>
                </a:solidFill>
                <a:latin typeface="Verdana" pitchFamily="34" charset="0"/>
              </a:rPr>
              <a:t>trách</a:t>
            </a:r>
            <a:r>
              <a:rPr lang="en-US" dirty="0">
                <a:solidFill>
                  <a:srgbClr val="002060"/>
                </a:solidFill>
                <a:latin typeface="Verdana" pitchFamily="34" charset="0"/>
              </a:rPr>
              <a:t> </a:t>
            </a:r>
            <a:r>
              <a:rPr lang="en-US" dirty="0" err="1">
                <a:solidFill>
                  <a:srgbClr val="002060"/>
                </a:solidFill>
                <a:latin typeface="Verdana" pitchFamily="34" charset="0"/>
              </a:rPr>
              <a:t>câu</a:t>
            </a:r>
            <a:r>
              <a:rPr lang="en-US" dirty="0">
                <a:solidFill>
                  <a:srgbClr val="002060"/>
                </a:solidFill>
                <a:latin typeface="Verdana" pitchFamily="34" charset="0"/>
              </a:rPr>
              <a:t> </a:t>
            </a:r>
            <a:r>
              <a:rPr lang="en-US" dirty="0" err="1">
                <a:solidFill>
                  <a:srgbClr val="002060"/>
                </a:solidFill>
                <a:latin typeface="Verdana" pitchFamily="34" charset="0"/>
              </a:rPr>
              <a:t>lạc</a:t>
            </a:r>
            <a:r>
              <a:rPr lang="en-US" dirty="0">
                <a:solidFill>
                  <a:srgbClr val="002060"/>
                </a:solidFill>
                <a:latin typeface="Verdana" pitchFamily="34" charset="0"/>
              </a:rPr>
              <a:t> </a:t>
            </a:r>
            <a:r>
              <a:rPr lang="en-US" dirty="0" err="1">
                <a:solidFill>
                  <a:srgbClr val="002060"/>
                </a:solidFill>
                <a:latin typeface="Verdana" pitchFamily="34" charset="0"/>
              </a:rPr>
              <a:t>bộ</a:t>
            </a:r>
            <a:endParaRPr lang="en-US" dirty="0">
              <a:solidFill>
                <a:srgbClr val="002060"/>
              </a:solidFill>
              <a:latin typeface="Verdana" pitchFamily="34" charset="0"/>
            </a:endParaRPr>
          </a:p>
        </p:txBody>
      </p:sp>
      <p:sp>
        <p:nvSpPr>
          <p:cNvPr id="8196" name="Slide Number Placeholder 5">
            <a:extLst>
              <a:ext uri="{FF2B5EF4-FFF2-40B4-BE49-F238E27FC236}">
                <a16:creationId xmlns:a16="http://schemas.microsoft.com/office/drawing/2014/main" id="{91E96DA8-3927-174E-A1CB-E1631ECD0C8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B82EE99-CF0E-1C44-B867-6A0D0222B11D}" type="slidenum">
              <a:rPr lang="en-US" altLang="en-US" sz="1400">
                <a:solidFill>
                  <a:schemeClr val="tx1"/>
                </a:solidFill>
              </a:rPr>
              <a:pPr>
                <a:spcBef>
                  <a:spcPct val="0"/>
                </a:spcBef>
                <a:buFontTx/>
                <a:buNone/>
              </a:pPr>
              <a:t>30</a:t>
            </a:fld>
            <a:endParaRPr lang="en-US" altLang="en-US" sz="1400">
              <a:solidFill>
                <a:schemeClr val="tx1"/>
              </a:solidFill>
            </a:endParaRPr>
          </a:p>
        </p:txBody>
      </p:sp>
    </p:spTree>
    <p:extLst>
      <p:ext uri="{BB962C8B-B14F-4D97-AF65-F5344CB8AC3E}">
        <p14:creationId xmlns:p14="http://schemas.microsoft.com/office/powerpoint/2010/main" val="3446494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dissolve">
                                      <p:cBhvr>
                                        <p:cTn id="7" dur="500"/>
                                        <p:tgtEl>
                                          <p:spTgt spid="94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dissolve">
                                      <p:cBhvr>
                                        <p:cTn id="12" dur="500"/>
                                        <p:tgtEl>
                                          <p:spTgt spid="942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dissolve">
                                      <p:cBhvr>
                                        <p:cTn id="17" dur="500"/>
                                        <p:tgtEl>
                                          <p:spTgt spid="942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4211">
                                            <p:txEl>
                                              <p:pRg st="3" end="3"/>
                                            </p:txEl>
                                          </p:spTgt>
                                        </p:tgtEl>
                                        <p:attrNameLst>
                                          <p:attrName>style.visibility</p:attrName>
                                        </p:attrNameLst>
                                      </p:cBhvr>
                                      <p:to>
                                        <p:strVal val="visible"/>
                                      </p:to>
                                    </p:set>
                                    <p:animEffect transition="in" filter="dissolve">
                                      <p:cBhvr>
                                        <p:cTn id="22" dur="500"/>
                                        <p:tgtEl>
                                          <p:spTgt spid="942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4211">
                                            <p:txEl>
                                              <p:pRg st="4" end="4"/>
                                            </p:txEl>
                                          </p:spTgt>
                                        </p:tgtEl>
                                        <p:attrNameLst>
                                          <p:attrName>style.visibility</p:attrName>
                                        </p:attrNameLst>
                                      </p:cBhvr>
                                      <p:to>
                                        <p:strVal val="visible"/>
                                      </p:to>
                                    </p:set>
                                    <p:animEffect transition="in" filter="dissolve">
                                      <p:cBhvr>
                                        <p:cTn id="27" dur="500"/>
                                        <p:tgtEl>
                                          <p:spTgt spid="94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851C59F-865E-4175-AA37-03F835540395}"/>
              </a:ext>
            </a:extLst>
          </p:cNvPr>
          <p:cNvSpPr>
            <a:spLocks noGrp="1" noChangeArrowheads="1"/>
          </p:cNvSpPr>
          <p:nvPr>
            <p:ph type="title"/>
          </p:nvPr>
        </p:nvSpPr>
        <p:spPr>
          <a:xfrm>
            <a:off x="757238" y="38100"/>
            <a:ext cx="8229600" cy="571500"/>
          </a:xfrm>
        </p:spPr>
        <p:txBody>
          <a:bodyPr/>
          <a:lstStyle/>
          <a:p>
            <a:pPr eaLnBrk="1" hangingPunct="1">
              <a:defRPr/>
            </a:pPr>
            <a:r>
              <a:rPr lang="en-US" dirty="0" err="1">
                <a:latin typeface="Ver"/>
                <a:ea typeface="+mj-ea"/>
              </a:rPr>
              <a:t>Cách</a:t>
            </a:r>
            <a:r>
              <a:rPr lang="en-US" dirty="0">
                <a:latin typeface="Ver"/>
                <a:ea typeface="+mj-ea"/>
              </a:rPr>
              <a:t> </a:t>
            </a:r>
            <a:r>
              <a:rPr lang="en-US" dirty="0" err="1">
                <a:latin typeface="Ver"/>
                <a:ea typeface="+mj-ea"/>
              </a:rPr>
              <a:t>Đếm</a:t>
            </a:r>
            <a:r>
              <a:rPr lang="en-US" dirty="0">
                <a:latin typeface="Ver"/>
                <a:ea typeface="+mj-ea"/>
              </a:rPr>
              <a:t> </a:t>
            </a:r>
            <a:r>
              <a:rPr lang="en-US" dirty="0" err="1">
                <a:latin typeface="Ver"/>
                <a:ea typeface="+mj-ea"/>
              </a:rPr>
              <a:t>Đến</a:t>
            </a:r>
            <a:r>
              <a:rPr lang="en-US" dirty="0">
                <a:latin typeface="Ver"/>
                <a:ea typeface="+mj-ea"/>
              </a:rPr>
              <a:t> </a:t>
            </a:r>
            <a:r>
              <a:rPr lang="en-US" dirty="0" err="1">
                <a:latin typeface="Ver"/>
                <a:ea typeface="+mj-ea"/>
              </a:rPr>
              <a:t>Năm</a:t>
            </a:r>
            <a:endParaRPr lang="en-US" dirty="0">
              <a:latin typeface="Ver"/>
              <a:ea typeface="+mj-ea"/>
            </a:endParaRPr>
          </a:p>
        </p:txBody>
      </p:sp>
      <p:sp>
        <p:nvSpPr>
          <p:cNvPr id="100355" name="Rectangle 3">
            <a:extLst>
              <a:ext uri="{FF2B5EF4-FFF2-40B4-BE49-F238E27FC236}">
                <a16:creationId xmlns:a16="http://schemas.microsoft.com/office/drawing/2014/main" id="{DA66610F-D630-47CD-A16B-CA88034A7262}"/>
              </a:ext>
            </a:extLst>
          </p:cNvPr>
          <p:cNvSpPr>
            <a:spLocks noGrp="1" noChangeArrowheads="1"/>
          </p:cNvSpPr>
          <p:nvPr>
            <p:ph idx="1"/>
          </p:nvPr>
        </p:nvSpPr>
        <p:spPr>
          <a:xfrm>
            <a:off x="642938" y="1164431"/>
            <a:ext cx="8458200" cy="4525962"/>
          </a:xfrm>
        </p:spPr>
        <p:txBody>
          <a:bodyPr/>
          <a:lstStyle/>
          <a:p>
            <a:pPr algn="just" eaLnBrk="1" hangingPunct="1">
              <a:defRPr/>
            </a:pPr>
            <a:r>
              <a:rPr lang="en-US" sz="2800" dirty="0" err="1">
                <a:solidFill>
                  <a:srgbClr val="002060"/>
                </a:solidFill>
                <a:latin typeface="Verdana" pitchFamily="34" charset="0"/>
              </a:rPr>
              <a:t>Mục</a:t>
            </a:r>
            <a:r>
              <a:rPr lang="en-US" sz="2800" dirty="0">
                <a:solidFill>
                  <a:srgbClr val="002060"/>
                </a:solidFill>
                <a:latin typeface="Verdana" pitchFamily="34" charset="0"/>
              </a:rPr>
              <a:t> </a:t>
            </a:r>
            <a:r>
              <a:rPr lang="en-US" sz="2800" dirty="0" err="1">
                <a:solidFill>
                  <a:srgbClr val="002060"/>
                </a:solidFill>
                <a:latin typeface="Verdana" pitchFamily="34" charset="0"/>
              </a:rPr>
              <a:t>đích</a:t>
            </a:r>
            <a:r>
              <a:rPr lang="en-US" sz="2800" dirty="0">
                <a:solidFill>
                  <a:srgbClr val="002060"/>
                </a:solidFill>
                <a:latin typeface="Verdana" pitchFamily="34" charset="0"/>
              </a:rPr>
              <a:t>: </a:t>
            </a:r>
            <a:r>
              <a:rPr lang="en-US" sz="2800" dirty="0" err="1">
                <a:solidFill>
                  <a:srgbClr val="002060"/>
                </a:solidFill>
                <a:latin typeface="Verdana" pitchFamily="34" charset="0"/>
              </a:rPr>
              <a:t>để</a:t>
            </a:r>
            <a:r>
              <a:rPr lang="en-US" sz="2800" dirty="0">
                <a:solidFill>
                  <a:srgbClr val="002060"/>
                </a:solidFill>
                <a:latin typeface="Verdana" pitchFamily="34" charset="0"/>
              </a:rPr>
              <a:t> </a:t>
            </a:r>
            <a:r>
              <a:rPr lang="en-US" sz="2800" dirty="0" err="1">
                <a:solidFill>
                  <a:srgbClr val="002060"/>
                </a:solidFill>
                <a:latin typeface="Verdana" pitchFamily="34" charset="0"/>
              </a:rPr>
              <a:t>gây</a:t>
            </a:r>
            <a:r>
              <a:rPr lang="en-US" sz="2800" dirty="0">
                <a:solidFill>
                  <a:srgbClr val="002060"/>
                </a:solidFill>
                <a:latin typeface="Verdana" pitchFamily="34" charset="0"/>
              </a:rPr>
              <a:t> </a:t>
            </a:r>
            <a:r>
              <a:rPr lang="en-US" sz="2800" dirty="0" err="1">
                <a:solidFill>
                  <a:srgbClr val="002060"/>
                </a:solidFill>
                <a:latin typeface="Verdana" pitchFamily="34" charset="0"/>
              </a:rPr>
              <a:t>sự</a:t>
            </a:r>
            <a:r>
              <a:rPr lang="en-US" sz="2800" dirty="0">
                <a:solidFill>
                  <a:srgbClr val="002060"/>
                </a:solidFill>
                <a:latin typeface="Verdana" pitchFamily="34" charset="0"/>
              </a:rPr>
              <a:t> </a:t>
            </a:r>
            <a:r>
              <a:rPr lang="en-US" sz="2800" dirty="0" err="1">
                <a:solidFill>
                  <a:srgbClr val="002060"/>
                </a:solidFill>
                <a:latin typeface="Verdana" pitchFamily="34" charset="0"/>
              </a:rPr>
              <a:t>tập</a:t>
            </a:r>
            <a:r>
              <a:rPr lang="en-US" sz="2800" dirty="0">
                <a:solidFill>
                  <a:srgbClr val="002060"/>
                </a:solidFill>
                <a:latin typeface="Verdana" pitchFamily="34" charset="0"/>
              </a:rPr>
              <a:t> </a:t>
            </a:r>
            <a:r>
              <a:rPr lang="en-US" sz="2800" dirty="0" err="1">
                <a:solidFill>
                  <a:srgbClr val="002060"/>
                </a:solidFill>
                <a:latin typeface="Verdana" pitchFamily="34" charset="0"/>
              </a:rPr>
              <a:t>trung</a:t>
            </a:r>
            <a:r>
              <a:rPr lang="en-US" sz="2800" dirty="0">
                <a:solidFill>
                  <a:srgbClr val="002060"/>
                </a:solidFill>
                <a:latin typeface="Verdana" pitchFamily="34" charset="0"/>
              </a:rPr>
              <a:t> </a:t>
            </a:r>
            <a:r>
              <a:rPr lang="en-US" sz="2800" dirty="0" err="1">
                <a:solidFill>
                  <a:srgbClr val="002060"/>
                </a:solidFill>
                <a:latin typeface="Verdana" pitchFamily="34" charset="0"/>
              </a:rPr>
              <a:t>chú</a:t>
            </a:r>
            <a:r>
              <a:rPr lang="en-US" sz="2800" dirty="0">
                <a:solidFill>
                  <a:srgbClr val="002060"/>
                </a:solidFill>
                <a:latin typeface="Verdana" pitchFamily="34" charset="0"/>
              </a:rPr>
              <a:t> </a:t>
            </a:r>
            <a:r>
              <a:rPr lang="en-US" sz="2800" dirty="0" err="1">
                <a:solidFill>
                  <a:srgbClr val="002060"/>
                </a:solidFill>
                <a:latin typeface="Verdana" pitchFamily="34" charset="0"/>
              </a:rPr>
              <a:t>ý</a:t>
            </a:r>
            <a:r>
              <a:rPr lang="en-US" sz="2800" dirty="0">
                <a:solidFill>
                  <a:srgbClr val="002060"/>
                </a:solidFill>
                <a:latin typeface="Verdana" pitchFamily="34" charset="0"/>
              </a:rPr>
              <a:t>, </a:t>
            </a:r>
            <a:r>
              <a:rPr lang="en-US" sz="2800" dirty="0" err="1">
                <a:solidFill>
                  <a:srgbClr val="002060"/>
                </a:solidFill>
                <a:latin typeface="Verdana" pitchFamily="34" charset="0"/>
              </a:rPr>
              <a:t>tạo</a:t>
            </a:r>
            <a:r>
              <a:rPr lang="en-US" sz="2800" dirty="0">
                <a:solidFill>
                  <a:srgbClr val="002060"/>
                </a:solidFill>
                <a:latin typeface="Verdana" pitchFamily="34" charset="0"/>
              </a:rPr>
              <a:t> </a:t>
            </a:r>
            <a:r>
              <a:rPr lang="en-US" sz="2800" dirty="0" err="1">
                <a:solidFill>
                  <a:srgbClr val="002060"/>
                </a:solidFill>
                <a:latin typeface="Verdana" pitchFamily="34" charset="0"/>
              </a:rPr>
              <a:t>sự</a:t>
            </a:r>
            <a:r>
              <a:rPr lang="en-US" sz="2800" dirty="0">
                <a:solidFill>
                  <a:srgbClr val="002060"/>
                </a:solidFill>
                <a:latin typeface="Verdana" pitchFamily="34" charset="0"/>
              </a:rPr>
              <a:t> </a:t>
            </a:r>
            <a:r>
              <a:rPr lang="en-US" sz="2800" dirty="0" err="1">
                <a:solidFill>
                  <a:srgbClr val="002060"/>
                </a:solidFill>
                <a:latin typeface="Verdana" pitchFamily="34" charset="0"/>
              </a:rPr>
              <a:t>ổn</a:t>
            </a:r>
            <a:r>
              <a:rPr lang="en-US" sz="2800" dirty="0">
                <a:solidFill>
                  <a:srgbClr val="002060"/>
                </a:solidFill>
                <a:latin typeface="Verdana" pitchFamily="34" charset="0"/>
              </a:rPr>
              <a:t> </a:t>
            </a:r>
            <a:r>
              <a:rPr lang="en-US" sz="2800" dirty="0" err="1">
                <a:solidFill>
                  <a:srgbClr val="002060"/>
                </a:solidFill>
                <a:latin typeface="Verdana" pitchFamily="34" charset="0"/>
              </a:rPr>
              <a:t>định</a:t>
            </a:r>
            <a:r>
              <a:rPr lang="en-US" sz="2800" dirty="0">
                <a:solidFill>
                  <a:srgbClr val="002060"/>
                </a:solidFill>
                <a:latin typeface="Verdana" pitchFamily="34" charset="0"/>
              </a:rPr>
              <a:t> </a:t>
            </a:r>
            <a:r>
              <a:rPr lang="en-US" sz="2800" dirty="0" err="1">
                <a:solidFill>
                  <a:srgbClr val="002060"/>
                </a:solidFill>
                <a:latin typeface="Verdana" pitchFamily="34" charset="0"/>
              </a:rPr>
              <a:t>trong</a:t>
            </a:r>
            <a:r>
              <a:rPr lang="en-US" sz="2800" dirty="0">
                <a:solidFill>
                  <a:srgbClr val="002060"/>
                </a:solidFill>
                <a:latin typeface="Verdana" pitchFamily="34" charset="0"/>
              </a:rPr>
              <a:t> </a:t>
            </a:r>
            <a:r>
              <a:rPr lang="en-US" sz="2800" dirty="0" err="1">
                <a:solidFill>
                  <a:srgbClr val="002060"/>
                </a:solidFill>
                <a:latin typeface="Verdana" pitchFamily="34" charset="0"/>
              </a:rPr>
              <a:t>giờ</a:t>
            </a:r>
            <a:r>
              <a:rPr lang="en-US" sz="2800" dirty="0">
                <a:solidFill>
                  <a:srgbClr val="002060"/>
                </a:solidFill>
                <a:latin typeface="Verdana" pitchFamily="34" charset="0"/>
              </a:rPr>
              <a:t> </a:t>
            </a:r>
            <a:r>
              <a:rPr lang="en-US" sz="2800" dirty="0" err="1">
                <a:solidFill>
                  <a:srgbClr val="002060"/>
                </a:solidFill>
                <a:latin typeface="Verdana" pitchFamily="34" charset="0"/>
              </a:rPr>
              <a:t>sinh</a:t>
            </a:r>
            <a:r>
              <a:rPr lang="en-US" sz="2800" dirty="0">
                <a:solidFill>
                  <a:srgbClr val="002060"/>
                </a:solidFill>
                <a:latin typeface="Verdana" pitchFamily="34" charset="0"/>
              </a:rPr>
              <a:t> </a:t>
            </a:r>
            <a:r>
              <a:rPr lang="en-US" sz="2800" dirty="0" err="1">
                <a:solidFill>
                  <a:srgbClr val="002060"/>
                </a:solidFill>
                <a:latin typeface="Verdana" pitchFamily="34" charset="0"/>
              </a:rPr>
              <a:t>hoạt</a:t>
            </a:r>
            <a:r>
              <a:rPr lang="en-US" altLang="ja-JP" sz="2800" dirty="0">
                <a:solidFill>
                  <a:srgbClr val="002060"/>
                </a:solidFill>
                <a:latin typeface="Verdana" pitchFamily="34" charset="0"/>
              </a:rPr>
              <a:t>.</a:t>
            </a:r>
          </a:p>
          <a:p>
            <a:pPr algn="just" eaLnBrk="1" hangingPunct="1">
              <a:defRPr/>
            </a:pPr>
            <a:r>
              <a:rPr lang="en-US" sz="2800" dirty="0" err="1">
                <a:solidFill>
                  <a:srgbClr val="002060"/>
                </a:solidFill>
                <a:latin typeface="Verdana" pitchFamily="34" charset="0"/>
              </a:rPr>
              <a:t>Cách</a:t>
            </a:r>
            <a:r>
              <a:rPr lang="en-US" sz="2800" dirty="0">
                <a:solidFill>
                  <a:srgbClr val="002060"/>
                </a:solidFill>
                <a:latin typeface="Verdana" pitchFamily="34" charset="0"/>
              </a:rPr>
              <a:t> </a:t>
            </a:r>
            <a:r>
              <a:rPr lang="en-US" sz="2800" dirty="0" err="1">
                <a:solidFill>
                  <a:srgbClr val="002060"/>
                </a:solidFill>
                <a:latin typeface="Verdana" pitchFamily="34" charset="0"/>
              </a:rPr>
              <a:t>làm</a:t>
            </a:r>
            <a:r>
              <a:rPr lang="en-US" sz="2800" dirty="0">
                <a:solidFill>
                  <a:srgbClr val="002060"/>
                </a:solidFill>
                <a:latin typeface="Verdana" pitchFamily="34" charset="0"/>
              </a:rPr>
              <a:t> </a:t>
            </a:r>
            <a:r>
              <a:rPr lang="en-US" sz="2800" dirty="0" err="1">
                <a:solidFill>
                  <a:srgbClr val="002060"/>
                </a:solidFill>
                <a:latin typeface="Verdana" pitchFamily="34" charset="0"/>
              </a:rPr>
              <a:t>như</a:t>
            </a:r>
            <a:r>
              <a:rPr lang="en-US" sz="2800" dirty="0">
                <a:solidFill>
                  <a:srgbClr val="002060"/>
                </a:solidFill>
                <a:latin typeface="Verdana" pitchFamily="34" charset="0"/>
              </a:rPr>
              <a:t> </a:t>
            </a:r>
            <a:r>
              <a:rPr lang="en-US" sz="2800" dirty="0" err="1">
                <a:solidFill>
                  <a:srgbClr val="002060"/>
                </a:solidFill>
                <a:latin typeface="Verdana" pitchFamily="34" charset="0"/>
              </a:rPr>
              <a:t>thế</a:t>
            </a:r>
            <a:r>
              <a:rPr lang="en-US" sz="2800" dirty="0">
                <a:solidFill>
                  <a:srgbClr val="002060"/>
                </a:solidFill>
                <a:latin typeface="Verdana" pitchFamily="34" charset="0"/>
              </a:rPr>
              <a:t> </a:t>
            </a:r>
            <a:r>
              <a:rPr lang="en-US" sz="2800" dirty="0" err="1">
                <a:solidFill>
                  <a:srgbClr val="002060"/>
                </a:solidFill>
                <a:latin typeface="Verdana" pitchFamily="34" charset="0"/>
              </a:rPr>
              <a:t>nào</a:t>
            </a:r>
            <a:r>
              <a:rPr lang="en-US" sz="2800" dirty="0">
                <a:solidFill>
                  <a:srgbClr val="002060"/>
                </a:solidFill>
                <a:latin typeface="Verdana" pitchFamily="34" charset="0"/>
              </a:rPr>
              <a:t>?</a:t>
            </a:r>
          </a:p>
          <a:p>
            <a:pPr lvl="1" algn="just" eaLnBrk="1" hangingPunct="1">
              <a:defRPr/>
            </a:pPr>
            <a:r>
              <a:rPr lang="en-US" dirty="0" err="1">
                <a:solidFill>
                  <a:srgbClr val="002060"/>
                </a:solidFill>
                <a:latin typeface="Verdana" pitchFamily="34" charset="0"/>
              </a:rPr>
              <a:t>Người</a:t>
            </a:r>
            <a:r>
              <a:rPr lang="en-US" dirty="0">
                <a:solidFill>
                  <a:srgbClr val="002060"/>
                </a:solidFill>
                <a:latin typeface="Verdana" pitchFamily="34" charset="0"/>
              </a:rPr>
              <a:t> </a:t>
            </a:r>
            <a:r>
              <a:rPr lang="en-US" dirty="0" err="1">
                <a:solidFill>
                  <a:srgbClr val="002060"/>
                </a:solidFill>
                <a:latin typeface="Verdana" pitchFamily="34" charset="0"/>
              </a:rPr>
              <a:t>chỉ</a:t>
            </a:r>
            <a:r>
              <a:rPr lang="en-US" dirty="0">
                <a:solidFill>
                  <a:srgbClr val="002060"/>
                </a:solidFill>
                <a:latin typeface="Verdana" pitchFamily="34" charset="0"/>
              </a:rPr>
              <a:t> </a:t>
            </a:r>
            <a:r>
              <a:rPr lang="en-US" dirty="0" err="1">
                <a:solidFill>
                  <a:srgbClr val="002060"/>
                </a:solidFill>
                <a:latin typeface="Verdana" pitchFamily="34" charset="0"/>
              </a:rPr>
              <a:t>huy</a:t>
            </a:r>
            <a:r>
              <a:rPr lang="en-US" dirty="0">
                <a:solidFill>
                  <a:srgbClr val="002060"/>
                </a:solidFill>
                <a:latin typeface="Verdana" pitchFamily="34" charset="0"/>
              </a:rPr>
              <a:t> </a:t>
            </a:r>
            <a:r>
              <a:rPr lang="en-US" dirty="0" err="1">
                <a:solidFill>
                  <a:srgbClr val="002060"/>
                </a:solidFill>
                <a:latin typeface="Verdana" pitchFamily="34" charset="0"/>
              </a:rPr>
              <a:t>đếm</a:t>
            </a:r>
            <a:r>
              <a:rPr lang="en-US" dirty="0">
                <a:solidFill>
                  <a:srgbClr val="002060"/>
                </a:solidFill>
                <a:latin typeface="Verdana" pitchFamily="34" charset="0"/>
              </a:rPr>
              <a:t> </a:t>
            </a:r>
            <a:r>
              <a:rPr lang="en-US" u="sng" dirty="0" err="1">
                <a:solidFill>
                  <a:srgbClr val="002060"/>
                </a:solidFill>
                <a:latin typeface="Verdana" pitchFamily="34" charset="0"/>
              </a:rPr>
              <a:t>chậm</a:t>
            </a:r>
            <a:r>
              <a:rPr lang="en-US" u="sng" dirty="0">
                <a:solidFill>
                  <a:srgbClr val="002060"/>
                </a:solidFill>
                <a:latin typeface="Verdana" pitchFamily="34" charset="0"/>
              </a:rPr>
              <a:t> </a:t>
            </a:r>
            <a:r>
              <a:rPr lang="en-US" u="sng" dirty="0" err="1">
                <a:solidFill>
                  <a:srgbClr val="002060"/>
                </a:solidFill>
                <a:latin typeface="Verdana" pitchFamily="34" charset="0"/>
              </a:rPr>
              <a:t>rãi</a:t>
            </a:r>
            <a:r>
              <a:rPr lang="en-US" dirty="0">
                <a:solidFill>
                  <a:srgbClr val="002060"/>
                </a:solidFill>
                <a:latin typeface="Verdana" pitchFamily="34" charset="0"/>
              </a:rPr>
              <a:t> </a:t>
            </a:r>
            <a:r>
              <a:rPr lang="en-US" dirty="0" err="1">
                <a:solidFill>
                  <a:srgbClr val="002060"/>
                </a:solidFill>
                <a:latin typeface="Verdana" pitchFamily="34" charset="0"/>
              </a:rPr>
              <a:t>và</a:t>
            </a:r>
            <a:r>
              <a:rPr lang="en-US" dirty="0">
                <a:solidFill>
                  <a:srgbClr val="002060"/>
                </a:solidFill>
                <a:latin typeface="Verdana" pitchFamily="34" charset="0"/>
              </a:rPr>
              <a:t> </a:t>
            </a:r>
            <a:r>
              <a:rPr lang="en-US" dirty="0" err="1">
                <a:solidFill>
                  <a:srgbClr val="002060"/>
                </a:solidFill>
                <a:latin typeface="Verdana" pitchFamily="34" charset="0"/>
              </a:rPr>
              <a:t>dõng</a:t>
            </a:r>
            <a:r>
              <a:rPr lang="en-US" dirty="0">
                <a:solidFill>
                  <a:srgbClr val="002060"/>
                </a:solidFill>
                <a:latin typeface="Verdana" pitchFamily="34" charset="0"/>
              </a:rPr>
              <a:t> </a:t>
            </a:r>
            <a:r>
              <a:rPr lang="en-US" dirty="0" err="1">
                <a:solidFill>
                  <a:srgbClr val="002060"/>
                </a:solidFill>
                <a:latin typeface="Verdana" pitchFamily="34" charset="0"/>
              </a:rPr>
              <a:t>dạc</a:t>
            </a:r>
            <a:r>
              <a:rPr lang="en-US" dirty="0">
                <a:solidFill>
                  <a:srgbClr val="002060"/>
                </a:solidFill>
                <a:latin typeface="Verdana" pitchFamily="34" charset="0"/>
              </a:rPr>
              <a:t> </a:t>
            </a:r>
            <a:r>
              <a:rPr lang="en-US" dirty="0" err="1">
                <a:solidFill>
                  <a:srgbClr val="002060"/>
                </a:solidFill>
                <a:latin typeface="Verdana" pitchFamily="34" charset="0"/>
              </a:rPr>
              <a:t>đến</a:t>
            </a:r>
            <a:r>
              <a:rPr lang="en-US" dirty="0">
                <a:solidFill>
                  <a:srgbClr val="002060"/>
                </a:solidFill>
                <a:latin typeface="Verdana" pitchFamily="34" charset="0"/>
              </a:rPr>
              <a:t> “</a:t>
            </a:r>
            <a:r>
              <a:rPr lang="en-US" dirty="0" err="1">
                <a:solidFill>
                  <a:srgbClr val="002060"/>
                </a:solidFill>
                <a:latin typeface="Verdana" pitchFamily="34" charset="0"/>
              </a:rPr>
              <a:t>năm</a:t>
            </a:r>
            <a:r>
              <a:rPr lang="en-US" dirty="0">
                <a:solidFill>
                  <a:srgbClr val="002060"/>
                </a:solidFill>
                <a:latin typeface="Verdana" pitchFamily="34" charset="0"/>
              </a:rPr>
              <a:t>”.</a:t>
            </a:r>
            <a:r>
              <a:rPr lang="en-US" altLang="ja-JP" dirty="0">
                <a:solidFill>
                  <a:srgbClr val="002060"/>
                </a:solidFill>
                <a:latin typeface="Verdana" pitchFamily="34" charset="0"/>
              </a:rPr>
              <a:t> </a:t>
            </a:r>
          </a:p>
          <a:p>
            <a:pPr lvl="1" algn="just" eaLnBrk="1" hangingPunct="1">
              <a:defRPr/>
            </a:pPr>
            <a:r>
              <a:rPr lang="en-US" dirty="0" err="1">
                <a:solidFill>
                  <a:srgbClr val="002060"/>
                </a:solidFill>
                <a:latin typeface="Verdana" pitchFamily="34" charset="0"/>
              </a:rPr>
              <a:t>Đừng</a:t>
            </a:r>
            <a:r>
              <a:rPr lang="en-US" dirty="0">
                <a:solidFill>
                  <a:srgbClr val="002060"/>
                </a:solidFill>
                <a:latin typeface="Verdana" pitchFamily="34" charset="0"/>
              </a:rPr>
              <a:t> </a:t>
            </a:r>
            <a:r>
              <a:rPr lang="en-US" dirty="0" err="1">
                <a:solidFill>
                  <a:srgbClr val="002060"/>
                </a:solidFill>
                <a:latin typeface="Verdana" pitchFamily="34" charset="0"/>
              </a:rPr>
              <a:t>ngừng</a:t>
            </a:r>
            <a:r>
              <a:rPr lang="en-US" dirty="0">
                <a:solidFill>
                  <a:srgbClr val="002060"/>
                </a:solidFill>
                <a:latin typeface="Verdana" pitchFamily="34" charset="0"/>
              </a:rPr>
              <a:t> </a:t>
            </a:r>
            <a:r>
              <a:rPr lang="en-US" dirty="0" err="1">
                <a:solidFill>
                  <a:srgbClr val="002060"/>
                </a:solidFill>
                <a:latin typeface="Verdana" pitchFamily="34" charset="0"/>
              </a:rPr>
              <a:t>đếm</a:t>
            </a:r>
            <a:r>
              <a:rPr lang="en-US" dirty="0">
                <a:solidFill>
                  <a:srgbClr val="002060"/>
                </a:solidFill>
                <a:latin typeface="Verdana" pitchFamily="34" charset="0"/>
              </a:rPr>
              <a:t> </a:t>
            </a:r>
            <a:r>
              <a:rPr lang="en-US" dirty="0" err="1">
                <a:solidFill>
                  <a:srgbClr val="002060"/>
                </a:solidFill>
                <a:latin typeface="Verdana" pitchFamily="34" charset="0"/>
              </a:rPr>
              <a:t>trước</a:t>
            </a:r>
            <a:r>
              <a:rPr lang="en-US" dirty="0">
                <a:solidFill>
                  <a:srgbClr val="002060"/>
                </a:solidFill>
                <a:latin typeface="Verdana" pitchFamily="34" charset="0"/>
              </a:rPr>
              <a:t> </a:t>
            </a:r>
            <a:r>
              <a:rPr lang="en-US" dirty="0" err="1">
                <a:solidFill>
                  <a:srgbClr val="002060"/>
                </a:solidFill>
                <a:latin typeface="Verdana" pitchFamily="34" charset="0"/>
              </a:rPr>
              <a:t>khi</a:t>
            </a:r>
            <a:r>
              <a:rPr lang="en-US" dirty="0">
                <a:solidFill>
                  <a:srgbClr val="002060"/>
                </a:solidFill>
                <a:latin typeface="Verdana" pitchFamily="34" charset="0"/>
              </a:rPr>
              <a:t> </a:t>
            </a:r>
            <a:r>
              <a:rPr lang="en-US" dirty="0" err="1">
                <a:solidFill>
                  <a:srgbClr val="002060"/>
                </a:solidFill>
                <a:latin typeface="Verdana" pitchFamily="34" charset="0"/>
              </a:rPr>
              <a:t>đến</a:t>
            </a:r>
            <a:r>
              <a:rPr lang="en-US" dirty="0">
                <a:solidFill>
                  <a:srgbClr val="002060"/>
                </a:solidFill>
                <a:latin typeface="Verdana" pitchFamily="34" charset="0"/>
              </a:rPr>
              <a:t> </a:t>
            </a:r>
            <a:r>
              <a:rPr lang="en-US" dirty="0" err="1">
                <a:solidFill>
                  <a:srgbClr val="002060"/>
                </a:solidFill>
                <a:latin typeface="Verdana" pitchFamily="34" charset="0"/>
              </a:rPr>
              <a:t>năm</a:t>
            </a:r>
            <a:r>
              <a:rPr lang="en-US" dirty="0">
                <a:solidFill>
                  <a:srgbClr val="002060"/>
                </a:solidFill>
                <a:latin typeface="Verdana" pitchFamily="34" charset="0"/>
              </a:rPr>
              <a:t>.</a:t>
            </a:r>
          </a:p>
          <a:p>
            <a:pPr lvl="1" algn="just" eaLnBrk="1" hangingPunct="1">
              <a:defRPr/>
            </a:pPr>
            <a:r>
              <a:rPr lang="en-US" dirty="0" err="1">
                <a:solidFill>
                  <a:srgbClr val="002060"/>
                </a:solidFill>
                <a:latin typeface="Verdana" pitchFamily="34" charset="0"/>
              </a:rPr>
              <a:t>Khi</a:t>
            </a:r>
            <a:r>
              <a:rPr lang="en-US" dirty="0">
                <a:solidFill>
                  <a:srgbClr val="002060"/>
                </a:solidFill>
                <a:latin typeface="Verdana" pitchFamily="34" charset="0"/>
              </a:rPr>
              <a:t> </a:t>
            </a:r>
            <a:r>
              <a:rPr lang="en-US" dirty="0" err="1">
                <a:solidFill>
                  <a:srgbClr val="002060"/>
                </a:solidFill>
                <a:latin typeface="Verdana" pitchFamily="34" charset="0"/>
              </a:rPr>
              <a:t>đã</a:t>
            </a:r>
            <a:r>
              <a:rPr lang="en-US" dirty="0">
                <a:solidFill>
                  <a:srgbClr val="002060"/>
                </a:solidFill>
                <a:latin typeface="Verdana" pitchFamily="34" charset="0"/>
              </a:rPr>
              <a:t> </a:t>
            </a:r>
            <a:r>
              <a:rPr lang="en-US" dirty="0" err="1">
                <a:solidFill>
                  <a:srgbClr val="002060"/>
                </a:solidFill>
                <a:latin typeface="Verdana" pitchFamily="34" charset="0"/>
              </a:rPr>
              <a:t>đếm</a:t>
            </a:r>
            <a:r>
              <a:rPr lang="en-US" dirty="0">
                <a:solidFill>
                  <a:srgbClr val="002060"/>
                </a:solidFill>
                <a:latin typeface="Verdana" pitchFamily="34" charset="0"/>
              </a:rPr>
              <a:t> </a:t>
            </a:r>
            <a:r>
              <a:rPr lang="en-US" dirty="0" err="1">
                <a:solidFill>
                  <a:srgbClr val="002060"/>
                </a:solidFill>
                <a:latin typeface="Verdana" pitchFamily="34" charset="0"/>
              </a:rPr>
              <a:t>đến</a:t>
            </a:r>
            <a:r>
              <a:rPr lang="en-US" dirty="0">
                <a:solidFill>
                  <a:srgbClr val="002060"/>
                </a:solidFill>
                <a:latin typeface="Verdana" pitchFamily="34" charset="0"/>
              </a:rPr>
              <a:t> “</a:t>
            </a:r>
            <a:r>
              <a:rPr lang="en-US" dirty="0" err="1">
                <a:solidFill>
                  <a:srgbClr val="002060"/>
                </a:solidFill>
                <a:latin typeface="Verdana" pitchFamily="34" charset="0"/>
              </a:rPr>
              <a:t>năm</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dirty="0" err="1">
                <a:solidFill>
                  <a:srgbClr val="002060"/>
                </a:solidFill>
                <a:latin typeface="Verdana" pitchFamily="34" charset="0"/>
              </a:rPr>
              <a:t>phải</a:t>
            </a:r>
            <a:r>
              <a:rPr lang="en-US" dirty="0">
                <a:solidFill>
                  <a:srgbClr val="002060"/>
                </a:solidFill>
                <a:latin typeface="Verdana" pitchFamily="34" charset="0"/>
              </a:rPr>
              <a:t> </a:t>
            </a:r>
            <a:r>
              <a:rPr lang="en-US" dirty="0" err="1">
                <a:solidFill>
                  <a:srgbClr val="002060"/>
                </a:solidFill>
                <a:latin typeface="Verdana" pitchFamily="34" charset="0"/>
              </a:rPr>
              <a:t>giữ</a:t>
            </a:r>
            <a:r>
              <a:rPr lang="en-US" dirty="0">
                <a:solidFill>
                  <a:srgbClr val="002060"/>
                </a:solidFill>
                <a:latin typeface="Verdana" pitchFamily="34" charset="0"/>
              </a:rPr>
              <a:t> </a:t>
            </a:r>
            <a:r>
              <a:rPr lang="en-US" dirty="0" err="1">
                <a:solidFill>
                  <a:srgbClr val="002060"/>
                </a:solidFill>
                <a:latin typeface="Verdana" pitchFamily="34" charset="0"/>
              </a:rPr>
              <a:t>yên</a:t>
            </a:r>
            <a:r>
              <a:rPr lang="en-US" dirty="0">
                <a:solidFill>
                  <a:srgbClr val="002060"/>
                </a:solidFill>
                <a:latin typeface="Verdana" pitchFamily="34" charset="0"/>
              </a:rPr>
              <a:t> </a:t>
            </a:r>
            <a:r>
              <a:rPr lang="en-US" dirty="0" err="1">
                <a:solidFill>
                  <a:srgbClr val="002060"/>
                </a:solidFill>
                <a:latin typeface="Verdana" pitchFamily="34" charset="0"/>
              </a:rPr>
              <a:t>lặng</a:t>
            </a:r>
            <a:r>
              <a:rPr lang="en-US" dirty="0">
                <a:solidFill>
                  <a:srgbClr val="002060"/>
                </a:solidFill>
                <a:latin typeface="Verdana" pitchFamily="34" charset="0"/>
              </a:rPr>
              <a:t>, </a:t>
            </a:r>
            <a:r>
              <a:rPr lang="en-US" dirty="0" err="1">
                <a:solidFill>
                  <a:srgbClr val="002060"/>
                </a:solidFill>
                <a:latin typeface="Verdana" pitchFamily="34" charset="0"/>
              </a:rPr>
              <a:t>bất</a:t>
            </a:r>
            <a:r>
              <a:rPr lang="en-US" dirty="0">
                <a:solidFill>
                  <a:srgbClr val="002060"/>
                </a:solidFill>
                <a:latin typeface="Verdana" pitchFamily="34" charset="0"/>
              </a:rPr>
              <a:t> </a:t>
            </a:r>
            <a:r>
              <a:rPr lang="en-US" dirty="0" err="1">
                <a:solidFill>
                  <a:srgbClr val="002060"/>
                </a:solidFill>
                <a:latin typeface="Verdana" pitchFamily="34" charset="0"/>
              </a:rPr>
              <a:t>động</a:t>
            </a:r>
            <a:r>
              <a:rPr lang="en-US" dirty="0">
                <a:solidFill>
                  <a:srgbClr val="002060"/>
                </a:solidFill>
                <a:latin typeface="Verdana" pitchFamily="34" charset="0"/>
              </a:rPr>
              <a:t> </a:t>
            </a:r>
            <a:r>
              <a:rPr lang="en-US" dirty="0" err="1">
                <a:solidFill>
                  <a:srgbClr val="002060"/>
                </a:solidFill>
                <a:latin typeface="Verdana" pitchFamily="34" charset="0"/>
              </a:rPr>
              <a:t>và</a:t>
            </a:r>
            <a:r>
              <a:rPr lang="en-US" dirty="0">
                <a:solidFill>
                  <a:srgbClr val="002060"/>
                </a:solidFill>
                <a:latin typeface="Verdana" pitchFamily="34" charset="0"/>
              </a:rPr>
              <a:t> ở </a:t>
            </a:r>
            <a:r>
              <a:rPr lang="en-US" dirty="0" err="1">
                <a:solidFill>
                  <a:srgbClr val="002060"/>
                </a:solidFill>
                <a:latin typeface="Verdana" pitchFamily="34" charset="0"/>
              </a:rPr>
              <a:t>nguyên</a:t>
            </a:r>
            <a:r>
              <a:rPr lang="en-US" dirty="0">
                <a:solidFill>
                  <a:srgbClr val="002060"/>
                </a:solidFill>
                <a:latin typeface="Verdana" pitchFamily="34" charset="0"/>
              </a:rPr>
              <a:t> </a:t>
            </a:r>
            <a:r>
              <a:rPr lang="en-US" dirty="0" err="1">
                <a:solidFill>
                  <a:srgbClr val="002060"/>
                </a:solidFill>
                <a:latin typeface="Verdana" pitchFamily="34" charset="0"/>
              </a:rPr>
              <a:t>tại</a:t>
            </a:r>
            <a:r>
              <a:rPr lang="en-US" dirty="0">
                <a:solidFill>
                  <a:srgbClr val="002060"/>
                </a:solidFill>
                <a:latin typeface="Verdana" pitchFamily="34" charset="0"/>
              </a:rPr>
              <a:t> </a:t>
            </a:r>
            <a:r>
              <a:rPr lang="en-US" dirty="0" err="1">
                <a:solidFill>
                  <a:srgbClr val="002060"/>
                </a:solidFill>
                <a:latin typeface="Verdana" pitchFamily="34" charset="0"/>
              </a:rPr>
              <a:t>vị</a:t>
            </a:r>
            <a:r>
              <a:rPr lang="en-US" dirty="0">
                <a:solidFill>
                  <a:srgbClr val="002060"/>
                </a:solidFill>
                <a:latin typeface="Verdana" pitchFamily="34" charset="0"/>
              </a:rPr>
              <a:t> </a:t>
            </a:r>
            <a:r>
              <a:rPr lang="en-US" dirty="0" err="1">
                <a:solidFill>
                  <a:srgbClr val="002060"/>
                </a:solidFill>
                <a:latin typeface="Verdana" pitchFamily="34" charset="0"/>
              </a:rPr>
              <a:t>trí</a:t>
            </a:r>
            <a:r>
              <a:rPr lang="en-US" altLang="ja-JP" dirty="0">
                <a:solidFill>
                  <a:srgbClr val="002060"/>
                </a:solidFill>
                <a:latin typeface="Verdana" pitchFamily="34" charset="0"/>
              </a:rPr>
              <a:t>.</a:t>
            </a:r>
          </a:p>
          <a:p>
            <a:pPr lvl="1" algn="just" eaLnBrk="1" hangingPunct="1">
              <a:defRPr/>
            </a:pPr>
            <a:r>
              <a:rPr lang="en-US" dirty="0" err="1">
                <a:solidFill>
                  <a:srgbClr val="002060"/>
                </a:solidFill>
                <a:latin typeface="Verdana" pitchFamily="34" charset="0"/>
              </a:rPr>
              <a:t>Có</a:t>
            </a:r>
            <a:r>
              <a:rPr lang="en-US" dirty="0">
                <a:solidFill>
                  <a:srgbClr val="002060"/>
                </a:solidFill>
                <a:latin typeface="Verdana" pitchFamily="34" charset="0"/>
              </a:rPr>
              <a:t> </a:t>
            </a:r>
            <a:r>
              <a:rPr lang="en-US" dirty="0" err="1">
                <a:solidFill>
                  <a:srgbClr val="002060"/>
                </a:solidFill>
                <a:latin typeface="Verdana" pitchFamily="34" charset="0"/>
              </a:rPr>
              <a:t>thể</a:t>
            </a:r>
            <a:r>
              <a:rPr lang="en-US" dirty="0">
                <a:solidFill>
                  <a:srgbClr val="002060"/>
                </a:solidFill>
                <a:latin typeface="Verdana" pitchFamily="34" charset="0"/>
              </a:rPr>
              <a:t> </a:t>
            </a:r>
            <a:r>
              <a:rPr lang="en-US" dirty="0" err="1">
                <a:solidFill>
                  <a:srgbClr val="002060"/>
                </a:solidFill>
                <a:latin typeface="Verdana" pitchFamily="34" charset="0"/>
              </a:rPr>
              <a:t>sử</a:t>
            </a:r>
            <a:r>
              <a:rPr lang="en-US" dirty="0">
                <a:solidFill>
                  <a:srgbClr val="002060"/>
                </a:solidFill>
                <a:latin typeface="Verdana" pitchFamily="34" charset="0"/>
              </a:rPr>
              <a:t> </a:t>
            </a:r>
            <a:r>
              <a:rPr lang="en-US" dirty="0" err="1">
                <a:solidFill>
                  <a:srgbClr val="002060"/>
                </a:solidFill>
                <a:latin typeface="Verdana" pitchFamily="34" charset="0"/>
              </a:rPr>
              <a:t>dụng</a:t>
            </a:r>
            <a:r>
              <a:rPr lang="en-US" dirty="0">
                <a:solidFill>
                  <a:srgbClr val="002060"/>
                </a:solidFill>
                <a:latin typeface="Verdana" pitchFamily="34" charset="0"/>
              </a:rPr>
              <a:t> </a:t>
            </a:r>
            <a:r>
              <a:rPr lang="en-US" u="sng" dirty="0" err="1">
                <a:solidFill>
                  <a:srgbClr val="002060"/>
                </a:solidFill>
                <a:latin typeface="Verdana" pitchFamily="34" charset="0"/>
              </a:rPr>
              <a:t>bất</a:t>
            </a:r>
            <a:r>
              <a:rPr lang="en-US" u="sng" dirty="0">
                <a:solidFill>
                  <a:srgbClr val="002060"/>
                </a:solidFill>
                <a:latin typeface="Verdana" pitchFamily="34" charset="0"/>
              </a:rPr>
              <a:t> </a:t>
            </a:r>
            <a:r>
              <a:rPr lang="en-US" u="sng" dirty="0" err="1">
                <a:solidFill>
                  <a:srgbClr val="002060"/>
                </a:solidFill>
                <a:latin typeface="Verdana" pitchFamily="34" charset="0"/>
              </a:rPr>
              <a:t>cứ</a:t>
            </a:r>
            <a:r>
              <a:rPr lang="en-US" u="sng" dirty="0">
                <a:solidFill>
                  <a:srgbClr val="002060"/>
                </a:solidFill>
                <a:latin typeface="Verdana" pitchFamily="34" charset="0"/>
              </a:rPr>
              <a:t> </a:t>
            </a:r>
            <a:r>
              <a:rPr lang="en-US" u="sng" dirty="0" err="1">
                <a:solidFill>
                  <a:srgbClr val="002060"/>
                </a:solidFill>
                <a:latin typeface="Verdana" pitchFamily="34" charset="0"/>
              </a:rPr>
              <a:t>lúc</a:t>
            </a:r>
            <a:r>
              <a:rPr lang="en-US" u="sng" dirty="0">
                <a:solidFill>
                  <a:srgbClr val="002060"/>
                </a:solidFill>
                <a:latin typeface="Verdana" pitchFamily="34" charset="0"/>
              </a:rPr>
              <a:t> </a:t>
            </a:r>
            <a:r>
              <a:rPr lang="en-US" u="sng" dirty="0" err="1">
                <a:solidFill>
                  <a:srgbClr val="002060"/>
                </a:solidFill>
                <a:latin typeface="Verdana" pitchFamily="34" charset="0"/>
              </a:rPr>
              <a:t>nào</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buổi</a:t>
            </a:r>
            <a:r>
              <a:rPr lang="en-US" dirty="0">
                <a:solidFill>
                  <a:srgbClr val="002060"/>
                </a:solidFill>
                <a:latin typeface="Verdana" pitchFamily="34" charset="0"/>
              </a:rPr>
              <a:t> </a:t>
            </a:r>
            <a:r>
              <a:rPr lang="en-US" dirty="0" err="1">
                <a:solidFill>
                  <a:srgbClr val="002060"/>
                </a:solidFill>
                <a:latin typeface="Verdana" pitchFamily="34" charset="0"/>
              </a:rPr>
              <a:t>họp</a:t>
            </a:r>
            <a:r>
              <a:rPr lang="en-US" dirty="0">
                <a:solidFill>
                  <a:srgbClr val="002060"/>
                </a:solidFill>
                <a:latin typeface="Verdana" pitchFamily="34" charset="0"/>
              </a:rPr>
              <a:t> </a:t>
            </a:r>
            <a:r>
              <a:rPr lang="en-US" dirty="0" err="1">
                <a:solidFill>
                  <a:srgbClr val="002060"/>
                </a:solidFill>
                <a:latin typeface="Verdana" pitchFamily="34" charset="0"/>
              </a:rPr>
              <a:t>câu</a:t>
            </a:r>
            <a:r>
              <a:rPr lang="en-US" dirty="0">
                <a:solidFill>
                  <a:srgbClr val="002060"/>
                </a:solidFill>
                <a:latin typeface="Verdana" pitchFamily="34" charset="0"/>
              </a:rPr>
              <a:t> </a:t>
            </a:r>
            <a:r>
              <a:rPr lang="en-US" dirty="0" err="1">
                <a:solidFill>
                  <a:srgbClr val="002060"/>
                </a:solidFill>
                <a:latin typeface="Verdana" pitchFamily="34" charset="0"/>
              </a:rPr>
              <a:t>lạc</a:t>
            </a:r>
            <a:r>
              <a:rPr lang="en-US" dirty="0">
                <a:solidFill>
                  <a:srgbClr val="002060"/>
                </a:solidFill>
                <a:latin typeface="Verdana" pitchFamily="34" charset="0"/>
              </a:rPr>
              <a:t> </a:t>
            </a:r>
            <a:r>
              <a:rPr lang="en-US" dirty="0" err="1">
                <a:solidFill>
                  <a:srgbClr val="002060"/>
                </a:solidFill>
                <a:latin typeface="Verdana" pitchFamily="34" charset="0"/>
              </a:rPr>
              <a:t>bộ</a:t>
            </a:r>
            <a:r>
              <a:rPr lang="en-US" dirty="0">
                <a:solidFill>
                  <a:srgbClr val="002060"/>
                </a:solidFill>
                <a:latin typeface="Verdana" pitchFamily="34" charset="0"/>
              </a:rPr>
              <a:t>.</a:t>
            </a:r>
          </a:p>
          <a:p>
            <a:pPr lvl="1" algn="just" eaLnBrk="1" hangingPunct="1">
              <a:defRPr/>
            </a:pPr>
            <a:endParaRPr lang="en-US" sz="2700" dirty="0">
              <a:solidFill>
                <a:srgbClr val="002060"/>
              </a:solidFill>
              <a:latin typeface="Verdana" pitchFamily="34" charset="0"/>
            </a:endParaRPr>
          </a:p>
        </p:txBody>
      </p:sp>
      <p:sp>
        <p:nvSpPr>
          <p:cNvPr id="10244" name="Slide Number Placeholder 5">
            <a:extLst>
              <a:ext uri="{FF2B5EF4-FFF2-40B4-BE49-F238E27FC236}">
                <a16:creationId xmlns:a16="http://schemas.microsoft.com/office/drawing/2014/main" id="{0B3B32C8-D9D7-AD4C-BBF1-39334D3648E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5191281-27AD-DE4B-89C5-AE453C01DF13}" type="slidenum">
              <a:rPr lang="en-US" altLang="en-US" sz="1400">
                <a:solidFill>
                  <a:schemeClr val="tx1"/>
                </a:solidFill>
              </a:rPr>
              <a:pPr>
                <a:spcBef>
                  <a:spcPct val="0"/>
                </a:spcBef>
                <a:buFontTx/>
                <a:buNone/>
              </a:pPr>
              <a:t>31</a:t>
            </a:fld>
            <a:endParaRPr lang="en-US" altLang="en-US" sz="1400">
              <a:solidFill>
                <a:schemeClr val="tx1"/>
              </a:solidFill>
            </a:endParaRPr>
          </a:p>
        </p:txBody>
      </p:sp>
      <p:sp>
        <p:nvSpPr>
          <p:cNvPr id="100356" name="Rectangle 4">
            <a:extLst>
              <a:ext uri="{FF2B5EF4-FFF2-40B4-BE49-F238E27FC236}">
                <a16:creationId xmlns:a16="http://schemas.microsoft.com/office/drawing/2014/main" id="{7FFBAC96-1B37-480B-B161-BB2D8D79135B}"/>
              </a:ext>
            </a:extLst>
          </p:cNvPr>
          <p:cNvSpPr>
            <a:spLocks noChangeArrowheads="1"/>
          </p:cNvSpPr>
          <p:nvPr/>
        </p:nvSpPr>
        <p:spPr bwMode="auto">
          <a:xfrm>
            <a:off x="0" y="36513"/>
            <a:ext cx="9144000" cy="234950"/>
          </a:xfrm>
          <a:prstGeom prst="rect">
            <a:avLst/>
          </a:prstGeom>
          <a:noFill/>
          <a:ln>
            <a:noFill/>
          </a:ln>
          <a:effectLst/>
        </p:spPr>
        <p:txBody>
          <a:bodyPr wrap="none" anchor="ctr"/>
          <a:lstStyle/>
          <a:p>
            <a:pPr eaLnBrk="1" fontAlgn="auto" hangingPunct="1">
              <a:spcBef>
                <a:spcPts val="0"/>
              </a:spcBef>
              <a:spcAft>
                <a:spcPts val="0"/>
              </a:spcAft>
              <a:defRPr/>
            </a:pPr>
            <a:endParaRPr lang="en-US">
              <a:latin typeface="+mn-lt"/>
              <a:ea typeface="+mn-ea"/>
            </a:endParaRPr>
          </a:p>
        </p:txBody>
      </p:sp>
      <p:sp>
        <p:nvSpPr>
          <p:cNvPr id="100357" name="Rectangle 5">
            <a:extLst>
              <a:ext uri="{FF2B5EF4-FFF2-40B4-BE49-F238E27FC236}">
                <a16:creationId xmlns:a16="http://schemas.microsoft.com/office/drawing/2014/main" id="{C404F5C0-327A-4C6A-8260-61F4D615976A}"/>
              </a:ext>
            </a:extLst>
          </p:cNvPr>
          <p:cNvSpPr>
            <a:spLocks noChangeArrowheads="1"/>
          </p:cNvSpPr>
          <p:nvPr/>
        </p:nvSpPr>
        <p:spPr bwMode="auto">
          <a:xfrm>
            <a:off x="0" y="0"/>
            <a:ext cx="9144000" cy="609600"/>
          </a:xfrm>
          <a:prstGeom prst="rect">
            <a:avLst/>
          </a:prstGeom>
          <a:noFill/>
          <a:ln>
            <a:noFill/>
          </a:ln>
          <a:effectLst/>
        </p:spPr>
        <p:txBody>
          <a:bodyPr wrap="none" anchor="ctr"/>
          <a:lstStyle/>
          <a:p>
            <a:pPr eaLnBrk="1" fontAlgn="auto" hangingPunct="1">
              <a:spcBef>
                <a:spcPts val="0"/>
              </a:spcBef>
              <a:spcAft>
                <a:spcPts val="0"/>
              </a:spcAft>
              <a:defRPr/>
            </a:pPr>
            <a:endParaRPr lang="en-US">
              <a:latin typeface="+mn-lt"/>
              <a:ea typeface="+mn-ea"/>
            </a:endParaRPr>
          </a:p>
        </p:txBody>
      </p:sp>
    </p:spTree>
    <p:extLst>
      <p:ext uri="{BB962C8B-B14F-4D97-AF65-F5344CB8AC3E}">
        <p14:creationId xmlns:p14="http://schemas.microsoft.com/office/powerpoint/2010/main" val="1000946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dissolve">
                                      <p:cBhvr>
                                        <p:cTn id="7" dur="500"/>
                                        <p:tgtEl>
                                          <p:spTgt spid="100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dissolve">
                                      <p:cBhvr>
                                        <p:cTn id="12" dur="500"/>
                                        <p:tgtEl>
                                          <p:spTgt spid="1003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0355">
                                            <p:txEl>
                                              <p:pRg st="2" end="2"/>
                                            </p:txEl>
                                          </p:spTgt>
                                        </p:tgtEl>
                                        <p:attrNameLst>
                                          <p:attrName>style.visibility</p:attrName>
                                        </p:attrNameLst>
                                      </p:cBhvr>
                                      <p:to>
                                        <p:strVal val="visible"/>
                                      </p:to>
                                    </p:set>
                                    <p:animEffect transition="in" filter="dissolve">
                                      <p:cBhvr>
                                        <p:cTn id="17" dur="500"/>
                                        <p:tgtEl>
                                          <p:spTgt spid="1003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0355">
                                            <p:txEl>
                                              <p:pRg st="3" end="3"/>
                                            </p:txEl>
                                          </p:spTgt>
                                        </p:tgtEl>
                                        <p:attrNameLst>
                                          <p:attrName>style.visibility</p:attrName>
                                        </p:attrNameLst>
                                      </p:cBhvr>
                                      <p:to>
                                        <p:strVal val="visible"/>
                                      </p:to>
                                    </p:set>
                                    <p:animEffect transition="in" filter="dissolve">
                                      <p:cBhvr>
                                        <p:cTn id="22" dur="500"/>
                                        <p:tgtEl>
                                          <p:spTgt spid="10035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00355">
                                            <p:txEl>
                                              <p:pRg st="4" end="4"/>
                                            </p:txEl>
                                          </p:spTgt>
                                        </p:tgtEl>
                                        <p:attrNameLst>
                                          <p:attrName>style.visibility</p:attrName>
                                        </p:attrNameLst>
                                      </p:cBhvr>
                                      <p:to>
                                        <p:strVal val="visible"/>
                                      </p:to>
                                    </p:set>
                                    <p:animEffect transition="in" filter="dissolve">
                                      <p:cBhvr>
                                        <p:cTn id="27" dur="500"/>
                                        <p:tgtEl>
                                          <p:spTgt spid="10035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0355">
                                            <p:txEl>
                                              <p:pRg st="5" end="5"/>
                                            </p:txEl>
                                          </p:spTgt>
                                        </p:tgtEl>
                                        <p:attrNameLst>
                                          <p:attrName>style.visibility</p:attrName>
                                        </p:attrNameLst>
                                      </p:cBhvr>
                                      <p:to>
                                        <p:strVal val="visible"/>
                                      </p:to>
                                    </p:set>
                                    <p:animEffect transition="in" filter="dissolve">
                                      <p:cBhvr>
                                        <p:cTn id="32" dur="500"/>
                                        <p:tgtEl>
                                          <p:spTgt spid="1003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872A928-B391-8B40-BC26-1C34B26EC570}"/>
              </a:ext>
            </a:extLst>
          </p:cNvPr>
          <p:cNvSpPr>
            <a:spLocks noGrp="1" noChangeArrowheads="1"/>
          </p:cNvSpPr>
          <p:nvPr>
            <p:ph type="title"/>
          </p:nvPr>
        </p:nvSpPr>
        <p:spPr/>
        <p:txBody>
          <a:bodyPr/>
          <a:lstStyle/>
          <a:p>
            <a:pPr eaLnBrk="1" hangingPunct="1"/>
            <a:r>
              <a:rPr lang="en-US" altLang="en-US">
                <a:latin typeface="Verdana" panose="020B0604030504040204" pitchFamily="34" charset="0"/>
              </a:rPr>
              <a:t>Đếm Đến Năm</a:t>
            </a:r>
          </a:p>
        </p:txBody>
      </p:sp>
      <p:sp>
        <p:nvSpPr>
          <p:cNvPr id="102403" name="Rectangle 3">
            <a:extLst>
              <a:ext uri="{FF2B5EF4-FFF2-40B4-BE49-F238E27FC236}">
                <a16:creationId xmlns:a16="http://schemas.microsoft.com/office/drawing/2014/main" id="{A1474C93-FD7F-4D6B-828C-8D6D81B7A84F}"/>
              </a:ext>
            </a:extLst>
          </p:cNvPr>
          <p:cNvSpPr>
            <a:spLocks noGrp="1" noChangeArrowheads="1"/>
          </p:cNvSpPr>
          <p:nvPr>
            <p:ph idx="1"/>
          </p:nvPr>
        </p:nvSpPr>
        <p:spPr/>
        <p:txBody>
          <a:bodyPr/>
          <a:lstStyle/>
          <a:p>
            <a:pPr eaLnBrk="1" hangingPunct="1">
              <a:defRPr/>
            </a:pPr>
            <a:r>
              <a:rPr lang="en-US" dirty="0" err="1">
                <a:solidFill>
                  <a:schemeClr val="accent2"/>
                </a:solidFill>
                <a:latin typeface="Verdana" pitchFamily="34" charset="0"/>
              </a:rPr>
              <a:t>Cần</a:t>
            </a:r>
            <a:r>
              <a:rPr lang="en-US" dirty="0">
                <a:solidFill>
                  <a:schemeClr val="accent2"/>
                </a:solidFill>
                <a:latin typeface="Verdana" pitchFamily="34" charset="0"/>
              </a:rPr>
              <a:t> </a:t>
            </a:r>
            <a:r>
              <a:rPr lang="en-US" dirty="0" err="1">
                <a:solidFill>
                  <a:schemeClr val="accent2"/>
                </a:solidFill>
                <a:latin typeface="Verdana" pitchFamily="34" charset="0"/>
              </a:rPr>
              <a:t>nhớ</a:t>
            </a:r>
            <a:r>
              <a:rPr lang="en-US" dirty="0">
                <a:solidFill>
                  <a:schemeClr val="accent2"/>
                </a:solidFill>
                <a:latin typeface="Verdana" pitchFamily="34" charset="0"/>
              </a:rPr>
              <a:t>:</a:t>
            </a:r>
          </a:p>
        </p:txBody>
      </p:sp>
      <p:sp>
        <p:nvSpPr>
          <p:cNvPr id="12292" name="Slide Number Placeholder 5">
            <a:extLst>
              <a:ext uri="{FF2B5EF4-FFF2-40B4-BE49-F238E27FC236}">
                <a16:creationId xmlns:a16="http://schemas.microsoft.com/office/drawing/2014/main" id="{1C469A6A-21E7-8E4B-9499-2B0697C2772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FE73E24B-AF1E-F949-A98B-778309E4190A}" type="slidenum">
              <a:rPr lang="en-US" altLang="en-US" sz="1400">
                <a:solidFill>
                  <a:schemeClr val="tx1"/>
                </a:solidFill>
              </a:rPr>
              <a:pPr>
                <a:spcBef>
                  <a:spcPct val="0"/>
                </a:spcBef>
                <a:buFontTx/>
                <a:buNone/>
              </a:pPr>
              <a:t>32</a:t>
            </a:fld>
            <a:endParaRPr lang="en-US" altLang="en-US" sz="1400">
              <a:solidFill>
                <a:schemeClr val="tx1"/>
              </a:solidFill>
            </a:endParaRPr>
          </a:p>
        </p:txBody>
      </p:sp>
      <p:sp>
        <p:nvSpPr>
          <p:cNvPr id="102404" name="AutoShape 4">
            <a:extLst>
              <a:ext uri="{FF2B5EF4-FFF2-40B4-BE49-F238E27FC236}">
                <a16:creationId xmlns:a16="http://schemas.microsoft.com/office/drawing/2014/main" id="{D96CABEF-8938-4687-B0BF-89D807463F0A}"/>
              </a:ext>
            </a:extLst>
          </p:cNvPr>
          <p:cNvSpPr>
            <a:spLocks noChangeArrowheads="1"/>
          </p:cNvSpPr>
          <p:nvPr/>
        </p:nvSpPr>
        <p:spPr bwMode="auto">
          <a:xfrm>
            <a:off x="1524000" y="4541681"/>
            <a:ext cx="2905125" cy="1192526"/>
          </a:xfrm>
          <a:prstGeom prst="wedgeRoundRectCallout">
            <a:avLst>
              <a:gd name="adj1" fmla="val -41671"/>
              <a:gd name="adj2" fmla="val 66667"/>
              <a:gd name="adj3" fmla="val 16667"/>
            </a:avLst>
          </a:prstGeom>
          <a:solidFill>
            <a:srgbClr val="FFFF00"/>
          </a:solidFill>
          <a:ln>
            <a:noFill/>
          </a:ln>
          <a:effectLst>
            <a:prstShdw prst="shdw17" dist="17961" dir="2700000">
              <a:srgbClr val="FFFF00">
                <a:gamma/>
                <a:shade val="60000"/>
                <a:invGamma/>
                <a:alpha val="74998"/>
              </a:srgbClr>
            </a:prstShdw>
          </a:effectLst>
        </p:spPr>
        <p:txBody>
          <a:bodyPr lIns="92075" tIns="46038" rIns="92075" bIns="46038" anchor="ctr">
            <a:spAutoFit/>
          </a:bodyPr>
          <a:lstStyle/>
          <a:p>
            <a:pPr algn="ctr">
              <a:defRPr/>
            </a:pPr>
            <a:r>
              <a:rPr lang="en-US" sz="3200" dirty="0" err="1">
                <a:effectLst>
                  <a:outerShdw blurRad="38100" dist="38100" dir="2700000" algn="tl">
                    <a:srgbClr val="FFFFFF"/>
                  </a:outerShdw>
                </a:effectLst>
                <a:latin typeface="Futura XBlkCn BT" pitchFamily="34" charset="0"/>
              </a:rPr>
              <a:t>Phải</a:t>
            </a:r>
            <a:r>
              <a:rPr lang="en-US" sz="3200" dirty="0">
                <a:effectLst>
                  <a:outerShdw blurRad="38100" dist="38100" dir="2700000" algn="tl">
                    <a:srgbClr val="FFFFFF"/>
                  </a:outerShdw>
                </a:effectLst>
                <a:latin typeface="Futura XBlkCn BT" pitchFamily="34" charset="0"/>
              </a:rPr>
              <a:t> </a:t>
            </a:r>
            <a:r>
              <a:rPr lang="en-US" sz="3200" dirty="0" err="1">
                <a:effectLst>
                  <a:outerShdw blurRad="38100" dist="38100" dir="2700000" algn="tl">
                    <a:srgbClr val="FFFFFF"/>
                  </a:outerShdw>
                </a:effectLst>
                <a:latin typeface="Futura XBlkCn BT" pitchFamily="34" charset="0"/>
              </a:rPr>
              <a:t>luôn</a:t>
            </a:r>
            <a:r>
              <a:rPr lang="en-US" sz="3200" dirty="0">
                <a:effectLst>
                  <a:outerShdw blurRad="38100" dist="38100" dir="2700000" algn="tl">
                    <a:srgbClr val="FFFFFF"/>
                  </a:outerShdw>
                </a:effectLst>
                <a:latin typeface="Futura XBlkCn BT" pitchFamily="34" charset="0"/>
              </a:rPr>
              <a:t> </a:t>
            </a:r>
            <a:r>
              <a:rPr lang="en-US" sz="3200" dirty="0" err="1">
                <a:effectLst>
                  <a:outerShdw blurRad="38100" dist="38100" dir="2700000" algn="tl">
                    <a:srgbClr val="FFFFFF"/>
                  </a:outerShdw>
                </a:effectLst>
                <a:latin typeface="Futura XBlkCn BT" pitchFamily="34" charset="0"/>
              </a:rPr>
              <a:t>luôn</a:t>
            </a:r>
            <a:r>
              <a:rPr lang="en-US" sz="3200" dirty="0">
                <a:effectLst>
                  <a:outerShdw blurRad="38100" dist="38100" dir="2700000" algn="tl">
                    <a:srgbClr val="FFFFFF"/>
                  </a:outerShdw>
                </a:effectLst>
                <a:latin typeface="Futura XBlkCn BT" pitchFamily="34" charset="0"/>
              </a:rPr>
              <a:t> </a:t>
            </a:r>
            <a:r>
              <a:rPr lang="en-US" sz="3200" dirty="0" err="1">
                <a:effectLst>
                  <a:outerShdw blurRad="38100" dist="38100" dir="2700000" algn="tl">
                    <a:srgbClr val="FFFFFF"/>
                  </a:outerShdw>
                </a:effectLst>
                <a:latin typeface="Futura XBlkCn BT" pitchFamily="34" charset="0"/>
              </a:rPr>
              <a:t>đếm</a:t>
            </a:r>
            <a:r>
              <a:rPr lang="en-US" sz="3200" dirty="0">
                <a:effectLst>
                  <a:outerShdw blurRad="38100" dist="38100" dir="2700000" algn="tl">
                    <a:srgbClr val="FFFFFF"/>
                  </a:outerShdw>
                </a:effectLst>
                <a:latin typeface="Futura XBlkCn BT" pitchFamily="34" charset="0"/>
              </a:rPr>
              <a:t> </a:t>
            </a:r>
            <a:r>
              <a:rPr lang="en-US" sz="3200" dirty="0" err="1">
                <a:effectLst>
                  <a:outerShdw blurRad="38100" dist="38100" dir="2700000" algn="tl">
                    <a:srgbClr val="FFFFFF"/>
                  </a:outerShdw>
                </a:effectLst>
                <a:latin typeface="Futura XBlkCn BT" pitchFamily="34" charset="0"/>
              </a:rPr>
              <a:t>đũ</a:t>
            </a:r>
            <a:endParaRPr lang="en-US" sz="3200" dirty="0">
              <a:effectLst>
                <a:outerShdw blurRad="38100" dist="38100" dir="2700000" algn="tl">
                  <a:srgbClr val="FFFFFF"/>
                </a:outerShdw>
              </a:effectLst>
              <a:latin typeface="Futura XBlkCn BT" pitchFamily="34" charset="0"/>
            </a:endParaRPr>
          </a:p>
        </p:txBody>
      </p:sp>
      <p:sp>
        <p:nvSpPr>
          <p:cNvPr id="102405" name="AutoShape 5">
            <a:extLst>
              <a:ext uri="{FF2B5EF4-FFF2-40B4-BE49-F238E27FC236}">
                <a16:creationId xmlns:a16="http://schemas.microsoft.com/office/drawing/2014/main" id="{4A67E636-4D4A-4813-B10D-665F979792FF}"/>
              </a:ext>
            </a:extLst>
          </p:cNvPr>
          <p:cNvSpPr>
            <a:spLocks noChangeArrowheads="1"/>
          </p:cNvSpPr>
          <p:nvPr/>
        </p:nvSpPr>
        <p:spPr bwMode="auto">
          <a:xfrm>
            <a:off x="1143000" y="2590800"/>
            <a:ext cx="3048000" cy="1270000"/>
          </a:xfrm>
          <a:prstGeom prst="wedgeRoundRectCallout">
            <a:avLst>
              <a:gd name="adj1" fmla="val -41671"/>
              <a:gd name="adj2" fmla="val 66667"/>
              <a:gd name="adj3" fmla="val 16667"/>
            </a:avLst>
          </a:prstGeom>
          <a:solidFill>
            <a:srgbClr val="990000"/>
          </a:solidFill>
          <a:ln>
            <a:noFill/>
          </a:ln>
          <a:effectLst>
            <a:prstShdw prst="shdw17" dist="17961" dir="2700000">
              <a:srgbClr val="990000">
                <a:gamma/>
                <a:shade val="60000"/>
                <a:invGamma/>
                <a:alpha val="74998"/>
              </a:srgbClr>
            </a:prstShdw>
          </a:effectLst>
        </p:spPr>
        <p:txBody>
          <a:bodyPr/>
          <a:lstStyle/>
          <a:p>
            <a:pPr marL="342900" indent="-342900" algn="ctr">
              <a:defRPr/>
            </a:pPr>
            <a:r>
              <a:rPr lang="en-US" sz="3200">
                <a:solidFill>
                  <a:schemeClr val="bg1"/>
                </a:solidFill>
                <a:effectLst>
                  <a:outerShdw blurRad="38100" dist="38100" dir="2700000" algn="tl">
                    <a:srgbClr val="000000"/>
                  </a:outerShdw>
                </a:effectLst>
                <a:latin typeface="Verdana" pitchFamily="34" charset="0"/>
              </a:rPr>
              <a:t>Phải đủ lớn</a:t>
            </a:r>
          </a:p>
        </p:txBody>
      </p:sp>
      <p:sp>
        <p:nvSpPr>
          <p:cNvPr id="102406" name="AutoShape 6">
            <a:extLst>
              <a:ext uri="{FF2B5EF4-FFF2-40B4-BE49-F238E27FC236}">
                <a16:creationId xmlns:a16="http://schemas.microsoft.com/office/drawing/2014/main" id="{2C2961A0-F746-4084-94D9-DEC2CA574A80}"/>
              </a:ext>
            </a:extLst>
          </p:cNvPr>
          <p:cNvSpPr>
            <a:spLocks noChangeArrowheads="1"/>
          </p:cNvSpPr>
          <p:nvPr/>
        </p:nvSpPr>
        <p:spPr bwMode="auto">
          <a:xfrm>
            <a:off x="5410200" y="2051050"/>
            <a:ext cx="1754188" cy="1736725"/>
          </a:xfrm>
          <a:prstGeom prst="wedgeRoundRectCallout">
            <a:avLst>
              <a:gd name="adj1" fmla="val -50000"/>
              <a:gd name="adj2" fmla="val 66667"/>
              <a:gd name="adj3" fmla="val 16667"/>
            </a:avLst>
          </a:prstGeom>
          <a:solidFill>
            <a:schemeClr val="accent2"/>
          </a:solidFill>
          <a:ln>
            <a:noFill/>
          </a:ln>
          <a:effectLst>
            <a:prstShdw prst="shdw17" dist="17961" dir="2700000">
              <a:schemeClr val="accent2">
                <a:gamma/>
                <a:shade val="60000"/>
                <a:invGamma/>
                <a:alpha val="74998"/>
              </a:schemeClr>
            </a:prstShdw>
          </a:effectLst>
        </p:spPr>
        <p:txBody>
          <a:bodyPr lIns="92075" tIns="46038" rIns="92075" bIns="46038" anchor="ctr">
            <a:spAutoFit/>
          </a:bodyPr>
          <a:lstStyle/>
          <a:p>
            <a:pPr algn="ctr">
              <a:defRPr/>
            </a:pPr>
            <a:r>
              <a:rPr lang="en-US" sz="3200" dirty="0" err="1">
                <a:solidFill>
                  <a:schemeClr val="bg1"/>
                </a:solidFill>
                <a:effectLst>
                  <a:outerShdw blurRad="38100" dist="38100" dir="2700000" algn="tl">
                    <a:srgbClr val="000000"/>
                  </a:outerShdw>
                </a:effectLst>
                <a:latin typeface="Futura XBlkCn BT" pitchFamily="34" charset="0"/>
              </a:rPr>
              <a:t>Đếm</a:t>
            </a:r>
            <a:r>
              <a:rPr lang="en-US" sz="3200" dirty="0">
                <a:solidFill>
                  <a:schemeClr val="bg1"/>
                </a:solidFill>
                <a:effectLst>
                  <a:outerShdw blurRad="38100" dist="38100" dir="2700000" algn="tl">
                    <a:srgbClr val="000000"/>
                  </a:outerShdw>
                </a:effectLst>
                <a:latin typeface="Futura XBlkCn BT" pitchFamily="34" charset="0"/>
              </a:rPr>
              <a:t> </a:t>
            </a:r>
            <a:r>
              <a:rPr lang="en-US" sz="3200" dirty="0" err="1">
                <a:solidFill>
                  <a:schemeClr val="bg1"/>
                </a:solidFill>
                <a:effectLst>
                  <a:outerShdw blurRad="38100" dist="38100" dir="2700000" algn="tl">
                    <a:srgbClr val="000000"/>
                  </a:outerShdw>
                </a:effectLst>
                <a:latin typeface="Futura XBlkCn BT" pitchFamily="34" charset="0"/>
              </a:rPr>
              <a:t>chậm</a:t>
            </a:r>
            <a:r>
              <a:rPr lang="en-US" sz="3200" dirty="0">
                <a:solidFill>
                  <a:schemeClr val="bg1"/>
                </a:solidFill>
                <a:effectLst>
                  <a:outerShdw blurRad="38100" dist="38100" dir="2700000" algn="tl">
                    <a:srgbClr val="000000"/>
                  </a:outerShdw>
                </a:effectLst>
                <a:latin typeface="Futura XBlkCn BT" pitchFamily="34" charset="0"/>
              </a:rPr>
              <a:t> </a:t>
            </a:r>
            <a:r>
              <a:rPr lang="en-US" sz="3200" dirty="0" err="1">
                <a:solidFill>
                  <a:schemeClr val="bg1"/>
                </a:solidFill>
                <a:effectLst>
                  <a:outerShdw blurRad="38100" dist="38100" dir="2700000" algn="tl">
                    <a:srgbClr val="000000"/>
                  </a:outerShdw>
                </a:effectLst>
                <a:latin typeface="Futura XBlkCn BT" pitchFamily="34" charset="0"/>
              </a:rPr>
              <a:t>rãi</a:t>
            </a:r>
            <a:endParaRPr lang="en-US" sz="3200" dirty="0">
              <a:solidFill>
                <a:schemeClr val="bg1"/>
              </a:solidFill>
              <a:effectLst>
                <a:outerShdw blurRad="38100" dist="38100" dir="2700000" algn="tl">
                  <a:srgbClr val="000000"/>
                </a:outerShdw>
              </a:effectLst>
              <a:latin typeface="Futura XBlkCn BT" pitchFamily="34" charset="0"/>
            </a:endParaRPr>
          </a:p>
        </p:txBody>
      </p:sp>
      <p:sp>
        <p:nvSpPr>
          <p:cNvPr id="102407" name="AutoShape 7">
            <a:extLst>
              <a:ext uri="{FF2B5EF4-FFF2-40B4-BE49-F238E27FC236}">
                <a16:creationId xmlns:a16="http://schemas.microsoft.com/office/drawing/2014/main" id="{05795829-FC3B-4971-9F6D-F160DC978E93}"/>
              </a:ext>
            </a:extLst>
          </p:cNvPr>
          <p:cNvSpPr>
            <a:spLocks noChangeArrowheads="1"/>
          </p:cNvSpPr>
          <p:nvPr/>
        </p:nvSpPr>
        <p:spPr bwMode="auto">
          <a:xfrm>
            <a:off x="4953000" y="4037013"/>
            <a:ext cx="3319463" cy="1736725"/>
          </a:xfrm>
          <a:prstGeom prst="wedgeRoundRectCallout">
            <a:avLst>
              <a:gd name="adj1" fmla="val -50000"/>
              <a:gd name="adj2" fmla="val 66667"/>
              <a:gd name="adj3" fmla="val 16667"/>
            </a:avLst>
          </a:prstGeom>
          <a:solidFill>
            <a:srgbClr val="006633"/>
          </a:solidFill>
          <a:ln>
            <a:noFill/>
          </a:ln>
          <a:effectLst>
            <a:prstShdw prst="shdw17" dist="17961" dir="2700000">
              <a:srgbClr val="006633">
                <a:gamma/>
                <a:shade val="60000"/>
                <a:invGamma/>
                <a:alpha val="74998"/>
              </a:srgbClr>
            </a:prstShdw>
          </a:effectLst>
        </p:spPr>
        <p:txBody>
          <a:bodyPr lIns="92075" tIns="46038" rIns="92075" bIns="46038" anchor="ctr">
            <a:spAutoFit/>
          </a:bodyPr>
          <a:lstStyle/>
          <a:p>
            <a:pPr algn="ctr">
              <a:defRPr/>
            </a:pPr>
            <a:r>
              <a:rPr lang="en-US" sz="3200" dirty="0">
                <a:solidFill>
                  <a:schemeClr val="bg1"/>
                </a:solidFill>
                <a:effectLst>
                  <a:outerShdw blurRad="38100" dist="38100" dir="2700000" algn="tl">
                    <a:srgbClr val="000000"/>
                  </a:outerShdw>
                </a:effectLst>
                <a:latin typeface="Futura XBlkCn BT" pitchFamily="34" charset="0"/>
              </a:rPr>
              <a:t>Cho </a:t>
            </a:r>
            <a:r>
              <a:rPr lang="en-US" sz="3200" dirty="0" err="1">
                <a:solidFill>
                  <a:schemeClr val="bg1"/>
                </a:solidFill>
                <a:effectLst>
                  <a:outerShdw blurRad="38100" dist="38100" dir="2700000" algn="tl">
                    <a:srgbClr val="000000"/>
                  </a:outerShdw>
                </a:effectLst>
                <a:latin typeface="Futura XBlkCn BT" pitchFamily="34" charset="0"/>
              </a:rPr>
              <a:t>điểm</a:t>
            </a:r>
            <a:r>
              <a:rPr lang="en-US" sz="3200" dirty="0">
                <a:solidFill>
                  <a:schemeClr val="bg1"/>
                </a:solidFill>
                <a:effectLst>
                  <a:outerShdw blurRad="38100" dist="38100" dir="2700000" algn="tl">
                    <a:srgbClr val="000000"/>
                  </a:outerShdw>
                </a:effectLst>
                <a:latin typeface="Futura XBlkCn BT" pitchFamily="34" charset="0"/>
              </a:rPr>
              <a:t> </a:t>
            </a:r>
          </a:p>
          <a:p>
            <a:pPr algn="ctr">
              <a:defRPr/>
            </a:pPr>
            <a:r>
              <a:rPr lang="en-US" sz="3200" dirty="0" err="1">
                <a:solidFill>
                  <a:schemeClr val="bg1"/>
                </a:solidFill>
                <a:effectLst>
                  <a:outerShdw blurRad="38100" dist="38100" dir="2700000" algn="tl">
                    <a:srgbClr val="000000"/>
                  </a:outerShdw>
                </a:effectLst>
                <a:latin typeface="Futura XBlkCn BT" pitchFamily="34" charset="0"/>
              </a:rPr>
              <a:t>nhóm</a:t>
            </a:r>
            <a:r>
              <a:rPr lang="en-US" sz="3200" dirty="0">
                <a:solidFill>
                  <a:schemeClr val="bg1"/>
                </a:solidFill>
                <a:effectLst>
                  <a:outerShdw blurRad="38100" dist="38100" dir="2700000" algn="tl">
                    <a:srgbClr val="000000"/>
                  </a:outerShdw>
                </a:effectLst>
                <a:latin typeface="Futura XBlkCn BT" pitchFamily="34" charset="0"/>
              </a:rPr>
              <a:t> </a:t>
            </a:r>
            <a:r>
              <a:rPr lang="en-US" sz="3200" dirty="0" err="1">
                <a:solidFill>
                  <a:schemeClr val="bg1"/>
                </a:solidFill>
                <a:effectLst>
                  <a:outerShdw blurRad="38100" dist="38100" dir="2700000" algn="tl">
                    <a:srgbClr val="000000"/>
                  </a:outerShdw>
                </a:effectLst>
                <a:latin typeface="Futura XBlkCn BT" pitchFamily="34" charset="0"/>
              </a:rPr>
              <a:t>đầu</a:t>
            </a:r>
            <a:r>
              <a:rPr lang="en-US" sz="3200" dirty="0">
                <a:solidFill>
                  <a:schemeClr val="bg1"/>
                </a:solidFill>
                <a:effectLst>
                  <a:outerShdw blurRad="38100" dist="38100" dir="2700000" algn="tl">
                    <a:srgbClr val="000000"/>
                  </a:outerShdw>
                </a:effectLst>
                <a:latin typeface="Futura XBlkCn BT" pitchFamily="34" charset="0"/>
              </a:rPr>
              <a:t> </a:t>
            </a:r>
            <a:r>
              <a:rPr lang="en-US" sz="3200" dirty="0" err="1">
                <a:solidFill>
                  <a:schemeClr val="bg1"/>
                </a:solidFill>
                <a:effectLst>
                  <a:outerShdw blurRad="38100" dist="38100" dir="2700000" algn="tl">
                    <a:srgbClr val="000000"/>
                  </a:outerShdw>
                </a:effectLst>
                <a:latin typeface="Futura XBlkCn BT" pitchFamily="34" charset="0"/>
              </a:rPr>
              <a:t>tiên</a:t>
            </a:r>
            <a:r>
              <a:rPr lang="en-US" sz="3200" dirty="0">
                <a:solidFill>
                  <a:schemeClr val="bg1"/>
                </a:solidFill>
                <a:effectLst>
                  <a:outerShdw blurRad="38100" dist="38100" dir="2700000" algn="tl">
                    <a:srgbClr val="000000"/>
                  </a:outerShdw>
                </a:effectLst>
                <a:latin typeface="Futura XBlkCn BT" pitchFamily="34" charset="0"/>
              </a:rPr>
              <a:t> </a:t>
            </a:r>
          </a:p>
          <a:p>
            <a:pPr algn="ctr">
              <a:defRPr/>
            </a:pPr>
            <a:r>
              <a:rPr lang="en-US" sz="3200" dirty="0" err="1">
                <a:solidFill>
                  <a:schemeClr val="bg1"/>
                </a:solidFill>
                <a:effectLst>
                  <a:outerShdw blurRad="38100" dist="38100" dir="2700000" algn="tl">
                    <a:srgbClr val="000000"/>
                  </a:outerShdw>
                </a:effectLst>
                <a:latin typeface="Futura XBlkCn BT" pitchFamily="34" charset="0"/>
              </a:rPr>
              <a:t>đáp</a:t>
            </a:r>
            <a:r>
              <a:rPr lang="en-US" sz="3200" dirty="0">
                <a:solidFill>
                  <a:schemeClr val="bg1"/>
                </a:solidFill>
                <a:effectLst>
                  <a:outerShdw blurRad="38100" dist="38100" dir="2700000" algn="tl">
                    <a:srgbClr val="000000"/>
                  </a:outerShdw>
                </a:effectLst>
                <a:latin typeface="Futura XBlkCn BT" pitchFamily="34" charset="0"/>
              </a:rPr>
              <a:t> </a:t>
            </a:r>
            <a:r>
              <a:rPr lang="en-US" sz="3200" dirty="0" err="1">
                <a:solidFill>
                  <a:schemeClr val="bg1"/>
                </a:solidFill>
                <a:effectLst>
                  <a:outerShdw blurRad="38100" dist="38100" dir="2700000" algn="tl">
                    <a:srgbClr val="000000"/>
                  </a:outerShdw>
                </a:effectLst>
                <a:latin typeface="Futura XBlkCn BT" pitchFamily="34" charset="0"/>
              </a:rPr>
              <a:t>ứng</a:t>
            </a:r>
            <a:r>
              <a:rPr lang="en-US" sz="3200" dirty="0">
                <a:solidFill>
                  <a:schemeClr val="bg1"/>
                </a:solidFill>
                <a:effectLst>
                  <a:outerShdw blurRad="38100" dist="38100" dir="2700000" algn="tl">
                    <a:srgbClr val="000000"/>
                  </a:outerShdw>
                </a:effectLst>
                <a:latin typeface="Futura XBlkCn BT" pitchFamily="34" charset="0"/>
              </a:rPr>
              <a:t> </a:t>
            </a:r>
            <a:r>
              <a:rPr lang="en-US" sz="3200" dirty="0" err="1">
                <a:solidFill>
                  <a:schemeClr val="bg1"/>
                </a:solidFill>
                <a:effectLst>
                  <a:outerShdw blurRad="38100" dist="38100" dir="2700000" algn="tl">
                    <a:srgbClr val="000000"/>
                  </a:outerShdw>
                </a:effectLst>
                <a:latin typeface="Futura XBlkCn BT" pitchFamily="34" charset="0"/>
              </a:rPr>
              <a:t>lại</a:t>
            </a:r>
            <a:endParaRPr lang="en-US" sz="3200" dirty="0">
              <a:solidFill>
                <a:schemeClr val="bg1"/>
              </a:solidFill>
              <a:effectLst>
                <a:outerShdw blurRad="38100" dist="38100" dir="2700000" algn="tl">
                  <a:srgbClr val="000000"/>
                </a:outerShdw>
              </a:effectLst>
              <a:latin typeface="Futura XBlkCn BT" pitchFamily="34" charset="0"/>
            </a:endParaRPr>
          </a:p>
        </p:txBody>
      </p:sp>
    </p:spTree>
    <p:extLst>
      <p:ext uri="{BB962C8B-B14F-4D97-AF65-F5344CB8AC3E}">
        <p14:creationId xmlns:p14="http://schemas.microsoft.com/office/powerpoint/2010/main" val="3320706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Effect transition="in" filter="wipe(up)">
                                      <p:cBhvr>
                                        <p:cTn id="12" dur="500"/>
                                        <p:tgtEl>
                                          <p:spTgt spid="1024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406"/>
                                        </p:tgtEl>
                                        <p:attrNameLst>
                                          <p:attrName>style.visibility</p:attrName>
                                        </p:attrNameLst>
                                      </p:cBhvr>
                                      <p:to>
                                        <p:strVal val="visible"/>
                                      </p:to>
                                    </p:set>
                                    <p:animEffect transition="in" filter="wipe(up)">
                                      <p:cBhvr>
                                        <p:cTn id="17" dur="500"/>
                                        <p:tgtEl>
                                          <p:spTgt spid="1024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404"/>
                                        </p:tgtEl>
                                        <p:attrNameLst>
                                          <p:attrName>style.visibility</p:attrName>
                                        </p:attrNameLst>
                                      </p:cBhvr>
                                      <p:to>
                                        <p:strVal val="visible"/>
                                      </p:to>
                                    </p:set>
                                    <p:animEffect transition="in" filter="wipe(up)">
                                      <p:cBhvr>
                                        <p:cTn id="22" dur="500"/>
                                        <p:tgtEl>
                                          <p:spTgt spid="1024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407"/>
                                        </p:tgtEl>
                                        <p:attrNameLst>
                                          <p:attrName>style.visibility</p:attrName>
                                        </p:attrNameLst>
                                      </p:cBhvr>
                                      <p:to>
                                        <p:strVal val="visible"/>
                                      </p:to>
                                    </p:set>
                                    <p:animEffect transition="in" filter="wipe(up)">
                                      <p:cBhvr>
                                        <p:cTn id="27" dur="5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autoUpdateAnimBg="0"/>
      <p:bldP spid="102405" grpId="0" animBg="1" autoUpdateAnimBg="0"/>
      <p:bldP spid="102406" grpId="0" animBg="1" autoUpdateAnimBg="0"/>
      <p:bldP spid="10240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0D6B4F5-16A8-5C4D-B66B-53423C9AE46D}"/>
              </a:ext>
            </a:extLst>
          </p:cNvPr>
          <p:cNvSpPr>
            <a:spLocks noGrp="1" noChangeArrowheads="1"/>
          </p:cNvSpPr>
          <p:nvPr>
            <p:ph type="title"/>
          </p:nvPr>
        </p:nvSpPr>
        <p:spPr>
          <a:xfrm>
            <a:off x="914400" y="0"/>
            <a:ext cx="8229600" cy="938213"/>
          </a:xfrm>
        </p:spPr>
        <p:txBody>
          <a:bodyPr/>
          <a:lstStyle/>
          <a:p>
            <a:pPr eaLnBrk="1" hangingPunct="1"/>
            <a:r>
              <a:rPr lang="en-US" altLang="en-US">
                <a:latin typeface="Verdana" panose="020B0604030504040204" pitchFamily="34" charset="0"/>
              </a:rPr>
              <a:t>Đếm Đến Ba</a:t>
            </a:r>
          </a:p>
        </p:txBody>
      </p:sp>
      <p:sp>
        <p:nvSpPr>
          <p:cNvPr id="103427" name="Rectangle 3">
            <a:extLst>
              <a:ext uri="{FF2B5EF4-FFF2-40B4-BE49-F238E27FC236}">
                <a16:creationId xmlns:a16="http://schemas.microsoft.com/office/drawing/2014/main" id="{1EBE0946-DA5B-4CE9-AC6A-E8BE1D8E1098}"/>
              </a:ext>
            </a:extLst>
          </p:cNvPr>
          <p:cNvSpPr>
            <a:spLocks noGrp="1" noChangeArrowheads="1"/>
          </p:cNvSpPr>
          <p:nvPr>
            <p:ph idx="1"/>
          </p:nvPr>
        </p:nvSpPr>
        <p:spPr>
          <a:xfrm>
            <a:off x="784225" y="938213"/>
            <a:ext cx="8229600" cy="5307012"/>
          </a:xfrm>
        </p:spPr>
        <p:txBody>
          <a:bodyPr/>
          <a:lstStyle/>
          <a:p>
            <a:pPr eaLnBrk="1" hangingPunct="1">
              <a:buFont typeface="Wingdings" pitchFamily="2" charset="2"/>
              <a:buChar char="q"/>
              <a:defRPr/>
            </a:pPr>
            <a:r>
              <a:rPr lang="en-US" sz="2800" dirty="0" err="1">
                <a:solidFill>
                  <a:srgbClr val="002060"/>
                </a:solidFill>
                <a:latin typeface="Verdana" pitchFamily="34" charset="0"/>
              </a:rPr>
              <a:t>Mục</a:t>
            </a:r>
            <a:r>
              <a:rPr lang="en-US" sz="2800" dirty="0">
                <a:solidFill>
                  <a:srgbClr val="002060"/>
                </a:solidFill>
                <a:latin typeface="Verdana" pitchFamily="34" charset="0"/>
              </a:rPr>
              <a:t> </a:t>
            </a:r>
            <a:r>
              <a:rPr lang="en-US" sz="2800" dirty="0" err="1">
                <a:solidFill>
                  <a:srgbClr val="002060"/>
                </a:solidFill>
                <a:latin typeface="Verdana" pitchFamily="34" charset="0"/>
              </a:rPr>
              <a:t>đích</a:t>
            </a:r>
            <a:r>
              <a:rPr lang="en-US" sz="2800" dirty="0">
                <a:solidFill>
                  <a:srgbClr val="002060"/>
                </a:solidFill>
                <a:latin typeface="Verdana" pitchFamily="34" charset="0"/>
              </a:rPr>
              <a:t>: </a:t>
            </a:r>
            <a:r>
              <a:rPr lang="en-US" sz="2800" dirty="0" err="1">
                <a:solidFill>
                  <a:srgbClr val="002060"/>
                </a:solidFill>
                <a:latin typeface="Verdana" pitchFamily="34" charset="0"/>
              </a:rPr>
              <a:t>để</a:t>
            </a:r>
            <a:r>
              <a:rPr lang="en-US" sz="2800" dirty="0">
                <a:solidFill>
                  <a:srgbClr val="002060"/>
                </a:solidFill>
                <a:latin typeface="Verdana" pitchFamily="34" charset="0"/>
              </a:rPr>
              <a:t> </a:t>
            </a:r>
            <a:r>
              <a:rPr lang="en-US" sz="2800" dirty="0" err="1">
                <a:solidFill>
                  <a:srgbClr val="002060"/>
                </a:solidFill>
                <a:latin typeface="Verdana" pitchFamily="34" charset="0"/>
              </a:rPr>
              <a:t>kiểm</a:t>
            </a:r>
            <a:r>
              <a:rPr lang="en-US" sz="2800" dirty="0">
                <a:solidFill>
                  <a:srgbClr val="002060"/>
                </a:solidFill>
                <a:latin typeface="Verdana" pitchFamily="34" charset="0"/>
              </a:rPr>
              <a:t> </a:t>
            </a:r>
            <a:r>
              <a:rPr lang="en-US" sz="2800" dirty="0" err="1">
                <a:solidFill>
                  <a:srgbClr val="002060"/>
                </a:solidFill>
                <a:latin typeface="Verdana" pitchFamily="34" charset="0"/>
              </a:rPr>
              <a:t>soát</a:t>
            </a:r>
            <a:r>
              <a:rPr lang="en-US" sz="2800" dirty="0">
                <a:solidFill>
                  <a:srgbClr val="002060"/>
                </a:solidFill>
                <a:latin typeface="Verdana" pitchFamily="34" charset="0"/>
              </a:rPr>
              <a:t> </a:t>
            </a:r>
            <a:r>
              <a:rPr lang="en-US" sz="2800" u="sng" dirty="0" err="1">
                <a:solidFill>
                  <a:srgbClr val="002060"/>
                </a:solidFill>
                <a:latin typeface="Verdana" pitchFamily="34" charset="0"/>
              </a:rPr>
              <a:t>một</a:t>
            </a:r>
            <a:r>
              <a:rPr lang="en-US" sz="2800" u="sng" dirty="0">
                <a:solidFill>
                  <a:srgbClr val="002060"/>
                </a:solidFill>
                <a:latin typeface="Verdana" pitchFamily="34" charset="0"/>
              </a:rPr>
              <a:t> </a:t>
            </a:r>
            <a:r>
              <a:rPr lang="en-US" sz="2800" u="sng" dirty="0" err="1">
                <a:solidFill>
                  <a:srgbClr val="002060"/>
                </a:solidFill>
                <a:latin typeface="Verdana" pitchFamily="34" charset="0"/>
              </a:rPr>
              <a:t>cá</a:t>
            </a:r>
            <a:r>
              <a:rPr lang="en-US" sz="2800" u="sng" dirty="0">
                <a:solidFill>
                  <a:srgbClr val="002060"/>
                </a:solidFill>
                <a:latin typeface="Verdana" pitchFamily="34" charset="0"/>
              </a:rPr>
              <a:t> </a:t>
            </a:r>
            <a:r>
              <a:rPr lang="en-US" sz="2800" u="sng" dirty="0" err="1">
                <a:solidFill>
                  <a:srgbClr val="002060"/>
                </a:solidFill>
                <a:latin typeface="Verdana" pitchFamily="34" charset="0"/>
              </a:rPr>
              <a:t>nhân</a:t>
            </a:r>
            <a:r>
              <a:rPr lang="en-US" sz="2800" dirty="0">
                <a:solidFill>
                  <a:srgbClr val="002060"/>
                </a:solidFill>
                <a:latin typeface="Verdana" pitchFamily="34" charset="0"/>
              </a:rPr>
              <a:t> </a:t>
            </a:r>
            <a:r>
              <a:rPr lang="en-US" sz="2800" dirty="0" err="1">
                <a:solidFill>
                  <a:srgbClr val="002060"/>
                </a:solidFill>
                <a:latin typeface="Verdana" pitchFamily="34" charset="0"/>
              </a:rPr>
              <a:t>có</a:t>
            </a:r>
            <a:r>
              <a:rPr lang="en-US" sz="2800" dirty="0">
                <a:solidFill>
                  <a:srgbClr val="002060"/>
                </a:solidFill>
                <a:latin typeface="Verdana" pitchFamily="34" charset="0"/>
              </a:rPr>
              <a:t> </a:t>
            </a:r>
            <a:r>
              <a:rPr lang="en-US" sz="2800" dirty="0" err="1">
                <a:solidFill>
                  <a:srgbClr val="002060"/>
                </a:solidFill>
                <a:latin typeface="Verdana" pitchFamily="34" charset="0"/>
              </a:rPr>
              <a:t>cách</a:t>
            </a:r>
            <a:r>
              <a:rPr lang="en-US" sz="2800" dirty="0">
                <a:solidFill>
                  <a:srgbClr val="002060"/>
                </a:solidFill>
                <a:latin typeface="Verdana" pitchFamily="34" charset="0"/>
              </a:rPr>
              <a:t> </a:t>
            </a:r>
            <a:r>
              <a:rPr lang="en-US" sz="2800" dirty="0" err="1">
                <a:solidFill>
                  <a:srgbClr val="002060"/>
                </a:solidFill>
                <a:latin typeface="Verdana" pitchFamily="34" charset="0"/>
              </a:rPr>
              <a:t>cư</a:t>
            </a:r>
            <a:r>
              <a:rPr lang="en-US" sz="2800" dirty="0">
                <a:solidFill>
                  <a:srgbClr val="002060"/>
                </a:solidFill>
                <a:latin typeface="Verdana" pitchFamily="34" charset="0"/>
              </a:rPr>
              <a:t> </a:t>
            </a:r>
            <a:r>
              <a:rPr lang="en-US" sz="2800" dirty="0" err="1">
                <a:solidFill>
                  <a:srgbClr val="002060"/>
                </a:solidFill>
                <a:latin typeface="Verdana" pitchFamily="34" charset="0"/>
              </a:rPr>
              <a:t>xử</a:t>
            </a:r>
            <a:r>
              <a:rPr lang="en-US" sz="2800" dirty="0">
                <a:solidFill>
                  <a:srgbClr val="002060"/>
                </a:solidFill>
                <a:latin typeface="Verdana" pitchFamily="34" charset="0"/>
              </a:rPr>
              <a:t> </a:t>
            </a:r>
            <a:r>
              <a:rPr lang="en-US" sz="2800" dirty="0" err="1">
                <a:solidFill>
                  <a:srgbClr val="002060"/>
                </a:solidFill>
                <a:latin typeface="Verdana" pitchFamily="34" charset="0"/>
              </a:rPr>
              <a:t>không</a:t>
            </a:r>
            <a:r>
              <a:rPr lang="en-US" sz="2800" dirty="0">
                <a:solidFill>
                  <a:srgbClr val="002060"/>
                </a:solidFill>
                <a:latin typeface="Verdana" pitchFamily="34" charset="0"/>
              </a:rPr>
              <a:t> </a:t>
            </a:r>
            <a:r>
              <a:rPr lang="en-US" sz="2800" dirty="0" err="1">
                <a:solidFill>
                  <a:srgbClr val="002060"/>
                </a:solidFill>
                <a:latin typeface="Verdana" pitchFamily="34" charset="0"/>
              </a:rPr>
              <a:t>đúng</a:t>
            </a:r>
            <a:r>
              <a:rPr lang="en-US" sz="2800" dirty="0">
                <a:solidFill>
                  <a:srgbClr val="002060"/>
                </a:solidFill>
                <a:latin typeface="Verdana" pitchFamily="34" charset="0"/>
              </a:rPr>
              <a:t>.</a:t>
            </a:r>
          </a:p>
          <a:p>
            <a:pPr eaLnBrk="1" hangingPunct="1">
              <a:buFont typeface="Wingdings" pitchFamily="2" charset="2"/>
              <a:buChar char="q"/>
              <a:defRPr/>
            </a:pPr>
            <a:r>
              <a:rPr lang="en-US" sz="2800" dirty="0" err="1">
                <a:solidFill>
                  <a:srgbClr val="002060"/>
                </a:solidFill>
                <a:latin typeface="Verdana" pitchFamily="34" charset="0"/>
              </a:rPr>
              <a:t>Cách</a:t>
            </a:r>
            <a:r>
              <a:rPr lang="en-US" sz="2800" dirty="0">
                <a:solidFill>
                  <a:srgbClr val="002060"/>
                </a:solidFill>
                <a:latin typeface="Verdana" pitchFamily="34" charset="0"/>
              </a:rPr>
              <a:t> </a:t>
            </a:r>
            <a:r>
              <a:rPr lang="en-US" sz="2800" dirty="0" err="1">
                <a:solidFill>
                  <a:srgbClr val="002060"/>
                </a:solidFill>
                <a:latin typeface="Verdana" pitchFamily="34" charset="0"/>
              </a:rPr>
              <a:t>làm</a:t>
            </a:r>
            <a:r>
              <a:rPr lang="en-US" sz="2800" dirty="0">
                <a:solidFill>
                  <a:srgbClr val="002060"/>
                </a:solidFill>
                <a:latin typeface="Verdana" pitchFamily="34" charset="0"/>
              </a:rPr>
              <a:t> </a:t>
            </a:r>
            <a:r>
              <a:rPr lang="en-US" sz="2800" dirty="0" err="1">
                <a:solidFill>
                  <a:srgbClr val="002060"/>
                </a:solidFill>
                <a:latin typeface="Verdana" pitchFamily="34" charset="0"/>
              </a:rPr>
              <a:t>như</a:t>
            </a:r>
            <a:r>
              <a:rPr lang="en-US" sz="2800" dirty="0">
                <a:solidFill>
                  <a:srgbClr val="002060"/>
                </a:solidFill>
                <a:latin typeface="Verdana" pitchFamily="34" charset="0"/>
              </a:rPr>
              <a:t> </a:t>
            </a:r>
            <a:r>
              <a:rPr lang="en-US" sz="2800" dirty="0" err="1">
                <a:solidFill>
                  <a:srgbClr val="002060"/>
                </a:solidFill>
                <a:latin typeface="Verdana" pitchFamily="34" charset="0"/>
              </a:rPr>
              <a:t>thế</a:t>
            </a:r>
            <a:r>
              <a:rPr lang="en-US" sz="2800" dirty="0">
                <a:solidFill>
                  <a:srgbClr val="002060"/>
                </a:solidFill>
                <a:latin typeface="Verdana" pitchFamily="34" charset="0"/>
              </a:rPr>
              <a:t> </a:t>
            </a:r>
            <a:r>
              <a:rPr lang="en-US" sz="2800" dirty="0" err="1">
                <a:solidFill>
                  <a:srgbClr val="002060"/>
                </a:solidFill>
                <a:latin typeface="Verdana" pitchFamily="34" charset="0"/>
              </a:rPr>
              <a:t>nào</a:t>
            </a:r>
            <a:r>
              <a:rPr lang="en-US" sz="2800" dirty="0">
                <a:solidFill>
                  <a:srgbClr val="002060"/>
                </a:solidFill>
                <a:latin typeface="Verdana" pitchFamily="34" charset="0"/>
              </a:rPr>
              <a:t>?</a:t>
            </a:r>
          </a:p>
          <a:p>
            <a:pPr marL="0" indent="0" eaLnBrk="1" hangingPunct="1">
              <a:buNone/>
              <a:defRPr/>
            </a:pPr>
            <a:endParaRPr lang="en-US" sz="2800" dirty="0">
              <a:solidFill>
                <a:srgbClr val="002060"/>
              </a:solidFill>
              <a:latin typeface="Verdana" pitchFamily="34" charset="0"/>
            </a:endParaRPr>
          </a:p>
          <a:p>
            <a:pPr marL="457200" lvl="1" indent="0" algn="just" eaLnBrk="1" hangingPunct="1">
              <a:buNone/>
              <a:defRPr/>
            </a:pPr>
            <a:r>
              <a:rPr lang="en-US" dirty="0">
                <a:solidFill>
                  <a:srgbClr val="002060"/>
                </a:solidFill>
                <a:latin typeface="Verdana" pitchFamily="34" charset="0"/>
              </a:rPr>
              <a:t>1. </a:t>
            </a:r>
            <a:r>
              <a:rPr lang="en-US" dirty="0" err="1">
                <a:solidFill>
                  <a:srgbClr val="002060"/>
                </a:solidFill>
                <a:latin typeface="Verdana" pitchFamily="34" charset="0"/>
              </a:rPr>
              <a:t>Nếu</a:t>
            </a:r>
            <a:r>
              <a:rPr lang="en-US" dirty="0">
                <a:solidFill>
                  <a:srgbClr val="002060"/>
                </a:solidFill>
                <a:latin typeface="Verdana" pitchFamily="34" charset="0"/>
              </a:rPr>
              <a:t> </a:t>
            </a:r>
            <a:r>
              <a:rPr lang="en-US" dirty="0" err="1">
                <a:solidFill>
                  <a:srgbClr val="002060"/>
                </a:solidFill>
                <a:latin typeface="Verdana" pitchFamily="34" charset="0"/>
              </a:rPr>
              <a:t>một</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phạm</a:t>
            </a:r>
            <a:r>
              <a:rPr lang="en-US" dirty="0">
                <a:solidFill>
                  <a:srgbClr val="002060"/>
                </a:solidFill>
                <a:latin typeface="Verdana" pitchFamily="34" charset="0"/>
              </a:rPr>
              <a:t> </a:t>
            </a:r>
            <a:r>
              <a:rPr lang="en-US" dirty="0" err="1">
                <a:solidFill>
                  <a:srgbClr val="002060"/>
                </a:solidFill>
                <a:latin typeface="Verdana" pitchFamily="34" charset="0"/>
              </a:rPr>
              <a:t>lỗi</a:t>
            </a:r>
            <a:r>
              <a:rPr lang="en-US" dirty="0">
                <a:solidFill>
                  <a:srgbClr val="002060"/>
                </a:solidFill>
                <a:latin typeface="Verdana" pitchFamily="34" charset="0"/>
              </a:rPr>
              <a:t> </a:t>
            </a:r>
            <a:r>
              <a:rPr lang="en-US" dirty="0" err="1">
                <a:solidFill>
                  <a:srgbClr val="002060"/>
                </a:solidFill>
                <a:latin typeface="Verdana" pitchFamily="34" charset="0"/>
              </a:rPr>
              <a:t>cách</a:t>
            </a:r>
            <a:r>
              <a:rPr lang="en-US" dirty="0">
                <a:solidFill>
                  <a:srgbClr val="002060"/>
                </a:solidFill>
                <a:latin typeface="Verdana" pitchFamily="34" charset="0"/>
              </a:rPr>
              <a:t> </a:t>
            </a:r>
            <a:r>
              <a:rPr lang="en-US" dirty="0" err="1">
                <a:solidFill>
                  <a:srgbClr val="002060"/>
                </a:solidFill>
                <a:latin typeface="Verdana" pitchFamily="34" charset="0"/>
              </a:rPr>
              <a:t>cố</a:t>
            </a:r>
            <a:r>
              <a:rPr lang="en-US" dirty="0">
                <a:solidFill>
                  <a:srgbClr val="002060"/>
                </a:solidFill>
                <a:latin typeface="Verdana" pitchFamily="34" charset="0"/>
              </a:rPr>
              <a:t> </a:t>
            </a:r>
            <a:r>
              <a:rPr lang="en-US" dirty="0" err="1">
                <a:solidFill>
                  <a:srgbClr val="002060"/>
                </a:solidFill>
                <a:latin typeface="Verdana" pitchFamily="34" charset="0"/>
              </a:rPr>
              <a:t>ý</a:t>
            </a:r>
            <a:r>
              <a:rPr lang="en-US" dirty="0">
                <a:solidFill>
                  <a:srgbClr val="002060"/>
                </a:solidFill>
                <a:latin typeface="Verdana" pitchFamily="34" charset="0"/>
              </a:rPr>
              <a:t>, </a:t>
            </a:r>
            <a:r>
              <a:rPr lang="vi-VN" dirty="0">
                <a:solidFill>
                  <a:srgbClr val="002060"/>
                </a:solidFill>
                <a:latin typeface="Verdana" pitchFamily="34" charset="0"/>
              </a:rPr>
              <a:t>người hướng dẩn</a:t>
            </a:r>
            <a:r>
              <a:rPr lang="en-US" dirty="0">
                <a:solidFill>
                  <a:srgbClr val="002060"/>
                </a:solidFill>
                <a:latin typeface="Verdana" pitchFamily="34" charset="0"/>
              </a:rPr>
              <a:t> </a:t>
            </a:r>
            <a:r>
              <a:rPr lang="en-US" dirty="0" err="1">
                <a:solidFill>
                  <a:srgbClr val="002060"/>
                </a:solidFill>
                <a:latin typeface="Verdana" pitchFamily="34" charset="0"/>
              </a:rPr>
              <a:t>có</a:t>
            </a:r>
            <a:r>
              <a:rPr lang="en-US" dirty="0">
                <a:solidFill>
                  <a:srgbClr val="002060"/>
                </a:solidFill>
                <a:latin typeface="Verdana" pitchFamily="34" charset="0"/>
              </a:rPr>
              <a:t> </a:t>
            </a:r>
            <a:r>
              <a:rPr lang="en-US" dirty="0" err="1">
                <a:solidFill>
                  <a:srgbClr val="002060"/>
                </a:solidFill>
                <a:latin typeface="Verdana" pitchFamily="34" charset="0"/>
              </a:rPr>
              <a:t>thể</a:t>
            </a:r>
            <a:r>
              <a:rPr lang="en-US" dirty="0">
                <a:solidFill>
                  <a:srgbClr val="00206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một</a:t>
            </a:r>
            <a:r>
              <a:rPr lang="en-US" dirty="0">
                <a:solidFill>
                  <a:srgbClr val="002060"/>
                </a:solidFill>
                <a:latin typeface="Verdana" pitchFamily="34" charset="0"/>
              </a:rPr>
              <a:t> </a:t>
            </a:r>
            <a:r>
              <a:rPr lang="en-US" dirty="0" err="1">
                <a:solidFill>
                  <a:srgbClr val="002060"/>
                </a:solidFill>
                <a:latin typeface="Verdana" pitchFamily="34" charset="0"/>
              </a:rPr>
              <a:t>thẻ</a:t>
            </a:r>
            <a:r>
              <a:rPr lang="en-US" dirty="0">
                <a:solidFill>
                  <a:srgbClr val="002060"/>
                </a:solidFill>
                <a:latin typeface="Verdana" pitchFamily="34" charset="0"/>
              </a:rPr>
              <a:t> </a:t>
            </a:r>
            <a:r>
              <a:rPr lang="en-US" dirty="0" err="1">
                <a:solidFill>
                  <a:srgbClr val="002060"/>
                </a:solidFill>
                <a:latin typeface="Verdana" pitchFamily="34" charset="0"/>
              </a:rPr>
              <a:t>vàng</a:t>
            </a:r>
            <a:r>
              <a:rPr lang="en-US" dirty="0">
                <a:solidFill>
                  <a:srgbClr val="002060"/>
                </a:solidFill>
                <a:latin typeface="Verdana" pitchFamily="34" charset="0"/>
              </a:rPr>
              <a:t> hay </a:t>
            </a:r>
            <a:r>
              <a:rPr lang="en-US" dirty="0" err="1">
                <a:solidFill>
                  <a:srgbClr val="002060"/>
                </a:solidFill>
                <a:latin typeface="Verdana" pitchFamily="34" charset="0"/>
              </a:rPr>
              <a:t>số</a:t>
            </a:r>
            <a:r>
              <a:rPr lang="en-US" dirty="0">
                <a:solidFill>
                  <a:srgbClr val="002060"/>
                </a:solidFill>
                <a:latin typeface="Verdana" pitchFamily="34" charset="0"/>
              </a:rPr>
              <a:t> “</a:t>
            </a:r>
            <a:r>
              <a:rPr lang="en-US" dirty="0" err="1">
                <a:solidFill>
                  <a:srgbClr val="002060"/>
                </a:solidFill>
                <a:latin typeface="Verdana" pitchFamily="34" charset="0"/>
              </a:rPr>
              <a:t>Một</a:t>
            </a:r>
            <a:r>
              <a:rPr lang="en-US" dirty="0">
                <a:solidFill>
                  <a:srgbClr val="002060"/>
                </a:solidFill>
                <a:latin typeface="Verdana" pitchFamily="34" charset="0"/>
              </a:rPr>
              <a:t>”. </a:t>
            </a:r>
            <a:r>
              <a:rPr lang="en-US" dirty="0" err="1">
                <a:solidFill>
                  <a:srgbClr val="002060"/>
                </a:solidFill>
                <a:latin typeface="Verdana" pitchFamily="34" charset="0"/>
              </a:rPr>
              <a:t>Đây</a:t>
            </a:r>
            <a:r>
              <a:rPr lang="en-US" dirty="0">
                <a:solidFill>
                  <a:srgbClr val="002060"/>
                </a:solidFill>
                <a:latin typeface="Verdana" pitchFamily="34" charset="0"/>
              </a:rPr>
              <a:t> </a:t>
            </a:r>
            <a:r>
              <a:rPr lang="en-US" dirty="0" err="1">
                <a:solidFill>
                  <a:srgbClr val="002060"/>
                </a:solidFill>
                <a:latin typeface="Verdana" pitchFamily="34" charset="0"/>
              </a:rPr>
              <a:t>là</a:t>
            </a:r>
            <a:r>
              <a:rPr lang="en-US" dirty="0">
                <a:solidFill>
                  <a:srgbClr val="002060"/>
                </a:solidFill>
                <a:latin typeface="Verdana" pitchFamily="34" charset="0"/>
              </a:rPr>
              <a:t> </a:t>
            </a:r>
            <a:r>
              <a:rPr lang="en-US" dirty="0" err="1">
                <a:solidFill>
                  <a:srgbClr val="002060"/>
                </a:solidFill>
                <a:latin typeface="Verdana" pitchFamily="34" charset="0"/>
              </a:rPr>
              <a:t>cảnh</a:t>
            </a:r>
            <a:r>
              <a:rPr lang="en-US" dirty="0">
                <a:solidFill>
                  <a:srgbClr val="002060"/>
                </a:solidFill>
                <a:latin typeface="Verdana" pitchFamily="34" charset="0"/>
              </a:rPr>
              <a:t> </a:t>
            </a:r>
            <a:r>
              <a:rPr lang="en-US" dirty="0" err="1">
                <a:solidFill>
                  <a:srgbClr val="002060"/>
                </a:solidFill>
                <a:latin typeface="Verdana" pitchFamily="34" charset="0"/>
              </a:rPr>
              <a:t>cáo</a:t>
            </a:r>
            <a:r>
              <a:rPr lang="en-US" dirty="0">
                <a:solidFill>
                  <a:srgbClr val="002060"/>
                </a:solidFill>
                <a:latin typeface="Verdana" pitchFamily="34" charset="0"/>
              </a:rPr>
              <a:t> </a:t>
            </a:r>
            <a:r>
              <a:rPr lang="en-US" dirty="0" err="1">
                <a:solidFill>
                  <a:srgbClr val="002060"/>
                </a:solidFill>
                <a:latin typeface="Verdana" pitchFamily="34" charset="0"/>
              </a:rPr>
              <a:t>thứ</a:t>
            </a:r>
            <a:r>
              <a:rPr lang="en-US" dirty="0">
                <a:solidFill>
                  <a:srgbClr val="002060"/>
                </a:solidFill>
                <a:latin typeface="Verdana" pitchFamily="34" charset="0"/>
              </a:rPr>
              <a:t> </a:t>
            </a:r>
            <a:r>
              <a:rPr lang="en-US" dirty="0" err="1">
                <a:solidFill>
                  <a:srgbClr val="002060"/>
                </a:solidFill>
                <a:latin typeface="Verdana" pitchFamily="34" charset="0"/>
              </a:rPr>
              <a:t>nhất</a:t>
            </a:r>
            <a:r>
              <a:rPr lang="en-US" dirty="0">
                <a:solidFill>
                  <a:srgbClr val="002060"/>
                </a:solidFill>
                <a:latin typeface="Verdana" pitchFamily="34" charset="0"/>
              </a:rPr>
              <a:t>.</a:t>
            </a:r>
            <a:endParaRPr lang="en-US" altLang="ja-JP" dirty="0">
              <a:solidFill>
                <a:srgbClr val="002060"/>
              </a:solidFill>
              <a:latin typeface="Verdana" pitchFamily="34" charset="0"/>
            </a:endParaRPr>
          </a:p>
          <a:p>
            <a:pPr marL="457200" lvl="1" indent="0" algn="just" eaLnBrk="1" hangingPunct="1">
              <a:buNone/>
              <a:defRPr/>
            </a:pPr>
            <a:r>
              <a:rPr lang="en-US" dirty="0">
                <a:solidFill>
                  <a:srgbClr val="002060"/>
                </a:solidFill>
                <a:latin typeface="Verdana" pitchFamily="34" charset="0"/>
              </a:rPr>
              <a:t>2. </a:t>
            </a:r>
            <a:r>
              <a:rPr lang="en-US" dirty="0" err="1">
                <a:solidFill>
                  <a:srgbClr val="002060"/>
                </a:solidFill>
                <a:latin typeface="Verdana" pitchFamily="34" charset="0"/>
              </a:rPr>
              <a:t>Nếu</a:t>
            </a:r>
            <a:r>
              <a:rPr lang="en-US" dirty="0">
                <a:solidFill>
                  <a:srgbClr val="002060"/>
                </a:solidFill>
                <a:latin typeface="Verdana" pitchFamily="34" charset="0"/>
              </a:rPr>
              <a:t> </a:t>
            </a:r>
            <a:r>
              <a:rPr lang="en-US" dirty="0" err="1">
                <a:solidFill>
                  <a:srgbClr val="002060"/>
                </a:solidFill>
                <a:latin typeface="Verdana" pitchFamily="34" charset="0"/>
              </a:rPr>
              <a:t>hành</a:t>
            </a:r>
            <a:r>
              <a:rPr lang="en-US" dirty="0">
                <a:solidFill>
                  <a:srgbClr val="002060"/>
                </a:solidFill>
                <a:latin typeface="Verdana" pitchFamily="34" charset="0"/>
              </a:rPr>
              <a:t> vi </a:t>
            </a:r>
            <a:r>
              <a:rPr lang="en-US" dirty="0" err="1">
                <a:solidFill>
                  <a:srgbClr val="002060"/>
                </a:solidFill>
                <a:latin typeface="Verdana" pitchFamily="34" charset="0"/>
              </a:rPr>
              <a:t>sai</a:t>
            </a:r>
            <a:r>
              <a:rPr lang="en-US" dirty="0">
                <a:solidFill>
                  <a:srgbClr val="002060"/>
                </a:solidFill>
                <a:latin typeface="Verdana" pitchFamily="34" charset="0"/>
              </a:rPr>
              <a:t> </a:t>
            </a:r>
            <a:r>
              <a:rPr lang="en-US" dirty="0" err="1">
                <a:solidFill>
                  <a:srgbClr val="002060"/>
                </a:solidFill>
                <a:latin typeface="Verdana" pitchFamily="34" charset="0"/>
              </a:rPr>
              <a:t>cứ</a:t>
            </a:r>
            <a:r>
              <a:rPr lang="en-US" dirty="0">
                <a:solidFill>
                  <a:srgbClr val="002060"/>
                </a:solidFill>
                <a:latin typeface="Verdana" pitchFamily="34" charset="0"/>
              </a:rPr>
              <a:t> </a:t>
            </a:r>
            <a:r>
              <a:rPr lang="en-US" dirty="0" err="1">
                <a:solidFill>
                  <a:srgbClr val="002060"/>
                </a:solidFill>
                <a:latin typeface="Verdana" pitchFamily="34" charset="0"/>
              </a:rPr>
              <a:t>tiếp</a:t>
            </a:r>
            <a:r>
              <a:rPr lang="en-US" dirty="0">
                <a:solidFill>
                  <a:srgbClr val="002060"/>
                </a:solidFill>
                <a:latin typeface="Verdana" pitchFamily="34" charset="0"/>
              </a:rPr>
              <a:t> </a:t>
            </a:r>
            <a:r>
              <a:rPr lang="en-US" dirty="0" err="1">
                <a:solidFill>
                  <a:srgbClr val="002060"/>
                </a:solidFill>
                <a:latin typeface="Verdana" pitchFamily="34" charset="0"/>
              </a:rPr>
              <a:t>diễn</a:t>
            </a:r>
            <a:r>
              <a:rPr lang="en-US" dirty="0">
                <a:solidFill>
                  <a:srgbClr val="002060"/>
                </a:solidFill>
                <a:latin typeface="Verdana" pitchFamily="34" charset="0"/>
              </a:rPr>
              <a:t>, </a:t>
            </a:r>
            <a:r>
              <a:rPr lang="vi-VN" dirty="0">
                <a:solidFill>
                  <a:srgbClr val="002060"/>
                </a:solidFill>
                <a:latin typeface="Verdana" pitchFamily="34" charset="0"/>
              </a:rPr>
              <a:t>ngừơi hướng dẩn đem em đó riêng ra, gặp trưởng nhóm để </a:t>
            </a:r>
            <a:r>
              <a:rPr lang="en-US" altLang="ja-JP" dirty="0" err="1">
                <a:solidFill>
                  <a:srgbClr val="002060"/>
                </a:solidFill>
                <a:latin typeface="Verdana" pitchFamily="34" charset="0"/>
              </a:rPr>
              <a:t>để</a:t>
            </a:r>
            <a:r>
              <a:rPr lang="en-US" altLang="ja-JP" dirty="0">
                <a:solidFill>
                  <a:srgbClr val="002060"/>
                </a:solidFill>
                <a:latin typeface="Verdana" pitchFamily="34" charset="0"/>
              </a:rPr>
              <a:t> </a:t>
            </a:r>
            <a:r>
              <a:rPr lang="en-US" altLang="ja-JP" dirty="0" err="1">
                <a:solidFill>
                  <a:srgbClr val="002060"/>
                </a:solidFill>
                <a:latin typeface="Verdana" pitchFamily="34" charset="0"/>
              </a:rPr>
              <a:t>khuyên</a:t>
            </a:r>
            <a:r>
              <a:rPr lang="en-US" altLang="ja-JP" dirty="0">
                <a:solidFill>
                  <a:srgbClr val="002060"/>
                </a:solidFill>
                <a:latin typeface="Verdana" pitchFamily="34" charset="0"/>
              </a:rPr>
              <a:t> </a:t>
            </a:r>
            <a:r>
              <a:rPr lang="en-US" altLang="ja-JP" dirty="0" err="1">
                <a:solidFill>
                  <a:srgbClr val="002060"/>
                </a:solidFill>
                <a:latin typeface="Verdana" pitchFamily="34" charset="0"/>
              </a:rPr>
              <a:t>dạy</a:t>
            </a:r>
            <a:r>
              <a:rPr lang="en-US" altLang="ja-JP" dirty="0">
                <a:solidFill>
                  <a:srgbClr val="002060"/>
                </a:solidFill>
                <a:latin typeface="Verdana" pitchFamily="34" charset="0"/>
              </a:rPr>
              <a:t> </a:t>
            </a:r>
            <a:r>
              <a:rPr lang="en-US" altLang="ja-JP" dirty="0" err="1">
                <a:solidFill>
                  <a:srgbClr val="002060"/>
                </a:solidFill>
                <a:latin typeface="Verdana" pitchFamily="34" charset="0"/>
              </a:rPr>
              <a:t>riêng</a:t>
            </a:r>
            <a:r>
              <a:rPr lang="vi-VN" dirty="0">
                <a:solidFill>
                  <a:srgbClr val="002060"/>
                </a:solidFill>
                <a:latin typeface="Verdana" pitchFamily="34" charset="0"/>
              </a:rPr>
              <a:t>.  Và cảnh cáo thẻ vàng thứ </a:t>
            </a:r>
            <a:r>
              <a:rPr lang="en-US" dirty="0">
                <a:solidFill>
                  <a:srgbClr val="002060"/>
                </a:solidFill>
                <a:latin typeface="Verdana" pitchFamily="34" charset="0"/>
              </a:rPr>
              <a:t>“Hai”</a:t>
            </a:r>
            <a:r>
              <a:rPr lang="en-US" altLang="ja-JP" dirty="0">
                <a:solidFill>
                  <a:srgbClr val="002060"/>
                </a:solidFill>
                <a:latin typeface="Verdana" pitchFamily="34" charset="0"/>
              </a:rPr>
              <a:t>. </a:t>
            </a:r>
            <a:endParaRPr lang="en-US" dirty="0">
              <a:solidFill>
                <a:srgbClr val="002060"/>
              </a:solidFill>
              <a:latin typeface="Verdana" pitchFamily="34" charset="0"/>
            </a:endParaRPr>
          </a:p>
        </p:txBody>
      </p:sp>
      <p:sp>
        <p:nvSpPr>
          <p:cNvPr id="13316" name="Slide Number Placeholder 5">
            <a:extLst>
              <a:ext uri="{FF2B5EF4-FFF2-40B4-BE49-F238E27FC236}">
                <a16:creationId xmlns:a16="http://schemas.microsoft.com/office/drawing/2014/main" id="{7B57F8FC-8B6F-9046-8C67-A51F898E3B7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32A11419-4F55-C34B-A26F-9485057EBA86}" type="slidenum">
              <a:rPr lang="en-US" altLang="en-US" sz="1400">
                <a:solidFill>
                  <a:schemeClr val="tx1"/>
                </a:solidFill>
              </a:rPr>
              <a:pPr>
                <a:spcBef>
                  <a:spcPct val="0"/>
                </a:spcBef>
                <a:buFontTx/>
                <a:buNone/>
              </a:pPr>
              <a:t>33</a:t>
            </a:fld>
            <a:endParaRPr lang="en-US" altLang="en-US" sz="1400">
              <a:solidFill>
                <a:schemeClr val="tx1"/>
              </a:solidFill>
            </a:endParaRPr>
          </a:p>
        </p:txBody>
      </p:sp>
    </p:spTree>
    <p:extLst>
      <p:ext uri="{BB962C8B-B14F-4D97-AF65-F5344CB8AC3E}">
        <p14:creationId xmlns:p14="http://schemas.microsoft.com/office/powerpoint/2010/main" val="3905709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Effect transition="in" filter="dissolve">
                                      <p:cBhvr>
                                        <p:cTn id="7" dur="500"/>
                                        <p:tgtEl>
                                          <p:spTgt spid="103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3427">
                                            <p:txEl>
                                              <p:pRg st="1" end="1"/>
                                            </p:txEl>
                                          </p:spTgt>
                                        </p:tgtEl>
                                        <p:attrNameLst>
                                          <p:attrName>style.visibility</p:attrName>
                                        </p:attrNameLst>
                                      </p:cBhvr>
                                      <p:to>
                                        <p:strVal val="visible"/>
                                      </p:to>
                                    </p:set>
                                    <p:animEffect transition="in" filter="dissolve">
                                      <p:cBhvr>
                                        <p:cTn id="12" dur="500"/>
                                        <p:tgtEl>
                                          <p:spTgt spid="103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3427">
                                            <p:txEl>
                                              <p:pRg st="3" end="3"/>
                                            </p:txEl>
                                          </p:spTgt>
                                        </p:tgtEl>
                                        <p:attrNameLst>
                                          <p:attrName>style.visibility</p:attrName>
                                        </p:attrNameLst>
                                      </p:cBhvr>
                                      <p:to>
                                        <p:strVal val="visible"/>
                                      </p:to>
                                    </p:set>
                                    <p:animEffect transition="in" filter="dissolve">
                                      <p:cBhvr>
                                        <p:cTn id="17" dur="500"/>
                                        <p:tgtEl>
                                          <p:spTgt spid="1034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3427">
                                            <p:txEl>
                                              <p:pRg st="4" end="4"/>
                                            </p:txEl>
                                          </p:spTgt>
                                        </p:tgtEl>
                                        <p:attrNameLst>
                                          <p:attrName>style.visibility</p:attrName>
                                        </p:attrNameLst>
                                      </p:cBhvr>
                                      <p:to>
                                        <p:strVal val="visible"/>
                                      </p:to>
                                    </p:set>
                                    <p:animEffect transition="in" filter="dissolve">
                                      <p:cBhvr>
                                        <p:cTn id="22" dur="500"/>
                                        <p:tgtEl>
                                          <p:spTgt spid="103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2A9FE4F-7269-034E-AC97-491469CFFFBD}"/>
              </a:ext>
            </a:extLst>
          </p:cNvPr>
          <p:cNvSpPr>
            <a:spLocks noGrp="1" noChangeArrowheads="1"/>
          </p:cNvSpPr>
          <p:nvPr>
            <p:ph type="title"/>
          </p:nvPr>
        </p:nvSpPr>
        <p:spPr>
          <a:xfrm>
            <a:off x="914400" y="38100"/>
            <a:ext cx="8229600" cy="855663"/>
          </a:xfrm>
        </p:spPr>
        <p:txBody>
          <a:bodyPr/>
          <a:lstStyle/>
          <a:p>
            <a:pPr eaLnBrk="1" hangingPunct="1"/>
            <a:r>
              <a:rPr lang="en-US" altLang="en-US" dirty="0" err="1">
                <a:latin typeface="Verdana" panose="020B0604030504040204" pitchFamily="34" charset="0"/>
              </a:rPr>
              <a:t>Đếm</a:t>
            </a:r>
            <a:r>
              <a:rPr lang="en-US" altLang="en-US" dirty="0">
                <a:latin typeface="Verdana" panose="020B0604030504040204" pitchFamily="34" charset="0"/>
              </a:rPr>
              <a:t> </a:t>
            </a:r>
            <a:r>
              <a:rPr lang="en-US" altLang="en-US" dirty="0" err="1">
                <a:latin typeface="Verdana" panose="020B0604030504040204" pitchFamily="34" charset="0"/>
              </a:rPr>
              <a:t>Đến</a:t>
            </a:r>
            <a:r>
              <a:rPr lang="en-US" altLang="en-US">
                <a:latin typeface="Verdana" panose="020B0604030504040204" pitchFamily="34" charset="0"/>
              </a:rPr>
              <a:t> Ba</a:t>
            </a:r>
          </a:p>
        </p:txBody>
      </p:sp>
      <p:sp>
        <p:nvSpPr>
          <p:cNvPr id="105475" name="Rectangle 3">
            <a:extLst>
              <a:ext uri="{FF2B5EF4-FFF2-40B4-BE49-F238E27FC236}">
                <a16:creationId xmlns:a16="http://schemas.microsoft.com/office/drawing/2014/main" id="{573464EB-C860-4D9A-A505-B225D36774CE}"/>
              </a:ext>
            </a:extLst>
          </p:cNvPr>
          <p:cNvSpPr>
            <a:spLocks noGrp="1" noChangeArrowheads="1"/>
          </p:cNvSpPr>
          <p:nvPr>
            <p:ph idx="1"/>
          </p:nvPr>
        </p:nvSpPr>
        <p:spPr>
          <a:xfrm>
            <a:off x="700088" y="893763"/>
            <a:ext cx="8118091" cy="5827712"/>
          </a:xfrm>
        </p:spPr>
        <p:txBody>
          <a:bodyPr/>
          <a:lstStyle/>
          <a:p>
            <a:pPr marL="457200" lvl="1" indent="0" algn="just" eaLnBrk="1" hangingPunct="1">
              <a:lnSpc>
                <a:spcPct val="150000"/>
              </a:lnSpc>
              <a:buNone/>
              <a:defRPr/>
            </a:pPr>
            <a:r>
              <a:rPr lang="en-US" sz="2400" dirty="0">
                <a:solidFill>
                  <a:srgbClr val="002060"/>
                </a:solidFill>
                <a:latin typeface="Verdana" pitchFamily="34" charset="0"/>
              </a:rPr>
              <a:t>3. </a:t>
            </a:r>
            <a:r>
              <a:rPr lang="en-US" sz="2400" dirty="0" err="1">
                <a:solidFill>
                  <a:srgbClr val="002060"/>
                </a:solidFill>
                <a:latin typeface="Verdana" pitchFamily="34" charset="0"/>
              </a:rPr>
              <a:t>Nếu</a:t>
            </a:r>
            <a:r>
              <a:rPr lang="en-US" sz="2400" dirty="0">
                <a:solidFill>
                  <a:srgbClr val="002060"/>
                </a:solidFill>
                <a:latin typeface="Verdana" pitchFamily="34" charset="0"/>
              </a:rPr>
              <a:t> </a:t>
            </a:r>
            <a:r>
              <a:rPr lang="en-US" sz="2400" dirty="0" err="1">
                <a:solidFill>
                  <a:srgbClr val="002060"/>
                </a:solidFill>
                <a:latin typeface="Verdana" pitchFamily="34" charset="0"/>
              </a:rPr>
              <a:t>hành</a:t>
            </a:r>
            <a:r>
              <a:rPr lang="en-US" sz="2400" dirty="0">
                <a:solidFill>
                  <a:srgbClr val="002060"/>
                </a:solidFill>
                <a:latin typeface="Verdana" pitchFamily="34" charset="0"/>
              </a:rPr>
              <a:t> vi </a:t>
            </a:r>
            <a:r>
              <a:rPr lang="en-US" sz="2400" dirty="0" err="1">
                <a:solidFill>
                  <a:srgbClr val="002060"/>
                </a:solidFill>
                <a:latin typeface="Verdana" pitchFamily="34" charset="0"/>
              </a:rPr>
              <a:t>sai</a:t>
            </a:r>
            <a:r>
              <a:rPr lang="en-US" sz="2400" dirty="0">
                <a:solidFill>
                  <a:srgbClr val="002060"/>
                </a:solidFill>
                <a:latin typeface="Verdana" pitchFamily="34" charset="0"/>
              </a:rPr>
              <a:t> </a:t>
            </a:r>
            <a:r>
              <a:rPr lang="en-US" sz="2400" dirty="0" err="1">
                <a:solidFill>
                  <a:srgbClr val="002060"/>
                </a:solidFill>
                <a:latin typeface="Verdana" pitchFamily="34" charset="0"/>
              </a:rPr>
              <a:t>phạm</a:t>
            </a:r>
            <a:r>
              <a:rPr lang="en-US" sz="2400" dirty="0">
                <a:solidFill>
                  <a:srgbClr val="002060"/>
                </a:solidFill>
                <a:latin typeface="Verdana" pitchFamily="34" charset="0"/>
              </a:rPr>
              <a:t> </a:t>
            </a:r>
            <a:r>
              <a:rPr lang="en-US" sz="2400" dirty="0" err="1">
                <a:solidFill>
                  <a:srgbClr val="002060"/>
                </a:solidFill>
                <a:latin typeface="Verdana" pitchFamily="34" charset="0"/>
              </a:rPr>
              <a:t>lại</a:t>
            </a:r>
            <a:r>
              <a:rPr lang="en-US" sz="2400" dirty="0">
                <a:solidFill>
                  <a:srgbClr val="002060"/>
                </a:solidFill>
                <a:latin typeface="Verdana" pitchFamily="34" charset="0"/>
              </a:rPr>
              <a:t> </a:t>
            </a:r>
            <a:r>
              <a:rPr lang="en-US" sz="2400" dirty="0" err="1">
                <a:solidFill>
                  <a:srgbClr val="002060"/>
                </a:solidFill>
                <a:latin typeface="Verdana" pitchFamily="34" charset="0"/>
              </a:rPr>
              <a:t>được</a:t>
            </a:r>
            <a:r>
              <a:rPr lang="en-US" sz="2400" dirty="0">
                <a:solidFill>
                  <a:srgbClr val="002060"/>
                </a:solidFill>
                <a:latin typeface="Verdana" pitchFamily="34" charset="0"/>
              </a:rPr>
              <a:t> </a:t>
            </a:r>
            <a:r>
              <a:rPr lang="en-US" sz="2400" dirty="0" err="1">
                <a:solidFill>
                  <a:srgbClr val="002060"/>
                </a:solidFill>
                <a:latin typeface="Verdana" pitchFamily="34" charset="0"/>
              </a:rPr>
              <a:t>tiếp</a:t>
            </a:r>
            <a:r>
              <a:rPr lang="en-US" sz="2400" dirty="0">
                <a:solidFill>
                  <a:srgbClr val="002060"/>
                </a:solidFill>
                <a:latin typeface="Verdana" pitchFamily="34" charset="0"/>
              </a:rPr>
              <a:t> </a:t>
            </a:r>
            <a:r>
              <a:rPr lang="en-US" sz="2400" dirty="0" err="1">
                <a:solidFill>
                  <a:srgbClr val="002060"/>
                </a:solidFill>
                <a:latin typeface="Verdana" pitchFamily="34" charset="0"/>
              </a:rPr>
              <a:t>tục</a:t>
            </a:r>
            <a:r>
              <a:rPr lang="en-US" sz="2400" dirty="0">
                <a:solidFill>
                  <a:srgbClr val="002060"/>
                </a:solidFill>
                <a:latin typeface="Verdana" pitchFamily="34" charset="0"/>
              </a:rPr>
              <a:t>, </a:t>
            </a:r>
            <a:r>
              <a:rPr lang="vi-VN" sz="2400" dirty="0">
                <a:solidFill>
                  <a:srgbClr val="002060"/>
                </a:solidFill>
                <a:latin typeface="Verdana" pitchFamily="34" charset="0"/>
              </a:rPr>
              <a:t>người hướng dẩn đem em đến gặp đặc trách câu lạc bộ để giải bày và có thể</a:t>
            </a:r>
            <a:r>
              <a:rPr lang="en-US" sz="2400" dirty="0">
                <a:solidFill>
                  <a:srgbClr val="002060"/>
                </a:solidFill>
                <a:latin typeface="Verdana" pitchFamily="34" charset="0"/>
              </a:rPr>
              <a:t> </a:t>
            </a:r>
            <a:r>
              <a:rPr lang="en-US" sz="2400" dirty="0" err="1">
                <a:solidFill>
                  <a:srgbClr val="002060"/>
                </a:solidFill>
                <a:latin typeface="Verdana" pitchFamily="34" charset="0"/>
              </a:rPr>
              <a:t>cho</a:t>
            </a:r>
            <a:r>
              <a:rPr lang="en-US" sz="2400" dirty="0">
                <a:solidFill>
                  <a:srgbClr val="002060"/>
                </a:solidFill>
                <a:latin typeface="Verdana" pitchFamily="34" charset="0"/>
              </a:rPr>
              <a:t> </a:t>
            </a:r>
            <a:r>
              <a:rPr lang="en-US" sz="2400" dirty="0" err="1">
                <a:solidFill>
                  <a:srgbClr val="002060"/>
                </a:solidFill>
                <a:latin typeface="Verdana" pitchFamily="34" charset="0"/>
              </a:rPr>
              <a:t>thẻ</a:t>
            </a:r>
            <a:r>
              <a:rPr lang="en-US" sz="2400" dirty="0">
                <a:solidFill>
                  <a:srgbClr val="002060"/>
                </a:solidFill>
                <a:latin typeface="Verdana" pitchFamily="34" charset="0"/>
              </a:rPr>
              <a:t> </a:t>
            </a:r>
            <a:r>
              <a:rPr lang="en-US" sz="2400" dirty="0" err="1">
                <a:solidFill>
                  <a:srgbClr val="002060"/>
                </a:solidFill>
                <a:latin typeface="Verdana" pitchFamily="34" charset="0"/>
              </a:rPr>
              <a:t>đỏ</a:t>
            </a:r>
            <a:r>
              <a:rPr lang="en-US" sz="2400" dirty="0">
                <a:solidFill>
                  <a:srgbClr val="002060"/>
                </a:solidFill>
                <a:latin typeface="Verdana" pitchFamily="34" charset="0"/>
              </a:rPr>
              <a:t> hay </a:t>
            </a:r>
            <a:r>
              <a:rPr lang="en-US" sz="2400" dirty="0" err="1">
                <a:solidFill>
                  <a:srgbClr val="002060"/>
                </a:solidFill>
                <a:latin typeface="Verdana" pitchFamily="34" charset="0"/>
              </a:rPr>
              <a:t>số</a:t>
            </a:r>
            <a:r>
              <a:rPr lang="en-US" sz="2400" dirty="0">
                <a:solidFill>
                  <a:srgbClr val="002060"/>
                </a:solidFill>
                <a:latin typeface="Verdana" pitchFamily="34" charset="0"/>
              </a:rPr>
              <a:t> “Ba”. </a:t>
            </a:r>
            <a:r>
              <a:rPr lang="en-US" sz="2400" dirty="0" err="1">
                <a:solidFill>
                  <a:srgbClr val="002060"/>
                </a:solidFill>
                <a:latin typeface="Verdana" pitchFamily="34" charset="0"/>
              </a:rPr>
              <a:t>Em</a:t>
            </a:r>
            <a:r>
              <a:rPr lang="en-US" sz="2400" dirty="0">
                <a:solidFill>
                  <a:srgbClr val="002060"/>
                </a:solidFill>
                <a:latin typeface="Verdana" pitchFamily="34" charset="0"/>
              </a:rPr>
              <a:t> </a:t>
            </a:r>
            <a:r>
              <a:rPr lang="en-US" sz="2400" dirty="0" err="1">
                <a:solidFill>
                  <a:srgbClr val="002060"/>
                </a:solidFill>
                <a:latin typeface="Verdana" pitchFamily="34" charset="0"/>
              </a:rPr>
              <a:t>đó</a:t>
            </a:r>
            <a:r>
              <a:rPr lang="en-US" sz="2400" dirty="0">
                <a:solidFill>
                  <a:srgbClr val="002060"/>
                </a:solidFill>
                <a:latin typeface="Verdana" pitchFamily="34" charset="0"/>
              </a:rPr>
              <a:t> </a:t>
            </a:r>
            <a:r>
              <a:rPr lang="en-US" sz="2400" dirty="0" err="1">
                <a:solidFill>
                  <a:srgbClr val="002060"/>
                </a:solidFill>
                <a:latin typeface="Verdana" pitchFamily="34" charset="0"/>
              </a:rPr>
              <a:t>sẽ</a:t>
            </a:r>
            <a:r>
              <a:rPr lang="en-US" sz="2400" dirty="0">
                <a:solidFill>
                  <a:srgbClr val="002060"/>
                </a:solidFill>
                <a:latin typeface="Verdana" pitchFamily="34" charset="0"/>
              </a:rPr>
              <a:t> </a:t>
            </a:r>
            <a:r>
              <a:rPr lang="en-US" sz="2400" dirty="0" err="1">
                <a:solidFill>
                  <a:srgbClr val="002060"/>
                </a:solidFill>
                <a:latin typeface="Verdana" pitchFamily="34" charset="0"/>
              </a:rPr>
              <a:t>bị</a:t>
            </a:r>
            <a:r>
              <a:rPr lang="en-US" sz="2400" dirty="0">
                <a:solidFill>
                  <a:srgbClr val="002060"/>
                </a:solidFill>
                <a:latin typeface="Verdana" pitchFamily="34" charset="0"/>
              </a:rPr>
              <a:t> </a:t>
            </a:r>
            <a:r>
              <a:rPr lang="en-US" sz="2400" dirty="0" err="1">
                <a:solidFill>
                  <a:srgbClr val="002060"/>
                </a:solidFill>
                <a:latin typeface="Verdana" pitchFamily="34" charset="0"/>
              </a:rPr>
              <a:t>cách</a:t>
            </a:r>
            <a:r>
              <a:rPr lang="en-US" sz="2400" dirty="0">
                <a:solidFill>
                  <a:srgbClr val="002060"/>
                </a:solidFill>
                <a:latin typeface="Verdana" pitchFamily="34" charset="0"/>
              </a:rPr>
              <a:t> </a:t>
            </a:r>
            <a:r>
              <a:rPr lang="en-US" sz="2400" dirty="0" err="1">
                <a:solidFill>
                  <a:srgbClr val="002060"/>
                </a:solidFill>
                <a:latin typeface="Verdana" pitchFamily="34" charset="0"/>
              </a:rPr>
              <a:t>ly</a:t>
            </a:r>
            <a:r>
              <a:rPr lang="en-US" sz="2400" dirty="0">
                <a:solidFill>
                  <a:srgbClr val="002060"/>
                </a:solidFill>
                <a:latin typeface="Verdana" pitchFamily="34" charset="0"/>
              </a:rPr>
              <a:t> </a:t>
            </a:r>
            <a:r>
              <a:rPr lang="en-US" sz="2400" dirty="0" err="1">
                <a:solidFill>
                  <a:srgbClr val="002060"/>
                </a:solidFill>
                <a:latin typeface="Verdana" pitchFamily="34" charset="0"/>
              </a:rPr>
              <a:t>và</a:t>
            </a:r>
            <a:r>
              <a:rPr lang="en-US" sz="2400" dirty="0">
                <a:solidFill>
                  <a:srgbClr val="002060"/>
                </a:solidFill>
                <a:latin typeface="Verdana" pitchFamily="34" charset="0"/>
              </a:rPr>
              <a:t> </a:t>
            </a:r>
            <a:r>
              <a:rPr lang="en-US" sz="2400" dirty="0" err="1">
                <a:solidFill>
                  <a:srgbClr val="002060"/>
                </a:solidFill>
                <a:latin typeface="Verdana" pitchFamily="34" charset="0"/>
              </a:rPr>
              <a:t>thông</a:t>
            </a:r>
            <a:r>
              <a:rPr lang="en-US" sz="2400" dirty="0">
                <a:solidFill>
                  <a:srgbClr val="002060"/>
                </a:solidFill>
                <a:latin typeface="Verdana" pitchFamily="34" charset="0"/>
              </a:rPr>
              <a:t> </a:t>
            </a:r>
            <a:r>
              <a:rPr lang="en-US" sz="2400" dirty="0" err="1">
                <a:solidFill>
                  <a:srgbClr val="002060"/>
                </a:solidFill>
                <a:latin typeface="Verdana" pitchFamily="34" charset="0"/>
              </a:rPr>
              <a:t>báo</a:t>
            </a:r>
            <a:r>
              <a:rPr lang="en-US" sz="2400" dirty="0">
                <a:solidFill>
                  <a:srgbClr val="002060"/>
                </a:solidFill>
                <a:latin typeface="Verdana" pitchFamily="34" charset="0"/>
              </a:rPr>
              <a:t> </a:t>
            </a:r>
            <a:r>
              <a:rPr lang="en-US" sz="2400" dirty="0" err="1">
                <a:solidFill>
                  <a:srgbClr val="002060"/>
                </a:solidFill>
                <a:latin typeface="Verdana" pitchFamily="34" charset="0"/>
              </a:rPr>
              <a:t>cho</a:t>
            </a:r>
            <a:r>
              <a:rPr lang="en-US" sz="2400" dirty="0">
                <a:solidFill>
                  <a:srgbClr val="002060"/>
                </a:solidFill>
                <a:latin typeface="Verdana" pitchFamily="34" charset="0"/>
              </a:rPr>
              <a:t> </a:t>
            </a:r>
            <a:r>
              <a:rPr lang="en-US" sz="2400" dirty="0" err="1">
                <a:solidFill>
                  <a:srgbClr val="002060"/>
                </a:solidFill>
                <a:latin typeface="Verdana" pitchFamily="34" charset="0"/>
              </a:rPr>
              <a:t>gia</a:t>
            </a:r>
            <a:r>
              <a:rPr lang="en-US" sz="2400" dirty="0">
                <a:solidFill>
                  <a:srgbClr val="002060"/>
                </a:solidFill>
                <a:latin typeface="Verdana" pitchFamily="34" charset="0"/>
              </a:rPr>
              <a:t> </a:t>
            </a:r>
            <a:r>
              <a:rPr lang="en-US" sz="2400" dirty="0" err="1">
                <a:solidFill>
                  <a:srgbClr val="002060"/>
                </a:solidFill>
                <a:latin typeface="Verdana" pitchFamily="34" charset="0"/>
              </a:rPr>
              <a:t>đình</a:t>
            </a:r>
            <a:r>
              <a:rPr lang="en-US" sz="2400" dirty="0">
                <a:solidFill>
                  <a:srgbClr val="002060"/>
                </a:solidFill>
                <a:latin typeface="Verdana" pitchFamily="34" charset="0"/>
              </a:rPr>
              <a:t> </a:t>
            </a:r>
            <a:r>
              <a:rPr lang="en-US" sz="2400" dirty="0" err="1">
                <a:solidFill>
                  <a:srgbClr val="002060"/>
                </a:solidFill>
                <a:latin typeface="Verdana" pitchFamily="34" charset="0"/>
              </a:rPr>
              <a:t>trường</a:t>
            </a:r>
            <a:r>
              <a:rPr lang="en-US" sz="2400" dirty="0">
                <a:solidFill>
                  <a:srgbClr val="002060"/>
                </a:solidFill>
                <a:latin typeface="Verdana" pitchFamily="34" charset="0"/>
              </a:rPr>
              <a:t> </a:t>
            </a:r>
            <a:r>
              <a:rPr lang="en-US" sz="2400" dirty="0" err="1">
                <a:solidFill>
                  <a:srgbClr val="002060"/>
                </a:solidFill>
                <a:latin typeface="Verdana" pitchFamily="34" charset="0"/>
              </a:rPr>
              <a:t>hợp</a:t>
            </a:r>
            <a:r>
              <a:rPr lang="en-US" sz="2400" dirty="0">
                <a:solidFill>
                  <a:srgbClr val="002060"/>
                </a:solidFill>
                <a:latin typeface="Verdana" pitchFamily="34" charset="0"/>
              </a:rPr>
              <a:t> </a:t>
            </a:r>
            <a:r>
              <a:rPr lang="en-US" sz="2400" dirty="0" err="1">
                <a:solidFill>
                  <a:srgbClr val="002060"/>
                </a:solidFill>
                <a:latin typeface="Verdana" pitchFamily="34" charset="0"/>
              </a:rPr>
              <a:t>của</a:t>
            </a:r>
            <a:r>
              <a:rPr lang="en-US" sz="2400" dirty="0">
                <a:solidFill>
                  <a:srgbClr val="002060"/>
                </a:solidFill>
                <a:latin typeface="Verdana" pitchFamily="34" charset="0"/>
              </a:rPr>
              <a:t> </a:t>
            </a:r>
            <a:r>
              <a:rPr lang="en-US" sz="2400" dirty="0" err="1">
                <a:solidFill>
                  <a:srgbClr val="002060"/>
                </a:solidFill>
                <a:latin typeface="Verdana" pitchFamily="34" charset="0"/>
              </a:rPr>
              <a:t>em</a:t>
            </a:r>
            <a:r>
              <a:rPr lang="en-US" sz="2400" dirty="0">
                <a:solidFill>
                  <a:srgbClr val="002060"/>
                </a:solidFill>
                <a:latin typeface="Verdana" pitchFamily="34" charset="0"/>
              </a:rPr>
              <a:t>.</a:t>
            </a:r>
          </a:p>
          <a:p>
            <a:pPr marL="457200" lvl="1" indent="0" algn="just" eaLnBrk="1" hangingPunct="1">
              <a:lnSpc>
                <a:spcPct val="150000"/>
              </a:lnSpc>
              <a:buNone/>
              <a:defRPr/>
            </a:pPr>
            <a:endParaRPr lang="en-US" altLang="ja-JP" sz="2400" dirty="0">
              <a:solidFill>
                <a:srgbClr val="002060"/>
              </a:solidFill>
              <a:latin typeface="Verdana" pitchFamily="34" charset="0"/>
            </a:endParaRPr>
          </a:p>
          <a:p>
            <a:pPr marL="457200" lvl="1" indent="0" algn="just" eaLnBrk="1" hangingPunct="1">
              <a:lnSpc>
                <a:spcPct val="150000"/>
              </a:lnSpc>
              <a:buNone/>
              <a:defRPr/>
            </a:pPr>
            <a:endParaRPr lang="en-US" altLang="ja-JP" sz="2400" dirty="0">
              <a:solidFill>
                <a:srgbClr val="002060"/>
              </a:solidFill>
              <a:latin typeface="Verdana" pitchFamily="34" charset="0"/>
            </a:endParaRPr>
          </a:p>
          <a:p>
            <a:pPr marL="457200" lvl="1" indent="0" algn="just" eaLnBrk="1" hangingPunct="1">
              <a:lnSpc>
                <a:spcPct val="150000"/>
              </a:lnSpc>
              <a:buNone/>
              <a:defRPr/>
            </a:pPr>
            <a:r>
              <a:rPr lang="en-US" sz="2400" dirty="0" err="1">
                <a:solidFill>
                  <a:srgbClr val="002060"/>
                </a:solidFill>
                <a:latin typeface="Verdana" pitchFamily="34" charset="0"/>
              </a:rPr>
              <a:t>Em</a:t>
            </a:r>
            <a:r>
              <a:rPr lang="en-US" sz="2400" dirty="0">
                <a:solidFill>
                  <a:srgbClr val="002060"/>
                </a:solidFill>
                <a:latin typeface="Verdana" pitchFamily="34" charset="0"/>
              </a:rPr>
              <a:t> </a:t>
            </a:r>
            <a:r>
              <a:rPr lang="en-US" sz="2400" dirty="0" err="1">
                <a:solidFill>
                  <a:srgbClr val="002060"/>
                </a:solidFill>
                <a:latin typeface="Verdana" pitchFamily="34" charset="0"/>
              </a:rPr>
              <a:t>đó</a:t>
            </a:r>
            <a:r>
              <a:rPr lang="en-US" sz="2400" dirty="0">
                <a:solidFill>
                  <a:srgbClr val="002060"/>
                </a:solidFill>
                <a:latin typeface="Verdana" pitchFamily="34" charset="0"/>
              </a:rPr>
              <a:t> </a:t>
            </a:r>
            <a:r>
              <a:rPr lang="en-US" sz="2400" dirty="0" err="1">
                <a:solidFill>
                  <a:srgbClr val="002060"/>
                </a:solidFill>
                <a:latin typeface="Verdana" pitchFamily="34" charset="0"/>
              </a:rPr>
              <a:t>có</a:t>
            </a:r>
            <a:r>
              <a:rPr lang="en-US" sz="2400" dirty="0">
                <a:solidFill>
                  <a:srgbClr val="002060"/>
                </a:solidFill>
                <a:latin typeface="Verdana" pitchFamily="34" charset="0"/>
              </a:rPr>
              <a:t> </a:t>
            </a:r>
            <a:r>
              <a:rPr lang="en-US" sz="2400" dirty="0" err="1">
                <a:solidFill>
                  <a:srgbClr val="002060"/>
                </a:solidFill>
                <a:latin typeface="Verdana" pitchFamily="34" charset="0"/>
              </a:rPr>
              <a:t>thể</a:t>
            </a:r>
            <a:r>
              <a:rPr lang="en-US" sz="2400" dirty="0">
                <a:solidFill>
                  <a:srgbClr val="002060"/>
                </a:solidFill>
                <a:latin typeface="Verdana" pitchFamily="34" charset="0"/>
              </a:rPr>
              <a:t> </a:t>
            </a:r>
            <a:r>
              <a:rPr lang="en-US" sz="2400" dirty="0" err="1">
                <a:solidFill>
                  <a:srgbClr val="002060"/>
                </a:solidFill>
                <a:latin typeface="Verdana" pitchFamily="34" charset="0"/>
              </a:rPr>
              <a:t>không</a:t>
            </a:r>
            <a:r>
              <a:rPr lang="en-US" sz="2400" dirty="0">
                <a:solidFill>
                  <a:srgbClr val="002060"/>
                </a:solidFill>
                <a:latin typeface="Verdana" pitchFamily="34" charset="0"/>
              </a:rPr>
              <a:t> </a:t>
            </a:r>
            <a:r>
              <a:rPr lang="en-US" sz="2400" dirty="0" err="1">
                <a:solidFill>
                  <a:srgbClr val="002060"/>
                </a:solidFill>
                <a:latin typeface="Verdana" pitchFamily="34" charset="0"/>
              </a:rPr>
              <a:t>được</a:t>
            </a:r>
            <a:r>
              <a:rPr lang="en-US" sz="2400" dirty="0">
                <a:solidFill>
                  <a:srgbClr val="002060"/>
                </a:solidFill>
                <a:latin typeface="Verdana" pitchFamily="34" charset="0"/>
              </a:rPr>
              <a:t> </a:t>
            </a:r>
            <a:r>
              <a:rPr lang="en-US" sz="2400" dirty="0" err="1">
                <a:solidFill>
                  <a:srgbClr val="002060"/>
                </a:solidFill>
                <a:latin typeface="Verdana" pitchFamily="34" charset="0"/>
              </a:rPr>
              <a:t>trở</a:t>
            </a:r>
            <a:r>
              <a:rPr lang="en-US" sz="2400" dirty="0">
                <a:solidFill>
                  <a:srgbClr val="002060"/>
                </a:solidFill>
                <a:latin typeface="Verdana" pitchFamily="34" charset="0"/>
              </a:rPr>
              <a:t> </a:t>
            </a:r>
            <a:r>
              <a:rPr lang="en-US" sz="2400" dirty="0" err="1">
                <a:solidFill>
                  <a:srgbClr val="002060"/>
                </a:solidFill>
                <a:latin typeface="Verdana" pitchFamily="34" charset="0"/>
              </a:rPr>
              <a:t>lại</a:t>
            </a:r>
            <a:r>
              <a:rPr lang="en-US" sz="2400" dirty="0">
                <a:solidFill>
                  <a:srgbClr val="002060"/>
                </a:solidFill>
                <a:latin typeface="Verdana" pitchFamily="34" charset="0"/>
              </a:rPr>
              <a:t> </a:t>
            </a:r>
            <a:r>
              <a:rPr lang="en-US" sz="2400" dirty="0" err="1">
                <a:solidFill>
                  <a:srgbClr val="002060"/>
                </a:solidFill>
                <a:latin typeface="Verdana" pitchFamily="34" charset="0"/>
              </a:rPr>
              <a:t>câu</a:t>
            </a:r>
            <a:r>
              <a:rPr lang="en-US" sz="2400" dirty="0">
                <a:solidFill>
                  <a:srgbClr val="002060"/>
                </a:solidFill>
                <a:latin typeface="Verdana" pitchFamily="34" charset="0"/>
              </a:rPr>
              <a:t> </a:t>
            </a:r>
            <a:r>
              <a:rPr lang="en-US" sz="2400" dirty="0" err="1">
                <a:solidFill>
                  <a:srgbClr val="002060"/>
                </a:solidFill>
                <a:latin typeface="Verdana" pitchFamily="34" charset="0"/>
              </a:rPr>
              <a:t>lạc</a:t>
            </a:r>
            <a:r>
              <a:rPr lang="en-US" sz="2400" dirty="0">
                <a:solidFill>
                  <a:srgbClr val="002060"/>
                </a:solidFill>
                <a:latin typeface="Verdana" pitchFamily="34" charset="0"/>
              </a:rPr>
              <a:t> </a:t>
            </a:r>
            <a:r>
              <a:rPr lang="en-US" sz="2400" dirty="0" err="1">
                <a:solidFill>
                  <a:srgbClr val="002060"/>
                </a:solidFill>
                <a:latin typeface="Verdana" pitchFamily="34" charset="0"/>
              </a:rPr>
              <a:t>bộ</a:t>
            </a:r>
            <a:r>
              <a:rPr lang="en-US" sz="2400" dirty="0">
                <a:solidFill>
                  <a:srgbClr val="002060"/>
                </a:solidFill>
                <a:latin typeface="Verdana" pitchFamily="34" charset="0"/>
              </a:rPr>
              <a:t> </a:t>
            </a:r>
            <a:r>
              <a:rPr lang="en-US" sz="2400" dirty="0" err="1">
                <a:solidFill>
                  <a:srgbClr val="002060"/>
                </a:solidFill>
                <a:latin typeface="Verdana" pitchFamily="34" charset="0"/>
              </a:rPr>
              <a:t>cho</a:t>
            </a:r>
            <a:r>
              <a:rPr lang="en-US" sz="2400" dirty="0">
                <a:solidFill>
                  <a:srgbClr val="002060"/>
                </a:solidFill>
                <a:latin typeface="Verdana" pitchFamily="34" charset="0"/>
              </a:rPr>
              <a:t> </a:t>
            </a:r>
            <a:r>
              <a:rPr lang="en-US" sz="2400" dirty="0" err="1">
                <a:solidFill>
                  <a:srgbClr val="002060"/>
                </a:solidFill>
                <a:latin typeface="Verdana" pitchFamily="34" charset="0"/>
              </a:rPr>
              <a:t>đến</a:t>
            </a:r>
            <a:r>
              <a:rPr lang="en-US" sz="2400" dirty="0">
                <a:solidFill>
                  <a:srgbClr val="002060"/>
                </a:solidFill>
                <a:latin typeface="Verdana" pitchFamily="34" charset="0"/>
              </a:rPr>
              <a:t> </a:t>
            </a:r>
            <a:r>
              <a:rPr lang="en-US" sz="2400" dirty="0" err="1">
                <a:solidFill>
                  <a:srgbClr val="002060"/>
                </a:solidFill>
                <a:latin typeface="Verdana" pitchFamily="34" charset="0"/>
              </a:rPr>
              <a:t>khi</a:t>
            </a:r>
            <a:r>
              <a:rPr lang="en-US" sz="2400" dirty="0">
                <a:solidFill>
                  <a:srgbClr val="002060"/>
                </a:solidFill>
                <a:latin typeface="Verdana" pitchFamily="34" charset="0"/>
              </a:rPr>
              <a:t> </a:t>
            </a:r>
            <a:r>
              <a:rPr lang="en-US" sz="2400" dirty="0" err="1">
                <a:solidFill>
                  <a:srgbClr val="002060"/>
                </a:solidFill>
                <a:latin typeface="Verdana" pitchFamily="34" charset="0"/>
              </a:rPr>
              <a:t>hối</a:t>
            </a:r>
            <a:r>
              <a:rPr lang="en-US" sz="2400" dirty="0">
                <a:solidFill>
                  <a:srgbClr val="002060"/>
                </a:solidFill>
                <a:latin typeface="Verdana" pitchFamily="34" charset="0"/>
              </a:rPr>
              <a:t> </a:t>
            </a:r>
            <a:r>
              <a:rPr lang="en-US" sz="2400" dirty="0" err="1">
                <a:solidFill>
                  <a:srgbClr val="002060"/>
                </a:solidFill>
                <a:latin typeface="Verdana" pitchFamily="34" charset="0"/>
              </a:rPr>
              <a:t>lỗi</a:t>
            </a:r>
            <a:r>
              <a:rPr lang="en-US" sz="2400" dirty="0">
                <a:solidFill>
                  <a:srgbClr val="002060"/>
                </a:solidFill>
                <a:latin typeface="Verdana" pitchFamily="34" charset="0"/>
              </a:rPr>
              <a:t> </a:t>
            </a:r>
            <a:r>
              <a:rPr lang="en-US" sz="2400" dirty="0" err="1">
                <a:solidFill>
                  <a:srgbClr val="002060"/>
                </a:solidFill>
                <a:latin typeface="Verdana" pitchFamily="34" charset="0"/>
              </a:rPr>
              <a:t>và</a:t>
            </a:r>
            <a:r>
              <a:rPr lang="en-US" sz="2400" dirty="0">
                <a:solidFill>
                  <a:srgbClr val="002060"/>
                </a:solidFill>
                <a:latin typeface="Verdana" pitchFamily="34" charset="0"/>
              </a:rPr>
              <a:t> cam </a:t>
            </a:r>
            <a:r>
              <a:rPr lang="en-US" sz="2400" dirty="0" err="1">
                <a:solidFill>
                  <a:srgbClr val="002060"/>
                </a:solidFill>
                <a:latin typeface="Verdana" pitchFamily="34" charset="0"/>
              </a:rPr>
              <a:t>kết</a:t>
            </a:r>
            <a:r>
              <a:rPr lang="en-US" sz="2400" dirty="0">
                <a:solidFill>
                  <a:srgbClr val="002060"/>
                </a:solidFill>
                <a:latin typeface="Verdana" pitchFamily="34" charset="0"/>
              </a:rPr>
              <a:t> </a:t>
            </a:r>
            <a:r>
              <a:rPr lang="en-US" sz="2400" dirty="0" err="1">
                <a:solidFill>
                  <a:srgbClr val="002060"/>
                </a:solidFill>
                <a:latin typeface="Verdana" pitchFamily="34" charset="0"/>
              </a:rPr>
              <a:t>tuân</a:t>
            </a:r>
            <a:r>
              <a:rPr lang="en-US" sz="2400" dirty="0">
                <a:solidFill>
                  <a:srgbClr val="002060"/>
                </a:solidFill>
                <a:latin typeface="Verdana" pitchFamily="34" charset="0"/>
              </a:rPr>
              <a:t> </a:t>
            </a:r>
            <a:r>
              <a:rPr lang="en-US" sz="2400" dirty="0" err="1">
                <a:solidFill>
                  <a:srgbClr val="002060"/>
                </a:solidFill>
                <a:latin typeface="Verdana" pitchFamily="34" charset="0"/>
              </a:rPr>
              <a:t>theo</a:t>
            </a:r>
            <a:r>
              <a:rPr lang="en-US" sz="2400" dirty="0">
                <a:solidFill>
                  <a:srgbClr val="002060"/>
                </a:solidFill>
                <a:latin typeface="Verdana" pitchFamily="34" charset="0"/>
              </a:rPr>
              <a:t> </a:t>
            </a:r>
            <a:r>
              <a:rPr lang="en-US" sz="2400" dirty="0" err="1">
                <a:solidFill>
                  <a:srgbClr val="002060"/>
                </a:solidFill>
                <a:latin typeface="Verdana" pitchFamily="34" charset="0"/>
              </a:rPr>
              <a:t>các</a:t>
            </a:r>
            <a:r>
              <a:rPr lang="en-US" sz="2400" dirty="0">
                <a:solidFill>
                  <a:srgbClr val="002060"/>
                </a:solidFill>
                <a:latin typeface="Verdana" pitchFamily="34" charset="0"/>
              </a:rPr>
              <a:t> </a:t>
            </a:r>
            <a:r>
              <a:rPr lang="en-US" sz="2400" dirty="0" err="1">
                <a:solidFill>
                  <a:srgbClr val="002060"/>
                </a:solidFill>
                <a:latin typeface="Verdana" pitchFamily="34" charset="0"/>
              </a:rPr>
              <a:t>quy</a:t>
            </a:r>
            <a:r>
              <a:rPr lang="en-US" sz="2400" dirty="0">
                <a:solidFill>
                  <a:srgbClr val="002060"/>
                </a:solidFill>
                <a:latin typeface="Verdana" pitchFamily="34" charset="0"/>
              </a:rPr>
              <a:t> </a:t>
            </a:r>
            <a:r>
              <a:rPr lang="en-US" sz="2400" dirty="0" err="1">
                <a:solidFill>
                  <a:srgbClr val="002060"/>
                </a:solidFill>
                <a:latin typeface="Verdana" pitchFamily="34" charset="0"/>
              </a:rPr>
              <a:t>định</a:t>
            </a:r>
            <a:r>
              <a:rPr lang="en-US" sz="2400" dirty="0">
                <a:solidFill>
                  <a:srgbClr val="002060"/>
                </a:solidFill>
                <a:latin typeface="Verdana" pitchFamily="34" charset="0"/>
              </a:rPr>
              <a:t> </a:t>
            </a:r>
            <a:r>
              <a:rPr lang="en-US" sz="2400" dirty="0" err="1">
                <a:solidFill>
                  <a:srgbClr val="002060"/>
                </a:solidFill>
                <a:latin typeface="Verdana" pitchFamily="34" charset="0"/>
              </a:rPr>
              <a:t>của</a:t>
            </a:r>
            <a:r>
              <a:rPr lang="en-US" sz="2400" dirty="0">
                <a:solidFill>
                  <a:srgbClr val="002060"/>
                </a:solidFill>
                <a:latin typeface="Verdana" pitchFamily="34" charset="0"/>
              </a:rPr>
              <a:t> </a:t>
            </a:r>
            <a:r>
              <a:rPr lang="en-US" sz="2400" dirty="0" err="1">
                <a:solidFill>
                  <a:srgbClr val="002060"/>
                </a:solidFill>
                <a:latin typeface="Verdana" pitchFamily="34" charset="0"/>
              </a:rPr>
              <a:t>câu</a:t>
            </a:r>
            <a:r>
              <a:rPr lang="en-US" sz="2400" dirty="0">
                <a:solidFill>
                  <a:srgbClr val="002060"/>
                </a:solidFill>
                <a:latin typeface="Verdana" pitchFamily="34" charset="0"/>
              </a:rPr>
              <a:t> </a:t>
            </a:r>
            <a:r>
              <a:rPr lang="en-US" sz="2400" dirty="0" err="1">
                <a:solidFill>
                  <a:srgbClr val="002060"/>
                </a:solidFill>
                <a:latin typeface="Verdana" pitchFamily="34" charset="0"/>
              </a:rPr>
              <a:t>lạc</a:t>
            </a:r>
            <a:r>
              <a:rPr lang="en-US" sz="2400" dirty="0">
                <a:solidFill>
                  <a:srgbClr val="002060"/>
                </a:solidFill>
                <a:latin typeface="Verdana" pitchFamily="34" charset="0"/>
              </a:rPr>
              <a:t> </a:t>
            </a:r>
            <a:r>
              <a:rPr lang="en-US" sz="2400" dirty="0" err="1">
                <a:solidFill>
                  <a:srgbClr val="002060"/>
                </a:solidFill>
                <a:latin typeface="Verdana" pitchFamily="34" charset="0"/>
              </a:rPr>
              <a:t>bộ</a:t>
            </a:r>
            <a:r>
              <a:rPr lang="en-US" sz="2400" dirty="0">
                <a:solidFill>
                  <a:srgbClr val="002060"/>
                </a:solidFill>
                <a:latin typeface="Verdana" pitchFamily="34" charset="0"/>
              </a:rPr>
              <a:t>.</a:t>
            </a:r>
          </a:p>
        </p:txBody>
      </p:sp>
      <p:sp>
        <p:nvSpPr>
          <p:cNvPr id="15364" name="Slide Number Placeholder 5">
            <a:extLst>
              <a:ext uri="{FF2B5EF4-FFF2-40B4-BE49-F238E27FC236}">
                <a16:creationId xmlns:a16="http://schemas.microsoft.com/office/drawing/2014/main" id="{55EB61F1-4782-4843-B6B1-70C6448BEE2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EA6A04E-6855-F446-A4BD-F168A3EF043C}" type="slidenum">
              <a:rPr lang="en-US" altLang="en-US" sz="1400">
                <a:solidFill>
                  <a:schemeClr val="tx1"/>
                </a:solidFill>
              </a:rPr>
              <a:pPr>
                <a:spcBef>
                  <a:spcPct val="0"/>
                </a:spcBef>
                <a:buFontTx/>
                <a:buNone/>
              </a:pPr>
              <a:t>34</a:t>
            </a:fld>
            <a:endParaRPr lang="en-US" altLang="en-US" sz="1400">
              <a:solidFill>
                <a:schemeClr val="tx1"/>
              </a:solidFill>
            </a:endParaRPr>
          </a:p>
        </p:txBody>
      </p:sp>
      <p:sp>
        <p:nvSpPr>
          <p:cNvPr id="105476" name="WordArt 4">
            <a:extLst>
              <a:ext uri="{FF2B5EF4-FFF2-40B4-BE49-F238E27FC236}">
                <a16:creationId xmlns:a16="http://schemas.microsoft.com/office/drawing/2014/main" id="{0DA13C6A-CB1A-A34F-A010-558407033D5C}"/>
              </a:ext>
            </a:extLst>
          </p:cNvPr>
          <p:cNvSpPr>
            <a:spLocks noChangeArrowheads="1" noChangeShapeType="1" noTextEdit="1"/>
          </p:cNvSpPr>
          <p:nvPr/>
        </p:nvSpPr>
        <p:spPr bwMode="auto">
          <a:xfrm>
            <a:off x="2848304" y="3878317"/>
            <a:ext cx="4038600" cy="863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4400" kern="10" dirty="0">
                <a:solidFill>
                  <a:srgbClr val="800000"/>
                </a:solidFill>
                <a:effectLst>
                  <a:outerShdw dist="53882" dir="2700000" algn="ctr" rotWithShape="0">
                    <a:srgbClr val="C0C0C0">
                      <a:alpha val="79999"/>
                    </a:srgbClr>
                  </a:outerShdw>
                </a:effectLst>
                <a:latin typeface="Formata BQ Bold"/>
              </a:rPr>
              <a:t>1 ... 2 ... 3</a:t>
            </a:r>
          </a:p>
        </p:txBody>
      </p:sp>
      <p:sp>
        <p:nvSpPr>
          <p:cNvPr id="105477" name="Rectangle 5">
            <a:extLst>
              <a:ext uri="{FF2B5EF4-FFF2-40B4-BE49-F238E27FC236}">
                <a16:creationId xmlns:a16="http://schemas.microsoft.com/office/drawing/2014/main" id="{EB208B64-38A5-43DD-B6AD-ABD406CD1CC6}"/>
              </a:ext>
            </a:extLst>
          </p:cNvPr>
          <p:cNvSpPr>
            <a:spLocks noChangeArrowheads="1"/>
          </p:cNvSpPr>
          <p:nvPr/>
        </p:nvSpPr>
        <p:spPr bwMode="auto">
          <a:xfrm>
            <a:off x="0" y="-304800"/>
            <a:ext cx="9144000" cy="609600"/>
          </a:xfrm>
          <a:prstGeom prst="rect">
            <a:avLst/>
          </a:prstGeom>
          <a:noFill/>
          <a:ln>
            <a:noFill/>
          </a:ln>
          <a:effectLst/>
        </p:spPr>
        <p:txBody>
          <a:bodyPr wrap="none" anchor="ctr"/>
          <a:lstStyle/>
          <a:p>
            <a:pPr eaLnBrk="1" fontAlgn="auto" hangingPunct="1">
              <a:spcBef>
                <a:spcPts val="0"/>
              </a:spcBef>
              <a:spcAft>
                <a:spcPts val="0"/>
              </a:spcAft>
              <a:defRPr/>
            </a:pPr>
            <a:endParaRPr lang="en-US">
              <a:latin typeface="+mn-lt"/>
              <a:ea typeface="+mn-ea"/>
            </a:endParaRPr>
          </a:p>
        </p:txBody>
      </p:sp>
    </p:spTree>
    <p:extLst>
      <p:ext uri="{BB962C8B-B14F-4D97-AF65-F5344CB8AC3E}">
        <p14:creationId xmlns:p14="http://schemas.microsoft.com/office/powerpoint/2010/main" val="286688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dissolve">
                                      <p:cBhvr>
                                        <p:cTn id="7" dur="500"/>
                                        <p:tgtEl>
                                          <p:spTgt spid="105475">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105476"/>
                                        </p:tgtEl>
                                        <p:attrNameLst>
                                          <p:attrName>style.visibility</p:attrName>
                                        </p:attrNameLst>
                                      </p:cBhvr>
                                      <p:to>
                                        <p:strVal val="visible"/>
                                      </p:to>
                                    </p:set>
                                    <p:anim calcmode="lin" valueType="num">
                                      <p:cBhvr additive="base">
                                        <p:cTn id="10" dur="2000" fill="hold"/>
                                        <p:tgtEl>
                                          <p:spTgt spid="105476"/>
                                        </p:tgtEl>
                                        <p:attrNameLst>
                                          <p:attrName>ppt_x</p:attrName>
                                        </p:attrNameLst>
                                      </p:cBhvr>
                                      <p:tavLst>
                                        <p:tav tm="0">
                                          <p:val>
                                            <p:strVal val="1+#ppt_w/2"/>
                                          </p:val>
                                        </p:tav>
                                        <p:tav tm="100000">
                                          <p:val>
                                            <p:strVal val="#ppt_x"/>
                                          </p:val>
                                        </p:tav>
                                      </p:tavLst>
                                    </p:anim>
                                    <p:anim calcmode="lin" valueType="num">
                                      <p:cBhvr additive="base">
                                        <p:cTn id="11" dur="2000" fill="hold"/>
                                        <p:tgtEl>
                                          <p:spTgt spid="105476"/>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05475">
                                            <p:txEl>
                                              <p:pRg st="3" end="3"/>
                                            </p:txEl>
                                          </p:spTgt>
                                        </p:tgtEl>
                                        <p:attrNameLst>
                                          <p:attrName>style.visibility</p:attrName>
                                        </p:attrNameLst>
                                      </p:cBhvr>
                                      <p:to>
                                        <p:strVal val="visible"/>
                                      </p:to>
                                    </p:set>
                                    <p:animEffect transition="in" filter="dissolve">
                                      <p:cBhvr>
                                        <p:cTn id="16" dur="500"/>
                                        <p:tgtEl>
                                          <p:spTgt spid="1054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B12C656-7A43-A043-A52F-5CFFE4BAE1FA}"/>
              </a:ext>
            </a:extLst>
          </p:cNvPr>
          <p:cNvSpPr>
            <a:spLocks noGrp="1" noChangeArrowheads="1"/>
          </p:cNvSpPr>
          <p:nvPr>
            <p:ph type="title"/>
          </p:nvPr>
        </p:nvSpPr>
        <p:spPr>
          <a:xfrm>
            <a:off x="742950" y="136525"/>
            <a:ext cx="8229600" cy="1143000"/>
          </a:xfrm>
        </p:spPr>
        <p:txBody>
          <a:bodyPr/>
          <a:lstStyle/>
          <a:p>
            <a:pPr eaLnBrk="1" hangingPunct="1"/>
            <a:r>
              <a:rPr lang="en-US" altLang="en-US" sz="3600" b="1" dirty="0" err="1">
                <a:latin typeface="Verdana" panose="020B0604030504040204" pitchFamily="34" charset="0"/>
              </a:rPr>
              <a:t>Những</a:t>
            </a:r>
            <a:r>
              <a:rPr lang="en-US" altLang="en-US" sz="3600" b="1" dirty="0">
                <a:latin typeface="Verdana" panose="020B0604030504040204" pitchFamily="34" charset="0"/>
              </a:rPr>
              <a:t> </a:t>
            </a:r>
            <a:r>
              <a:rPr lang="en-US" altLang="en-US" sz="3600" b="1" dirty="0" err="1">
                <a:latin typeface="Verdana" panose="020B0604030504040204" pitchFamily="34" charset="0"/>
              </a:rPr>
              <a:t>phương</a:t>
            </a:r>
            <a:r>
              <a:rPr lang="en-US" altLang="en-US" sz="3600" b="1" dirty="0">
                <a:latin typeface="Verdana" panose="020B0604030504040204" pitchFamily="34" charset="0"/>
              </a:rPr>
              <a:t> </a:t>
            </a:r>
            <a:r>
              <a:rPr lang="en-US" altLang="en-US" sz="3600" b="1" dirty="0" err="1">
                <a:latin typeface="Verdana" panose="020B0604030504040204" pitchFamily="34" charset="0"/>
              </a:rPr>
              <a:t>pháp</a:t>
            </a:r>
            <a:r>
              <a:rPr lang="en-US" altLang="en-US" sz="3600" b="1" dirty="0">
                <a:latin typeface="Verdana" panose="020B0604030504040204" pitchFamily="34" charset="0"/>
              </a:rPr>
              <a:t> </a:t>
            </a:r>
            <a:r>
              <a:rPr lang="en-US" altLang="en-US" sz="3600" b="1" dirty="0" err="1">
                <a:latin typeface="Verdana" panose="020B0604030504040204" pitchFamily="34" charset="0"/>
              </a:rPr>
              <a:t>khác</a:t>
            </a:r>
            <a:r>
              <a:rPr lang="en-US" altLang="en-US" sz="3600" b="1" dirty="0">
                <a:latin typeface="Verdana" panose="020B0604030504040204" pitchFamily="34" charset="0"/>
              </a:rPr>
              <a:t> </a:t>
            </a:r>
            <a:r>
              <a:rPr lang="en-US" altLang="en-US" sz="3600" b="1" dirty="0" err="1">
                <a:latin typeface="Verdana" panose="020B0604030504040204" pitchFamily="34" charset="0"/>
              </a:rPr>
              <a:t>giúp</a:t>
            </a:r>
            <a:r>
              <a:rPr lang="en-US" altLang="en-US" sz="3600" b="1" dirty="0">
                <a:latin typeface="Verdana" panose="020B0604030504040204" pitchFamily="34" charset="0"/>
              </a:rPr>
              <a:t> </a:t>
            </a:r>
            <a:r>
              <a:rPr lang="en-US" altLang="en-US" sz="3600" b="1" dirty="0" err="1">
                <a:latin typeface="Verdana" panose="020B0604030504040204" pitchFamily="34" charset="0"/>
              </a:rPr>
              <a:t>các</a:t>
            </a:r>
            <a:r>
              <a:rPr lang="en-US" altLang="en-US" sz="3600" b="1" dirty="0">
                <a:latin typeface="Verdana" panose="020B0604030504040204" pitchFamily="34" charset="0"/>
              </a:rPr>
              <a:t> </a:t>
            </a:r>
            <a:r>
              <a:rPr lang="en-US" altLang="en-US" sz="3600" b="1" dirty="0" err="1">
                <a:latin typeface="Verdana" panose="020B0604030504040204" pitchFamily="34" charset="0"/>
              </a:rPr>
              <a:t>em</a:t>
            </a:r>
            <a:r>
              <a:rPr lang="en-US" altLang="en-US" sz="3600" b="1" dirty="0">
                <a:latin typeface="Verdana" panose="020B0604030504040204" pitchFamily="34" charset="0"/>
              </a:rPr>
              <a:t> </a:t>
            </a:r>
            <a:r>
              <a:rPr lang="en-US" altLang="en-US" sz="3600" b="1" dirty="0" err="1">
                <a:latin typeface="Verdana" panose="020B0604030504040204" pitchFamily="34" charset="0"/>
              </a:rPr>
              <a:t>giữ</a:t>
            </a:r>
            <a:r>
              <a:rPr lang="en-US" altLang="en-US" sz="3600" b="1" dirty="0">
                <a:latin typeface="Verdana" panose="020B0604030504040204" pitchFamily="34" charset="0"/>
              </a:rPr>
              <a:t> </a:t>
            </a:r>
            <a:r>
              <a:rPr lang="en-US" altLang="en-US" sz="3600" b="1" dirty="0" err="1">
                <a:latin typeface="Verdana" panose="020B0604030504040204" pitchFamily="34" charset="0"/>
              </a:rPr>
              <a:t>kỷ</a:t>
            </a:r>
            <a:r>
              <a:rPr lang="en-US" altLang="en-US" sz="3600" b="1" dirty="0">
                <a:latin typeface="Verdana" panose="020B0604030504040204" pitchFamily="34" charset="0"/>
              </a:rPr>
              <a:t> </a:t>
            </a:r>
            <a:r>
              <a:rPr lang="en-US" altLang="en-US" sz="3600" b="1" dirty="0" err="1">
                <a:latin typeface="Verdana" panose="020B0604030504040204" pitchFamily="34" charset="0"/>
              </a:rPr>
              <a:t>luật</a:t>
            </a:r>
            <a:r>
              <a:rPr lang="en-US" altLang="en-US" sz="3600" b="1" dirty="0">
                <a:latin typeface="Verdana" panose="020B0604030504040204" pitchFamily="34" charset="0"/>
              </a:rPr>
              <a:t> </a:t>
            </a:r>
          </a:p>
        </p:txBody>
      </p:sp>
      <p:sp>
        <p:nvSpPr>
          <p:cNvPr id="94211" name="Rectangle 3">
            <a:extLst>
              <a:ext uri="{FF2B5EF4-FFF2-40B4-BE49-F238E27FC236}">
                <a16:creationId xmlns:a16="http://schemas.microsoft.com/office/drawing/2014/main" id="{A9490E0B-81AF-4402-A6D7-86F0547B30C4}"/>
              </a:ext>
            </a:extLst>
          </p:cNvPr>
          <p:cNvSpPr>
            <a:spLocks noGrp="1" noChangeArrowheads="1"/>
          </p:cNvSpPr>
          <p:nvPr>
            <p:ph idx="1"/>
          </p:nvPr>
        </p:nvSpPr>
        <p:spPr>
          <a:xfrm>
            <a:off x="758717" y="1499394"/>
            <a:ext cx="8229600" cy="4525962"/>
          </a:xfrm>
        </p:spPr>
        <p:txBody>
          <a:bodyPr/>
          <a:lstStyle/>
          <a:p>
            <a:pPr eaLnBrk="1" hangingPunct="1">
              <a:defRPr/>
            </a:pPr>
            <a:r>
              <a:rPr lang="en-US" dirty="0" err="1">
                <a:solidFill>
                  <a:srgbClr val="002060"/>
                </a:solidFill>
                <a:latin typeface="Verdana" pitchFamily="34" charset="0"/>
              </a:rPr>
              <a:t>Tạo</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dirty="0" err="1">
                <a:solidFill>
                  <a:srgbClr val="002060"/>
                </a:solidFill>
                <a:latin typeface="Verdana" pitchFamily="34" charset="0"/>
              </a:rPr>
              <a:t>thi</a:t>
            </a:r>
            <a:r>
              <a:rPr lang="en-US" dirty="0">
                <a:solidFill>
                  <a:srgbClr val="002060"/>
                </a:solidFill>
                <a:latin typeface="Verdana" pitchFamily="34" charset="0"/>
              </a:rPr>
              <a:t> </a:t>
            </a:r>
            <a:r>
              <a:rPr lang="en-US" dirty="0" err="1">
                <a:solidFill>
                  <a:srgbClr val="002060"/>
                </a:solidFill>
                <a:latin typeface="Verdana" pitchFamily="34" charset="0"/>
              </a:rPr>
              <a:t>đua</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sẽ</a:t>
            </a:r>
            <a:r>
              <a:rPr lang="en-US" dirty="0">
                <a:solidFill>
                  <a:srgbClr val="002060"/>
                </a:solidFill>
                <a:latin typeface="Verdana" pitchFamily="34" charset="0"/>
              </a:rPr>
              <a:t> </a:t>
            </a:r>
            <a:r>
              <a:rPr lang="en-US" dirty="0" err="1">
                <a:solidFill>
                  <a:srgbClr val="002060"/>
                </a:solidFill>
                <a:latin typeface="Verdana" pitchFamily="34" charset="0"/>
              </a:rPr>
              <a:t>cố</a:t>
            </a:r>
            <a:r>
              <a:rPr lang="en-US" dirty="0">
                <a:solidFill>
                  <a:srgbClr val="002060"/>
                </a:solidFill>
                <a:latin typeface="Verdana" pitchFamily="34" charset="0"/>
              </a:rPr>
              <a:t> </a:t>
            </a:r>
            <a:r>
              <a:rPr lang="en-US" dirty="0" err="1">
                <a:solidFill>
                  <a:srgbClr val="002060"/>
                </a:solidFill>
                <a:latin typeface="Verdana" pitchFamily="34" charset="0"/>
              </a:rPr>
              <a:t>gắng</a:t>
            </a:r>
            <a:r>
              <a:rPr lang="en-US" dirty="0">
                <a:solidFill>
                  <a:srgbClr val="002060"/>
                </a:solidFill>
                <a:latin typeface="Verdana" pitchFamily="34" charset="0"/>
              </a:rPr>
              <a:t> </a:t>
            </a:r>
            <a:r>
              <a:rPr lang="en-US" dirty="0" err="1">
                <a:solidFill>
                  <a:srgbClr val="002060"/>
                </a:solidFill>
                <a:latin typeface="Verdana" pitchFamily="34" charset="0"/>
              </a:rPr>
              <a:t>thi</a:t>
            </a:r>
            <a:r>
              <a:rPr lang="en-US" dirty="0">
                <a:solidFill>
                  <a:srgbClr val="002060"/>
                </a:solidFill>
                <a:latin typeface="Verdana" pitchFamily="34" charset="0"/>
              </a:rPr>
              <a:t> </a:t>
            </a:r>
            <a:r>
              <a:rPr lang="en-US" dirty="0" err="1">
                <a:solidFill>
                  <a:srgbClr val="002060"/>
                </a:solidFill>
                <a:latin typeface="Verdana" pitchFamily="34" charset="0"/>
              </a:rPr>
              <a:t>đua</a:t>
            </a:r>
            <a:r>
              <a:rPr lang="en-US" dirty="0">
                <a:solidFill>
                  <a:srgbClr val="002060"/>
                </a:solidFill>
                <a:latin typeface="Verdana" pitchFamily="34" charset="0"/>
              </a:rPr>
              <a:t> </a:t>
            </a:r>
            <a:r>
              <a:rPr lang="en-US" dirty="0" err="1">
                <a:solidFill>
                  <a:srgbClr val="002060"/>
                </a:solidFill>
                <a:latin typeface="Verdana" pitchFamily="34" charset="0"/>
              </a:rPr>
              <a:t>học</a:t>
            </a:r>
            <a:r>
              <a:rPr lang="en-US" dirty="0">
                <a:solidFill>
                  <a:srgbClr val="002060"/>
                </a:solidFill>
                <a:latin typeface="Verdana" pitchFamily="34" charset="0"/>
              </a:rPr>
              <a:t> </a:t>
            </a:r>
            <a:r>
              <a:rPr lang="en-US" dirty="0" err="1">
                <a:solidFill>
                  <a:srgbClr val="002060"/>
                </a:solidFill>
                <a:latin typeface="Verdana" pitchFamily="34" charset="0"/>
              </a:rPr>
              <a:t>tập</a:t>
            </a:r>
            <a:r>
              <a:rPr lang="en-US" dirty="0">
                <a:solidFill>
                  <a:srgbClr val="002060"/>
                </a:solidFill>
                <a:latin typeface="Verdana" pitchFamily="34" charset="0"/>
              </a:rPr>
              <a:t> </a:t>
            </a:r>
            <a:r>
              <a:rPr lang="en-US" dirty="0" err="1">
                <a:solidFill>
                  <a:srgbClr val="002060"/>
                </a:solidFill>
                <a:latin typeface="Verdana" pitchFamily="34" charset="0"/>
              </a:rPr>
              <a:t>để</a:t>
            </a:r>
            <a:r>
              <a:rPr lang="en-US" dirty="0">
                <a:solidFill>
                  <a:srgbClr val="002060"/>
                </a:solidFill>
                <a:latin typeface="Verdana" pitchFamily="34" charset="0"/>
              </a:rPr>
              <a:t> </a:t>
            </a:r>
            <a:r>
              <a:rPr lang="en-US" dirty="0" err="1">
                <a:solidFill>
                  <a:srgbClr val="002060"/>
                </a:solidFill>
                <a:latin typeface="Verdana" pitchFamily="34" charset="0"/>
              </a:rPr>
              <a:t>kiếm</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cho</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dirty="0" err="1">
                <a:solidFill>
                  <a:srgbClr val="002060"/>
                </a:solidFill>
                <a:latin typeface="Verdana" pitchFamily="34" charset="0"/>
              </a:rPr>
              <a:t>mình</a:t>
            </a:r>
            <a:r>
              <a:rPr lang="en-US" dirty="0">
                <a:solidFill>
                  <a:srgbClr val="002060"/>
                </a:solidFill>
                <a:latin typeface="Verdana" pitchFamily="34" charset="0"/>
              </a:rPr>
              <a:t>.</a:t>
            </a:r>
          </a:p>
          <a:p>
            <a:pPr eaLnBrk="1" hangingPunct="1">
              <a:defRPr/>
            </a:pP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Mở</a:t>
            </a:r>
            <a:r>
              <a:rPr lang="en-US" dirty="0">
                <a:solidFill>
                  <a:srgbClr val="002060"/>
                </a:solidFill>
                <a:latin typeface="Verdana" pitchFamily="34" charset="0"/>
              </a:rPr>
              <a:t> </a:t>
            </a:r>
            <a:r>
              <a:rPr lang="en-US" dirty="0" err="1">
                <a:solidFill>
                  <a:srgbClr val="002060"/>
                </a:solidFill>
                <a:latin typeface="Verdana" pitchFamily="34" charset="0"/>
              </a:rPr>
              <a:t>Đầu</a:t>
            </a:r>
            <a:r>
              <a:rPr lang="en-US" dirty="0">
                <a:solidFill>
                  <a:srgbClr val="002060"/>
                </a:solidFill>
                <a:latin typeface="Verdana" pitchFamily="34" charset="0"/>
              </a:rPr>
              <a:t>: </a:t>
            </a:r>
            <a:r>
              <a:rPr lang="en-US" dirty="0" err="1">
                <a:solidFill>
                  <a:srgbClr val="002060"/>
                </a:solidFill>
                <a:latin typeface="Verdana" pitchFamily="34" charset="0"/>
              </a:rPr>
              <a:t>Không</a:t>
            </a:r>
            <a:r>
              <a:rPr lang="en-US" dirty="0">
                <a:solidFill>
                  <a:srgbClr val="002060"/>
                </a:solidFill>
                <a:latin typeface="Verdana" pitchFamily="34" charset="0"/>
              </a:rPr>
              <a:t> </a:t>
            </a:r>
            <a:r>
              <a:rPr lang="en-US" dirty="0" err="1">
                <a:solidFill>
                  <a:srgbClr val="002060"/>
                </a:solidFill>
                <a:latin typeface="Verdana" pitchFamily="34" charset="0"/>
              </a:rPr>
              <a:t>làm</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bất</a:t>
            </a:r>
            <a:r>
              <a:rPr lang="en-US" dirty="0">
                <a:solidFill>
                  <a:srgbClr val="002060"/>
                </a:solidFill>
                <a:latin typeface="Verdana" pitchFamily="34" charset="0"/>
              </a:rPr>
              <a:t> </a:t>
            </a:r>
            <a:r>
              <a:rPr lang="en-US" dirty="0" err="1">
                <a:solidFill>
                  <a:srgbClr val="002060"/>
                </a:solidFill>
                <a:latin typeface="Verdana" pitchFamily="34" charset="0"/>
              </a:rPr>
              <a:t>ngờ</a:t>
            </a:r>
            <a:r>
              <a:rPr lang="en-US" dirty="0">
                <a:solidFill>
                  <a:srgbClr val="002060"/>
                </a:solidFill>
                <a:latin typeface="Verdana" pitchFamily="34" charset="0"/>
              </a:rPr>
              <a:t> </a:t>
            </a:r>
            <a:r>
              <a:rPr lang="en-US" dirty="0" err="1">
                <a:solidFill>
                  <a:srgbClr val="002060"/>
                </a:solidFill>
                <a:latin typeface="Verdana" pitchFamily="34" charset="0"/>
              </a:rPr>
              <a:t>vì</a:t>
            </a:r>
            <a:r>
              <a:rPr lang="en-US" dirty="0">
                <a:solidFill>
                  <a:srgbClr val="002060"/>
                </a:solidFill>
                <a:latin typeface="Verdana" pitchFamily="34" charset="0"/>
              </a:rPr>
              <a:t> </a:t>
            </a:r>
            <a:r>
              <a:rPr lang="en-US" dirty="0" err="1">
                <a:solidFill>
                  <a:srgbClr val="002060"/>
                </a:solidFill>
                <a:latin typeface="Verdana" pitchFamily="34" charset="0"/>
              </a:rPr>
              <a:t>có</a:t>
            </a:r>
            <a:r>
              <a:rPr lang="en-US" dirty="0">
                <a:solidFill>
                  <a:srgbClr val="002060"/>
                </a:solidFill>
                <a:latin typeface="Verdana" pitchFamily="34" charset="0"/>
              </a:rPr>
              <a:t> </a:t>
            </a:r>
            <a:r>
              <a:rPr lang="en-US" dirty="0" err="1">
                <a:solidFill>
                  <a:srgbClr val="002060"/>
                </a:solidFill>
                <a:latin typeface="Verdana" pitchFamily="34" charset="0"/>
              </a:rPr>
              <a:t>những</a:t>
            </a:r>
            <a:r>
              <a:rPr lang="en-US" dirty="0">
                <a:solidFill>
                  <a:srgbClr val="002060"/>
                </a:solidFill>
                <a:latin typeface="Verdana" pitchFamily="34" charset="0"/>
              </a:rPr>
              <a:t> </a:t>
            </a:r>
            <a:r>
              <a:rPr lang="en-US" dirty="0" err="1">
                <a:solidFill>
                  <a:srgbClr val="002060"/>
                </a:solidFill>
                <a:latin typeface="Verdana" pitchFamily="34" charset="0"/>
              </a:rPr>
              <a:t>sự</a:t>
            </a:r>
            <a:r>
              <a:rPr lang="en-US" dirty="0">
                <a:solidFill>
                  <a:srgbClr val="002060"/>
                </a:solidFill>
                <a:latin typeface="Verdana" pitchFamily="34" charset="0"/>
              </a:rPr>
              <a:t> </a:t>
            </a:r>
            <a:r>
              <a:rPr lang="en-US" dirty="0" err="1">
                <a:solidFill>
                  <a:srgbClr val="002060"/>
                </a:solidFill>
                <a:latin typeface="Verdana" pitchFamily="34" charset="0"/>
              </a:rPr>
              <a:t>kiện</a:t>
            </a:r>
            <a:r>
              <a:rPr lang="en-US" dirty="0">
                <a:solidFill>
                  <a:srgbClr val="002060"/>
                </a:solidFill>
                <a:latin typeface="Verdana" pitchFamily="34" charset="0"/>
              </a:rPr>
              <a:t> </a:t>
            </a:r>
            <a:r>
              <a:rPr lang="en-US" dirty="0" err="1">
                <a:solidFill>
                  <a:srgbClr val="002060"/>
                </a:solidFill>
                <a:latin typeface="Verdana" pitchFamily="34" charset="0"/>
              </a:rPr>
              <a:t>mới</a:t>
            </a:r>
            <a:r>
              <a:rPr lang="en-US" dirty="0">
                <a:solidFill>
                  <a:srgbClr val="002060"/>
                </a:solidFill>
                <a:latin typeface="Verdana" pitchFamily="34" charset="0"/>
              </a:rPr>
              <a:t> </a:t>
            </a:r>
            <a:r>
              <a:rPr lang="en-US" dirty="0" err="1">
                <a:solidFill>
                  <a:srgbClr val="002060"/>
                </a:solidFill>
                <a:latin typeface="Verdana" pitchFamily="34" charset="0"/>
              </a:rPr>
              <a:t>hôm</a:t>
            </a:r>
            <a:r>
              <a:rPr lang="en-US" dirty="0">
                <a:solidFill>
                  <a:srgbClr val="002060"/>
                </a:solidFill>
                <a:latin typeface="Verdana" pitchFamily="34" charset="0"/>
              </a:rPr>
              <a:t> nay.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phải</a:t>
            </a:r>
            <a:r>
              <a:rPr lang="en-US" dirty="0">
                <a:solidFill>
                  <a:srgbClr val="002060"/>
                </a:solidFill>
                <a:latin typeface="Verdana" pitchFamily="34" charset="0"/>
              </a:rPr>
              <a:t> </a:t>
            </a:r>
            <a:r>
              <a:rPr lang="en-US" dirty="0" err="1">
                <a:solidFill>
                  <a:srgbClr val="002060"/>
                </a:solidFill>
                <a:latin typeface="Verdana" pitchFamily="34" charset="0"/>
              </a:rPr>
              <a:t>có</a:t>
            </a:r>
            <a:r>
              <a:rPr lang="en-US" dirty="0">
                <a:solidFill>
                  <a:srgbClr val="002060"/>
                </a:solidFill>
                <a:latin typeface="Verdana" pitchFamily="34" charset="0"/>
              </a:rPr>
              <a:t> </a:t>
            </a:r>
            <a:r>
              <a:rPr lang="en-US" dirty="0" err="1">
                <a:solidFill>
                  <a:srgbClr val="002060"/>
                </a:solidFill>
                <a:latin typeface="Verdana" pitchFamily="34" charset="0"/>
              </a:rPr>
              <a:t>tâm</a:t>
            </a:r>
            <a:r>
              <a:rPr lang="en-US" dirty="0">
                <a:solidFill>
                  <a:srgbClr val="002060"/>
                </a:solidFill>
                <a:latin typeface="Verdana" pitchFamily="34" charset="0"/>
              </a:rPr>
              <a:t> </a:t>
            </a:r>
            <a:r>
              <a:rPr lang="en-US" dirty="0" err="1">
                <a:solidFill>
                  <a:srgbClr val="002060"/>
                </a:solidFill>
                <a:latin typeface="Verdana" pitchFamily="34" charset="0"/>
              </a:rPr>
              <a:t>lý</a:t>
            </a:r>
            <a:r>
              <a:rPr lang="en-US" dirty="0">
                <a:solidFill>
                  <a:srgbClr val="002060"/>
                </a:solidFill>
                <a:latin typeface="Verdana" pitchFamily="34" charset="0"/>
              </a:rPr>
              <a:t> </a:t>
            </a:r>
            <a:r>
              <a:rPr lang="en-US" dirty="0" err="1">
                <a:solidFill>
                  <a:srgbClr val="002060"/>
                </a:solidFill>
                <a:latin typeface="Verdana" pitchFamily="34" charset="0"/>
              </a:rPr>
              <a:t>sẳn</a:t>
            </a:r>
            <a:r>
              <a:rPr lang="en-US" dirty="0">
                <a:solidFill>
                  <a:srgbClr val="002060"/>
                </a:solidFill>
                <a:latin typeface="Verdana" pitchFamily="34" charset="0"/>
              </a:rPr>
              <a:t> </a:t>
            </a:r>
            <a:r>
              <a:rPr lang="en-US" dirty="0" err="1">
                <a:solidFill>
                  <a:srgbClr val="002060"/>
                </a:solidFill>
                <a:latin typeface="Verdana" pitchFamily="34" charset="0"/>
              </a:rPr>
              <a:t>sàng</a:t>
            </a:r>
            <a:r>
              <a:rPr lang="en-US" dirty="0">
                <a:solidFill>
                  <a:srgbClr val="002060"/>
                </a:solidFill>
                <a:latin typeface="Verdana" pitchFamily="34" charset="0"/>
              </a:rPr>
              <a:t>.</a:t>
            </a:r>
          </a:p>
          <a:p>
            <a:pPr eaLnBrk="1" hangingPunct="1">
              <a:defRPr/>
            </a:pP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Kết</a:t>
            </a:r>
            <a:r>
              <a:rPr lang="en-US" dirty="0">
                <a:solidFill>
                  <a:srgbClr val="002060"/>
                </a:solidFill>
                <a:latin typeface="Verdana" pitchFamily="34" charset="0"/>
              </a:rPr>
              <a:t> </a:t>
            </a:r>
            <a:r>
              <a:rPr lang="en-US" dirty="0" err="1">
                <a:solidFill>
                  <a:srgbClr val="002060"/>
                </a:solidFill>
                <a:latin typeface="Verdana" pitchFamily="34" charset="0"/>
              </a:rPr>
              <a:t>Thúc</a:t>
            </a:r>
            <a:r>
              <a:rPr lang="en-US" dirty="0">
                <a:solidFill>
                  <a:srgbClr val="002060"/>
                </a:solidFill>
                <a:latin typeface="Verdana" pitchFamily="34" charset="0"/>
              </a:rPr>
              <a:t>: Cho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biết</a:t>
            </a:r>
            <a:r>
              <a:rPr lang="en-US" dirty="0">
                <a:solidFill>
                  <a:srgbClr val="002060"/>
                </a:solidFill>
                <a:latin typeface="Verdana" pitchFamily="34" charset="0"/>
              </a:rPr>
              <a:t> </a:t>
            </a:r>
            <a:r>
              <a:rPr lang="en-US" dirty="0" err="1">
                <a:solidFill>
                  <a:srgbClr val="002060"/>
                </a:solidFill>
                <a:latin typeface="Verdana" pitchFamily="34" charset="0"/>
              </a:rPr>
              <a:t>số</a:t>
            </a:r>
            <a:r>
              <a:rPr lang="en-US" dirty="0">
                <a:solidFill>
                  <a:srgbClr val="002060"/>
                </a:solidFill>
                <a:latin typeface="Verdana" pitchFamily="34" charset="0"/>
              </a:rPr>
              <a:t> </a:t>
            </a:r>
            <a:r>
              <a:rPr lang="en-US" dirty="0" err="1">
                <a:solidFill>
                  <a:srgbClr val="002060"/>
                </a:solidFill>
                <a:latin typeface="Verdana" pitchFamily="34" charset="0"/>
              </a:rPr>
              <a:t>điểm</a:t>
            </a:r>
            <a:r>
              <a:rPr lang="en-US" dirty="0">
                <a:solidFill>
                  <a:srgbClr val="002060"/>
                </a:solidFill>
                <a:latin typeface="Verdana" pitchFamily="34" charset="0"/>
              </a:rPr>
              <a:t> </a:t>
            </a:r>
            <a:r>
              <a:rPr lang="en-US" dirty="0" err="1">
                <a:solidFill>
                  <a:srgbClr val="002060"/>
                </a:solidFill>
                <a:latin typeface="Verdana" pitchFamily="34" charset="0"/>
              </a:rPr>
              <a:t>đạt</a:t>
            </a:r>
            <a:r>
              <a:rPr lang="en-US" dirty="0">
                <a:solidFill>
                  <a:srgbClr val="002060"/>
                </a:solidFill>
                <a:latin typeface="Verdana" pitchFamily="34" charset="0"/>
              </a:rPr>
              <a:t> </a:t>
            </a:r>
            <a:r>
              <a:rPr lang="en-US" dirty="0" err="1">
                <a:solidFill>
                  <a:srgbClr val="002060"/>
                </a:solidFill>
                <a:latin typeface="Verdana" pitchFamily="34" charset="0"/>
              </a:rPr>
              <a:t>được</a:t>
            </a:r>
            <a:r>
              <a:rPr lang="en-US" dirty="0">
                <a:solidFill>
                  <a:srgbClr val="002060"/>
                </a:solidFill>
                <a:latin typeface="Verdana" pitchFamily="34" charset="0"/>
              </a:rPr>
              <a:t> </a:t>
            </a:r>
            <a:r>
              <a:rPr lang="en-US" dirty="0" err="1">
                <a:solidFill>
                  <a:srgbClr val="002060"/>
                </a:solidFill>
                <a:latin typeface="Verdana" pitchFamily="34" charset="0"/>
              </a:rPr>
              <a:t>của</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dirty="0" err="1">
                <a:solidFill>
                  <a:srgbClr val="002060"/>
                </a:solidFill>
                <a:latin typeface="Verdana" pitchFamily="34" charset="0"/>
              </a:rPr>
              <a:t>mình</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ngày</a:t>
            </a:r>
            <a:endParaRPr lang="en-US" dirty="0">
              <a:solidFill>
                <a:srgbClr val="002060"/>
              </a:solidFill>
              <a:latin typeface="Verdana" pitchFamily="34" charset="0"/>
            </a:endParaRPr>
          </a:p>
        </p:txBody>
      </p:sp>
      <p:sp>
        <p:nvSpPr>
          <p:cNvPr id="8196" name="Slide Number Placeholder 5">
            <a:extLst>
              <a:ext uri="{FF2B5EF4-FFF2-40B4-BE49-F238E27FC236}">
                <a16:creationId xmlns:a16="http://schemas.microsoft.com/office/drawing/2014/main" id="{91E96DA8-3927-174E-A1CB-E1631ECD0C8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B82EE99-CF0E-1C44-B867-6A0D0222B11D}" type="slidenum">
              <a:rPr lang="en-US" altLang="en-US" sz="1400">
                <a:solidFill>
                  <a:schemeClr val="tx1"/>
                </a:solidFill>
              </a:rPr>
              <a:pPr>
                <a:spcBef>
                  <a:spcPct val="0"/>
                </a:spcBef>
                <a:buFontTx/>
                <a:buNone/>
              </a:pPr>
              <a:t>35</a:t>
            </a:fld>
            <a:endParaRPr lang="en-US" altLang="en-US" sz="1400">
              <a:solidFill>
                <a:schemeClr val="tx1"/>
              </a:solidFill>
            </a:endParaRPr>
          </a:p>
        </p:txBody>
      </p:sp>
    </p:spTree>
    <p:extLst>
      <p:ext uri="{BB962C8B-B14F-4D97-AF65-F5344CB8AC3E}">
        <p14:creationId xmlns:p14="http://schemas.microsoft.com/office/powerpoint/2010/main" val="34377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4211">
                                            <p:txEl>
                                              <p:pRg st="1" end="1"/>
                                            </p:txEl>
                                          </p:spTgt>
                                        </p:tgtEl>
                                        <p:attrNameLst>
                                          <p:attrName>style.visibility</p:attrName>
                                        </p:attrNameLst>
                                      </p:cBhvr>
                                      <p:to>
                                        <p:strVal val="visible"/>
                                      </p:to>
                                    </p:set>
                                    <p:animEffect transition="in" filter="dissolve">
                                      <p:cBhvr>
                                        <p:cTn id="7" dur="500"/>
                                        <p:tgtEl>
                                          <p:spTgt spid="94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211">
                                            <p:txEl>
                                              <p:pRg st="0" end="0"/>
                                            </p:txEl>
                                          </p:spTgt>
                                        </p:tgtEl>
                                        <p:attrNameLst>
                                          <p:attrName>style.visibility</p:attrName>
                                        </p:attrNameLst>
                                      </p:cBhvr>
                                      <p:to>
                                        <p:strVal val="visible"/>
                                      </p:to>
                                    </p:set>
                                    <p:animEffect transition="in" filter="dissolve">
                                      <p:cBhvr>
                                        <p:cTn id="12" dur="500"/>
                                        <p:tgtEl>
                                          <p:spTgt spid="942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dissolve">
                                      <p:cBhvr>
                                        <p:cTn id="17" dur="500"/>
                                        <p:tgtEl>
                                          <p:spTgt spid="94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B12C656-7A43-A043-A52F-5CFFE4BAE1FA}"/>
              </a:ext>
            </a:extLst>
          </p:cNvPr>
          <p:cNvSpPr>
            <a:spLocks noGrp="1" noChangeArrowheads="1"/>
          </p:cNvSpPr>
          <p:nvPr>
            <p:ph type="title"/>
          </p:nvPr>
        </p:nvSpPr>
        <p:spPr>
          <a:xfrm>
            <a:off x="742950" y="136525"/>
            <a:ext cx="8229600" cy="1143000"/>
          </a:xfrm>
        </p:spPr>
        <p:txBody>
          <a:bodyPr/>
          <a:lstStyle/>
          <a:p>
            <a:pPr eaLnBrk="1" hangingPunct="1"/>
            <a:r>
              <a:rPr lang="en-US" altLang="en-US" sz="3600" b="1" dirty="0" err="1">
                <a:latin typeface="Verdana" panose="020B0604030504040204" pitchFamily="34" charset="0"/>
              </a:rPr>
              <a:t>Những</a:t>
            </a:r>
            <a:r>
              <a:rPr lang="en-US" altLang="en-US" sz="3600" b="1" dirty="0">
                <a:latin typeface="Verdana" panose="020B0604030504040204" pitchFamily="34" charset="0"/>
              </a:rPr>
              <a:t> </a:t>
            </a:r>
            <a:r>
              <a:rPr lang="en-US" altLang="en-US" sz="3600" b="1" dirty="0" err="1">
                <a:latin typeface="Verdana" panose="020B0604030504040204" pitchFamily="34" charset="0"/>
              </a:rPr>
              <a:t>phương</a:t>
            </a:r>
            <a:r>
              <a:rPr lang="en-US" altLang="en-US" sz="3600" b="1" dirty="0">
                <a:latin typeface="Verdana" panose="020B0604030504040204" pitchFamily="34" charset="0"/>
              </a:rPr>
              <a:t> </a:t>
            </a:r>
            <a:r>
              <a:rPr lang="en-US" altLang="en-US" sz="3600" b="1" dirty="0" err="1">
                <a:latin typeface="Verdana" panose="020B0604030504040204" pitchFamily="34" charset="0"/>
              </a:rPr>
              <a:t>pháp</a:t>
            </a:r>
            <a:r>
              <a:rPr lang="en-US" altLang="en-US" sz="3600" b="1" dirty="0">
                <a:latin typeface="Verdana" panose="020B0604030504040204" pitchFamily="34" charset="0"/>
              </a:rPr>
              <a:t> </a:t>
            </a:r>
            <a:r>
              <a:rPr lang="en-US" altLang="en-US" sz="3600" b="1" dirty="0" err="1">
                <a:latin typeface="Verdana" panose="020B0604030504040204" pitchFamily="34" charset="0"/>
              </a:rPr>
              <a:t>khác</a:t>
            </a:r>
            <a:r>
              <a:rPr lang="en-US" altLang="en-US" sz="3600" b="1" dirty="0">
                <a:latin typeface="Verdana" panose="020B0604030504040204" pitchFamily="34" charset="0"/>
              </a:rPr>
              <a:t> </a:t>
            </a:r>
            <a:r>
              <a:rPr lang="en-US" altLang="en-US" sz="3600" b="1" dirty="0" err="1">
                <a:latin typeface="Verdana" panose="020B0604030504040204" pitchFamily="34" charset="0"/>
              </a:rPr>
              <a:t>giúp</a:t>
            </a:r>
            <a:r>
              <a:rPr lang="en-US" altLang="en-US" sz="3600" b="1" dirty="0">
                <a:latin typeface="Verdana" panose="020B0604030504040204" pitchFamily="34" charset="0"/>
              </a:rPr>
              <a:t> </a:t>
            </a:r>
            <a:r>
              <a:rPr lang="en-US" altLang="en-US" sz="3600" b="1" dirty="0" err="1">
                <a:latin typeface="Verdana" panose="020B0604030504040204" pitchFamily="34" charset="0"/>
              </a:rPr>
              <a:t>các</a:t>
            </a:r>
            <a:r>
              <a:rPr lang="en-US" altLang="en-US" sz="3600" b="1" dirty="0">
                <a:latin typeface="Verdana" panose="020B0604030504040204" pitchFamily="34" charset="0"/>
              </a:rPr>
              <a:t> </a:t>
            </a:r>
            <a:r>
              <a:rPr lang="en-US" altLang="en-US" sz="3600" b="1" dirty="0" err="1">
                <a:latin typeface="Verdana" panose="020B0604030504040204" pitchFamily="34" charset="0"/>
              </a:rPr>
              <a:t>em</a:t>
            </a:r>
            <a:r>
              <a:rPr lang="en-US" altLang="en-US" sz="3600" b="1" dirty="0">
                <a:latin typeface="Verdana" panose="020B0604030504040204" pitchFamily="34" charset="0"/>
              </a:rPr>
              <a:t> </a:t>
            </a:r>
            <a:r>
              <a:rPr lang="en-US" altLang="en-US" sz="3600" b="1" dirty="0" err="1">
                <a:latin typeface="Verdana" panose="020B0604030504040204" pitchFamily="34" charset="0"/>
              </a:rPr>
              <a:t>giữ</a:t>
            </a:r>
            <a:r>
              <a:rPr lang="en-US" altLang="en-US" sz="3600" b="1" dirty="0">
                <a:latin typeface="Verdana" panose="020B0604030504040204" pitchFamily="34" charset="0"/>
              </a:rPr>
              <a:t> </a:t>
            </a:r>
            <a:r>
              <a:rPr lang="en-US" altLang="en-US" sz="3600" b="1" dirty="0" err="1">
                <a:latin typeface="Verdana" panose="020B0604030504040204" pitchFamily="34" charset="0"/>
              </a:rPr>
              <a:t>kỷ</a:t>
            </a:r>
            <a:r>
              <a:rPr lang="en-US" altLang="en-US" sz="3600" b="1" dirty="0">
                <a:latin typeface="Verdana" panose="020B0604030504040204" pitchFamily="34" charset="0"/>
              </a:rPr>
              <a:t> </a:t>
            </a:r>
            <a:r>
              <a:rPr lang="en-US" altLang="en-US" sz="3600" b="1" dirty="0" err="1">
                <a:latin typeface="Verdana" panose="020B0604030504040204" pitchFamily="34" charset="0"/>
              </a:rPr>
              <a:t>luật</a:t>
            </a:r>
            <a:r>
              <a:rPr lang="en-US" altLang="en-US" sz="3600" b="1" dirty="0">
                <a:latin typeface="Verdana" panose="020B0604030504040204" pitchFamily="34" charset="0"/>
              </a:rPr>
              <a:t> </a:t>
            </a:r>
          </a:p>
        </p:txBody>
      </p:sp>
      <p:sp>
        <p:nvSpPr>
          <p:cNvPr id="94211" name="Rectangle 3">
            <a:extLst>
              <a:ext uri="{FF2B5EF4-FFF2-40B4-BE49-F238E27FC236}">
                <a16:creationId xmlns:a16="http://schemas.microsoft.com/office/drawing/2014/main" id="{A9490E0B-81AF-4402-A6D7-86F0547B30C4}"/>
              </a:ext>
            </a:extLst>
          </p:cNvPr>
          <p:cNvSpPr>
            <a:spLocks noGrp="1" noChangeArrowheads="1"/>
          </p:cNvSpPr>
          <p:nvPr>
            <p:ph idx="1"/>
          </p:nvPr>
        </p:nvSpPr>
        <p:spPr>
          <a:xfrm>
            <a:off x="758717" y="1499393"/>
            <a:ext cx="8213833" cy="5222081"/>
          </a:xfrm>
        </p:spPr>
        <p:txBody>
          <a:bodyPr/>
          <a:lstStyle/>
          <a:p>
            <a:pPr eaLnBrk="1" hangingPunct="1">
              <a:defRPr/>
            </a:pPr>
            <a:r>
              <a:rPr lang="en-US" dirty="0" err="1">
                <a:solidFill>
                  <a:srgbClr val="002060"/>
                </a:solidFill>
                <a:latin typeface="Verdana" pitchFamily="34" charset="0"/>
              </a:rPr>
              <a:t>Âm</a:t>
            </a:r>
            <a:r>
              <a:rPr lang="en-US" dirty="0">
                <a:solidFill>
                  <a:srgbClr val="002060"/>
                </a:solidFill>
                <a:latin typeface="Verdana" pitchFamily="34" charset="0"/>
              </a:rPr>
              <a:t> </a:t>
            </a:r>
            <a:r>
              <a:rPr lang="en-US" dirty="0" err="1">
                <a:solidFill>
                  <a:srgbClr val="002060"/>
                </a:solidFill>
                <a:latin typeface="Verdana" pitchFamily="34" charset="0"/>
              </a:rPr>
              <a:t>thanh</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dirty="0" err="1">
                <a:solidFill>
                  <a:srgbClr val="002060"/>
                </a:solidFill>
                <a:latin typeface="Verdana" pitchFamily="34" charset="0"/>
              </a:rPr>
              <a:t>chung</a:t>
            </a:r>
            <a:r>
              <a:rPr lang="en-US" dirty="0">
                <a:solidFill>
                  <a:srgbClr val="002060"/>
                </a:solidFill>
                <a:latin typeface="Verdana" pitchFamily="34" charset="0"/>
              </a:rPr>
              <a:t> </a:t>
            </a:r>
            <a:r>
              <a:rPr lang="en-US" dirty="0" err="1">
                <a:solidFill>
                  <a:srgbClr val="002060"/>
                </a:solidFill>
                <a:latin typeface="Verdana" pitchFamily="34" charset="0"/>
              </a:rPr>
              <a:t>phải</a:t>
            </a:r>
            <a:r>
              <a:rPr lang="en-US" dirty="0">
                <a:solidFill>
                  <a:srgbClr val="002060"/>
                </a:solidFill>
                <a:latin typeface="Verdana" pitchFamily="34" charset="0"/>
              </a:rPr>
              <a:t> </a:t>
            </a:r>
            <a:r>
              <a:rPr lang="en-US" dirty="0" err="1">
                <a:solidFill>
                  <a:srgbClr val="002060"/>
                </a:solidFill>
                <a:latin typeface="Verdana" pitchFamily="34" charset="0"/>
              </a:rPr>
              <a:t>đũ</a:t>
            </a:r>
            <a:r>
              <a:rPr lang="en-US" dirty="0">
                <a:solidFill>
                  <a:srgbClr val="002060"/>
                </a:solidFill>
                <a:latin typeface="Verdana" pitchFamily="34" charset="0"/>
              </a:rPr>
              <a:t> </a:t>
            </a:r>
            <a:r>
              <a:rPr lang="en-US" dirty="0" err="1">
                <a:solidFill>
                  <a:srgbClr val="002060"/>
                </a:solidFill>
                <a:latin typeface="Verdana" pitchFamily="34" charset="0"/>
              </a:rPr>
              <a:t>lớn</a:t>
            </a:r>
            <a:r>
              <a:rPr lang="en-US" dirty="0">
                <a:solidFill>
                  <a:srgbClr val="002060"/>
                </a:solidFill>
                <a:latin typeface="Verdana" pitchFamily="34" charset="0"/>
              </a:rPr>
              <a:t> </a:t>
            </a:r>
            <a:r>
              <a:rPr lang="en-US" dirty="0" err="1">
                <a:solidFill>
                  <a:srgbClr val="002060"/>
                </a:solidFill>
                <a:latin typeface="Verdana" pitchFamily="34" charset="0"/>
              </a:rPr>
              <a:t>để</a:t>
            </a:r>
            <a:r>
              <a:rPr lang="en-US" dirty="0">
                <a:solidFill>
                  <a:srgbClr val="002060"/>
                </a:solidFill>
                <a:latin typeface="Verdana" pitchFamily="34" charset="0"/>
              </a:rPr>
              <a:t> </a:t>
            </a:r>
            <a:r>
              <a:rPr lang="en-US" dirty="0" err="1">
                <a:solidFill>
                  <a:srgbClr val="002060"/>
                </a:solidFill>
                <a:latin typeface="Verdana" pitchFamily="34" charset="0"/>
              </a:rPr>
              <a:t>khiến</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tập</a:t>
            </a:r>
            <a:r>
              <a:rPr lang="en-US" dirty="0">
                <a:solidFill>
                  <a:srgbClr val="002060"/>
                </a:solidFill>
                <a:latin typeface="Verdana" pitchFamily="34" charset="0"/>
              </a:rPr>
              <a:t> </a:t>
            </a:r>
            <a:r>
              <a:rPr lang="en-US" dirty="0" err="1">
                <a:solidFill>
                  <a:srgbClr val="002060"/>
                </a:solidFill>
                <a:latin typeface="Verdana" pitchFamily="34" charset="0"/>
              </a:rPr>
              <a:t>trung</a:t>
            </a:r>
            <a:r>
              <a:rPr lang="en-US" dirty="0">
                <a:solidFill>
                  <a:srgbClr val="002060"/>
                </a:solidFill>
                <a:latin typeface="Verdana" pitchFamily="34" charset="0"/>
              </a:rPr>
              <a:t> </a:t>
            </a:r>
            <a:r>
              <a:rPr lang="en-US" dirty="0" err="1">
                <a:solidFill>
                  <a:srgbClr val="002060"/>
                </a:solidFill>
                <a:latin typeface="Verdana" pitchFamily="34" charset="0"/>
              </a:rPr>
              <a:t>chú</a:t>
            </a:r>
            <a:r>
              <a:rPr lang="en-US" dirty="0">
                <a:solidFill>
                  <a:srgbClr val="002060"/>
                </a:solidFill>
                <a:latin typeface="Verdana" pitchFamily="34" charset="0"/>
              </a:rPr>
              <a:t> </a:t>
            </a:r>
            <a:r>
              <a:rPr lang="en-US" dirty="0" err="1">
                <a:solidFill>
                  <a:srgbClr val="002060"/>
                </a:solidFill>
                <a:latin typeface="Verdana" pitchFamily="34" charset="0"/>
              </a:rPr>
              <a:t>ý</a:t>
            </a:r>
            <a:r>
              <a:rPr lang="en-US" dirty="0">
                <a:solidFill>
                  <a:srgbClr val="002060"/>
                </a:solidFill>
                <a:latin typeface="Verdana" pitchFamily="34" charset="0"/>
              </a:rPr>
              <a:t>.</a:t>
            </a:r>
          </a:p>
          <a:p>
            <a:pPr eaLnBrk="1" hangingPunct="1">
              <a:defRPr/>
            </a:pP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cộng</a:t>
            </a:r>
            <a:r>
              <a:rPr lang="en-US" dirty="0">
                <a:solidFill>
                  <a:srgbClr val="002060"/>
                </a:solidFill>
                <a:latin typeface="Verdana" pitchFamily="34" charset="0"/>
              </a:rPr>
              <a:t> </a:t>
            </a:r>
            <a:r>
              <a:rPr lang="en-US" dirty="0" err="1">
                <a:solidFill>
                  <a:srgbClr val="002060"/>
                </a:solidFill>
                <a:latin typeface="Verdana" pitchFamily="34" charset="0"/>
              </a:rPr>
              <a:t>tác</a:t>
            </a:r>
            <a:r>
              <a:rPr lang="en-US" dirty="0">
                <a:solidFill>
                  <a:srgbClr val="002060"/>
                </a:solidFill>
                <a:latin typeface="Verdana" pitchFamily="34" charset="0"/>
              </a:rPr>
              <a:t> </a:t>
            </a:r>
            <a:r>
              <a:rPr lang="en-US" dirty="0" err="1">
                <a:solidFill>
                  <a:srgbClr val="002060"/>
                </a:solidFill>
                <a:latin typeface="Verdana" pitchFamily="34" charset="0"/>
              </a:rPr>
              <a:t>viên</a:t>
            </a:r>
            <a:r>
              <a:rPr lang="en-US" dirty="0">
                <a:solidFill>
                  <a:srgbClr val="002060"/>
                </a:solidFill>
                <a:latin typeface="Verdana" pitchFamily="34" charset="0"/>
              </a:rPr>
              <a:t> </a:t>
            </a:r>
            <a:r>
              <a:rPr lang="en-US" dirty="0" err="1">
                <a:solidFill>
                  <a:srgbClr val="002060"/>
                </a:solidFill>
                <a:latin typeface="Verdana" pitchFamily="34" charset="0"/>
              </a:rPr>
              <a:t>ngồi</a:t>
            </a:r>
            <a:r>
              <a:rPr lang="en-US" dirty="0">
                <a:solidFill>
                  <a:srgbClr val="002060"/>
                </a:solidFill>
                <a:latin typeface="Verdana" pitchFamily="34" charset="0"/>
              </a:rPr>
              <a:t> </a:t>
            </a:r>
            <a:r>
              <a:rPr lang="en-US" dirty="0" err="1">
                <a:solidFill>
                  <a:srgbClr val="002060"/>
                </a:solidFill>
                <a:latin typeface="Verdana" pitchFamily="34" charset="0"/>
              </a:rPr>
              <a:t>chung</a:t>
            </a:r>
            <a:r>
              <a:rPr lang="en-US" dirty="0">
                <a:solidFill>
                  <a:srgbClr val="002060"/>
                </a:solidFill>
                <a:latin typeface="Verdana" pitchFamily="34" charset="0"/>
              </a:rPr>
              <a:t> </a:t>
            </a:r>
            <a:r>
              <a:rPr lang="en-US" dirty="0" err="1">
                <a:solidFill>
                  <a:srgbClr val="002060"/>
                </a:solidFill>
                <a:latin typeface="Verdana" pitchFamily="34" charset="0"/>
              </a:rPr>
              <a:t>với</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học</a:t>
            </a:r>
            <a:r>
              <a:rPr lang="en-US" dirty="0">
                <a:solidFill>
                  <a:srgbClr val="002060"/>
                </a:solidFill>
                <a:latin typeface="Verdana" pitchFamily="34" charset="0"/>
              </a:rPr>
              <a:t> </a:t>
            </a:r>
            <a:r>
              <a:rPr lang="en-US" dirty="0" err="1">
                <a:solidFill>
                  <a:srgbClr val="002060"/>
                </a:solidFill>
                <a:latin typeface="Verdana" pitchFamily="34" charset="0"/>
              </a:rPr>
              <a:t>Kinh</a:t>
            </a:r>
            <a:r>
              <a:rPr lang="en-US" dirty="0">
                <a:solidFill>
                  <a:srgbClr val="002060"/>
                </a:solidFill>
                <a:latin typeface="Verdana" pitchFamily="34" charset="0"/>
              </a:rPr>
              <a:t> </a:t>
            </a:r>
            <a:r>
              <a:rPr lang="en-US" dirty="0" err="1">
                <a:solidFill>
                  <a:srgbClr val="002060"/>
                </a:solidFill>
                <a:latin typeface="Verdana" pitchFamily="34" charset="0"/>
              </a:rPr>
              <a:t>thánh</a:t>
            </a:r>
            <a:r>
              <a:rPr lang="en-US" dirty="0">
                <a:solidFill>
                  <a:srgbClr val="002060"/>
                </a:solidFill>
                <a:latin typeface="Verdana" pitchFamily="34" charset="0"/>
              </a:rPr>
              <a:t> </a:t>
            </a:r>
            <a:r>
              <a:rPr lang="en-US" dirty="0" err="1">
                <a:solidFill>
                  <a:srgbClr val="002060"/>
                </a:solidFill>
                <a:latin typeface="Verdana" pitchFamily="34" charset="0"/>
              </a:rPr>
              <a:t>và</a:t>
            </a:r>
            <a:r>
              <a:rPr lang="en-US" dirty="0">
                <a:solidFill>
                  <a:srgbClr val="002060"/>
                </a:solidFill>
                <a:latin typeface="Verdana" pitchFamily="34" charset="0"/>
              </a:rPr>
              <a:t> </a:t>
            </a:r>
            <a:r>
              <a:rPr lang="en-US" dirty="0" err="1">
                <a:solidFill>
                  <a:srgbClr val="002060"/>
                </a:solidFill>
                <a:latin typeface="Verdana" pitchFamily="34" charset="0"/>
              </a:rPr>
              <a:t>cổ</a:t>
            </a:r>
            <a:r>
              <a:rPr lang="en-US" dirty="0">
                <a:solidFill>
                  <a:srgbClr val="002060"/>
                </a:solidFill>
                <a:latin typeface="Verdana" pitchFamily="34" charset="0"/>
              </a:rPr>
              <a:t> </a:t>
            </a:r>
            <a:r>
              <a:rPr lang="en-US" dirty="0" err="1">
                <a:solidFill>
                  <a:srgbClr val="002060"/>
                </a:solidFill>
                <a:latin typeface="Verdana" pitchFamily="34" charset="0"/>
              </a:rPr>
              <a:t>vũ</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chơi</a:t>
            </a:r>
            <a:r>
              <a:rPr lang="en-US" dirty="0">
                <a:solidFill>
                  <a:srgbClr val="002060"/>
                </a:solidFill>
                <a:latin typeface="Verdana" pitchFamily="34" charset="0"/>
              </a:rPr>
              <a:t>.</a:t>
            </a:r>
          </a:p>
          <a:p>
            <a:pPr eaLnBrk="1" hangingPunct="1">
              <a:defRPr/>
            </a:pPr>
            <a:r>
              <a:rPr lang="en-US" dirty="0" err="1">
                <a:solidFill>
                  <a:srgbClr val="002060"/>
                </a:solidFill>
                <a:latin typeface="Verdana" pitchFamily="34" charset="0"/>
              </a:rPr>
              <a:t>Trong</a:t>
            </a:r>
            <a:r>
              <a:rPr lang="en-US" dirty="0">
                <a:solidFill>
                  <a:srgbClr val="002060"/>
                </a:solidFill>
                <a:latin typeface="Verdana" pitchFamily="34" charset="0"/>
              </a:rPr>
              <a:t> </a:t>
            </a:r>
            <a:r>
              <a:rPr lang="en-US" dirty="0" err="1">
                <a:solidFill>
                  <a:srgbClr val="002060"/>
                </a:solidFill>
                <a:latin typeface="Verdana" pitchFamily="34" charset="0"/>
              </a:rPr>
              <a:t>giờ</a:t>
            </a:r>
            <a:r>
              <a:rPr lang="en-US" dirty="0">
                <a:solidFill>
                  <a:srgbClr val="002060"/>
                </a:solidFill>
                <a:latin typeface="Verdana" pitchFamily="34" charset="0"/>
              </a:rPr>
              <a:t> </a:t>
            </a:r>
            <a:r>
              <a:rPr lang="en-US" dirty="0" err="1">
                <a:solidFill>
                  <a:srgbClr val="002060"/>
                </a:solidFill>
                <a:latin typeface="Verdana" pitchFamily="34" charset="0"/>
              </a:rPr>
              <a:t>sinh</a:t>
            </a:r>
            <a:r>
              <a:rPr lang="en-US" dirty="0">
                <a:solidFill>
                  <a:srgbClr val="002060"/>
                </a:solidFill>
                <a:latin typeface="Verdana" pitchFamily="34" charset="0"/>
              </a:rPr>
              <a:t> </a:t>
            </a:r>
            <a:r>
              <a:rPr lang="en-US" dirty="0" err="1">
                <a:solidFill>
                  <a:srgbClr val="002060"/>
                </a:solidFill>
                <a:latin typeface="Verdana" pitchFamily="34" charset="0"/>
              </a:rPr>
              <a:t>hoạt</a:t>
            </a:r>
            <a:r>
              <a:rPr lang="en-US" dirty="0">
                <a:solidFill>
                  <a:srgbClr val="002060"/>
                </a:solidFill>
                <a:latin typeface="Verdana" pitchFamily="34" charset="0"/>
              </a:rPr>
              <a:t> </a:t>
            </a:r>
            <a:r>
              <a:rPr lang="en-US" dirty="0" err="1">
                <a:solidFill>
                  <a:srgbClr val="002060"/>
                </a:solidFill>
                <a:latin typeface="Verdana" pitchFamily="34" charset="0"/>
              </a:rPr>
              <a:t>nhóm</a:t>
            </a:r>
            <a:r>
              <a:rPr lang="en-US" dirty="0">
                <a:solidFill>
                  <a:srgbClr val="002060"/>
                </a:solidFill>
                <a:latin typeface="Verdana" pitchFamily="34" charset="0"/>
              </a:rPr>
              <a:t> </a:t>
            </a:r>
            <a:r>
              <a:rPr lang="en-US" dirty="0" err="1">
                <a:solidFill>
                  <a:srgbClr val="002060"/>
                </a:solidFill>
                <a:latin typeface="Verdana" pitchFamily="34" charset="0"/>
              </a:rPr>
              <a:t>nhỏ</a:t>
            </a:r>
            <a:r>
              <a:rPr lang="en-US" dirty="0">
                <a:solidFill>
                  <a:srgbClr val="002060"/>
                </a:solidFill>
                <a:latin typeface="Verdana" pitchFamily="34" charset="0"/>
              </a:rPr>
              <a:t>, </a:t>
            </a:r>
            <a:r>
              <a:rPr lang="en-US" dirty="0" err="1">
                <a:solidFill>
                  <a:srgbClr val="002060"/>
                </a:solidFill>
                <a:latin typeface="Verdana" pitchFamily="34" charset="0"/>
              </a:rPr>
              <a:t>người</a:t>
            </a:r>
            <a:r>
              <a:rPr lang="en-US" dirty="0">
                <a:solidFill>
                  <a:srgbClr val="002060"/>
                </a:solidFill>
                <a:latin typeface="Verdana" pitchFamily="34" charset="0"/>
              </a:rPr>
              <a:t> </a:t>
            </a:r>
            <a:r>
              <a:rPr lang="en-US" dirty="0" err="1">
                <a:solidFill>
                  <a:srgbClr val="002060"/>
                </a:solidFill>
                <a:latin typeface="Verdana" pitchFamily="34" charset="0"/>
              </a:rPr>
              <a:t>lớn</a:t>
            </a:r>
            <a:r>
              <a:rPr lang="en-US" dirty="0">
                <a:solidFill>
                  <a:srgbClr val="002060"/>
                </a:solidFill>
                <a:latin typeface="Verdana" pitchFamily="34" charset="0"/>
              </a:rPr>
              <a:t> </a:t>
            </a:r>
            <a:r>
              <a:rPr lang="en-US" dirty="0" err="1">
                <a:solidFill>
                  <a:srgbClr val="002060"/>
                </a:solidFill>
                <a:latin typeface="Verdana" pitchFamily="34" charset="0"/>
              </a:rPr>
              <a:t>có</a:t>
            </a:r>
            <a:r>
              <a:rPr lang="en-US" dirty="0">
                <a:solidFill>
                  <a:srgbClr val="002060"/>
                </a:solidFill>
                <a:latin typeface="Verdana" pitchFamily="34" charset="0"/>
              </a:rPr>
              <a:t> </a:t>
            </a:r>
            <a:r>
              <a:rPr lang="en-US" dirty="0" err="1">
                <a:solidFill>
                  <a:srgbClr val="002060"/>
                </a:solidFill>
                <a:latin typeface="Verdana" pitchFamily="34" charset="0"/>
              </a:rPr>
              <a:t>thể</a:t>
            </a:r>
            <a:r>
              <a:rPr lang="en-US" dirty="0">
                <a:solidFill>
                  <a:srgbClr val="002060"/>
                </a:solidFill>
                <a:latin typeface="Verdana" pitchFamily="34" charset="0"/>
              </a:rPr>
              <a:t> </a:t>
            </a:r>
            <a:r>
              <a:rPr lang="en-US" dirty="0" err="1">
                <a:solidFill>
                  <a:srgbClr val="002060"/>
                </a:solidFill>
                <a:latin typeface="Verdana" pitchFamily="34" charset="0"/>
              </a:rPr>
              <a:t>ngồi</a:t>
            </a:r>
            <a:r>
              <a:rPr lang="en-US" dirty="0">
                <a:solidFill>
                  <a:srgbClr val="002060"/>
                </a:solidFill>
                <a:latin typeface="Verdana" pitchFamily="34" charset="0"/>
              </a:rPr>
              <a:t> </a:t>
            </a:r>
            <a:r>
              <a:rPr lang="en-US" dirty="0" err="1">
                <a:solidFill>
                  <a:srgbClr val="002060"/>
                </a:solidFill>
                <a:latin typeface="Verdana" pitchFamily="34" charset="0"/>
              </a:rPr>
              <a:t>chung</a:t>
            </a:r>
            <a:r>
              <a:rPr lang="en-US" dirty="0">
                <a:solidFill>
                  <a:srgbClr val="002060"/>
                </a:solidFill>
                <a:latin typeface="Verdana" pitchFamily="34" charset="0"/>
              </a:rPr>
              <a:t> </a:t>
            </a:r>
            <a:r>
              <a:rPr lang="en-US" dirty="0" err="1">
                <a:solidFill>
                  <a:srgbClr val="002060"/>
                </a:solidFill>
                <a:latin typeface="Verdana" pitchFamily="34" charset="0"/>
              </a:rPr>
              <a:t>với</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để</a:t>
            </a:r>
            <a:r>
              <a:rPr lang="en-US" dirty="0">
                <a:solidFill>
                  <a:srgbClr val="002060"/>
                </a:solidFill>
                <a:latin typeface="Verdana" pitchFamily="34" charset="0"/>
              </a:rPr>
              <a:t> </a:t>
            </a:r>
            <a:r>
              <a:rPr lang="en-US" dirty="0" err="1">
                <a:solidFill>
                  <a:srgbClr val="002060"/>
                </a:solidFill>
                <a:latin typeface="Verdana" pitchFamily="34" charset="0"/>
              </a:rPr>
              <a:t>giúp</a:t>
            </a:r>
            <a:r>
              <a:rPr lang="en-US" dirty="0">
                <a:solidFill>
                  <a:srgbClr val="002060"/>
                </a:solidFill>
                <a:latin typeface="Verdana" pitchFamily="34" charset="0"/>
              </a:rPr>
              <a:t> </a:t>
            </a:r>
            <a:r>
              <a:rPr lang="en-US" dirty="0" err="1">
                <a:solidFill>
                  <a:srgbClr val="002060"/>
                </a:solidFill>
                <a:latin typeface="Verdana" pitchFamily="34" charset="0"/>
              </a:rPr>
              <a:t>các</a:t>
            </a:r>
            <a:r>
              <a:rPr lang="en-US" dirty="0">
                <a:solidFill>
                  <a:srgbClr val="002060"/>
                </a:solidFill>
                <a:latin typeface="Verdana" pitchFamily="34" charset="0"/>
              </a:rPr>
              <a:t> </a:t>
            </a:r>
            <a:r>
              <a:rPr lang="en-US" dirty="0" err="1">
                <a:solidFill>
                  <a:srgbClr val="002060"/>
                </a:solidFill>
                <a:latin typeface="Verdana" pitchFamily="34" charset="0"/>
              </a:rPr>
              <a:t>em</a:t>
            </a:r>
            <a:r>
              <a:rPr lang="en-US" dirty="0">
                <a:solidFill>
                  <a:srgbClr val="002060"/>
                </a:solidFill>
                <a:latin typeface="Verdana" pitchFamily="34" charset="0"/>
              </a:rPr>
              <a:t> </a:t>
            </a:r>
            <a:r>
              <a:rPr lang="en-US" dirty="0" err="1">
                <a:solidFill>
                  <a:srgbClr val="002060"/>
                </a:solidFill>
                <a:latin typeface="Verdana" pitchFamily="34" charset="0"/>
              </a:rPr>
              <a:t>học</a:t>
            </a:r>
            <a:r>
              <a:rPr lang="en-US" dirty="0">
                <a:solidFill>
                  <a:srgbClr val="002060"/>
                </a:solidFill>
                <a:latin typeface="Verdana" pitchFamily="34" charset="0"/>
              </a:rPr>
              <a:t> </a:t>
            </a:r>
            <a:r>
              <a:rPr lang="en-US" dirty="0" err="1">
                <a:solidFill>
                  <a:srgbClr val="002060"/>
                </a:solidFill>
                <a:latin typeface="Verdana" pitchFamily="34" charset="0"/>
              </a:rPr>
              <a:t>câu</a:t>
            </a:r>
            <a:r>
              <a:rPr lang="en-US" dirty="0">
                <a:solidFill>
                  <a:srgbClr val="002060"/>
                </a:solidFill>
                <a:latin typeface="Verdana" pitchFamily="34" charset="0"/>
              </a:rPr>
              <a:t> </a:t>
            </a:r>
            <a:r>
              <a:rPr lang="en-US" dirty="0" err="1">
                <a:solidFill>
                  <a:srgbClr val="002060"/>
                </a:solidFill>
                <a:latin typeface="Verdana" pitchFamily="34" charset="0"/>
              </a:rPr>
              <a:t>gốc</a:t>
            </a:r>
            <a:r>
              <a:rPr lang="en-US" dirty="0">
                <a:solidFill>
                  <a:srgbClr val="002060"/>
                </a:solidFill>
                <a:latin typeface="Verdana" pitchFamily="34" charset="0"/>
              </a:rPr>
              <a:t> </a:t>
            </a:r>
            <a:r>
              <a:rPr lang="en-US" dirty="0" err="1">
                <a:solidFill>
                  <a:srgbClr val="002060"/>
                </a:solidFill>
                <a:latin typeface="Verdana" pitchFamily="34" charset="0"/>
              </a:rPr>
              <a:t>và</a:t>
            </a:r>
            <a:r>
              <a:rPr lang="en-US" dirty="0">
                <a:solidFill>
                  <a:srgbClr val="002060"/>
                </a:solidFill>
                <a:latin typeface="Verdana" pitchFamily="34" charset="0"/>
              </a:rPr>
              <a:t> </a:t>
            </a:r>
            <a:r>
              <a:rPr lang="en-US" dirty="0" err="1">
                <a:solidFill>
                  <a:srgbClr val="002060"/>
                </a:solidFill>
                <a:latin typeface="Verdana" pitchFamily="34" charset="0"/>
              </a:rPr>
              <a:t>làm</a:t>
            </a:r>
            <a:r>
              <a:rPr lang="en-US" dirty="0">
                <a:solidFill>
                  <a:srgbClr val="002060"/>
                </a:solidFill>
                <a:latin typeface="Verdana" pitchFamily="34" charset="0"/>
              </a:rPr>
              <a:t> </a:t>
            </a:r>
            <a:r>
              <a:rPr lang="en-US" dirty="0" err="1">
                <a:solidFill>
                  <a:srgbClr val="002060"/>
                </a:solidFill>
                <a:latin typeface="Verdana" pitchFamily="34" charset="0"/>
              </a:rPr>
              <a:t>bài</a:t>
            </a:r>
            <a:r>
              <a:rPr lang="en-US" dirty="0">
                <a:solidFill>
                  <a:srgbClr val="002060"/>
                </a:solidFill>
                <a:latin typeface="Verdana" pitchFamily="34" charset="0"/>
              </a:rPr>
              <a:t> </a:t>
            </a:r>
            <a:r>
              <a:rPr lang="en-US" dirty="0" err="1">
                <a:solidFill>
                  <a:srgbClr val="002060"/>
                </a:solidFill>
                <a:latin typeface="Verdana" pitchFamily="34" charset="0"/>
              </a:rPr>
              <a:t>tập</a:t>
            </a:r>
            <a:r>
              <a:rPr lang="en-US" dirty="0">
                <a:solidFill>
                  <a:srgbClr val="002060"/>
                </a:solidFill>
                <a:latin typeface="Verdana" pitchFamily="34" charset="0"/>
              </a:rPr>
              <a:t>.</a:t>
            </a:r>
          </a:p>
        </p:txBody>
      </p:sp>
      <p:sp>
        <p:nvSpPr>
          <p:cNvPr id="8196" name="Slide Number Placeholder 5">
            <a:extLst>
              <a:ext uri="{FF2B5EF4-FFF2-40B4-BE49-F238E27FC236}">
                <a16:creationId xmlns:a16="http://schemas.microsoft.com/office/drawing/2014/main" id="{91E96DA8-3927-174E-A1CB-E1631ECD0C8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A99D"/>
                </a:solidFill>
                <a:latin typeface="Formata BQ Regular" pitchFamily="50" charset="0"/>
                <a:ea typeface="MS PGothic" panose="020B0600070205080204" pitchFamily="34" charset="-128"/>
              </a:defRPr>
            </a:lvl1pPr>
            <a:lvl2pPr marL="742950" indent="-285750">
              <a:spcBef>
                <a:spcPct val="20000"/>
              </a:spcBef>
              <a:buChar char="–"/>
              <a:defRPr sz="2800">
                <a:solidFill>
                  <a:srgbClr val="00A99D"/>
                </a:solidFill>
                <a:latin typeface="Formata BQ Regular" pitchFamily="50" charset="0"/>
                <a:ea typeface="MS PGothic" panose="020B0600070205080204" pitchFamily="34" charset="-128"/>
              </a:defRPr>
            </a:lvl2pPr>
            <a:lvl3pPr marL="1143000" indent="-228600">
              <a:spcBef>
                <a:spcPct val="20000"/>
              </a:spcBef>
              <a:buChar char="•"/>
              <a:defRPr sz="2400">
                <a:solidFill>
                  <a:srgbClr val="00A99D"/>
                </a:solidFill>
                <a:latin typeface="Formata BQ Regular" pitchFamily="50" charset="0"/>
                <a:ea typeface="MS PGothic" panose="020B0600070205080204" pitchFamily="34" charset="-128"/>
              </a:defRPr>
            </a:lvl3pPr>
            <a:lvl4pPr marL="1600200" indent="-228600">
              <a:spcBef>
                <a:spcPct val="20000"/>
              </a:spcBef>
              <a:buChar char="–"/>
              <a:defRPr sz="2000">
                <a:solidFill>
                  <a:srgbClr val="00A99D"/>
                </a:solidFill>
                <a:latin typeface="Formata BQ Regular" pitchFamily="50" charset="0"/>
                <a:ea typeface="MS PGothic" panose="020B0600070205080204" pitchFamily="34" charset="-128"/>
              </a:defRPr>
            </a:lvl4pPr>
            <a:lvl5pPr marL="2057400" indent="-228600">
              <a:spcBef>
                <a:spcPct val="20000"/>
              </a:spcBef>
              <a:buChar char="»"/>
              <a:defRPr sz="2000">
                <a:solidFill>
                  <a:srgbClr val="00A99D"/>
                </a:solidFill>
                <a:latin typeface="Formata BQ Regular" pitchFamily="50" charset="0"/>
                <a:ea typeface="MS PGothic" panose="020B0600070205080204" pitchFamily="34" charset="-128"/>
              </a:defRPr>
            </a:lvl5pPr>
            <a:lvl6pPr marL="25146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6pPr>
            <a:lvl7pPr marL="29718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7pPr>
            <a:lvl8pPr marL="34290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8pPr>
            <a:lvl9pPr marL="3886200" indent="-228600" defTabSz="457200" eaLnBrk="0" fontAlgn="base" hangingPunct="0">
              <a:spcBef>
                <a:spcPct val="20000"/>
              </a:spcBef>
              <a:spcAft>
                <a:spcPct val="0"/>
              </a:spcAft>
              <a:buChar char="»"/>
              <a:defRPr sz="2000">
                <a:solidFill>
                  <a:srgbClr val="00A99D"/>
                </a:solidFill>
                <a:latin typeface="Formata BQ Regular" pitchFamily="50" charset="0"/>
                <a:ea typeface="MS PGothic" panose="020B0600070205080204" pitchFamily="34" charset="-128"/>
              </a:defRPr>
            </a:lvl9pPr>
          </a:lstStyle>
          <a:p>
            <a:pPr>
              <a:spcBef>
                <a:spcPct val="0"/>
              </a:spcBef>
              <a:buFontTx/>
              <a:buNone/>
            </a:pPr>
            <a:fld id="{BB82EE99-CF0E-1C44-B867-6A0D0222B11D}" type="slidenum">
              <a:rPr lang="en-US" altLang="en-US" sz="1400">
                <a:solidFill>
                  <a:schemeClr val="tx1"/>
                </a:solidFill>
              </a:rPr>
              <a:pPr>
                <a:spcBef>
                  <a:spcPct val="0"/>
                </a:spcBef>
                <a:buFontTx/>
                <a:buNone/>
              </a:pPr>
              <a:t>36</a:t>
            </a:fld>
            <a:endParaRPr lang="en-US" altLang="en-US" sz="1400">
              <a:solidFill>
                <a:schemeClr val="tx1"/>
              </a:solidFill>
            </a:endParaRPr>
          </a:p>
        </p:txBody>
      </p:sp>
    </p:spTree>
    <p:extLst>
      <p:ext uri="{BB962C8B-B14F-4D97-AF65-F5344CB8AC3E}">
        <p14:creationId xmlns:p14="http://schemas.microsoft.com/office/powerpoint/2010/main" val="23232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dissolve">
                                      <p:cBhvr>
                                        <p:cTn id="7" dur="500"/>
                                        <p:tgtEl>
                                          <p:spTgt spid="94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dissolve">
                                      <p:cBhvr>
                                        <p:cTn id="12" dur="500"/>
                                        <p:tgtEl>
                                          <p:spTgt spid="94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dissolve">
                                      <p:cBhvr>
                                        <p:cTn id="17" dur="500"/>
                                        <p:tgtEl>
                                          <p:spTgt spid="94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CA1832C-F6D3-4B9E-B373-71EE8801F93D}"/>
              </a:ext>
            </a:extLst>
          </p:cNvPr>
          <p:cNvSpPr>
            <a:spLocks noGrp="1" noChangeArrowheads="1"/>
          </p:cNvSpPr>
          <p:nvPr>
            <p:ph type="title"/>
          </p:nvPr>
        </p:nvSpPr>
        <p:spPr>
          <a:xfrm>
            <a:off x="4939862" y="0"/>
            <a:ext cx="3289738" cy="798786"/>
          </a:xfrm>
        </p:spPr>
        <p:txBody>
          <a:bodyPr>
            <a:normAutofit/>
          </a:bodyPr>
          <a:lstStyle/>
          <a:p>
            <a:pPr eaLnBrk="1" hangingPunct="1"/>
            <a:r>
              <a:rPr lang="en-US" altLang="en-US" sz="4000" b="1" dirty="0" err="1">
                <a:solidFill>
                  <a:schemeClr val="tx2"/>
                </a:solidFill>
              </a:rPr>
              <a:t>Câu</a:t>
            </a:r>
            <a:r>
              <a:rPr lang="en-US" altLang="en-US" sz="4000" b="1" dirty="0">
                <a:solidFill>
                  <a:schemeClr val="tx2"/>
                </a:solidFill>
              </a:rPr>
              <a:t> </a:t>
            </a:r>
            <a:r>
              <a:rPr lang="en-US" altLang="en-US" sz="4000" b="1" dirty="0" err="1">
                <a:solidFill>
                  <a:schemeClr val="tx2"/>
                </a:solidFill>
              </a:rPr>
              <a:t>hỏi</a:t>
            </a:r>
            <a:r>
              <a:rPr lang="en-US" altLang="en-US" sz="4000" b="1" dirty="0">
                <a:solidFill>
                  <a:schemeClr val="tx2"/>
                </a:solidFill>
              </a:rPr>
              <a:t>?</a:t>
            </a:r>
          </a:p>
        </p:txBody>
      </p:sp>
      <p:sp>
        <p:nvSpPr>
          <p:cNvPr id="23555" name="Rectangle 3">
            <a:extLst>
              <a:ext uri="{FF2B5EF4-FFF2-40B4-BE49-F238E27FC236}">
                <a16:creationId xmlns:a16="http://schemas.microsoft.com/office/drawing/2014/main" id="{DC1B84FF-C724-4E56-B45C-23299A0BB376}"/>
              </a:ext>
            </a:extLst>
          </p:cNvPr>
          <p:cNvSpPr>
            <a:spLocks noGrp="1" noChangeArrowheads="1"/>
          </p:cNvSpPr>
          <p:nvPr>
            <p:ph idx="1"/>
          </p:nvPr>
        </p:nvSpPr>
        <p:spPr>
          <a:xfrm>
            <a:off x="4591209" y="1635852"/>
            <a:ext cx="4330743" cy="3639289"/>
          </a:xfrm>
        </p:spPr>
        <p:txBody>
          <a:bodyPr anchor="ctr">
            <a:noAutofit/>
          </a:bodyPr>
          <a:lstStyle/>
          <a:p>
            <a:pPr marL="514350" indent="-514350">
              <a:buAutoNum type="arabicPeriod"/>
            </a:pPr>
            <a:r>
              <a:rPr lang="en-US" sz="3600">
                <a:solidFill>
                  <a:srgbClr val="002060"/>
                </a:solidFill>
              </a:rPr>
              <a:t>Tại sao sự hổ trợ của Mục sư quản nhiệm và Hội thánh là quan trọng nhất đối với câu lạc bộ Awana?</a:t>
            </a:r>
            <a:endParaRPr lang="en-US" sz="3600" dirty="0">
              <a:solidFill>
                <a:srgbClr val="002060"/>
              </a:solidFill>
            </a:endParaRPr>
          </a:p>
        </p:txBody>
      </p:sp>
      <p:sp>
        <p:nvSpPr>
          <p:cNvPr id="22532" name="Slide Number Placeholder 5">
            <a:extLst>
              <a:ext uri="{FF2B5EF4-FFF2-40B4-BE49-F238E27FC236}">
                <a16:creationId xmlns:a16="http://schemas.microsoft.com/office/drawing/2014/main" id="{517B92B3-4F2A-423C-899E-7AEC887F4BC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EFC64172-FF69-479C-B07A-6B4FA0298779}" type="slidenum">
              <a:rPr lang="en-US" altLang="en-US" smtClean="0"/>
              <a:pPr eaLnBrk="1" hangingPunct="1">
                <a:spcAft>
                  <a:spcPts val="600"/>
                </a:spcAft>
              </a:pPr>
              <a:t>37</a:t>
            </a:fld>
            <a:endParaRPr lang="en-US" altLang="en-US"/>
          </a:p>
        </p:txBody>
      </p:sp>
      <p:pic>
        <p:nvPicPr>
          <p:cNvPr id="22533" name="Picture 4" descr="j0234752">
            <a:extLst>
              <a:ext uri="{FF2B5EF4-FFF2-40B4-BE49-F238E27FC236}">
                <a16:creationId xmlns:a16="http://schemas.microsoft.com/office/drawing/2014/main" id="{88B869B1-8B45-4B16-89C7-48E13AC38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99534" y="2069119"/>
            <a:ext cx="2746373" cy="3069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4" descr="j0234752">
            <a:extLst>
              <a:ext uri="{FF2B5EF4-FFF2-40B4-BE49-F238E27FC236}">
                <a16:creationId xmlns:a16="http://schemas.microsoft.com/office/drawing/2014/main" id="{88B869B1-8B45-4B16-89C7-48E13AC38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1110129" y="2055051"/>
            <a:ext cx="2450957" cy="273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DC1B84FF-C724-4E56-B45C-23299A0BB376}"/>
              </a:ext>
            </a:extLst>
          </p:cNvPr>
          <p:cNvSpPr>
            <a:spLocks noGrp="1" noChangeArrowheads="1"/>
          </p:cNvSpPr>
          <p:nvPr>
            <p:ph idx="1"/>
          </p:nvPr>
        </p:nvSpPr>
        <p:spPr>
          <a:xfrm>
            <a:off x="4427929" y="1754497"/>
            <a:ext cx="4258871" cy="4017320"/>
          </a:xfrm>
        </p:spPr>
        <p:txBody>
          <a:bodyPr>
            <a:noAutofit/>
          </a:bodyPr>
          <a:lstStyle/>
          <a:p>
            <a:pPr marL="0" indent="0">
              <a:buNone/>
            </a:pPr>
            <a:r>
              <a:rPr lang="en-US" sz="3600" dirty="0">
                <a:solidFill>
                  <a:srgbClr val="002060"/>
                </a:solidFill>
              </a:rPr>
              <a:t>2.</a:t>
            </a:r>
            <a:r>
              <a:rPr lang="en-US" sz="3600" dirty="0"/>
              <a:t> </a:t>
            </a:r>
            <a:r>
              <a:rPr lang="en-US" sz="3600" dirty="0" err="1">
                <a:solidFill>
                  <a:srgbClr val="002060"/>
                </a:solidFill>
              </a:rPr>
              <a:t>Vai</a:t>
            </a:r>
            <a:r>
              <a:rPr lang="en-US" sz="3600" dirty="0">
                <a:solidFill>
                  <a:srgbClr val="002060"/>
                </a:solidFill>
              </a:rPr>
              <a:t> </a:t>
            </a:r>
            <a:r>
              <a:rPr lang="en-US" sz="3600" dirty="0" err="1">
                <a:solidFill>
                  <a:srgbClr val="002060"/>
                </a:solidFill>
              </a:rPr>
              <a:t>trò</a:t>
            </a:r>
            <a:r>
              <a:rPr lang="en-US" sz="3600" dirty="0">
                <a:solidFill>
                  <a:srgbClr val="002060"/>
                </a:solidFill>
              </a:rPr>
              <a:t> </a:t>
            </a:r>
            <a:r>
              <a:rPr lang="en-US" sz="3600" dirty="0" err="1">
                <a:solidFill>
                  <a:srgbClr val="002060"/>
                </a:solidFill>
              </a:rPr>
              <a:t>lãnh</a:t>
            </a:r>
            <a:r>
              <a:rPr lang="en-US" sz="3600" dirty="0">
                <a:solidFill>
                  <a:srgbClr val="002060"/>
                </a:solidFill>
              </a:rPr>
              <a:t> </a:t>
            </a:r>
            <a:r>
              <a:rPr lang="en-US" sz="3600" dirty="0" err="1">
                <a:solidFill>
                  <a:srgbClr val="002060"/>
                </a:solidFill>
              </a:rPr>
              <a:t>đạo</a:t>
            </a:r>
            <a:r>
              <a:rPr lang="en-US" sz="3600" dirty="0">
                <a:solidFill>
                  <a:srgbClr val="002060"/>
                </a:solidFill>
              </a:rPr>
              <a:t> </a:t>
            </a:r>
            <a:r>
              <a:rPr lang="en-US" sz="3600" dirty="0" err="1">
                <a:solidFill>
                  <a:srgbClr val="002060"/>
                </a:solidFill>
              </a:rPr>
              <a:t>nào</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sinh</a:t>
            </a:r>
            <a:r>
              <a:rPr lang="en-US" sz="3600" dirty="0">
                <a:solidFill>
                  <a:srgbClr val="002060"/>
                </a:solidFill>
              </a:rPr>
              <a:t> </a:t>
            </a:r>
            <a:r>
              <a:rPr lang="en-US" sz="3600" dirty="0" err="1">
                <a:solidFill>
                  <a:srgbClr val="002060"/>
                </a:solidFill>
              </a:rPr>
              <a:t>hoạt</a:t>
            </a:r>
            <a:r>
              <a:rPr lang="en-US" sz="3600" dirty="0">
                <a:solidFill>
                  <a:srgbClr val="002060"/>
                </a:solidFill>
              </a:rPr>
              <a:t> </a:t>
            </a:r>
            <a:r>
              <a:rPr lang="en-US" sz="3600" dirty="0" err="1">
                <a:solidFill>
                  <a:srgbClr val="002060"/>
                </a:solidFill>
              </a:rPr>
              <a:t>câu</a:t>
            </a:r>
            <a:r>
              <a:rPr lang="en-US" sz="3600" dirty="0">
                <a:solidFill>
                  <a:srgbClr val="002060"/>
                </a:solidFill>
              </a:rPr>
              <a:t> </a:t>
            </a:r>
            <a:r>
              <a:rPr lang="en-US" sz="3600" dirty="0" err="1">
                <a:solidFill>
                  <a:srgbClr val="002060"/>
                </a:solidFill>
              </a:rPr>
              <a:t>lạc</a:t>
            </a:r>
            <a:r>
              <a:rPr lang="en-US" sz="3600" dirty="0">
                <a:solidFill>
                  <a:srgbClr val="002060"/>
                </a:solidFill>
              </a:rPr>
              <a:t> </a:t>
            </a:r>
            <a:r>
              <a:rPr lang="en-US" sz="3600" dirty="0" err="1">
                <a:solidFill>
                  <a:srgbClr val="002060"/>
                </a:solidFill>
              </a:rPr>
              <a:t>bộ</a:t>
            </a:r>
            <a:r>
              <a:rPr lang="en-US" sz="3600" dirty="0">
                <a:solidFill>
                  <a:srgbClr val="002060"/>
                </a:solidFill>
              </a:rPr>
              <a:t> </a:t>
            </a:r>
            <a:r>
              <a:rPr lang="en-US" sz="3600" dirty="0" err="1">
                <a:solidFill>
                  <a:srgbClr val="002060"/>
                </a:solidFill>
              </a:rPr>
              <a:t>tác</a:t>
            </a:r>
            <a:r>
              <a:rPr lang="en-US" sz="3600" dirty="0">
                <a:solidFill>
                  <a:srgbClr val="002060"/>
                </a:solidFill>
              </a:rPr>
              <a:t> </a:t>
            </a:r>
            <a:r>
              <a:rPr lang="en-US" sz="3600" dirty="0" err="1">
                <a:solidFill>
                  <a:srgbClr val="002060"/>
                </a:solidFill>
              </a:rPr>
              <a:t>động</a:t>
            </a:r>
            <a:r>
              <a:rPr lang="en-US" sz="3600" dirty="0">
                <a:solidFill>
                  <a:srgbClr val="002060"/>
                </a:solidFill>
              </a:rPr>
              <a:t> </a:t>
            </a:r>
            <a:r>
              <a:rPr lang="en-US" sz="3600" dirty="0" err="1">
                <a:solidFill>
                  <a:srgbClr val="002060"/>
                </a:solidFill>
              </a:rPr>
              <a:t>lớn</a:t>
            </a:r>
            <a:r>
              <a:rPr lang="en-US" sz="3600" dirty="0">
                <a:solidFill>
                  <a:srgbClr val="002060"/>
                </a:solidFill>
              </a:rPr>
              <a:t> </a:t>
            </a:r>
            <a:r>
              <a:rPr lang="en-US" sz="3600" dirty="0" err="1">
                <a:solidFill>
                  <a:srgbClr val="002060"/>
                </a:solidFill>
              </a:rPr>
              <a:t>nhất</a:t>
            </a:r>
            <a:r>
              <a:rPr lang="en-US" sz="3600" dirty="0">
                <a:solidFill>
                  <a:srgbClr val="002060"/>
                </a:solidFill>
              </a:rPr>
              <a:t> </a:t>
            </a:r>
            <a:r>
              <a:rPr lang="en-US" sz="3600" dirty="0" err="1">
                <a:solidFill>
                  <a:srgbClr val="002060"/>
                </a:solidFill>
              </a:rPr>
              <a:t>trên</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Tại</a:t>
            </a:r>
            <a:r>
              <a:rPr lang="en-US" sz="3600" dirty="0">
                <a:solidFill>
                  <a:srgbClr val="002060"/>
                </a:solidFill>
              </a:rPr>
              <a:t> </a:t>
            </a:r>
            <a:r>
              <a:rPr lang="en-US" sz="3600" dirty="0" err="1">
                <a:solidFill>
                  <a:srgbClr val="002060"/>
                </a:solidFill>
              </a:rPr>
              <a:t>sao</a:t>
            </a:r>
            <a:r>
              <a:rPr lang="en-US" sz="3600" dirty="0">
                <a:solidFill>
                  <a:srgbClr val="002060"/>
                </a:solidFill>
              </a:rPr>
              <a:t>? </a:t>
            </a:r>
          </a:p>
        </p:txBody>
      </p:sp>
      <p:sp>
        <p:nvSpPr>
          <p:cNvPr id="22532" name="Slide Number Placeholder 5">
            <a:extLst>
              <a:ext uri="{FF2B5EF4-FFF2-40B4-BE49-F238E27FC236}">
                <a16:creationId xmlns:a16="http://schemas.microsoft.com/office/drawing/2014/main" id="{517B92B3-4F2A-423C-899E-7AEC887F4BC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EFC64172-FF69-479C-B07A-6B4FA0298779}" type="slidenum">
              <a:rPr lang="en-US" altLang="en-US" sz="1000">
                <a:solidFill>
                  <a:prstClr val="black">
                    <a:tint val="75000"/>
                  </a:prstClr>
                </a:solidFill>
              </a:rPr>
              <a:pPr eaLnBrk="1" hangingPunct="1">
                <a:spcAft>
                  <a:spcPts val="600"/>
                </a:spcAft>
              </a:pPr>
              <a:t>38</a:t>
            </a:fld>
            <a:endParaRPr lang="en-US" altLang="en-US" sz="1000">
              <a:solidFill>
                <a:prstClr val="black">
                  <a:tint val="75000"/>
                </a:prstClr>
              </a:solidFill>
            </a:endParaRPr>
          </a:p>
        </p:txBody>
      </p:sp>
    </p:spTree>
    <p:extLst>
      <p:ext uri="{BB962C8B-B14F-4D97-AF65-F5344CB8AC3E}">
        <p14:creationId xmlns:p14="http://schemas.microsoft.com/office/powerpoint/2010/main" val="819253621"/>
      </p:ext>
    </p:extLst>
  </p:cSld>
  <p:clrMapOvr>
    <a:masterClrMapping/>
  </p:clrMapOvr>
  <p:transition>
    <p:pull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4" descr="j0234752">
            <a:extLst>
              <a:ext uri="{FF2B5EF4-FFF2-40B4-BE49-F238E27FC236}">
                <a16:creationId xmlns:a16="http://schemas.microsoft.com/office/drawing/2014/main" id="{88B869B1-8B45-4B16-89C7-48E13AC389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1110129" y="2055051"/>
            <a:ext cx="2450957" cy="273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DC1B84FF-C724-4E56-B45C-23299A0BB376}"/>
              </a:ext>
            </a:extLst>
          </p:cNvPr>
          <p:cNvSpPr>
            <a:spLocks noGrp="1" noChangeArrowheads="1"/>
          </p:cNvSpPr>
          <p:nvPr>
            <p:ph idx="1"/>
          </p:nvPr>
        </p:nvSpPr>
        <p:spPr>
          <a:xfrm>
            <a:off x="4014952" y="1376855"/>
            <a:ext cx="4815919" cy="4235183"/>
          </a:xfrm>
        </p:spPr>
        <p:txBody>
          <a:bodyPr anchor="ctr">
            <a:noAutofit/>
          </a:bodyPr>
          <a:lstStyle/>
          <a:p>
            <a:pPr marL="0" indent="0">
              <a:buNone/>
            </a:pPr>
            <a:r>
              <a:rPr lang="en-US" sz="3600" dirty="0">
                <a:solidFill>
                  <a:srgbClr val="002060"/>
                </a:solidFill>
              </a:rPr>
              <a:t>3. </a:t>
            </a:r>
            <a:r>
              <a:rPr lang="en-US" sz="3600" dirty="0" err="1">
                <a:solidFill>
                  <a:srgbClr val="002060"/>
                </a:solidFill>
              </a:rPr>
              <a:t>Tại</a:t>
            </a:r>
            <a:r>
              <a:rPr lang="en-US" sz="3600" dirty="0">
                <a:solidFill>
                  <a:srgbClr val="002060"/>
                </a:solidFill>
              </a:rPr>
              <a:t> </a:t>
            </a:r>
            <a:r>
              <a:rPr lang="en-US" sz="3600" dirty="0" err="1">
                <a:solidFill>
                  <a:srgbClr val="002060"/>
                </a:solidFill>
              </a:rPr>
              <a:t>sao</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biện</a:t>
            </a:r>
            <a:r>
              <a:rPr lang="en-US" sz="3600" dirty="0">
                <a:solidFill>
                  <a:srgbClr val="002060"/>
                </a:solidFill>
              </a:rPr>
              <a:t> </a:t>
            </a:r>
            <a:r>
              <a:rPr lang="en-US" sz="3600" dirty="0" err="1">
                <a:solidFill>
                  <a:srgbClr val="002060"/>
                </a:solidFill>
              </a:rPr>
              <a:t>pháp</a:t>
            </a:r>
            <a:r>
              <a:rPr lang="en-US" sz="3600" dirty="0">
                <a:solidFill>
                  <a:srgbClr val="002060"/>
                </a:solidFill>
              </a:rPr>
              <a:t> </a:t>
            </a:r>
            <a:r>
              <a:rPr lang="en-US" sz="3600" dirty="0" err="1">
                <a:solidFill>
                  <a:srgbClr val="002060"/>
                </a:solidFill>
              </a:rPr>
              <a:t>trừng</a:t>
            </a:r>
            <a:r>
              <a:rPr lang="en-US" sz="3600" dirty="0">
                <a:solidFill>
                  <a:srgbClr val="002060"/>
                </a:solidFill>
              </a:rPr>
              <a:t> </a:t>
            </a:r>
            <a:r>
              <a:rPr lang="en-US" sz="3600" dirty="0" err="1">
                <a:solidFill>
                  <a:srgbClr val="002060"/>
                </a:solidFill>
              </a:rPr>
              <a:t>phạt</a:t>
            </a:r>
            <a:r>
              <a:rPr lang="en-US" sz="3600" dirty="0">
                <a:solidFill>
                  <a:srgbClr val="002060"/>
                </a:solidFill>
              </a:rPr>
              <a:t> </a:t>
            </a:r>
            <a:r>
              <a:rPr lang="en-US" sz="3600" dirty="0" err="1">
                <a:solidFill>
                  <a:srgbClr val="002060"/>
                </a:solidFill>
              </a:rPr>
              <a:t>thiếu</a:t>
            </a:r>
            <a:r>
              <a:rPr lang="en-US" sz="3600" dirty="0">
                <a:solidFill>
                  <a:srgbClr val="002060"/>
                </a:solidFill>
              </a:rPr>
              <a:t> </a:t>
            </a:r>
            <a:r>
              <a:rPr lang="en-US" sz="3600" dirty="0" err="1">
                <a:solidFill>
                  <a:srgbClr val="002060"/>
                </a:solidFill>
              </a:rPr>
              <a:t>nhi</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tôn</a:t>
            </a:r>
            <a:r>
              <a:rPr lang="en-US" sz="3600" dirty="0">
                <a:solidFill>
                  <a:srgbClr val="002060"/>
                </a:solidFill>
              </a:rPr>
              <a:t> </a:t>
            </a:r>
            <a:r>
              <a:rPr lang="en-US" sz="3600" dirty="0" err="1">
                <a:solidFill>
                  <a:srgbClr val="002060"/>
                </a:solidFill>
              </a:rPr>
              <a:t>trọng</a:t>
            </a:r>
            <a:r>
              <a:rPr lang="en-US" sz="3600" dirty="0">
                <a:solidFill>
                  <a:srgbClr val="002060"/>
                </a:solidFill>
              </a:rPr>
              <a:t> </a:t>
            </a:r>
            <a:r>
              <a:rPr lang="en-US" sz="3600" dirty="0" err="1">
                <a:solidFill>
                  <a:srgbClr val="002060"/>
                </a:solidFill>
              </a:rPr>
              <a:t>kỷ</a:t>
            </a:r>
            <a:r>
              <a:rPr lang="en-US" sz="3600" dirty="0">
                <a:solidFill>
                  <a:srgbClr val="002060"/>
                </a:solidFill>
              </a:rPr>
              <a:t> </a:t>
            </a:r>
            <a:r>
              <a:rPr lang="en-US" sz="3600" dirty="0" err="1">
                <a:solidFill>
                  <a:srgbClr val="002060"/>
                </a:solidFill>
              </a:rPr>
              <a:t>luật</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được</a:t>
            </a:r>
            <a:r>
              <a:rPr lang="en-US" sz="3600" dirty="0">
                <a:solidFill>
                  <a:srgbClr val="002060"/>
                </a:solidFill>
              </a:rPr>
              <a:t> </a:t>
            </a:r>
            <a:r>
              <a:rPr lang="en-US" sz="3600" dirty="0" err="1">
                <a:solidFill>
                  <a:srgbClr val="002060"/>
                </a:solidFill>
              </a:rPr>
              <a:t>Awana</a:t>
            </a:r>
            <a:r>
              <a:rPr lang="en-US" sz="3600" dirty="0">
                <a:solidFill>
                  <a:srgbClr val="002060"/>
                </a:solidFill>
              </a:rPr>
              <a:t> </a:t>
            </a:r>
            <a:r>
              <a:rPr lang="en-US" sz="3600" dirty="0" err="1">
                <a:solidFill>
                  <a:srgbClr val="002060"/>
                </a:solidFill>
              </a:rPr>
              <a:t>áp</a:t>
            </a:r>
            <a:r>
              <a:rPr lang="en-US" sz="3600" dirty="0">
                <a:solidFill>
                  <a:srgbClr val="002060"/>
                </a:solidFill>
              </a:rPr>
              <a:t> </a:t>
            </a:r>
            <a:r>
              <a:rPr lang="en-US" sz="3600" dirty="0" err="1">
                <a:solidFill>
                  <a:srgbClr val="002060"/>
                </a:solidFill>
              </a:rPr>
              <a:t>dụng</a:t>
            </a:r>
            <a:r>
              <a:rPr lang="en-US" sz="3600" dirty="0">
                <a:solidFill>
                  <a:srgbClr val="002060"/>
                </a:solidFill>
              </a:rPr>
              <a:t>?</a:t>
            </a:r>
          </a:p>
        </p:txBody>
      </p:sp>
      <p:sp>
        <p:nvSpPr>
          <p:cNvPr id="22532" name="Slide Number Placeholder 5">
            <a:extLst>
              <a:ext uri="{FF2B5EF4-FFF2-40B4-BE49-F238E27FC236}">
                <a16:creationId xmlns:a16="http://schemas.microsoft.com/office/drawing/2014/main" id="{517B92B3-4F2A-423C-899E-7AEC887F4BC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Formata BQ Regular" charset="0"/>
                <a:ea typeface="MS PGothic" panose="020B0600070205080204" pitchFamily="34" charset="-128"/>
              </a:defRPr>
            </a:lvl1pPr>
            <a:lvl2pPr marL="742950" indent="-285750" eaLnBrk="0" hangingPunct="0">
              <a:defRPr>
                <a:solidFill>
                  <a:schemeClr val="tx1"/>
                </a:solidFill>
                <a:latin typeface="Formata BQ Regular" charset="0"/>
                <a:ea typeface="MS PGothic" panose="020B0600070205080204" pitchFamily="34" charset="-128"/>
              </a:defRPr>
            </a:lvl2pPr>
            <a:lvl3pPr marL="1143000" indent="-228600" eaLnBrk="0" hangingPunct="0">
              <a:defRPr>
                <a:solidFill>
                  <a:schemeClr val="tx1"/>
                </a:solidFill>
                <a:latin typeface="Formata BQ Regular" charset="0"/>
                <a:ea typeface="MS PGothic" panose="020B0600070205080204" pitchFamily="34" charset="-128"/>
              </a:defRPr>
            </a:lvl3pPr>
            <a:lvl4pPr marL="1600200" indent="-228600" eaLnBrk="0" hangingPunct="0">
              <a:defRPr>
                <a:solidFill>
                  <a:schemeClr val="tx1"/>
                </a:solidFill>
                <a:latin typeface="Formata BQ Regular" charset="0"/>
                <a:ea typeface="MS PGothic" panose="020B0600070205080204" pitchFamily="34" charset="-128"/>
              </a:defRPr>
            </a:lvl4pPr>
            <a:lvl5pPr marL="2057400" indent="-228600" eaLnBrk="0" hangingPunct="0">
              <a:defRPr>
                <a:solidFill>
                  <a:schemeClr val="tx1"/>
                </a:solidFill>
                <a:latin typeface="Formata BQ Regular"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ormata BQ Regular" charset="0"/>
                <a:ea typeface="MS PGothic" panose="020B0600070205080204" pitchFamily="34" charset="-128"/>
              </a:defRPr>
            </a:lvl9pPr>
          </a:lstStyle>
          <a:p>
            <a:pPr eaLnBrk="1" hangingPunct="1">
              <a:spcAft>
                <a:spcPts val="600"/>
              </a:spcAft>
            </a:pPr>
            <a:fld id="{EFC64172-FF69-479C-B07A-6B4FA0298779}" type="slidenum">
              <a:rPr lang="en-US" altLang="en-US" sz="1000" smtClean="0">
                <a:solidFill>
                  <a:prstClr val="black">
                    <a:tint val="75000"/>
                  </a:prstClr>
                </a:solidFill>
              </a:rPr>
              <a:pPr eaLnBrk="1" hangingPunct="1">
                <a:spcAft>
                  <a:spcPts val="600"/>
                </a:spcAft>
              </a:pPr>
              <a:t>39</a:t>
            </a:fld>
            <a:endParaRPr lang="en-US" altLang="en-US" sz="1000">
              <a:solidFill>
                <a:prstClr val="black">
                  <a:tint val="75000"/>
                </a:prstClr>
              </a:solidFill>
            </a:endParaRPr>
          </a:p>
        </p:txBody>
      </p:sp>
    </p:spTree>
    <p:extLst>
      <p:ext uri="{BB962C8B-B14F-4D97-AF65-F5344CB8AC3E}">
        <p14:creationId xmlns:p14="http://schemas.microsoft.com/office/powerpoint/2010/main" val="2824060819"/>
      </p:ext>
    </p:extLst>
  </p:cSld>
  <p:clrMapOvr>
    <a:masterClrMapping/>
  </p:clrMapOvr>
  <p:transition>
    <p:pull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5388D-EB1D-8244-BBDC-66A5A23CEC26}"/>
              </a:ext>
            </a:extLst>
          </p:cNvPr>
          <p:cNvPicPr>
            <a:picLocks noChangeAspect="1"/>
          </p:cNvPicPr>
          <p:nvPr/>
        </p:nvPicPr>
        <p:blipFill rotWithShape="1">
          <a:blip r:embed="rId3"/>
          <a:srcRect l="8922" r="16078"/>
          <a:stretch/>
        </p:blipFill>
        <p:spPr>
          <a:xfrm>
            <a:off x="-84083" y="3722"/>
            <a:ext cx="9228083" cy="6921063"/>
          </a:xfrm>
          <a:prstGeom prst="rect">
            <a:avLst/>
          </a:prstGeom>
          <a:noFill/>
        </p:spPr>
      </p:pic>
      <p:sp>
        <p:nvSpPr>
          <p:cNvPr id="15362" name="Rectangle 5">
            <a:extLst>
              <a:ext uri="{FF2B5EF4-FFF2-40B4-BE49-F238E27FC236}">
                <a16:creationId xmlns:a16="http://schemas.microsoft.com/office/drawing/2014/main" id="{9174128A-9F74-5E45-A4E0-597521097341}"/>
              </a:ext>
            </a:extLst>
          </p:cNvPr>
          <p:cNvSpPr>
            <a:spLocks noGrp="1" noChangeArrowheads="1"/>
          </p:cNvSpPr>
          <p:nvPr>
            <p:ph type="sldNum" sz="quarter" idx="12"/>
          </p:nvPr>
        </p:nvSpPr>
        <p:spPr>
          <a:xfrm>
            <a:off x="6553200" y="6245225"/>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rmAutofit/>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spcAft>
                <a:spcPts val="600"/>
              </a:spcAft>
            </a:pPr>
            <a:fld id="{5A21FB03-6DFB-5E4F-A79A-78A8A6BD1AD0}" type="slidenum">
              <a:rPr lang="en-US" altLang="en-US" sz="1400"/>
              <a:pPr eaLnBrk="1" hangingPunct="1">
                <a:spcAft>
                  <a:spcPts val="600"/>
                </a:spcAft>
              </a:pPr>
              <a:t>4</a:t>
            </a:fld>
            <a:endParaRPr lang="en-US" altLang="en-US" sz="1400"/>
          </a:p>
        </p:txBody>
      </p:sp>
      <p:sp>
        <p:nvSpPr>
          <p:cNvPr id="2050" name="Rectangle 2">
            <a:extLst>
              <a:ext uri="{FF2B5EF4-FFF2-40B4-BE49-F238E27FC236}">
                <a16:creationId xmlns:a16="http://schemas.microsoft.com/office/drawing/2014/main" id="{82DE3D20-15A3-C24D-8532-9719523A1827}"/>
              </a:ext>
            </a:extLst>
          </p:cNvPr>
          <p:cNvSpPr>
            <a:spLocks noGrp="1" noChangeArrowheads="1"/>
          </p:cNvSpPr>
          <p:nvPr>
            <p:ph type="title"/>
          </p:nvPr>
        </p:nvSpPr>
        <p:spPr>
          <a:xfrm>
            <a:off x="2459421" y="136525"/>
            <a:ext cx="5885794" cy="987972"/>
          </a:xfrm>
        </p:spPr>
        <p:txBody>
          <a:bodyPr wrap="square" anchor="b">
            <a:normAutofit fontScale="90000"/>
          </a:bodyPr>
          <a:lstStyle/>
          <a:p>
            <a:pPr eaLnBrk="1" hangingPunct="1"/>
            <a:r>
              <a:rPr lang="en-US" altLang="en-US" b="1" dirty="0"/>
              <a:t> </a:t>
            </a:r>
            <a:r>
              <a:rPr lang="en-US" altLang="en-US" sz="6000" b="1" dirty="0" err="1">
                <a:solidFill>
                  <a:srgbClr val="FFC000"/>
                </a:solidFill>
              </a:rPr>
              <a:t>Tổ</a:t>
            </a:r>
            <a:r>
              <a:rPr lang="en-US" altLang="en-US" sz="6000" b="1" dirty="0">
                <a:solidFill>
                  <a:srgbClr val="FFC000"/>
                </a:solidFill>
              </a:rPr>
              <a:t> </a:t>
            </a:r>
            <a:r>
              <a:rPr lang="en-US" altLang="en-US" sz="6000" b="1" dirty="0" err="1">
                <a:solidFill>
                  <a:srgbClr val="FFC000"/>
                </a:solidFill>
              </a:rPr>
              <a:t>Chức</a:t>
            </a:r>
            <a:r>
              <a:rPr lang="en-US" altLang="en-US" sz="6000" b="1" dirty="0">
                <a:solidFill>
                  <a:srgbClr val="FFC000"/>
                </a:solidFill>
              </a:rPr>
              <a:t> </a:t>
            </a:r>
            <a:r>
              <a:rPr lang="en-US" altLang="en-US" sz="6000" b="1" dirty="0" err="1">
                <a:solidFill>
                  <a:srgbClr val="FFC000"/>
                </a:solidFill>
              </a:rPr>
              <a:t>Câu</a:t>
            </a:r>
            <a:r>
              <a:rPr lang="en-US" altLang="en-US" sz="6000" b="1" dirty="0">
                <a:solidFill>
                  <a:srgbClr val="FFC000"/>
                </a:solidFill>
              </a:rPr>
              <a:t> </a:t>
            </a:r>
            <a:r>
              <a:rPr lang="en-US" altLang="en-US" sz="6000" b="1" dirty="0" err="1">
                <a:solidFill>
                  <a:srgbClr val="FFC000"/>
                </a:solidFill>
              </a:rPr>
              <a:t>Lạc</a:t>
            </a:r>
            <a:r>
              <a:rPr lang="en-US" altLang="en-US" sz="6000" b="1" dirty="0">
                <a:solidFill>
                  <a:srgbClr val="FFC000"/>
                </a:solidFill>
              </a:rPr>
              <a:t> </a:t>
            </a:r>
            <a:r>
              <a:rPr lang="en-US" altLang="en-US" sz="6000" b="1" dirty="0" err="1">
                <a:solidFill>
                  <a:srgbClr val="FFC000"/>
                </a:solidFill>
              </a:rPr>
              <a:t>Bộ</a:t>
            </a:r>
            <a:endParaRPr lang="en-US" altLang="en-US" sz="6000" b="1" dirty="0">
              <a:solidFill>
                <a:srgbClr val="FFC000"/>
              </a:solidFill>
            </a:endParaRPr>
          </a:p>
        </p:txBody>
      </p:sp>
    </p:spTree>
    <p:extLst>
      <p:ext uri="{BB962C8B-B14F-4D97-AF65-F5344CB8AC3E}">
        <p14:creationId xmlns:p14="http://schemas.microsoft.com/office/powerpoint/2010/main" val="1184174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1502978" y="109538"/>
            <a:ext cx="7525407" cy="1143000"/>
          </a:xfrm>
        </p:spPr>
        <p:txBody>
          <a:bodyPr/>
          <a:lstStyle/>
          <a:p>
            <a:pPr eaLnBrk="1" hangingPunct="1"/>
            <a:r>
              <a:rPr lang="en-US" altLang="en-US" dirty="0" err="1">
                <a:latin typeface="Verdana" panose="020B0604030504040204" pitchFamily="34" charset="0"/>
              </a:rPr>
              <a:t>Mục</a:t>
            </a:r>
            <a:r>
              <a:rPr lang="en-US" altLang="en-US" dirty="0">
                <a:latin typeface="Verdana" panose="020B0604030504040204" pitchFamily="34" charset="0"/>
              </a:rPr>
              <a:t> </a:t>
            </a:r>
            <a:r>
              <a:rPr lang="en-US" altLang="en-US" dirty="0" err="1">
                <a:latin typeface="Verdana" panose="020B0604030504040204" pitchFamily="34" charset="0"/>
              </a:rPr>
              <a:t>Sư</a:t>
            </a:r>
            <a:r>
              <a:rPr lang="en-US" altLang="en-US" dirty="0">
                <a:latin typeface="Verdana" panose="020B0604030504040204" pitchFamily="34" charset="0"/>
              </a:rPr>
              <a:t> </a:t>
            </a:r>
            <a:r>
              <a:rPr lang="en-US" altLang="en-US" sz="3200" dirty="0">
                <a:latin typeface="Verdana" panose="020B0604030504040204" pitchFamily="34" charset="0"/>
              </a:rPr>
              <a:t>(</a:t>
            </a:r>
            <a:r>
              <a:rPr lang="en-US" altLang="en-US" sz="3200" dirty="0" err="1">
                <a:latin typeface="Verdana" panose="020B0604030504040204" pitchFamily="34" charset="0"/>
              </a:rPr>
              <a:t>hoặc</a:t>
            </a:r>
            <a:r>
              <a:rPr lang="en-US" altLang="en-US" sz="3200" dirty="0">
                <a:latin typeface="Verdana" panose="020B0604030504040204" pitchFamily="34" charset="0"/>
              </a:rPr>
              <a:t> </a:t>
            </a:r>
            <a:r>
              <a:rPr lang="en-US" altLang="en-US" sz="3200" dirty="0" err="1">
                <a:latin typeface="Verdana" panose="020B0604030504040204" pitchFamily="34" charset="0"/>
              </a:rPr>
              <a:t>người</a:t>
            </a:r>
            <a:r>
              <a:rPr lang="en-US" altLang="en-US" sz="3200" dirty="0">
                <a:latin typeface="Verdana" panose="020B0604030504040204" pitchFamily="34" charset="0"/>
              </a:rPr>
              <a:t> </a:t>
            </a:r>
            <a:r>
              <a:rPr lang="en-US" altLang="en-US" sz="3200" dirty="0" err="1">
                <a:latin typeface="Verdana" panose="020B0604030504040204" pitchFamily="34" charset="0"/>
              </a:rPr>
              <a:t>lãnh</a:t>
            </a:r>
            <a:r>
              <a:rPr lang="en-US" altLang="en-US" sz="3200" dirty="0">
                <a:latin typeface="Verdana" panose="020B0604030504040204" pitchFamily="34" charset="0"/>
              </a:rPr>
              <a:t> </a:t>
            </a:r>
            <a:r>
              <a:rPr lang="en-US" altLang="en-US" sz="3200" dirty="0" err="1">
                <a:latin typeface="Verdana" panose="020B0604030504040204" pitchFamily="34" charset="0"/>
              </a:rPr>
              <a:t>đạo</a:t>
            </a:r>
            <a:r>
              <a:rPr lang="en-US" altLang="en-US" sz="3200" dirty="0">
                <a:latin typeface="Verdana" panose="020B0604030504040204" pitchFamily="34" charset="0"/>
              </a:rPr>
              <a:t> </a:t>
            </a:r>
            <a:br>
              <a:rPr lang="en-US" altLang="en-US" sz="3200" dirty="0">
                <a:latin typeface="Verdana" panose="020B0604030504040204" pitchFamily="34" charset="0"/>
              </a:rPr>
            </a:br>
            <a:r>
              <a:rPr lang="en-US" altLang="en-US" sz="3200" dirty="0">
                <a:latin typeface="Verdana" panose="020B0604030504040204" pitchFamily="34" charset="0"/>
              </a:rPr>
              <a:t>                </a:t>
            </a:r>
            <a:r>
              <a:rPr lang="en-US" altLang="en-US" sz="3200" dirty="0" err="1">
                <a:latin typeface="Verdana" panose="020B0604030504040204" pitchFamily="34" charset="0"/>
              </a:rPr>
              <a:t>cao</a:t>
            </a:r>
            <a:r>
              <a:rPr lang="en-US" altLang="en-US" sz="3200" dirty="0">
                <a:latin typeface="Verdana" panose="020B0604030504040204" pitchFamily="34" charset="0"/>
              </a:rPr>
              <a:t> </a:t>
            </a:r>
            <a:r>
              <a:rPr lang="en-US" altLang="en-US" sz="3200" dirty="0" err="1">
                <a:latin typeface="Verdana" panose="020B0604030504040204" pitchFamily="34" charset="0"/>
              </a:rPr>
              <a:t>nhất</a:t>
            </a:r>
            <a:r>
              <a:rPr lang="en-US" altLang="en-US" sz="3200" dirty="0">
                <a:latin typeface="Verdana" panose="020B0604030504040204" pitchFamily="34" charset="0"/>
              </a:rPr>
              <a:t>)</a:t>
            </a: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231477" y="1618565"/>
            <a:ext cx="6650586" cy="4525962"/>
          </a:xfrm>
        </p:spPr>
        <p:txBody>
          <a:bodyPr/>
          <a:lstStyle/>
          <a:p>
            <a:pPr marL="0" indent="0" eaLnBrk="1" hangingPunct="1">
              <a:buNone/>
            </a:pPr>
            <a:r>
              <a:rPr lang="en-US" altLang="en-US" sz="2900" dirty="0">
                <a:solidFill>
                  <a:srgbClr val="002060"/>
                </a:solidFill>
                <a:latin typeface="Verdana" panose="020B0604030504040204" pitchFamily="34" charset="0"/>
              </a:rPr>
              <a:t>1. </a:t>
            </a:r>
            <a:r>
              <a:rPr lang="en-US" altLang="en-US" sz="2900" dirty="0" err="1">
                <a:solidFill>
                  <a:srgbClr val="002060"/>
                </a:solidFill>
                <a:latin typeface="Verdana" panose="020B0604030504040204" pitchFamily="34" charset="0"/>
              </a:rPr>
              <a:t>Mục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sư</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cùng</a:t>
            </a:r>
            <a:r>
              <a:rPr lang="en-US" altLang="en-US" sz="2900" dirty="0">
                <a:solidFill>
                  <a:srgbClr val="002060"/>
                </a:solidFill>
                <a:latin typeface="Verdana" panose="020B0604030504040204" pitchFamily="34" charset="0"/>
              </a:rPr>
              <a:t> Ban </a:t>
            </a:r>
            <a:r>
              <a:rPr lang="en-US" altLang="en-US" sz="2900" dirty="0" err="1">
                <a:solidFill>
                  <a:srgbClr val="002060"/>
                </a:solidFill>
                <a:latin typeface="Verdana" panose="020B0604030504040204" pitchFamily="34" charset="0"/>
              </a:rPr>
              <a:t>chấp</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sự</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Hội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Thánh</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cùng</a:t>
            </a:r>
            <a:r>
              <a:rPr lang="en-US" altLang="en-US" sz="2900" dirty="0">
                <a:solidFill>
                  <a:srgbClr val="002060"/>
                </a:solidFill>
                <a:latin typeface="Verdana" panose="020B0604030504040204" pitchFamily="34" charset="0"/>
              </a:rPr>
              <a:t> </a:t>
            </a:r>
            <a:r>
              <a:rPr lang="en-US" altLang="en-US" sz="2900" dirty="0" err="1">
                <a:solidFill>
                  <a:srgbClr val="C00000"/>
                </a:solidFill>
                <a:latin typeface="Verdana" panose="020B0604030504040204" pitchFamily="34" charset="0"/>
              </a:rPr>
              <a:t>đồng</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ý</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là</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một</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đối</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tác</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với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Văn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phòng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Awana</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Việt</a:t>
            </a:r>
            <a:r>
              <a:rPr lang="en-US" altLang="en-US" sz="2900" dirty="0">
                <a:solidFill>
                  <a:srgbClr val="002060"/>
                </a:solidFill>
                <a:latin typeface="Verdana" panose="020B0604030504040204" pitchFamily="34" charset="0"/>
              </a:rPr>
              <a:t> Nam qua </a:t>
            </a:r>
            <a:r>
              <a:rPr lang="en-US" altLang="en-US" sz="2900" dirty="0" err="1">
                <a:solidFill>
                  <a:srgbClr val="002060"/>
                </a:solidFill>
                <a:latin typeface="Verdana" panose="020B0604030504040204" pitchFamily="34" charset="0"/>
              </a:rPr>
              <a:t>một</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bản</a:t>
            </a:r>
            <a:r>
              <a:rPr lang="en-US" altLang="en-US" sz="2900" dirty="0">
                <a:solidFill>
                  <a:srgbClr val="002060"/>
                </a:solidFill>
                <a:latin typeface="Verdana" panose="020B0604030504040204" pitchFamily="34" charset="0"/>
              </a:rPr>
              <a:t> cam </a:t>
            </a:r>
            <a:r>
              <a:rPr lang="en-US" altLang="en-US" sz="2900" dirty="0" err="1">
                <a:solidFill>
                  <a:srgbClr val="002060"/>
                </a:solidFill>
                <a:latin typeface="Verdana" panose="020B0604030504040204" pitchFamily="34" charset="0"/>
              </a:rPr>
              <a:t>kết</a:t>
            </a:r>
            <a:r>
              <a:rPr lang="en-US" altLang="en-US" sz="2900" dirty="0">
                <a:solidFill>
                  <a:srgbClr val="C00000"/>
                </a:solidFill>
                <a:latin typeface="Verdana" panose="020B0604030504040204" pitchFamily="34" charset="0"/>
              </a:rPr>
              <a:t>. </a:t>
            </a:r>
          </a:p>
          <a:p>
            <a:pPr marL="0" indent="0" eaLnBrk="1" hangingPunct="1">
              <a:buNone/>
            </a:pPr>
            <a:endParaRPr lang="en-US" altLang="en-US" sz="2900" dirty="0">
              <a:solidFill>
                <a:srgbClr val="002060"/>
              </a:solidFill>
              <a:latin typeface="Verdana" panose="020B0604030504040204" pitchFamily="34" charset="0"/>
            </a:endParaRPr>
          </a:p>
          <a:p>
            <a:pPr marL="0" indent="0" eaLnBrk="1" hangingPunct="1">
              <a:buNone/>
            </a:pPr>
            <a:r>
              <a:rPr lang="en-US" altLang="en-US" sz="2900" dirty="0">
                <a:solidFill>
                  <a:srgbClr val="002060"/>
                </a:solidFill>
                <a:latin typeface="Verdana" panose="020B0604030504040204" pitchFamily="34" charset="0"/>
              </a:rPr>
              <a:t>2. </a:t>
            </a:r>
            <a:r>
              <a:rPr lang="en-US" altLang="en-US" sz="2900" dirty="0" err="1">
                <a:solidFill>
                  <a:srgbClr val="002060"/>
                </a:solidFill>
                <a:latin typeface="Verdana" panose="020B0604030504040204" pitchFamily="34" charset="0"/>
              </a:rPr>
              <a:t>Mục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sư</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là</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người</a:t>
            </a:r>
            <a:r>
              <a:rPr lang="en-US" altLang="en-US" sz="2900" dirty="0">
                <a:solidFill>
                  <a:srgbClr val="002060"/>
                </a:solidFill>
                <a:latin typeface="Verdana" panose="020B0604030504040204" pitchFamily="34" charset="0"/>
              </a:rPr>
              <a:t> </a:t>
            </a:r>
            <a:r>
              <a:rPr lang="en-US" altLang="en-US" sz="2900" dirty="0" err="1">
                <a:solidFill>
                  <a:srgbClr val="C00000"/>
                </a:solidFill>
                <a:latin typeface="Verdana" panose="020B0604030504040204" pitchFamily="34" charset="0"/>
              </a:rPr>
              <a:t>có</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thẩm</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quyền</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cao</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nhất</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trên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mục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vụ</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Awana</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tại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Hội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thánh</a:t>
            </a:r>
            <a:r>
              <a:rPr lang="en-US" altLang="en-US" sz="2900" dirty="0">
                <a:solidFill>
                  <a:srgbClr val="002060"/>
                </a:solidFill>
                <a:latin typeface="Verdana" panose="020B0604030504040204" pitchFamily="34" charset="0"/>
              </a:rPr>
              <a:t>.</a:t>
            </a:r>
          </a:p>
          <a:p>
            <a:pPr marL="0" indent="0" eaLnBrk="1" hangingPunct="1">
              <a:buNone/>
            </a:pPr>
            <a:endParaRPr lang="en-US" altLang="en-US" sz="2900"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5</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a:stretch/>
        </p:blipFill>
        <p:spPr bwMode="auto">
          <a:xfrm rot="16200000">
            <a:off x="-92992" y="464466"/>
            <a:ext cx="2129576" cy="141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Effect transition="in" filter="dissolve">
                                      <p:cBhvr>
                                        <p:cTn id="7" dur="500"/>
                                        <p:tgtEl>
                                          <p:spTgt spid="819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dissolve">
                                      <p:cBhvr>
                                        <p:cTn id="12" dur="5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1502978" y="109538"/>
            <a:ext cx="7525407" cy="1143000"/>
          </a:xfrm>
        </p:spPr>
        <p:txBody>
          <a:bodyPr/>
          <a:lstStyle/>
          <a:p>
            <a:pPr eaLnBrk="1" hangingPunct="1"/>
            <a:r>
              <a:rPr lang="en-US" altLang="en-US" dirty="0" err="1">
                <a:latin typeface="Verdana" panose="020B0604030504040204" pitchFamily="34" charset="0"/>
              </a:rPr>
              <a:t>Mục</a:t>
            </a:r>
            <a:r>
              <a:rPr lang="en-US" altLang="en-US" dirty="0">
                <a:latin typeface="Verdana" panose="020B0604030504040204" pitchFamily="34" charset="0"/>
              </a:rPr>
              <a:t> </a:t>
            </a:r>
            <a:r>
              <a:rPr lang="en-US" altLang="en-US" dirty="0" err="1">
                <a:latin typeface="Verdana" panose="020B0604030504040204" pitchFamily="34" charset="0"/>
              </a:rPr>
              <a:t>Sư</a:t>
            </a:r>
            <a:r>
              <a:rPr lang="en-US" altLang="en-US" dirty="0">
                <a:latin typeface="Verdana" panose="020B0604030504040204" pitchFamily="34" charset="0"/>
              </a:rPr>
              <a:t> </a:t>
            </a:r>
            <a:r>
              <a:rPr lang="en-US" altLang="en-US" sz="3200" dirty="0">
                <a:latin typeface="Verdana" panose="020B0604030504040204" pitchFamily="34" charset="0"/>
              </a:rPr>
              <a:t>(</a:t>
            </a:r>
            <a:r>
              <a:rPr lang="en-US" altLang="en-US" sz="3200" dirty="0" err="1">
                <a:latin typeface="Verdana" panose="020B0604030504040204" pitchFamily="34" charset="0"/>
              </a:rPr>
              <a:t>hoặc</a:t>
            </a:r>
            <a:r>
              <a:rPr lang="en-US" altLang="en-US" sz="3200" dirty="0">
                <a:latin typeface="Verdana" panose="020B0604030504040204" pitchFamily="34" charset="0"/>
              </a:rPr>
              <a:t> </a:t>
            </a:r>
            <a:r>
              <a:rPr lang="en-US" altLang="en-US" sz="3200" dirty="0" err="1">
                <a:latin typeface="Verdana" panose="020B0604030504040204" pitchFamily="34" charset="0"/>
              </a:rPr>
              <a:t>người</a:t>
            </a:r>
            <a:r>
              <a:rPr lang="en-US" altLang="en-US" sz="3200" dirty="0">
                <a:latin typeface="Verdana" panose="020B0604030504040204" pitchFamily="34" charset="0"/>
              </a:rPr>
              <a:t> </a:t>
            </a:r>
            <a:r>
              <a:rPr lang="en-US" altLang="en-US" sz="3200" dirty="0" err="1">
                <a:latin typeface="Verdana" panose="020B0604030504040204" pitchFamily="34" charset="0"/>
              </a:rPr>
              <a:t>lãnh</a:t>
            </a:r>
            <a:r>
              <a:rPr lang="en-US" altLang="en-US" sz="3200" dirty="0">
                <a:latin typeface="Verdana" panose="020B0604030504040204" pitchFamily="34" charset="0"/>
              </a:rPr>
              <a:t> </a:t>
            </a:r>
            <a:r>
              <a:rPr lang="en-US" altLang="en-US" sz="3200" dirty="0" err="1">
                <a:latin typeface="Verdana" panose="020B0604030504040204" pitchFamily="34" charset="0"/>
              </a:rPr>
              <a:t>đạo</a:t>
            </a:r>
            <a:r>
              <a:rPr lang="en-US" altLang="en-US" sz="3200" dirty="0">
                <a:latin typeface="Verdana" panose="020B0604030504040204" pitchFamily="34" charset="0"/>
              </a:rPr>
              <a:t> </a:t>
            </a:r>
            <a:br>
              <a:rPr lang="en-US" altLang="en-US" sz="3200" dirty="0">
                <a:latin typeface="Verdana" panose="020B0604030504040204" pitchFamily="34" charset="0"/>
              </a:rPr>
            </a:br>
            <a:r>
              <a:rPr lang="en-US" altLang="en-US" sz="3200" dirty="0">
                <a:latin typeface="Verdana" panose="020B0604030504040204" pitchFamily="34" charset="0"/>
              </a:rPr>
              <a:t>                </a:t>
            </a:r>
            <a:r>
              <a:rPr lang="en-US" altLang="en-US" sz="3200" dirty="0" err="1">
                <a:latin typeface="Verdana" panose="020B0604030504040204" pitchFamily="34" charset="0"/>
              </a:rPr>
              <a:t>cao</a:t>
            </a:r>
            <a:r>
              <a:rPr lang="en-US" altLang="en-US" sz="3200" dirty="0">
                <a:latin typeface="Verdana" panose="020B0604030504040204" pitchFamily="34" charset="0"/>
              </a:rPr>
              <a:t> </a:t>
            </a:r>
            <a:r>
              <a:rPr lang="en-US" altLang="en-US" sz="3200" dirty="0" err="1">
                <a:latin typeface="Verdana" panose="020B0604030504040204" pitchFamily="34" charset="0"/>
              </a:rPr>
              <a:t>nhất</a:t>
            </a:r>
            <a:r>
              <a:rPr lang="en-US" altLang="en-US" sz="3200" dirty="0">
                <a:latin typeface="Verdana" panose="020B0604030504040204" pitchFamily="34" charset="0"/>
              </a:rPr>
              <a:t>)</a:t>
            </a: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2086303" y="1771883"/>
            <a:ext cx="6942082" cy="3735538"/>
          </a:xfrm>
        </p:spPr>
        <p:txBody>
          <a:bodyPr/>
          <a:lstStyle/>
          <a:p>
            <a:pPr marL="0" indent="0" eaLnBrk="1" hangingPunct="1">
              <a:buNone/>
            </a:pPr>
            <a:r>
              <a:rPr lang="en-US" altLang="en-US" sz="2900" dirty="0">
                <a:solidFill>
                  <a:srgbClr val="002060"/>
                </a:solidFill>
                <a:latin typeface="Verdana" panose="020B0604030504040204" pitchFamily="34" charset="0"/>
              </a:rPr>
              <a:t>3. </a:t>
            </a:r>
            <a:r>
              <a:rPr lang="en-US" altLang="en-US" sz="2900" dirty="0" err="1">
                <a:solidFill>
                  <a:srgbClr val="C00000"/>
                </a:solidFill>
                <a:latin typeface="Verdana" panose="020B0604030504040204" pitchFamily="34" charset="0"/>
              </a:rPr>
              <a:t>Bổ</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nhiệm</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Đặc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trách</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Câu</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lạc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bộ</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người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được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Văn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Phòng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Awana</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chứng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nhận</a:t>
            </a:r>
            <a:r>
              <a:rPr lang="en-US" altLang="en-US" sz="2900" dirty="0">
                <a:solidFill>
                  <a:srgbClr val="002060"/>
                </a:solidFill>
                <a:latin typeface="Verdana" panose="020B0604030504040204" pitchFamily="34" charset="0"/>
              </a:rPr>
              <a:t>.</a:t>
            </a:r>
          </a:p>
          <a:p>
            <a:pPr marL="0" indent="0" eaLnBrk="1" hangingPunct="1">
              <a:buNone/>
            </a:pPr>
            <a:r>
              <a:rPr lang="en-US" altLang="en-US" sz="2900" dirty="0">
                <a:solidFill>
                  <a:srgbClr val="002060"/>
                </a:solidFill>
                <a:latin typeface="Verdana" panose="020B0604030504040204" pitchFamily="34" charset="0"/>
              </a:rPr>
              <a:t>4. </a:t>
            </a:r>
            <a:r>
              <a:rPr lang="en-US" altLang="en-US" sz="2900" dirty="0" err="1">
                <a:solidFill>
                  <a:srgbClr val="C00000"/>
                </a:solidFill>
                <a:latin typeface="Verdana" panose="020B0604030504040204" pitchFamily="34" charset="0"/>
              </a:rPr>
              <a:t>Hỗ</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trợ</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mục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vụ</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bằng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cách</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kêu</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gọi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Hội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thánh</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cầu</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nguyện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và</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dâng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hiến</a:t>
            </a:r>
            <a:r>
              <a:rPr lang="en-US" altLang="en-US" sz="2900" dirty="0">
                <a:solidFill>
                  <a:srgbClr val="002060"/>
                </a:solidFill>
                <a:latin typeface="Verdana" panose="020B0604030504040204" pitchFamily="34" charset="0"/>
              </a:rPr>
              <a:t>.</a:t>
            </a:r>
          </a:p>
          <a:p>
            <a:pPr marL="0" indent="0" eaLnBrk="1" hangingPunct="1">
              <a:buNone/>
            </a:pPr>
            <a:r>
              <a:rPr lang="en-US" altLang="en-US" sz="2900" dirty="0">
                <a:solidFill>
                  <a:srgbClr val="002060"/>
                </a:solidFill>
                <a:latin typeface="Verdana" panose="020B0604030504040204" pitchFamily="34" charset="0"/>
              </a:rPr>
              <a:t>5. </a:t>
            </a:r>
            <a:r>
              <a:rPr lang="en-US" altLang="en-US" sz="2900" dirty="0" err="1">
                <a:solidFill>
                  <a:srgbClr val="C00000"/>
                </a:solidFill>
                <a:latin typeface="Verdana" panose="020B0604030504040204" pitchFamily="34" charset="0"/>
              </a:rPr>
              <a:t>Khích</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lệ</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các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nhân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sự</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hổ</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trợ</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câu</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lạc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bộ</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Tham</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dự</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và</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gặp</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gỡ</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các</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em</a:t>
            </a:r>
            <a:r>
              <a:rPr lang="en-US" altLang="en-US" sz="2900" dirty="0">
                <a:solidFill>
                  <a:srgbClr val="002060"/>
                </a:solidFill>
                <a:latin typeface="Verdana" panose="020B0604030504040204" pitchFamily="34" charset="0"/>
              </a:rPr>
              <a:t>.</a:t>
            </a: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6</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a:stretch/>
        </p:blipFill>
        <p:spPr bwMode="auto">
          <a:xfrm rot="16200000">
            <a:off x="-92992" y="464466"/>
            <a:ext cx="2129576" cy="141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2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1012771" y="563317"/>
            <a:ext cx="8229600" cy="1143000"/>
          </a:xfrm>
        </p:spPr>
        <p:txBody>
          <a:bodyPr/>
          <a:lstStyle/>
          <a:p>
            <a:pPr eaLnBrk="1" hangingPunct="1"/>
            <a:r>
              <a:rPr lang="en-US" altLang="en-US" dirty="0" err="1">
                <a:latin typeface="Verdana" panose="020B0604030504040204" pitchFamily="34" charset="0"/>
              </a:rPr>
              <a:t>Đặc</a:t>
            </a:r>
            <a:r>
              <a:rPr lang="en-US" altLang="en-US" dirty="0">
                <a:latin typeface="Verdana" panose="020B0604030504040204" pitchFamily="34" charset="0"/>
              </a:rPr>
              <a:t> </a:t>
            </a:r>
            <a:r>
              <a:rPr lang="en-US" altLang="en-US" dirty="0" err="1">
                <a:latin typeface="Verdana" panose="020B0604030504040204" pitchFamily="34" charset="0"/>
              </a:rPr>
              <a:t>trách</a:t>
            </a:r>
            <a:r>
              <a:rPr lang="en-US" altLang="en-US" dirty="0">
                <a:latin typeface="Verdana" panose="020B0604030504040204" pitchFamily="34" charset="0"/>
              </a:rPr>
              <a:t> </a:t>
            </a:r>
            <a:r>
              <a:rPr lang="en-US" altLang="en-US" dirty="0" err="1">
                <a:latin typeface="Verdana" panose="020B0604030504040204" pitchFamily="34" charset="0"/>
              </a:rPr>
              <a:t>Câu</a:t>
            </a:r>
            <a:r>
              <a:rPr lang="en-US" altLang="en-US" dirty="0">
                <a:latin typeface="Verdana" panose="020B0604030504040204" pitchFamily="34" charset="0"/>
              </a:rPr>
              <a:t> </a:t>
            </a:r>
            <a:r>
              <a:rPr lang="en-US" altLang="en-US" dirty="0" err="1">
                <a:latin typeface="Verdana" panose="020B0604030504040204" pitchFamily="34" charset="0"/>
              </a:rPr>
              <a:t>lạc</a:t>
            </a:r>
            <a:r>
              <a:rPr lang="en-US" altLang="en-US" dirty="0">
                <a:latin typeface="Verdana" panose="020B0604030504040204" pitchFamily="34" charset="0"/>
              </a:rPr>
              <a:t> </a:t>
            </a:r>
            <a:r>
              <a:rPr lang="en-US" altLang="en-US" dirty="0" err="1">
                <a:latin typeface="Verdana" panose="020B0604030504040204" pitchFamily="34" charset="0"/>
              </a:rPr>
              <a:t>bộ</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1851053" y="1706317"/>
            <a:ext cx="7183656" cy="5015158"/>
          </a:xfrm>
        </p:spPr>
        <p:txBody>
          <a:bodyPr/>
          <a:lstStyle/>
          <a:p>
            <a:pPr marL="514350" indent="-514350" eaLnBrk="1" hangingPunct="1">
              <a:buFont typeface="+mj-lt"/>
              <a:buAutoNum type="arabicPeriod"/>
            </a:pPr>
            <a:r>
              <a:rPr lang="en-US" altLang="en-US" dirty="0" err="1">
                <a:solidFill>
                  <a:srgbClr val="C00000"/>
                </a:solidFill>
              </a:rPr>
              <a:t>Được</a:t>
            </a:r>
            <a:r>
              <a:rPr lang="en-US" altLang="en-US" dirty="0">
                <a:solidFill>
                  <a:srgbClr val="C00000"/>
                </a:solidFill>
              </a:rPr>
              <a:t> </a:t>
            </a:r>
            <a:r>
              <a:rPr lang="en-US" altLang="en-US" dirty="0" err="1">
                <a:solidFill>
                  <a:srgbClr val="C00000"/>
                </a:solidFill>
              </a:rPr>
              <a:t>đào</a:t>
            </a:r>
            <a:r>
              <a:rPr lang="en-US" altLang="en-US" dirty="0">
                <a:solidFill>
                  <a:srgbClr val="C00000"/>
                </a:solidFill>
              </a:rPr>
              <a:t> </a:t>
            </a:r>
            <a:r>
              <a:rPr lang="en-US" altLang="en-US" dirty="0" err="1">
                <a:solidFill>
                  <a:srgbClr val="C00000"/>
                </a:solidFill>
              </a:rPr>
              <a:t>tạo</a:t>
            </a:r>
            <a:r>
              <a:rPr lang="en-US" altLang="en-US" dirty="0">
                <a:solidFill>
                  <a:srgbClr val="C00000"/>
                </a:solidFill>
              </a:rPr>
              <a:t> </a:t>
            </a:r>
            <a:r>
              <a:rPr lang="en-US" altLang="en-US" dirty="0" err="1">
                <a:solidFill>
                  <a:srgbClr val="002060"/>
                </a:solidFill>
              </a:rPr>
              <a:t>bởi</a:t>
            </a:r>
            <a:r>
              <a:rPr lang="en-US" altLang="en-US" dirty="0">
                <a:solidFill>
                  <a:srgbClr val="002060"/>
                </a:solidFill>
              </a:rPr>
              <a:t>  </a:t>
            </a:r>
            <a:r>
              <a:rPr lang="en-US" altLang="en-US" dirty="0" err="1">
                <a:solidFill>
                  <a:srgbClr val="002060"/>
                </a:solidFill>
              </a:rPr>
              <a:t>Văn</a:t>
            </a:r>
            <a:r>
              <a:rPr lang="en-US" altLang="en-US" dirty="0">
                <a:solidFill>
                  <a:srgbClr val="002060"/>
                </a:solidFill>
              </a:rPr>
              <a:t> </a:t>
            </a:r>
            <a:r>
              <a:rPr lang="en-US" altLang="en-US" dirty="0" err="1">
                <a:solidFill>
                  <a:srgbClr val="002060"/>
                </a:solidFill>
              </a:rPr>
              <a:t>phòng</a:t>
            </a:r>
            <a:r>
              <a:rPr lang="en-US" altLang="en-US" dirty="0">
                <a:solidFill>
                  <a:srgbClr val="002060"/>
                </a:solidFill>
              </a:rPr>
              <a:t> </a:t>
            </a:r>
            <a:r>
              <a:rPr lang="en-US" altLang="en-US" dirty="0" err="1">
                <a:solidFill>
                  <a:srgbClr val="002060"/>
                </a:solidFill>
              </a:rPr>
              <a:t>Awana</a:t>
            </a:r>
            <a:r>
              <a:rPr lang="en-US" altLang="en-US" dirty="0">
                <a:solidFill>
                  <a:srgbClr val="002060"/>
                </a:solidFill>
              </a:rPr>
              <a:t> </a:t>
            </a:r>
            <a:r>
              <a:rPr lang="en-US" altLang="en-US" dirty="0" err="1">
                <a:solidFill>
                  <a:srgbClr val="002060"/>
                </a:solidFill>
              </a:rPr>
              <a:t>Việt</a:t>
            </a:r>
            <a:r>
              <a:rPr lang="en-US" altLang="en-US" dirty="0">
                <a:solidFill>
                  <a:srgbClr val="002060"/>
                </a:solidFill>
              </a:rPr>
              <a:t> Nam </a:t>
            </a:r>
            <a:r>
              <a:rPr lang="en-US" altLang="en-US" dirty="0" err="1">
                <a:solidFill>
                  <a:srgbClr val="002060"/>
                </a:solidFill>
              </a:rPr>
              <a:t>và</a:t>
            </a:r>
            <a:r>
              <a:rPr lang="en-US" altLang="en-US" dirty="0">
                <a:solidFill>
                  <a:srgbClr val="002060"/>
                </a:solidFill>
              </a:rPr>
              <a:t> </a:t>
            </a:r>
            <a:r>
              <a:rPr lang="en-US" altLang="en-US" dirty="0" err="1">
                <a:solidFill>
                  <a:srgbClr val="002060"/>
                </a:solidFill>
              </a:rPr>
              <a:t>có</a:t>
            </a:r>
            <a:r>
              <a:rPr lang="en-US" altLang="en-US" dirty="0">
                <a:solidFill>
                  <a:srgbClr val="002060"/>
                </a:solidFill>
              </a:rPr>
              <a:t> </a:t>
            </a:r>
            <a:r>
              <a:rPr lang="en-US" altLang="en-US" dirty="0" err="1">
                <a:solidFill>
                  <a:srgbClr val="002060"/>
                </a:solidFill>
              </a:rPr>
              <a:t>chứng</a:t>
            </a:r>
            <a:r>
              <a:rPr lang="en-US" altLang="en-US" dirty="0">
                <a:solidFill>
                  <a:srgbClr val="002060"/>
                </a:solidFill>
              </a:rPr>
              <a:t> </a:t>
            </a:r>
            <a:r>
              <a:rPr lang="en-US" altLang="en-US" dirty="0" err="1">
                <a:solidFill>
                  <a:srgbClr val="002060"/>
                </a:solidFill>
              </a:rPr>
              <a:t>chỉ</a:t>
            </a:r>
            <a:r>
              <a:rPr lang="en-US" altLang="en-US" dirty="0">
                <a:solidFill>
                  <a:srgbClr val="002060"/>
                </a:solidFill>
              </a:rPr>
              <a:t> </a:t>
            </a:r>
            <a:r>
              <a:rPr lang="en-US" altLang="en-US" dirty="0" err="1">
                <a:solidFill>
                  <a:srgbClr val="002060"/>
                </a:solidFill>
              </a:rPr>
              <a:t>tối</a:t>
            </a:r>
            <a:r>
              <a:rPr lang="en-US" altLang="en-US" dirty="0">
                <a:solidFill>
                  <a:srgbClr val="002060"/>
                </a:solidFill>
              </a:rPr>
              <a:t> </a:t>
            </a:r>
            <a:r>
              <a:rPr lang="en-US" altLang="en-US" dirty="0" err="1">
                <a:solidFill>
                  <a:srgbClr val="002060"/>
                </a:solidFill>
              </a:rPr>
              <a:t>thiểu</a:t>
            </a:r>
            <a:r>
              <a:rPr lang="en-US" altLang="en-US" dirty="0">
                <a:solidFill>
                  <a:srgbClr val="002060"/>
                </a:solidFill>
              </a:rPr>
              <a:t> </a:t>
            </a:r>
            <a:r>
              <a:rPr lang="en-US" altLang="en-US" dirty="0" err="1">
                <a:solidFill>
                  <a:srgbClr val="002060"/>
                </a:solidFill>
              </a:rPr>
              <a:t>cấp</a:t>
            </a:r>
            <a:r>
              <a:rPr lang="en-US" altLang="en-US" dirty="0">
                <a:solidFill>
                  <a:srgbClr val="002060"/>
                </a:solidFill>
              </a:rPr>
              <a:t> </a:t>
            </a:r>
            <a:r>
              <a:rPr lang="en-US" altLang="en-US" dirty="0" err="1">
                <a:solidFill>
                  <a:srgbClr val="002060"/>
                </a:solidFill>
              </a:rPr>
              <a:t>độ</a:t>
            </a:r>
            <a:r>
              <a:rPr lang="en-US" altLang="en-US" dirty="0">
                <a:solidFill>
                  <a:srgbClr val="002060"/>
                </a:solidFill>
              </a:rPr>
              <a:t> 1.</a:t>
            </a:r>
          </a:p>
          <a:p>
            <a:pPr marL="514350" indent="-514350" eaLnBrk="1" hangingPunct="1">
              <a:buFont typeface="+mj-lt"/>
              <a:buAutoNum type="arabicPeriod"/>
            </a:pPr>
            <a:r>
              <a:rPr lang="en-US" altLang="en-US" dirty="0" err="1">
                <a:solidFill>
                  <a:srgbClr val="C00000"/>
                </a:solidFill>
              </a:rPr>
              <a:t>Điều</a:t>
            </a:r>
            <a:r>
              <a:rPr lang="en-US" altLang="en-US" dirty="0">
                <a:solidFill>
                  <a:srgbClr val="C00000"/>
                </a:solidFill>
              </a:rPr>
              <a:t> </a:t>
            </a:r>
            <a:r>
              <a:rPr lang="en-US" altLang="en-US" dirty="0" err="1">
                <a:solidFill>
                  <a:srgbClr val="C00000"/>
                </a:solidFill>
              </a:rPr>
              <a:t>Hành</a:t>
            </a:r>
            <a:r>
              <a:rPr lang="en-US" altLang="en-US" dirty="0">
                <a:solidFill>
                  <a:srgbClr val="C00000"/>
                </a:solidFill>
              </a:rPr>
              <a:t> </a:t>
            </a:r>
            <a:r>
              <a:rPr lang="en-US" altLang="en-US" dirty="0" err="1">
                <a:solidFill>
                  <a:srgbClr val="002060"/>
                </a:solidFill>
              </a:rPr>
              <a:t>câu</a:t>
            </a:r>
            <a:r>
              <a:rPr lang="en-US" altLang="en-US" dirty="0">
                <a:solidFill>
                  <a:srgbClr val="002060"/>
                </a:solidFill>
              </a:rPr>
              <a:t> </a:t>
            </a:r>
            <a:r>
              <a:rPr lang="en-US" altLang="en-US" dirty="0" err="1">
                <a:solidFill>
                  <a:srgbClr val="002060"/>
                </a:solidFill>
              </a:rPr>
              <a:t>lạc</a:t>
            </a:r>
            <a:r>
              <a:rPr lang="en-US" altLang="en-US" dirty="0">
                <a:solidFill>
                  <a:srgbClr val="002060"/>
                </a:solidFill>
              </a:rPr>
              <a:t> </a:t>
            </a:r>
            <a:r>
              <a:rPr lang="en-US" altLang="en-US" dirty="0" err="1">
                <a:solidFill>
                  <a:srgbClr val="002060"/>
                </a:solidFill>
              </a:rPr>
              <a:t>bộ</a:t>
            </a:r>
            <a:r>
              <a:rPr lang="en-US" altLang="en-US" dirty="0">
                <a:solidFill>
                  <a:srgbClr val="002060"/>
                </a:solidFill>
              </a:rPr>
              <a:t> </a:t>
            </a:r>
            <a:r>
              <a:rPr lang="en-US" altLang="en-US" dirty="0" err="1">
                <a:solidFill>
                  <a:srgbClr val="002060"/>
                </a:solidFill>
              </a:rPr>
              <a:t>Awana</a:t>
            </a:r>
            <a:r>
              <a:rPr lang="en-US" altLang="en-US" dirty="0">
                <a:solidFill>
                  <a:srgbClr val="002060"/>
                </a:solidFill>
              </a:rPr>
              <a:t> </a:t>
            </a:r>
          </a:p>
          <a:p>
            <a:pPr marL="514350" indent="-514350" eaLnBrk="1" hangingPunct="1">
              <a:buFont typeface="+mj-lt"/>
              <a:buAutoNum type="arabicPeriod"/>
            </a:pPr>
            <a:r>
              <a:rPr lang="en-US" altLang="en-US" dirty="0" err="1">
                <a:solidFill>
                  <a:srgbClr val="C00000"/>
                </a:solidFill>
              </a:rPr>
              <a:t>Phân</a:t>
            </a:r>
            <a:r>
              <a:rPr lang="en-US" altLang="en-US" dirty="0">
                <a:solidFill>
                  <a:srgbClr val="C00000"/>
                </a:solidFill>
              </a:rPr>
              <a:t> </a:t>
            </a:r>
            <a:r>
              <a:rPr lang="en-US" altLang="en-US" dirty="0" err="1">
                <a:solidFill>
                  <a:srgbClr val="C00000"/>
                </a:solidFill>
              </a:rPr>
              <a:t>công</a:t>
            </a:r>
            <a:r>
              <a:rPr lang="en-US" altLang="en-US" dirty="0">
                <a:solidFill>
                  <a:srgbClr val="C00000"/>
                </a:solidFill>
              </a:rPr>
              <a:t> </a:t>
            </a:r>
            <a:r>
              <a:rPr lang="en-US" altLang="en-US" dirty="0" err="1">
                <a:solidFill>
                  <a:srgbClr val="002060"/>
                </a:solidFill>
              </a:rPr>
              <a:t>trách</a:t>
            </a:r>
            <a:r>
              <a:rPr lang="en-US" altLang="en-US" dirty="0">
                <a:solidFill>
                  <a:srgbClr val="002060"/>
                </a:solidFill>
              </a:rPr>
              <a:t> </a:t>
            </a:r>
            <a:r>
              <a:rPr lang="en-US" altLang="en-US" dirty="0" err="1">
                <a:solidFill>
                  <a:srgbClr val="002060"/>
                </a:solidFill>
              </a:rPr>
              <a:t>nhiệm</a:t>
            </a:r>
            <a:r>
              <a:rPr lang="en-US" altLang="en-US" dirty="0">
                <a:solidFill>
                  <a:srgbClr val="002060"/>
                </a:solidFill>
              </a:rPr>
              <a:t> </a:t>
            </a:r>
            <a:r>
              <a:rPr lang="en-US" altLang="en-US" dirty="0" err="1">
                <a:solidFill>
                  <a:srgbClr val="002060"/>
                </a:solidFill>
              </a:rPr>
              <a:t>cho</a:t>
            </a:r>
            <a:r>
              <a:rPr lang="en-US" altLang="en-US" dirty="0">
                <a:solidFill>
                  <a:srgbClr val="002060"/>
                </a:solidFill>
              </a:rPr>
              <a:t> </a:t>
            </a:r>
            <a:r>
              <a:rPr lang="en-US" altLang="en-US" dirty="0" err="1">
                <a:solidFill>
                  <a:srgbClr val="002060"/>
                </a:solidFill>
              </a:rPr>
              <a:t>cộng</a:t>
            </a:r>
            <a:r>
              <a:rPr lang="en-US" altLang="en-US" dirty="0">
                <a:solidFill>
                  <a:srgbClr val="002060"/>
                </a:solidFill>
              </a:rPr>
              <a:t> </a:t>
            </a:r>
            <a:r>
              <a:rPr lang="en-US" altLang="en-US" dirty="0" err="1">
                <a:solidFill>
                  <a:srgbClr val="002060"/>
                </a:solidFill>
              </a:rPr>
              <a:t>tác</a:t>
            </a:r>
            <a:endParaRPr lang="en-US" altLang="en-US" dirty="0">
              <a:solidFill>
                <a:srgbClr val="002060"/>
              </a:solidFill>
            </a:endParaRPr>
          </a:p>
          <a:p>
            <a:pPr marL="514350" indent="-514350" eaLnBrk="1" hangingPunct="1">
              <a:buFont typeface="+mj-lt"/>
              <a:buAutoNum type="arabicPeriod"/>
            </a:pPr>
            <a:r>
              <a:rPr lang="en-US" altLang="en-US" dirty="0" err="1">
                <a:solidFill>
                  <a:srgbClr val="C00000"/>
                </a:solidFill>
              </a:rPr>
              <a:t>Báo</a:t>
            </a:r>
            <a:r>
              <a:rPr lang="en-US" altLang="en-US" dirty="0">
                <a:solidFill>
                  <a:srgbClr val="C00000"/>
                </a:solidFill>
              </a:rPr>
              <a:t> </a:t>
            </a:r>
            <a:r>
              <a:rPr lang="en-US" altLang="en-US" dirty="0" err="1">
                <a:solidFill>
                  <a:srgbClr val="C00000"/>
                </a:solidFill>
              </a:rPr>
              <a:t>cáo</a:t>
            </a:r>
            <a:r>
              <a:rPr lang="en-US" altLang="en-US" dirty="0">
                <a:solidFill>
                  <a:srgbClr val="C00000"/>
                </a:solidFill>
              </a:rPr>
              <a:t> </a:t>
            </a:r>
            <a:r>
              <a:rPr lang="en-US" altLang="en-US" dirty="0" err="1">
                <a:solidFill>
                  <a:srgbClr val="002060"/>
                </a:solidFill>
              </a:rPr>
              <a:t>sinh</a:t>
            </a:r>
            <a:r>
              <a:rPr lang="en-US" altLang="en-US" dirty="0">
                <a:solidFill>
                  <a:srgbClr val="002060"/>
                </a:solidFill>
              </a:rPr>
              <a:t> </a:t>
            </a:r>
            <a:r>
              <a:rPr lang="en-US" altLang="en-US" dirty="0" err="1">
                <a:solidFill>
                  <a:srgbClr val="002060"/>
                </a:solidFill>
              </a:rPr>
              <a:t>hoạt</a:t>
            </a:r>
            <a:r>
              <a:rPr lang="en-US" altLang="en-US" dirty="0">
                <a:solidFill>
                  <a:srgbClr val="002060"/>
                </a:solidFill>
              </a:rPr>
              <a:t> </a:t>
            </a:r>
            <a:r>
              <a:rPr lang="en-US" altLang="en-US" dirty="0" err="1">
                <a:solidFill>
                  <a:srgbClr val="002060"/>
                </a:solidFill>
              </a:rPr>
              <a:t>với</a:t>
            </a:r>
            <a:r>
              <a:rPr lang="en-US" altLang="en-US" dirty="0">
                <a:solidFill>
                  <a:srgbClr val="002060"/>
                </a:solidFill>
              </a:rPr>
              <a:t> </a:t>
            </a:r>
            <a:r>
              <a:rPr lang="en-US" altLang="en-US" dirty="0" err="1">
                <a:solidFill>
                  <a:srgbClr val="002060"/>
                </a:solidFill>
              </a:rPr>
              <a:t>Mục</a:t>
            </a:r>
            <a:r>
              <a:rPr lang="en-US" altLang="en-US" dirty="0">
                <a:solidFill>
                  <a:srgbClr val="002060"/>
                </a:solidFill>
              </a:rPr>
              <a:t> </a:t>
            </a:r>
            <a:r>
              <a:rPr lang="en-US" altLang="en-US" dirty="0" err="1">
                <a:solidFill>
                  <a:srgbClr val="002060"/>
                </a:solidFill>
              </a:rPr>
              <a:t>sư</a:t>
            </a:r>
            <a:r>
              <a:rPr lang="en-US" altLang="en-US" dirty="0">
                <a:solidFill>
                  <a:srgbClr val="002060"/>
                </a:solidFill>
              </a:rPr>
              <a:t> </a:t>
            </a:r>
            <a:r>
              <a:rPr lang="en-US" altLang="en-US" dirty="0" err="1">
                <a:solidFill>
                  <a:srgbClr val="002060"/>
                </a:solidFill>
              </a:rPr>
              <a:t>và</a:t>
            </a:r>
            <a:r>
              <a:rPr lang="en-US" altLang="en-US" dirty="0">
                <a:solidFill>
                  <a:srgbClr val="002060"/>
                </a:solidFill>
              </a:rPr>
              <a:t> </a:t>
            </a:r>
            <a:r>
              <a:rPr lang="en-US" altLang="en-US" dirty="0" err="1">
                <a:solidFill>
                  <a:srgbClr val="002060"/>
                </a:solidFill>
              </a:rPr>
              <a:t>Hội</a:t>
            </a:r>
            <a:r>
              <a:rPr lang="en-US" altLang="en-US" dirty="0">
                <a:solidFill>
                  <a:srgbClr val="002060"/>
                </a:solidFill>
              </a:rPr>
              <a:t> </a:t>
            </a:r>
            <a:r>
              <a:rPr lang="en-US" altLang="en-US" dirty="0" err="1">
                <a:solidFill>
                  <a:srgbClr val="002060"/>
                </a:solidFill>
              </a:rPr>
              <a:t>thánh</a:t>
            </a:r>
            <a:endParaRPr lang="en-US" altLang="en-US" dirty="0">
              <a:solidFill>
                <a:srgbClr val="002060"/>
              </a:solidFill>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7</a:t>
            </a:fld>
            <a:endParaRPr lang="en-US" altLang="en-US" sz="1400" dirty="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rotWithShape="1">
          <a:blip r:embed="rId3"/>
          <a:srcRect t="18455" r="8044"/>
          <a:stretch/>
        </p:blipFill>
        <p:spPr bwMode="auto">
          <a:xfrm>
            <a:off x="382150" y="75613"/>
            <a:ext cx="1261242" cy="16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45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dissolve">
                                      <p:cBhvr>
                                        <p:cTn id="22"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1086343" y="346548"/>
            <a:ext cx="8229600" cy="1143000"/>
          </a:xfrm>
        </p:spPr>
        <p:txBody>
          <a:bodyPr/>
          <a:lstStyle/>
          <a:p>
            <a:pPr eaLnBrk="1" hangingPunct="1"/>
            <a:r>
              <a:rPr lang="en-US" altLang="en-US" dirty="0" err="1">
                <a:latin typeface="Verdana" panose="020B0604030504040204" pitchFamily="34" charset="0"/>
              </a:rPr>
              <a:t>Đặc</a:t>
            </a:r>
            <a:r>
              <a:rPr lang="en-US" altLang="en-US" dirty="0">
                <a:latin typeface="Verdana" panose="020B0604030504040204" pitchFamily="34" charset="0"/>
              </a:rPr>
              <a:t> </a:t>
            </a:r>
            <a:r>
              <a:rPr lang="en-US" altLang="en-US" dirty="0" err="1">
                <a:latin typeface="Verdana" panose="020B0604030504040204" pitchFamily="34" charset="0"/>
              </a:rPr>
              <a:t>trách</a:t>
            </a:r>
            <a:r>
              <a:rPr lang="en-US" altLang="en-US" dirty="0">
                <a:latin typeface="Verdana" panose="020B0604030504040204" pitchFamily="34" charset="0"/>
              </a:rPr>
              <a:t> </a:t>
            </a:r>
            <a:r>
              <a:rPr lang="en-US" altLang="en-US" dirty="0" err="1">
                <a:latin typeface="Verdana" panose="020B0604030504040204" pitchFamily="34" charset="0"/>
              </a:rPr>
              <a:t>Câu</a:t>
            </a:r>
            <a:r>
              <a:rPr lang="en-US" altLang="en-US" dirty="0">
                <a:latin typeface="Verdana" panose="020B0604030504040204" pitchFamily="34" charset="0"/>
              </a:rPr>
              <a:t> </a:t>
            </a:r>
            <a:r>
              <a:rPr lang="en-US" altLang="en-US" dirty="0" err="1">
                <a:latin typeface="Verdana" panose="020B0604030504040204" pitchFamily="34" charset="0"/>
              </a:rPr>
              <a:t>lạc</a:t>
            </a:r>
            <a:r>
              <a:rPr lang="en-US" altLang="en-US" dirty="0">
                <a:latin typeface="Verdana" panose="020B0604030504040204" pitchFamily="34" charset="0"/>
              </a:rPr>
              <a:t> </a:t>
            </a:r>
            <a:r>
              <a:rPr lang="en-US" altLang="en-US" dirty="0" err="1">
                <a:latin typeface="Verdana" panose="020B0604030504040204" pitchFamily="34" charset="0"/>
              </a:rPr>
              <a:t>bộ</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1208688" y="1905431"/>
            <a:ext cx="7693573" cy="4339794"/>
          </a:xfrm>
        </p:spPr>
        <p:txBody>
          <a:bodyPr/>
          <a:lstStyle/>
          <a:p>
            <a:pPr marL="0" indent="0" eaLnBrk="1" hangingPunct="1">
              <a:buNone/>
            </a:pPr>
            <a:r>
              <a:rPr lang="en-US" altLang="en-US" sz="2900" dirty="0">
                <a:solidFill>
                  <a:srgbClr val="002060"/>
                </a:solidFill>
                <a:latin typeface="Verdana" panose="020B0604030504040204" pitchFamily="34" charset="0"/>
              </a:rPr>
              <a:t>5. </a:t>
            </a:r>
            <a:r>
              <a:rPr lang="en-US" altLang="en-US" sz="2900" dirty="0" err="1">
                <a:solidFill>
                  <a:srgbClr val="C00000"/>
                </a:solidFill>
                <a:latin typeface="Verdana" panose="020B0604030504040204" pitchFamily="34" charset="0"/>
              </a:rPr>
              <a:t>Liên</a:t>
            </a:r>
            <a:r>
              <a:rPr lang="en-US" altLang="en-US" sz="2900" dirty="0">
                <a:solidFill>
                  <a:srgbClr val="C00000"/>
                </a:solidFill>
                <a:latin typeface="Verdana" panose="020B0604030504040204" pitchFamily="34" charset="0"/>
              </a:rPr>
              <a:t> </a:t>
            </a:r>
            <a:r>
              <a:rPr lang="en-US" altLang="en-US" sz="2900" dirty="0" err="1">
                <a:solidFill>
                  <a:srgbClr val="C00000"/>
                </a:solidFill>
                <a:latin typeface="Verdana" panose="020B0604030504040204" pitchFamily="34" charset="0"/>
              </a:rPr>
              <a:t>kết</a:t>
            </a:r>
            <a:r>
              <a:rPr lang="en-US" altLang="en-US" sz="2900" dirty="0">
                <a:solidFill>
                  <a:srgbClr val="C00000"/>
                </a:solidFill>
                <a:latin typeface="Verdana" panose="020B0604030504040204" pitchFamily="34" charset="0"/>
              </a:rPr>
              <a:t> </a:t>
            </a:r>
            <a:r>
              <a:rPr lang="en-US" altLang="en-US" sz="2900" dirty="0" err="1">
                <a:solidFill>
                  <a:srgbClr val="002060"/>
                </a:solidFill>
                <a:latin typeface="Verdana" panose="020B0604030504040204" pitchFamily="34" charset="0"/>
              </a:rPr>
              <a:t>với</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Văn</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phòng</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Awana</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để</a:t>
            </a:r>
            <a:r>
              <a:rPr lang="en-US" altLang="en-US" sz="2900" dirty="0">
                <a:solidFill>
                  <a:srgbClr val="002060"/>
                </a:solidFill>
                <a:latin typeface="Verdana" panose="020B0604030504040204" pitchFamily="34" charset="0"/>
              </a:rPr>
              <a:t> </a:t>
            </a:r>
            <a:r>
              <a:rPr lang="en-US" altLang="en-US" sz="2900" dirty="0" err="1">
                <a:solidFill>
                  <a:srgbClr val="002060"/>
                </a:solidFill>
                <a:latin typeface="Verdana" panose="020B0604030504040204" pitchFamily="34" charset="0"/>
              </a:rPr>
              <a:t>được</a:t>
            </a:r>
            <a:r>
              <a:rPr lang="en-US" altLang="en-US" sz="2900" dirty="0">
                <a:solidFill>
                  <a:srgbClr val="002060"/>
                </a:solidFill>
                <a:latin typeface="Verdana" panose="020B0604030504040204" pitchFamily="34" charset="0"/>
              </a:rPr>
              <a:t>:</a:t>
            </a:r>
          </a:p>
          <a:p>
            <a:pPr lvl="1" eaLnBrk="1" hangingPunct="1"/>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Tiếp</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tục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huấn</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luyện</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nâng</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cấp</a:t>
            </a:r>
            <a:r>
              <a:rPr lang="en-US" altLang="en-US" sz="2500" dirty="0">
                <a:solidFill>
                  <a:srgbClr val="002060"/>
                </a:solidFill>
                <a:latin typeface="Verdana" panose="020B0604030504040204" pitchFamily="34" charset="0"/>
              </a:rPr>
              <a:t>. </a:t>
            </a:r>
          </a:p>
          <a:p>
            <a:pPr lvl="1" eaLnBrk="1" hangingPunct="1"/>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Hổ</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trợ</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tài</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liệu</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học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và</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dạy</a:t>
            </a:r>
            <a:r>
              <a:rPr lang="en-US" altLang="en-US" sz="2500" dirty="0">
                <a:solidFill>
                  <a:srgbClr val="002060"/>
                </a:solidFill>
                <a:latin typeface="Verdana" panose="020B0604030504040204" pitchFamily="34" charset="0"/>
              </a:rPr>
              <a:t>.</a:t>
            </a:r>
          </a:p>
          <a:p>
            <a:pPr lvl="1" eaLnBrk="1" hangingPunct="1"/>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Tham</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dự</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các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sinh</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hoạt</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với</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các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câu</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lạc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bộ</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khác</a:t>
            </a:r>
            <a:r>
              <a:rPr lang="en-US" altLang="en-US" sz="2500" dirty="0">
                <a:solidFill>
                  <a:srgbClr val="002060"/>
                </a:solidFill>
                <a:latin typeface="Verdana" panose="020B0604030504040204" pitchFamily="34" charset="0"/>
              </a:rPr>
              <a:t>.</a:t>
            </a:r>
          </a:p>
          <a:p>
            <a:pPr lvl="1" eaLnBrk="1" hangingPunct="1"/>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Các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chương</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trình</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từ</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thiện</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như</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Tủ</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Thuốc</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Vùng</a:t>
            </a:r>
            <a:r>
              <a:rPr lang="en-US" altLang="en-US" sz="2500" dirty="0">
                <a:solidFill>
                  <a:srgbClr val="002060"/>
                </a:solidFill>
                <a:latin typeface="Verdana" panose="020B0604030504040204" pitchFamily="34" charset="0"/>
              </a:rPr>
              <a:t> Cao, </a:t>
            </a:r>
            <a:r>
              <a:rPr lang="en-US" altLang="en-US" sz="2500" dirty="0" err="1">
                <a:solidFill>
                  <a:srgbClr val="002060"/>
                </a:solidFill>
                <a:latin typeface="Verdana" panose="020B0604030504040204" pitchFamily="34" charset="0"/>
              </a:rPr>
              <a:t>Trẻ</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Mồ</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Côi</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và</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Khuyết</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Tật</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Trợ</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Giúp</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Thiên</a:t>
            </a:r>
            <a:r>
              <a:rPr lang="en-US" altLang="en-US" sz="2500" dirty="0">
                <a:solidFill>
                  <a:srgbClr val="002060"/>
                </a:solidFill>
                <a:latin typeface="Verdana" panose="020B0604030504040204" pitchFamily="34" charset="0"/>
              </a:rPr>
              <a:t> Tai, </a:t>
            </a:r>
            <a:r>
              <a:rPr lang="en-US" altLang="en-US" sz="2500" dirty="0" err="1">
                <a:solidFill>
                  <a:srgbClr val="002060"/>
                </a:solidFill>
                <a:latin typeface="Verdana" panose="020B0604030504040204" pitchFamily="34" charset="0"/>
              </a:rPr>
              <a:t>Viện</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phí</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cho</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gia</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đình</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khó</a:t>
            </a:r>
            <a:r>
              <a:rPr lang="en-US" altLang="en-US" sz="2500" dirty="0">
                <a:solidFill>
                  <a:srgbClr val="002060"/>
                </a:solidFill>
                <a:latin typeface="Verdana" panose="020B0604030504040204" pitchFamily="34" charset="0"/>
              </a:rPr>
              <a:t> </a:t>
            </a:r>
            <a:r>
              <a:rPr lang="en-US" altLang="en-US" sz="2500" dirty="0" err="1">
                <a:solidFill>
                  <a:srgbClr val="002060"/>
                </a:solidFill>
                <a:latin typeface="Verdana" panose="020B0604030504040204" pitchFamily="34" charset="0"/>
              </a:rPr>
              <a:t>khăn</a:t>
            </a:r>
            <a:r>
              <a:rPr lang="en-US" altLang="en-US" sz="2500" dirty="0">
                <a:solidFill>
                  <a:srgbClr val="002060"/>
                </a:solidFill>
                <a:latin typeface="Verdana" panose="020B0604030504040204" pitchFamily="34" charset="0"/>
              </a:rPr>
              <a:t> v.v..</a:t>
            </a: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8</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rotWithShape="1">
          <a:blip r:embed="rId3"/>
          <a:srcRect t="18455" r="8044"/>
          <a:stretch/>
        </p:blipFill>
        <p:spPr bwMode="auto">
          <a:xfrm>
            <a:off x="382150" y="75613"/>
            <a:ext cx="1261242" cy="16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0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dissolve">
                                      <p:cBhvr>
                                        <p:cTn id="22" dur="5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dissolve">
                                      <p:cBhvr>
                                        <p:cTn id="27"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E0695ED-6A93-E949-AFAE-88312BD7FBBD}"/>
              </a:ext>
            </a:extLst>
          </p:cNvPr>
          <p:cNvSpPr>
            <a:spLocks noGrp="1" noChangeArrowheads="1"/>
          </p:cNvSpPr>
          <p:nvPr>
            <p:ph type="title"/>
          </p:nvPr>
        </p:nvSpPr>
        <p:spPr>
          <a:xfrm>
            <a:off x="2480442" y="573807"/>
            <a:ext cx="5686097" cy="1143000"/>
          </a:xfrm>
        </p:spPr>
        <p:txBody>
          <a:bodyPr/>
          <a:lstStyle/>
          <a:p>
            <a:pPr eaLnBrk="1" hangingPunct="1"/>
            <a:r>
              <a:rPr lang="en-US" altLang="en-US" dirty="0">
                <a:latin typeface="Verdana" panose="020B0604030504040204" pitchFamily="34" charset="0"/>
              </a:rPr>
              <a:t> </a:t>
            </a:r>
            <a:r>
              <a:rPr lang="en-US" altLang="en-US" dirty="0" err="1">
                <a:latin typeface="Verdana" panose="020B0604030504040204" pitchFamily="34" charset="0"/>
              </a:rPr>
              <a:t>Nhóm</a:t>
            </a:r>
            <a:r>
              <a:rPr lang="en-US" altLang="en-US" dirty="0">
                <a:latin typeface="Verdana" panose="020B0604030504040204" pitchFamily="34" charset="0"/>
              </a:rPr>
              <a:t> </a:t>
            </a:r>
            <a:r>
              <a:rPr lang="en-US" altLang="en-US" dirty="0" err="1">
                <a:latin typeface="Verdana" panose="020B0604030504040204" pitchFamily="34" charset="0"/>
              </a:rPr>
              <a:t>Trưởng</a:t>
            </a:r>
            <a:r>
              <a:rPr lang="en-US" altLang="en-US" dirty="0">
                <a:latin typeface="Verdana" panose="020B0604030504040204" pitchFamily="34" charset="0"/>
              </a:rPr>
              <a:t> </a:t>
            </a:r>
            <a:endParaRPr lang="en-US" altLang="en-US" sz="3200" dirty="0">
              <a:latin typeface="Verdana" panose="020B0604030504040204" pitchFamily="34" charset="0"/>
            </a:endParaRPr>
          </a:p>
        </p:txBody>
      </p:sp>
      <p:sp>
        <p:nvSpPr>
          <p:cNvPr id="8195" name="Rectangle 3">
            <a:extLst>
              <a:ext uri="{FF2B5EF4-FFF2-40B4-BE49-F238E27FC236}">
                <a16:creationId xmlns:a16="http://schemas.microsoft.com/office/drawing/2014/main" id="{AB15CC11-7D00-0747-A8A7-5FB6CA2C90C2}"/>
              </a:ext>
            </a:extLst>
          </p:cNvPr>
          <p:cNvSpPr>
            <a:spLocks noGrp="1" noChangeArrowheads="1"/>
          </p:cNvSpPr>
          <p:nvPr>
            <p:ph idx="1"/>
          </p:nvPr>
        </p:nvSpPr>
        <p:spPr>
          <a:xfrm>
            <a:off x="1147515" y="2456122"/>
            <a:ext cx="7175281" cy="3913147"/>
          </a:xfrm>
        </p:spPr>
        <p:txBody>
          <a:bodyPr/>
          <a:lstStyle/>
          <a:p>
            <a:pPr marL="514350" indent="-514350" eaLnBrk="1" hangingPunct="1">
              <a:buFont typeface="+mj-lt"/>
              <a:buAutoNum type="arabicPeriod"/>
            </a:pPr>
            <a:r>
              <a:rPr lang="en-US" altLang="en-US" dirty="0" err="1">
                <a:solidFill>
                  <a:srgbClr val="C00000"/>
                </a:solidFill>
                <a:latin typeface="Verdana" panose="020B0604030504040204" pitchFamily="34" charset="0"/>
              </a:rPr>
              <a:t>Giúp</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đặc</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trách</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quản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lý</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các</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em</a:t>
            </a:r>
            <a:endParaRPr lang="en-US" altLang="en-US" dirty="0">
              <a:solidFill>
                <a:srgbClr val="002060"/>
              </a:solidFill>
              <a:latin typeface="Verdana" panose="020B0604030504040204" pitchFamily="34" charset="0"/>
            </a:endParaRPr>
          </a:p>
          <a:p>
            <a:pPr marL="514350" indent="-514350" eaLnBrk="1" hangingPunct="1">
              <a:buFont typeface="+mj-lt"/>
              <a:buAutoNum type="arabicPeriod"/>
            </a:pPr>
            <a:endParaRPr lang="en-US" altLang="en-US" dirty="0">
              <a:solidFill>
                <a:srgbClr val="002060"/>
              </a:solidFill>
              <a:latin typeface="Verdana" panose="020B0604030504040204" pitchFamily="34" charset="0"/>
            </a:endParaRPr>
          </a:p>
          <a:p>
            <a:pPr marL="514350" indent="-514350" eaLnBrk="1" hangingPunct="1">
              <a:buFont typeface="+mj-lt"/>
              <a:buAutoNum type="arabicPeriod"/>
            </a:pPr>
            <a:r>
              <a:rPr lang="en-US" altLang="en-US" dirty="0" err="1">
                <a:solidFill>
                  <a:srgbClr val="C00000"/>
                </a:solidFill>
                <a:latin typeface="Verdana" panose="020B0604030504040204" pitchFamily="34" charset="0"/>
              </a:rPr>
              <a:t>Hổ</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trợ</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quản</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trò</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trong</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giờ</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chơi</a:t>
            </a:r>
            <a:endParaRPr lang="en-US" altLang="en-US" dirty="0">
              <a:solidFill>
                <a:srgbClr val="002060"/>
              </a:solidFill>
              <a:latin typeface="Verdana" panose="020B0604030504040204" pitchFamily="34" charset="0"/>
            </a:endParaRPr>
          </a:p>
          <a:p>
            <a:pPr marL="514350" indent="-514350" eaLnBrk="1" hangingPunct="1">
              <a:buFont typeface="+mj-lt"/>
              <a:buAutoNum type="arabicPeriod"/>
            </a:pPr>
            <a:endParaRPr lang="en-US" altLang="en-US" dirty="0">
              <a:solidFill>
                <a:srgbClr val="002060"/>
              </a:solidFill>
              <a:latin typeface="Verdana" panose="020B0604030504040204" pitchFamily="34" charset="0"/>
            </a:endParaRPr>
          </a:p>
          <a:p>
            <a:pPr marL="514350" indent="-514350" eaLnBrk="1" hangingPunct="1">
              <a:buFont typeface="+mj-lt"/>
              <a:buAutoNum type="arabicPeriod"/>
            </a:pPr>
            <a:r>
              <a:rPr lang="en-US" altLang="en-US" dirty="0" err="1">
                <a:solidFill>
                  <a:srgbClr val="C00000"/>
                </a:solidFill>
                <a:latin typeface="Verdana" panose="020B0604030504040204" pitchFamily="34" charset="0"/>
              </a:rPr>
              <a:t>Động</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viên</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cổ</a:t>
            </a:r>
            <a:r>
              <a:rPr lang="en-US" altLang="en-US" dirty="0">
                <a:solidFill>
                  <a:srgbClr val="C00000"/>
                </a:solidFill>
                <a:latin typeface="Verdana" panose="020B0604030504040204" pitchFamily="34" charset="0"/>
              </a:rPr>
              <a:t> </a:t>
            </a:r>
            <a:r>
              <a:rPr lang="en-US" altLang="en-US" dirty="0" err="1">
                <a:solidFill>
                  <a:srgbClr val="C00000"/>
                </a:solidFill>
                <a:latin typeface="Verdana" panose="020B0604030504040204" pitchFamily="34" charset="0"/>
              </a:rPr>
              <a:t>vũ</a:t>
            </a:r>
            <a:r>
              <a:rPr lang="en-US" altLang="en-US" dirty="0">
                <a:solidFill>
                  <a:srgbClr val="C00000"/>
                </a:solidFill>
                <a:latin typeface="Verdana" panose="020B0604030504040204" pitchFamily="34" charset="0"/>
              </a:rPr>
              <a:t> </a:t>
            </a:r>
            <a:r>
              <a:rPr lang="en-US" altLang="en-US" dirty="0" err="1">
                <a:solidFill>
                  <a:srgbClr val="002060"/>
                </a:solidFill>
                <a:latin typeface="Verdana" panose="020B0604030504040204" pitchFamily="34" charset="0"/>
              </a:rPr>
              <a:t>nhóm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viên</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thi</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đua</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để</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đạt</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điểm</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thành</a:t>
            </a:r>
            <a:r>
              <a:rPr lang="en-US" altLang="en-US" dirty="0">
                <a:solidFill>
                  <a:srgbClr val="002060"/>
                </a:solidFill>
                <a:latin typeface="Verdana" panose="020B0604030504040204" pitchFamily="34" charset="0"/>
              </a:rPr>
              <a:t> </a:t>
            </a:r>
            <a:r>
              <a:rPr lang="en-US" altLang="en-US" dirty="0" err="1">
                <a:solidFill>
                  <a:srgbClr val="002060"/>
                </a:solidFill>
                <a:latin typeface="Verdana" panose="020B0604030504040204" pitchFamily="34" charset="0"/>
              </a:rPr>
              <a:t>tích</a:t>
            </a:r>
            <a:endParaRPr lang="en-US" altLang="en-US" dirty="0">
              <a:solidFill>
                <a:srgbClr val="002060"/>
              </a:solidFill>
              <a:latin typeface="Verdana" panose="020B0604030504040204" pitchFamily="34" charset="0"/>
            </a:endParaRPr>
          </a:p>
        </p:txBody>
      </p:sp>
      <p:sp>
        <p:nvSpPr>
          <p:cNvPr id="27651" name="Slide Number Placeholder 5">
            <a:extLst>
              <a:ext uri="{FF2B5EF4-FFF2-40B4-BE49-F238E27FC236}">
                <a16:creationId xmlns:a16="http://schemas.microsoft.com/office/drawing/2014/main" id="{A33BA143-46F4-8348-B61E-F4E220BE81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ormata BQ Regular" pitchFamily="50" charset="0"/>
                <a:ea typeface="MS PGothic" panose="020B0600070205080204" pitchFamily="34" charset="-128"/>
              </a:defRPr>
            </a:lvl1pPr>
            <a:lvl2pPr marL="742950" indent="-285750" eaLnBrk="0" hangingPunct="0">
              <a:defRPr sz="2400">
                <a:solidFill>
                  <a:schemeClr val="tx1"/>
                </a:solidFill>
                <a:latin typeface="Formata BQ Regular" pitchFamily="50" charset="0"/>
                <a:ea typeface="MS PGothic" panose="020B0600070205080204" pitchFamily="34" charset="-128"/>
              </a:defRPr>
            </a:lvl2pPr>
            <a:lvl3pPr marL="1143000" indent="-228600" eaLnBrk="0" hangingPunct="0">
              <a:defRPr sz="2400">
                <a:solidFill>
                  <a:schemeClr val="tx1"/>
                </a:solidFill>
                <a:latin typeface="Formata BQ Regular" pitchFamily="50" charset="0"/>
                <a:ea typeface="MS PGothic" panose="020B0600070205080204" pitchFamily="34" charset="-128"/>
              </a:defRPr>
            </a:lvl3pPr>
            <a:lvl4pPr marL="1600200" indent="-228600" eaLnBrk="0" hangingPunct="0">
              <a:defRPr sz="2400">
                <a:solidFill>
                  <a:schemeClr val="tx1"/>
                </a:solidFill>
                <a:latin typeface="Formata BQ Regular" pitchFamily="50" charset="0"/>
                <a:ea typeface="MS PGothic" panose="020B0600070205080204" pitchFamily="34" charset="-128"/>
              </a:defRPr>
            </a:lvl4pPr>
            <a:lvl5pPr marL="2057400" indent="-228600" eaLnBrk="0" hangingPunct="0">
              <a:defRPr sz="2400">
                <a:solidFill>
                  <a:schemeClr val="tx1"/>
                </a:solidFill>
                <a:latin typeface="Formata BQ Regular" pitchFamily="50"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Formata BQ Regular" pitchFamily="50" charset="0"/>
                <a:ea typeface="MS PGothic" panose="020B0600070205080204" pitchFamily="34" charset="-128"/>
              </a:defRPr>
            </a:lvl9pPr>
          </a:lstStyle>
          <a:p>
            <a:pPr eaLnBrk="1" hangingPunct="1"/>
            <a:fld id="{68A2E04F-6A90-5B43-B55E-532BB086B917}" type="slidenum">
              <a:rPr lang="en-US" altLang="en-US" sz="1400"/>
              <a:pPr eaLnBrk="1" hangingPunct="1"/>
              <a:t>9</a:t>
            </a:fld>
            <a:endParaRPr lang="en-US" altLang="en-US" sz="1400"/>
          </a:p>
        </p:txBody>
      </p:sp>
      <p:pic>
        <p:nvPicPr>
          <p:cNvPr id="27652" name="Picture 4">
            <a:extLst>
              <a:ext uri="{FF2B5EF4-FFF2-40B4-BE49-F238E27FC236}">
                <a16:creationId xmlns:a16="http://schemas.microsoft.com/office/drawing/2014/main" id="{7502A261-E855-234A-915F-7E92DFF074AF}"/>
              </a:ext>
            </a:extLst>
          </p:cNvPr>
          <p:cNvPicPr>
            <a:picLocks noChangeAspect="1" noChangeArrowheads="1"/>
          </p:cNvPicPr>
          <p:nvPr/>
        </p:nvPicPr>
        <p:blipFill>
          <a:blip r:embed="rId3"/>
          <a:srcRect l="95" r="95"/>
          <a:stretch/>
        </p:blipFill>
        <p:spPr bwMode="auto">
          <a:xfrm>
            <a:off x="382149" y="75613"/>
            <a:ext cx="1530733" cy="204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71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dissolve">
                                      <p:cBhvr>
                                        <p:cTn id="12" dur="500"/>
                                        <p:tgtEl>
                                          <p:spTgt spid="8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animEffect transition="in" filter="dissolve">
                                      <p:cBhvr>
                                        <p:cTn id="17"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ormata BQ Regular"/>
        <a:ea typeface="ＭＳ Ｐゴシック"/>
        <a:cs typeface=""/>
      </a:majorFont>
      <a:minorFont>
        <a:latin typeface="Formata BQ Regular"/>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22472</TotalTime>
  <Words>4665</Words>
  <Application>Microsoft Macintosh PowerPoint</Application>
  <PresentationFormat>On-screen Show (4:3)</PresentationFormat>
  <Paragraphs>334</Paragraphs>
  <Slides>39</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Calibri</vt:lpstr>
      <vt:lpstr>Comic Sans MS</vt:lpstr>
      <vt:lpstr>Formata BQ Bold</vt:lpstr>
      <vt:lpstr>Formata BQ Medium</vt:lpstr>
      <vt:lpstr>Formata BQ Regular</vt:lpstr>
      <vt:lpstr>Futura XBlkCn BT</vt:lpstr>
      <vt:lpstr>Ver</vt:lpstr>
      <vt:lpstr>Verdana</vt:lpstr>
      <vt:lpstr>Wingdings</vt:lpstr>
      <vt:lpstr>1_Default Design</vt:lpstr>
      <vt:lpstr>Bài 3:  Cơ Cấu Tổ Chức của Awana</vt:lpstr>
      <vt:lpstr>Awana tôn trọng quyền tự trị của Hội Thánh địa phương trong tất cả mọi quyết định dưới sự lãnh đạo của Quản Nhiệm.  Awana nắm vai trò:   Đào tạo lãnh đạo  câu lạc bộ cho Hội Thánh.   Tư vấn để xây dựng một câu lạc bộ thành công hiệu quả  Hổ trợ để cùng đạt đến mục đích theo tầm nhìn chung. </vt:lpstr>
      <vt:lpstr> Cơ cấu Lãnh đạo Awana</vt:lpstr>
      <vt:lpstr> Tổ Chức Câu Lạc Bộ</vt:lpstr>
      <vt:lpstr>Mục Sư (hoặc người lãnh đạo                  cao nhất)</vt:lpstr>
      <vt:lpstr>Mục Sư (hoặc người lãnh đạo                  cao nhất)</vt:lpstr>
      <vt:lpstr>Đặc trách Câu lạc bộ</vt:lpstr>
      <vt:lpstr>Đặc trách Câu lạc bộ</vt:lpstr>
      <vt:lpstr> Nhóm Trưởng </vt:lpstr>
      <vt:lpstr> Tổ Trưởng </vt:lpstr>
      <vt:lpstr> Tổ Trưởng </vt:lpstr>
      <vt:lpstr> Thư ký</vt:lpstr>
      <vt:lpstr> Quản Trò</vt:lpstr>
      <vt:lpstr> Giáo viên dạy Kinh thánh</vt:lpstr>
      <vt:lpstr>Các cộng tác viên khác</vt:lpstr>
      <vt:lpstr>Câu lạc bộ lớn</vt:lpstr>
      <vt:lpstr>Câu lạc bộ trung bình</vt:lpstr>
      <vt:lpstr>Câu lạc bộ nhỏ</vt:lpstr>
      <vt:lpstr>Tiêu chuẩn lãnh đạo</vt:lpstr>
      <vt:lpstr>II Ti-mô Thê 1:12</vt:lpstr>
      <vt:lpstr>QUẢN LÝ CÂU LẠC BỘ </vt:lpstr>
      <vt:lpstr>GIỜ SINH HOẠT THÀNH CÔNG </vt:lpstr>
      <vt:lpstr> KỶ LUẬT có phải là TRỪNG PHẠT? </vt:lpstr>
      <vt:lpstr>KỶ LUẬT TÍCH CỰC</vt:lpstr>
      <vt:lpstr>PowerPoint Presentation</vt:lpstr>
      <vt:lpstr>Kỷ luật tích cực</vt:lpstr>
      <vt:lpstr>Hệ thống Điểm Tích cực</vt:lpstr>
      <vt:lpstr>PowerPoint Presentation</vt:lpstr>
      <vt:lpstr>Tác dụng rất lớn của điểm thưởng</vt:lpstr>
      <vt:lpstr>Cách dùng điểm thưởng</vt:lpstr>
      <vt:lpstr>Cách Đếm Đến Năm</vt:lpstr>
      <vt:lpstr>Đếm Đến Năm</vt:lpstr>
      <vt:lpstr>Đếm Đến Ba</vt:lpstr>
      <vt:lpstr>Đếm Đến Ba</vt:lpstr>
      <vt:lpstr>Những phương pháp khác giúp các em giữ kỷ luật </vt:lpstr>
      <vt:lpstr>Những phương pháp khác giúp các em giữ kỷ luật </vt:lpstr>
      <vt:lpstr>Câu hỏi?</vt:lpstr>
      <vt:lpstr>PowerPoint Presentation</vt:lpstr>
      <vt:lpstr>PowerPoint Presentation</vt:lpstr>
    </vt:vector>
  </TitlesOfParts>
  <Company>Awana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dc:title>
  <dc:creator>Betsy Sentamu</dc:creator>
  <cp:lastModifiedBy>Janice Nguyen</cp:lastModifiedBy>
  <cp:revision>184</cp:revision>
  <dcterms:created xsi:type="dcterms:W3CDTF">2011-10-31T20:07:20Z</dcterms:created>
  <dcterms:modified xsi:type="dcterms:W3CDTF">2022-05-16T02:08:11Z</dcterms:modified>
</cp:coreProperties>
</file>