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823" r:id="rId2"/>
  </p:sldMasterIdLst>
  <p:notesMasterIdLst>
    <p:notesMasterId r:id="rId28"/>
  </p:notesMasterIdLst>
  <p:sldIdLst>
    <p:sldId id="257" r:id="rId3"/>
    <p:sldId id="286" r:id="rId4"/>
    <p:sldId id="258" r:id="rId5"/>
    <p:sldId id="281" r:id="rId6"/>
    <p:sldId id="283" r:id="rId7"/>
    <p:sldId id="263" r:id="rId8"/>
    <p:sldId id="278" r:id="rId9"/>
    <p:sldId id="262" r:id="rId10"/>
    <p:sldId id="284" r:id="rId11"/>
    <p:sldId id="285" r:id="rId12"/>
    <p:sldId id="259" r:id="rId13"/>
    <p:sldId id="260" r:id="rId14"/>
    <p:sldId id="261" r:id="rId15"/>
    <p:sldId id="269" r:id="rId16"/>
    <p:sldId id="264" r:id="rId17"/>
    <p:sldId id="265" r:id="rId18"/>
    <p:sldId id="266" r:id="rId19"/>
    <p:sldId id="268" r:id="rId20"/>
    <p:sldId id="294" r:id="rId21"/>
    <p:sldId id="295" r:id="rId22"/>
    <p:sldId id="270" r:id="rId23"/>
    <p:sldId id="276" r:id="rId24"/>
    <p:sldId id="290" r:id="rId25"/>
    <p:sldId id="293" r:id="rId26"/>
    <p:sldId id="280" r:id="rId2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5pPr>
    <a:lvl6pPr marL="2286000" algn="l" defTabSz="914400" rtl="0" eaLnBrk="1" latinLnBrk="0" hangingPunct="1">
      <a:defRPr kern="1200">
        <a:solidFill>
          <a:schemeClr val="tx1"/>
        </a:solidFill>
        <a:latin typeface="Formata BQ Regular" pitchFamily="50" charset="0"/>
        <a:ea typeface="MS PGothic" panose="020B0600070205080204" pitchFamily="34" charset="-128"/>
        <a:cs typeface="+mn-cs"/>
      </a:defRPr>
    </a:lvl6pPr>
    <a:lvl7pPr marL="2743200" algn="l" defTabSz="914400" rtl="0" eaLnBrk="1" latinLnBrk="0" hangingPunct="1">
      <a:defRPr kern="1200">
        <a:solidFill>
          <a:schemeClr val="tx1"/>
        </a:solidFill>
        <a:latin typeface="Formata BQ Regular" pitchFamily="50" charset="0"/>
        <a:ea typeface="MS PGothic" panose="020B0600070205080204" pitchFamily="34" charset="-128"/>
        <a:cs typeface="+mn-cs"/>
      </a:defRPr>
    </a:lvl7pPr>
    <a:lvl8pPr marL="3200400" algn="l" defTabSz="914400" rtl="0" eaLnBrk="1" latinLnBrk="0" hangingPunct="1">
      <a:defRPr kern="1200">
        <a:solidFill>
          <a:schemeClr val="tx1"/>
        </a:solidFill>
        <a:latin typeface="Formata BQ Regular" pitchFamily="50" charset="0"/>
        <a:ea typeface="MS PGothic" panose="020B0600070205080204" pitchFamily="34" charset="-128"/>
        <a:cs typeface="+mn-cs"/>
      </a:defRPr>
    </a:lvl8pPr>
    <a:lvl9pPr marL="3657600" algn="l" defTabSz="914400" rtl="0" eaLnBrk="1" latinLnBrk="0" hangingPunct="1">
      <a:defRPr kern="1200">
        <a:solidFill>
          <a:schemeClr val="tx1"/>
        </a:solidFill>
        <a:latin typeface="Formata BQ Regular" pitchFamily="50"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96"/>
    <p:restoredTop sz="86592" autoAdjust="0"/>
  </p:normalViewPr>
  <p:slideViewPr>
    <p:cSldViewPr snapToGrid="0" snapToObjects="1">
      <p:cViewPr varScale="1">
        <p:scale>
          <a:sx n="158" d="100"/>
          <a:sy n="158" d="100"/>
        </p:scale>
        <p:origin x="1536" y="184"/>
      </p:cViewPr>
      <p:guideLst>
        <p:guide orient="horz" pos="2160"/>
        <p:guide pos="2880"/>
      </p:guideLst>
    </p:cSldViewPr>
  </p:slideViewPr>
  <p:notesTextViewPr>
    <p:cViewPr>
      <p:scale>
        <a:sx n="100" d="100"/>
        <a:sy n="100" d="100"/>
      </p:scale>
      <p:origin x="0" y="0"/>
    </p:cViewPr>
  </p:notesTextViewPr>
  <p:sorterViewPr>
    <p:cViewPr>
      <p:scale>
        <a:sx n="1" d="1"/>
        <a:sy n="1" d="1"/>
      </p:scale>
      <p:origin x="0" y="-40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C24F7-4EFA-460E-B588-16EC847F4D9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E15B955-03C6-418D-AE08-D9EFA0DD7ED6}">
      <dgm:prSet custT="1"/>
      <dgm:spPr/>
      <dgm:t>
        <a:bodyPr/>
        <a:lstStyle/>
        <a:p>
          <a:r>
            <a:rPr lang="en-US" sz="2800" dirty="0" err="1"/>
            <a:t>Có</a:t>
          </a:r>
          <a:r>
            <a:rPr lang="en-US" sz="2800" dirty="0"/>
            <a:t> 100 </a:t>
          </a:r>
          <a:r>
            <a:rPr lang="en-US" sz="2800" dirty="0" err="1"/>
            <a:t>trò</a:t>
          </a:r>
          <a:r>
            <a:rPr lang="en-US" sz="2800" dirty="0"/>
            <a:t> </a:t>
          </a:r>
          <a:r>
            <a:rPr lang="en-US" sz="2800" dirty="0" err="1"/>
            <a:t>chơi</a:t>
          </a:r>
          <a:r>
            <a:rPr lang="en-US" sz="2800" dirty="0"/>
            <a:t> </a:t>
          </a:r>
          <a:r>
            <a:rPr lang="en-US" sz="2800" dirty="0" err="1"/>
            <a:t>với</a:t>
          </a:r>
          <a:r>
            <a:rPr lang="en-US" sz="2800" dirty="0"/>
            <a:t> </a:t>
          </a:r>
          <a:r>
            <a:rPr lang="en-US" sz="2800" dirty="0" err="1"/>
            <a:t>đũ</a:t>
          </a:r>
          <a:r>
            <a:rPr lang="en-US" sz="2800" dirty="0"/>
            <a:t> </a:t>
          </a:r>
          <a:r>
            <a:rPr lang="en-US" sz="2800" dirty="0" err="1"/>
            <a:t>mọi</a:t>
          </a:r>
          <a:r>
            <a:rPr lang="en-US" sz="2800" dirty="0"/>
            <a:t> </a:t>
          </a:r>
          <a:r>
            <a:rPr lang="en-US" sz="2800" dirty="0" err="1"/>
            <a:t>hình</a:t>
          </a:r>
          <a:r>
            <a:rPr lang="en-US" sz="2800" dirty="0"/>
            <a:t> </a:t>
          </a:r>
          <a:r>
            <a:rPr lang="en-US" sz="2800" dirty="0" err="1"/>
            <a:t>thức</a:t>
          </a:r>
          <a:r>
            <a:rPr lang="en-US" sz="2800" dirty="0"/>
            <a:t> </a:t>
          </a:r>
          <a:r>
            <a:rPr lang="en-US" sz="2800" dirty="0" err="1"/>
            <a:t>được</a:t>
          </a:r>
          <a:r>
            <a:rPr lang="en-US" sz="2800" dirty="0"/>
            <a:t> </a:t>
          </a:r>
          <a:r>
            <a:rPr lang="en-US" sz="2800" dirty="0" err="1"/>
            <a:t>hướng</a:t>
          </a:r>
          <a:r>
            <a:rPr lang="en-US" sz="2800" dirty="0"/>
            <a:t> </a:t>
          </a:r>
          <a:r>
            <a:rPr lang="en-US" sz="2800" dirty="0" err="1"/>
            <a:t>dẩn</a:t>
          </a:r>
          <a:r>
            <a:rPr lang="en-US" sz="2800" dirty="0"/>
            <a:t> </a:t>
          </a:r>
          <a:r>
            <a:rPr lang="en-US" sz="2800" dirty="0" err="1"/>
            <a:t>và</a:t>
          </a:r>
          <a:r>
            <a:rPr lang="en-US" sz="2800" dirty="0"/>
            <a:t> </a:t>
          </a:r>
          <a:r>
            <a:rPr lang="en-US" sz="2800" dirty="0" err="1"/>
            <a:t>soạn</a:t>
          </a:r>
          <a:r>
            <a:rPr lang="en-US" sz="2800" dirty="0"/>
            <a:t> </a:t>
          </a:r>
          <a:r>
            <a:rPr lang="en-US" sz="2800" dirty="0" err="1"/>
            <a:t>sẵn</a:t>
          </a:r>
          <a:r>
            <a:rPr lang="en-US" sz="2800" dirty="0"/>
            <a:t> </a:t>
          </a:r>
          <a:r>
            <a:rPr lang="en-US" sz="2800" dirty="0" err="1"/>
            <a:t>trong</a:t>
          </a:r>
          <a:r>
            <a:rPr lang="en-US" sz="2800" dirty="0"/>
            <a:t> </a:t>
          </a:r>
          <a:r>
            <a:rPr lang="en-US" sz="2800" dirty="0" err="1"/>
            <a:t>sách</a:t>
          </a:r>
          <a:r>
            <a:rPr lang="en-US" sz="2800" dirty="0"/>
            <a:t> </a:t>
          </a:r>
          <a:r>
            <a:rPr lang="en-US" sz="2800" dirty="0" err="1"/>
            <a:t>trò</a:t>
          </a:r>
          <a:r>
            <a:rPr lang="en-US" sz="2800" dirty="0"/>
            <a:t> </a:t>
          </a:r>
          <a:r>
            <a:rPr lang="en-US" sz="2800" dirty="0" err="1"/>
            <a:t>chơi</a:t>
          </a:r>
          <a:r>
            <a:rPr lang="en-US" sz="2800" dirty="0"/>
            <a:t> </a:t>
          </a:r>
          <a:r>
            <a:rPr lang="en-US" sz="2800" dirty="0" err="1"/>
            <a:t>của</a:t>
          </a:r>
          <a:r>
            <a:rPr lang="en-US" sz="2800" dirty="0"/>
            <a:t> </a:t>
          </a:r>
          <a:r>
            <a:rPr lang="en-US" sz="2800" dirty="0" err="1"/>
            <a:t>Awana</a:t>
          </a:r>
          <a:r>
            <a:rPr lang="en-US" sz="2800" dirty="0"/>
            <a:t>.</a:t>
          </a:r>
        </a:p>
      </dgm:t>
    </dgm:pt>
    <dgm:pt modelId="{DD03810C-F06E-4E7A-85D8-C49A5BBB2A77}" type="parTrans" cxnId="{1FA9FFA4-0029-4A17-9434-ACC759FFA2B5}">
      <dgm:prSet/>
      <dgm:spPr/>
      <dgm:t>
        <a:bodyPr/>
        <a:lstStyle/>
        <a:p>
          <a:endParaRPr lang="en-US"/>
        </a:p>
      </dgm:t>
    </dgm:pt>
    <dgm:pt modelId="{CE9ADD47-372C-4BF2-A37F-837265F528C8}" type="sibTrans" cxnId="{1FA9FFA4-0029-4A17-9434-ACC759FFA2B5}">
      <dgm:prSet/>
      <dgm:spPr/>
      <dgm:t>
        <a:bodyPr/>
        <a:lstStyle/>
        <a:p>
          <a:endParaRPr lang="en-US"/>
        </a:p>
      </dgm:t>
    </dgm:pt>
    <dgm:pt modelId="{29D32396-868F-46B6-8A53-88E1F2369393}">
      <dgm:prSet custT="1"/>
      <dgm:spPr/>
      <dgm:t>
        <a:bodyPr/>
        <a:lstStyle/>
        <a:p>
          <a:r>
            <a:rPr lang="en-US" sz="2800" dirty="0" err="1"/>
            <a:t>Cách</a:t>
          </a:r>
          <a:r>
            <a:rPr lang="en-US" sz="2800" dirty="0"/>
            <a:t> </a:t>
          </a:r>
          <a:r>
            <a:rPr lang="en-US" sz="2800" dirty="0" err="1"/>
            <a:t>chỉ</a:t>
          </a:r>
          <a:r>
            <a:rPr lang="en-US" sz="2800" dirty="0"/>
            <a:t> </a:t>
          </a:r>
          <a:r>
            <a:rPr lang="en-US" sz="2800" dirty="0" err="1"/>
            <a:t>dẩn</a:t>
          </a:r>
          <a:r>
            <a:rPr lang="en-US" sz="2800" dirty="0"/>
            <a:t> </a:t>
          </a:r>
          <a:r>
            <a:rPr lang="en-US" sz="2800" dirty="0" err="1"/>
            <a:t>rất</a:t>
          </a:r>
          <a:r>
            <a:rPr lang="en-US" sz="2800" dirty="0"/>
            <a:t> </a:t>
          </a:r>
          <a:r>
            <a:rPr lang="en-US" sz="2800" dirty="0" err="1"/>
            <a:t>dễ</a:t>
          </a:r>
          <a:r>
            <a:rPr lang="en-US" sz="2800" dirty="0"/>
            <a:t> </a:t>
          </a:r>
          <a:r>
            <a:rPr lang="en-US" sz="2800" dirty="0" err="1"/>
            <a:t>hiểu</a:t>
          </a:r>
          <a:r>
            <a:rPr lang="en-US" sz="2800" dirty="0"/>
            <a:t> </a:t>
          </a:r>
          <a:r>
            <a:rPr lang="en-US" sz="2800" dirty="0" err="1"/>
            <a:t>và</a:t>
          </a:r>
          <a:r>
            <a:rPr lang="en-US" sz="2800" dirty="0"/>
            <a:t> </a:t>
          </a:r>
          <a:r>
            <a:rPr lang="en-US" sz="2800" dirty="0" err="1"/>
            <a:t>linh</a:t>
          </a:r>
          <a:r>
            <a:rPr lang="en-US" sz="2800" dirty="0"/>
            <a:t> </a:t>
          </a:r>
          <a:r>
            <a:rPr lang="en-US" sz="2800" dirty="0" err="1"/>
            <a:t>hoạt</a:t>
          </a:r>
          <a:r>
            <a:rPr lang="en-US" sz="2800" dirty="0"/>
            <a:t> </a:t>
          </a:r>
          <a:r>
            <a:rPr lang="en-US" sz="2800" dirty="0" err="1"/>
            <a:t>biến</a:t>
          </a:r>
          <a:r>
            <a:rPr lang="en-US" sz="2800" dirty="0"/>
            <a:t> </a:t>
          </a:r>
          <a:r>
            <a:rPr lang="en-US" sz="2800" dirty="0" err="1"/>
            <a:t>thể</a:t>
          </a:r>
          <a:r>
            <a:rPr lang="en-US" sz="2800" dirty="0"/>
            <a:t> </a:t>
          </a:r>
          <a:r>
            <a:rPr lang="en-US" sz="2800" dirty="0" err="1"/>
            <a:t>tạo</a:t>
          </a:r>
          <a:r>
            <a:rPr lang="en-US" sz="2800" dirty="0"/>
            <a:t> </a:t>
          </a:r>
          <a:r>
            <a:rPr lang="en-US" sz="2800" dirty="0" err="1"/>
            <a:t>nhiều</a:t>
          </a:r>
          <a:r>
            <a:rPr lang="en-US" sz="2800" dirty="0"/>
            <a:t> </a:t>
          </a:r>
          <a:r>
            <a:rPr lang="en-US" sz="2800" dirty="0" err="1"/>
            <a:t>dạng</a:t>
          </a:r>
          <a:r>
            <a:rPr lang="en-US" sz="2800" dirty="0"/>
            <a:t> </a:t>
          </a:r>
          <a:r>
            <a:rPr lang="en-US" sz="2800" dirty="0" err="1"/>
            <a:t>mới</a:t>
          </a:r>
          <a:r>
            <a:rPr lang="en-US" sz="2800" dirty="0"/>
            <a:t> </a:t>
          </a:r>
          <a:r>
            <a:rPr lang="en-US" sz="2800" dirty="0" err="1"/>
            <a:t>trong</a:t>
          </a:r>
          <a:r>
            <a:rPr lang="en-US" sz="2800" dirty="0"/>
            <a:t> </a:t>
          </a:r>
          <a:r>
            <a:rPr lang="en-US" sz="2800" dirty="0" err="1"/>
            <a:t>một</a:t>
          </a:r>
          <a:r>
            <a:rPr lang="en-US" sz="2800" dirty="0"/>
            <a:t> </a:t>
          </a:r>
          <a:r>
            <a:rPr lang="en-US" sz="2800" dirty="0" err="1"/>
            <a:t>trò</a:t>
          </a:r>
          <a:r>
            <a:rPr lang="en-US" sz="2800" dirty="0"/>
            <a:t> </a:t>
          </a:r>
          <a:r>
            <a:rPr lang="en-US" sz="2800" dirty="0" err="1"/>
            <a:t>chơi</a:t>
          </a:r>
          <a:r>
            <a:rPr lang="en-US" sz="2800" dirty="0"/>
            <a:t>.</a:t>
          </a:r>
        </a:p>
      </dgm:t>
    </dgm:pt>
    <dgm:pt modelId="{9CC00234-0FE2-4B37-96AC-C93DFA568D13}" type="parTrans" cxnId="{38008AA2-160A-462C-AB70-4362412A4343}">
      <dgm:prSet/>
      <dgm:spPr/>
      <dgm:t>
        <a:bodyPr/>
        <a:lstStyle/>
        <a:p>
          <a:endParaRPr lang="en-US"/>
        </a:p>
      </dgm:t>
    </dgm:pt>
    <dgm:pt modelId="{88CBC5C3-5C13-42C0-8A46-CBA7C960AD5A}" type="sibTrans" cxnId="{38008AA2-160A-462C-AB70-4362412A4343}">
      <dgm:prSet/>
      <dgm:spPr/>
      <dgm:t>
        <a:bodyPr/>
        <a:lstStyle/>
        <a:p>
          <a:endParaRPr lang="en-US"/>
        </a:p>
      </dgm:t>
    </dgm:pt>
    <dgm:pt modelId="{893EDC95-E886-403C-BC0F-C839FC836D02}">
      <dgm:prSet custT="1"/>
      <dgm:spPr/>
      <dgm:t>
        <a:bodyPr/>
        <a:lstStyle/>
        <a:p>
          <a:r>
            <a:rPr lang="en-US" sz="2800" dirty="0" err="1"/>
            <a:t>Sách</a:t>
          </a:r>
          <a:r>
            <a:rPr lang="en-US" sz="2800" dirty="0"/>
            <a:t> </a:t>
          </a:r>
          <a:r>
            <a:rPr lang="en-US" sz="2800" dirty="0" err="1"/>
            <a:t>cung</a:t>
          </a:r>
          <a:r>
            <a:rPr lang="en-US" sz="2800" dirty="0"/>
            <a:t> </a:t>
          </a:r>
          <a:r>
            <a:rPr lang="en-US" sz="2800" dirty="0" err="1"/>
            <a:t>cấp</a:t>
          </a:r>
          <a:r>
            <a:rPr lang="en-US" sz="2800" dirty="0"/>
            <a:t> </a:t>
          </a:r>
          <a:r>
            <a:rPr lang="en-US" sz="2800" dirty="0" err="1"/>
            <a:t>miễn</a:t>
          </a:r>
          <a:r>
            <a:rPr lang="en-US" sz="2800" dirty="0"/>
            <a:t> </a:t>
          </a:r>
          <a:r>
            <a:rPr lang="en-US" sz="2800" dirty="0" err="1"/>
            <a:t>phí</a:t>
          </a:r>
          <a:r>
            <a:rPr lang="en-US" sz="2800" dirty="0"/>
            <a:t>  hay </a:t>
          </a:r>
          <a:r>
            <a:rPr lang="en-US" sz="2800" dirty="0" err="1"/>
            <a:t>tải</a:t>
          </a:r>
          <a:r>
            <a:rPr lang="en-US" sz="2800" dirty="0"/>
            <a:t> </a:t>
          </a:r>
          <a:r>
            <a:rPr lang="en-US" sz="2800" dirty="0" err="1"/>
            <a:t>xuống</a:t>
          </a:r>
          <a:r>
            <a:rPr lang="en-US" sz="2800" dirty="0"/>
            <a:t> </a:t>
          </a:r>
          <a:r>
            <a:rPr lang="en-US" sz="2800" dirty="0" err="1"/>
            <a:t>trên</a:t>
          </a:r>
          <a:r>
            <a:rPr lang="en-US" sz="2800" dirty="0"/>
            <a:t> </a:t>
          </a:r>
          <a:r>
            <a:rPr lang="en-US" sz="2800" dirty="0" err="1"/>
            <a:t>mạng</a:t>
          </a:r>
          <a:r>
            <a:rPr lang="en-US" sz="2800" dirty="0"/>
            <a:t> </a:t>
          </a:r>
          <a:r>
            <a:rPr lang="en-US" sz="2800" dirty="0" err="1"/>
            <a:t>awanavietnam.org</a:t>
          </a:r>
          <a:r>
            <a:rPr lang="en-US" sz="2800" dirty="0"/>
            <a:t>/</a:t>
          </a:r>
          <a:r>
            <a:rPr lang="en-US" sz="2800" dirty="0" err="1"/>
            <a:t>sach</a:t>
          </a:r>
          <a:r>
            <a:rPr lang="en-US" sz="2800" dirty="0"/>
            <a:t>-</a:t>
          </a:r>
          <a:r>
            <a:rPr lang="en-US" sz="2800" dirty="0" err="1"/>
            <a:t>tro</a:t>
          </a:r>
          <a:r>
            <a:rPr lang="en-US" sz="2800" dirty="0"/>
            <a:t>-choi-</a:t>
          </a:r>
          <a:r>
            <a:rPr lang="en-US" sz="2800" dirty="0" err="1"/>
            <a:t>awana</a:t>
          </a:r>
          <a:r>
            <a:rPr lang="en-US" sz="2800" dirty="0"/>
            <a:t>/</a:t>
          </a:r>
        </a:p>
      </dgm:t>
    </dgm:pt>
    <dgm:pt modelId="{B7966064-F0A3-46D6-9701-A54230EEFB4C}" type="parTrans" cxnId="{04A0AD1E-BF47-4184-A0E6-F5582EC755FE}">
      <dgm:prSet/>
      <dgm:spPr/>
      <dgm:t>
        <a:bodyPr/>
        <a:lstStyle/>
        <a:p>
          <a:endParaRPr lang="en-US"/>
        </a:p>
      </dgm:t>
    </dgm:pt>
    <dgm:pt modelId="{3A13D208-BD9D-412A-B428-377D3FE39285}" type="sibTrans" cxnId="{04A0AD1E-BF47-4184-A0E6-F5582EC755FE}">
      <dgm:prSet/>
      <dgm:spPr/>
      <dgm:t>
        <a:bodyPr/>
        <a:lstStyle/>
        <a:p>
          <a:endParaRPr lang="en-US"/>
        </a:p>
      </dgm:t>
    </dgm:pt>
    <dgm:pt modelId="{16FFDC93-B001-754E-97B9-38C893CA0454}" type="pres">
      <dgm:prSet presAssocID="{793C24F7-4EFA-460E-B588-16EC847F4D9B}" presName="linear" presStyleCnt="0">
        <dgm:presLayoutVars>
          <dgm:animLvl val="lvl"/>
          <dgm:resizeHandles val="exact"/>
        </dgm:presLayoutVars>
      </dgm:prSet>
      <dgm:spPr/>
    </dgm:pt>
    <dgm:pt modelId="{8F71D24B-FA17-5B49-90EF-F26AE4FD1F61}" type="pres">
      <dgm:prSet presAssocID="{CE15B955-03C6-418D-AE08-D9EFA0DD7ED6}" presName="parentText" presStyleLbl="node1" presStyleIdx="0" presStyleCnt="3">
        <dgm:presLayoutVars>
          <dgm:chMax val="0"/>
          <dgm:bulletEnabled val="1"/>
        </dgm:presLayoutVars>
      </dgm:prSet>
      <dgm:spPr/>
    </dgm:pt>
    <dgm:pt modelId="{E06AE852-BB6F-8E41-B050-0A333BF77A5D}" type="pres">
      <dgm:prSet presAssocID="{CE9ADD47-372C-4BF2-A37F-837265F528C8}" presName="spacer" presStyleCnt="0"/>
      <dgm:spPr/>
    </dgm:pt>
    <dgm:pt modelId="{7397DBB7-3C7C-3547-B11C-502B268CCE5D}" type="pres">
      <dgm:prSet presAssocID="{29D32396-868F-46B6-8A53-88E1F2369393}" presName="parentText" presStyleLbl="node1" presStyleIdx="1" presStyleCnt="3">
        <dgm:presLayoutVars>
          <dgm:chMax val="0"/>
          <dgm:bulletEnabled val="1"/>
        </dgm:presLayoutVars>
      </dgm:prSet>
      <dgm:spPr/>
    </dgm:pt>
    <dgm:pt modelId="{5B34CC5B-2BC1-6540-96B8-1ADDAC959B67}" type="pres">
      <dgm:prSet presAssocID="{88CBC5C3-5C13-42C0-8A46-CBA7C960AD5A}" presName="spacer" presStyleCnt="0"/>
      <dgm:spPr/>
    </dgm:pt>
    <dgm:pt modelId="{76501508-5AE3-2041-969D-1C39C7A8B4AD}" type="pres">
      <dgm:prSet presAssocID="{893EDC95-E886-403C-BC0F-C839FC836D02}" presName="parentText" presStyleLbl="node1" presStyleIdx="2" presStyleCnt="3">
        <dgm:presLayoutVars>
          <dgm:chMax val="0"/>
          <dgm:bulletEnabled val="1"/>
        </dgm:presLayoutVars>
      </dgm:prSet>
      <dgm:spPr/>
    </dgm:pt>
  </dgm:ptLst>
  <dgm:cxnLst>
    <dgm:cxn modelId="{04A0AD1E-BF47-4184-A0E6-F5582EC755FE}" srcId="{793C24F7-4EFA-460E-B588-16EC847F4D9B}" destId="{893EDC95-E886-403C-BC0F-C839FC836D02}" srcOrd="2" destOrd="0" parTransId="{B7966064-F0A3-46D6-9701-A54230EEFB4C}" sibTransId="{3A13D208-BD9D-412A-B428-377D3FE39285}"/>
    <dgm:cxn modelId="{0132502B-2F0B-7940-9119-2CFB6BB8C1C2}" type="presOf" srcId="{CE15B955-03C6-418D-AE08-D9EFA0DD7ED6}" destId="{8F71D24B-FA17-5B49-90EF-F26AE4FD1F61}" srcOrd="0" destOrd="0" presId="urn:microsoft.com/office/officeart/2005/8/layout/vList2"/>
    <dgm:cxn modelId="{AEDE2E7D-B4DE-8C4C-9DD7-84A89CC286DF}" type="presOf" srcId="{29D32396-868F-46B6-8A53-88E1F2369393}" destId="{7397DBB7-3C7C-3547-B11C-502B268CCE5D}" srcOrd="0" destOrd="0" presId="urn:microsoft.com/office/officeart/2005/8/layout/vList2"/>
    <dgm:cxn modelId="{DB12FE92-23D2-2D49-A1C5-DCBA4F6B7D22}" type="presOf" srcId="{893EDC95-E886-403C-BC0F-C839FC836D02}" destId="{76501508-5AE3-2041-969D-1C39C7A8B4AD}" srcOrd="0" destOrd="0" presId="urn:microsoft.com/office/officeart/2005/8/layout/vList2"/>
    <dgm:cxn modelId="{38008AA2-160A-462C-AB70-4362412A4343}" srcId="{793C24F7-4EFA-460E-B588-16EC847F4D9B}" destId="{29D32396-868F-46B6-8A53-88E1F2369393}" srcOrd="1" destOrd="0" parTransId="{9CC00234-0FE2-4B37-96AC-C93DFA568D13}" sibTransId="{88CBC5C3-5C13-42C0-8A46-CBA7C960AD5A}"/>
    <dgm:cxn modelId="{1FA9FFA4-0029-4A17-9434-ACC759FFA2B5}" srcId="{793C24F7-4EFA-460E-B588-16EC847F4D9B}" destId="{CE15B955-03C6-418D-AE08-D9EFA0DD7ED6}" srcOrd="0" destOrd="0" parTransId="{DD03810C-F06E-4E7A-85D8-C49A5BBB2A77}" sibTransId="{CE9ADD47-372C-4BF2-A37F-837265F528C8}"/>
    <dgm:cxn modelId="{5520E7E2-63B3-B744-BD5E-7F67045B7BF9}" type="presOf" srcId="{793C24F7-4EFA-460E-B588-16EC847F4D9B}" destId="{16FFDC93-B001-754E-97B9-38C893CA0454}" srcOrd="0" destOrd="0" presId="urn:microsoft.com/office/officeart/2005/8/layout/vList2"/>
    <dgm:cxn modelId="{4CADD111-4DD3-6A4E-8A41-FB7054D289D5}" type="presParOf" srcId="{16FFDC93-B001-754E-97B9-38C893CA0454}" destId="{8F71D24B-FA17-5B49-90EF-F26AE4FD1F61}" srcOrd="0" destOrd="0" presId="urn:microsoft.com/office/officeart/2005/8/layout/vList2"/>
    <dgm:cxn modelId="{EC48636A-A8B3-934D-B80C-21F06C0E666D}" type="presParOf" srcId="{16FFDC93-B001-754E-97B9-38C893CA0454}" destId="{E06AE852-BB6F-8E41-B050-0A333BF77A5D}" srcOrd="1" destOrd="0" presId="urn:microsoft.com/office/officeart/2005/8/layout/vList2"/>
    <dgm:cxn modelId="{0DE94B55-3072-FA4E-8255-034B8A725628}" type="presParOf" srcId="{16FFDC93-B001-754E-97B9-38C893CA0454}" destId="{7397DBB7-3C7C-3547-B11C-502B268CCE5D}" srcOrd="2" destOrd="0" presId="urn:microsoft.com/office/officeart/2005/8/layout/vList2"/>
    <dgm:cxn modelId="{94295656-9795-D24B-8415-131EA461C871}" type="presParOf" srcId="{16FFDC93-B001-754E-97B9-38C893CA0454}" destId="{5B34CC5B-2BC1-6540-96B8-1ADDAC959B67}" srcOrd="3" destOrd="0" presId="urn:microsoft.com/office/officeart/2005/8/layout/vList2"/>
    <dgm:cxn modelId="{49DA9486-C2C5-1840-9C15-04CCF7716FB6}" type="presParOf" srcId="{16FFDC93-B001-754E-97B9-38C893CA0454}" destId="{76501508-5AE3-2041-969D-1C39C7A8B4A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6DBF8D-A4AE-4F44-AB71-57CEDF562194}"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BD95A79F-6357-4F83-9BF4-0FD55512F77A}">
      <dgm:prSet/>
      <dgm:spPr/>
      <dgm:t>
        <a:bodyPr/>
        <a:lstStyle/>
        <a:p>
          <a:r>
            <a:rPr lang="en-US" dirty="0" err="1"/>
            <a:t>Vì</a:t>
          </a:r>
          <a:r>
            <a:rPr lang="en-US" dirty="0"/>
            <a:t> </a:t>
          </a:r>
          <a:r>
            <a:rPr lang="en-US" dirty="0" err="1"/>
            <a:t>sao</a:t>
          </a:r>
          <a:r>
            <a:rPr lang="en-US" dirty="0"/>
            <a:t> </a:t>
          </a:r>
          <a:r>
            <a:rPr lang="en-US" dirty="0" err="1"/>
            <a:t>trong</a:t>
          </a:r>
          <a:r>
            <a:rPr lang="en-US" dirty="0"/>
            <a:t> </a:t>
          </a:r>
          <a:r>
            <a:rPr lang="en-US" dirty="0" err="1"/>
            <a:t>khi</a:t>
          </a:r>
          <a:r>
            <a:rPr lang="en-US" dirty="0"/>
            <a:t> </a:t>
          </a:r>
          <a:r>
            <a:rPr lang="en-US" dirty="0" err="1"/>
            <a:t>tranh</a:t>
          </a:r>
          <a:r>
            <a:rPr lang="en-US" dirty="0"/>
            <a:t> </a:t>
          </a:r>
          <a:r>
            <a:rPr lang="en-US" dirty="0" err="1"/>
            <a:t>đua</a:t>
          </a:r>
          <a:r>
            <a:rPr lang="en-US" dirty="0"/>
            <a:t> </a:t>
          </a:r>
          <a:r>
            <a:rPr lang="en-US" dirty="0" err="1"/>
            <a:t>giữ</a:t>
          </a:r>
          <a:r>
            <a:rPr lang="en-US" dirty="0"/>
            <a:t> </a:t>
          </a:r>
          <a:r>
            <a:rPr lang="en-US" dirty="0" err="1"/>
            <a:t>luật</a:t>
          </a:r>
          <a:r>
            <a:rPr lang="en-US" dirty="0"/>
            <a:t> </a:t>
          </a:r>
          <a:r>
            <a:rPr lang="en-US" dirty="0" err="1"/>
            <a:t>chơi</a:t>
          </a:r>
          <a:r>
            <a:rPr lang="en-US" dirty="0"/>
            <a:t> </a:t>
          </a:r>
          <a:r>
            <a:rPr lang="en-US" dirty="0" err="1"/>
            <a:t>là</a:t>
          </a:r>
          <a:r>
            <a:rPr lang="en-US" dirty="0"/>
            <a:t> </a:t>
          </a:r>
          <a:r>
            <a:rPr lang="en-US" dirty="0" err="1"/>
            <a:t>quan</a:t>
          </a:r>
          <a:r>
            <a:rPr lang="en-US" dirty="0"/>
            <a:t> </a:t>
          </a:r>
          <a:r>
            <a:rPr lang="en-US" dirty="0" err="1"/>
            <a:t>trọng</a:t>
          </a:r>
          <a:r>
            <a:rPr lang="en-US" dirty="0"/>
            <a:t> </a:t>
          </a:r>
          <a:r>
            <a:rPr lang="en-US" dirty="0" err="1"/>
            <a:t>nhất</a:t>
          </a:r>
          <a:r>
            <a:rPr lang="en-US" dirty="0"/>
            <a:t>?</a:t>
          </a:r>
        </a:p>
      </dgm:t>
    </dgm:pt>
    <dgm:pt modelId="{61336218-FF44-47A6-AC2E-B984ECB4EE54}" type="parTrans" cxnId="{FEB8D5A3-19F3-45BC-846C-0447E101CC8D}">
      <dgm:prSet/>
      <dgm:spPr/>
      <dgm:t>
        <a:bodyPr/>
        <a:lstStyle/>
        <a:p>
          <a:endParaRPr lang="en-US"/>
        </a:p>
      </dgm:t>
    </dgm:pt>
    <dgm:pt modelId="{62880DFA-0B05-4491-AF36-0D8D69A65F74}" type="sibTrans" cxnId="{FEB8D5A3-19F3-45BC-846C-0447E101CC8D}">
      <dgm:prSet/>
      <dgm:spPr/>
      <dgm:t>
        <a:bodyPr/>
        <a:lstStyle/>
        <a:p>
          <a:endParaRPr lang="en-US"/>
        </a:p>
      </dgm:t>
    </dgm:pt>
    <dgm:pt modelId="{ABE91EBB-A1ED-4DE9-A759-C8E803E93844}">
      <dgm:prSet/>
      <dgm:spPr/>
      <dgm:t>
        <a:bodyPr/>
        <a:lstStyle/>
        <a:p>
          <a:r>
            <a:rPr lang="en-US" dirty="0"/>
            <a:t>Theo </a:t>
          </a:r>
          <a:r>
            <a:rPr lang="en-US" dirty="0" err="1"/>
            <a:t>ý</a:t>
          </a:r>
          <a:r>
            <a:rPr lang="en-US" dirty="0"/>
            <a:t> </a:t>
          </a:r>
          <a:r>
            <a:rPr lang="en-US" dirty="0" err="1"/>
            <a:t>bạn</a:t>
          </a:r>
          <a:r>
            <a:rPr lang="en-US" dirty="0"/>
            <a:t>, </a:t>
          </a:r>
          <a:r>
            <a:rPr lang="en-US" dirty="0" err="1"/>
            <a:t>lý</a:t>
          </a:r>
          <a:r>
            <a:rPr lang="en-US" dirty="0"/>
            <a:t> do </a:t>
          </a:r>
          <a:r>
            <a:rPr lang="en-US" dirty="0" err="1"/>
            <a:t>nào</a:t>
          </a:r>
          <a:r>
            <a:rPr lang="en-US" dirty="0"/>
            <a:t> </a:t>
          </a:r>
          <a:r>
            <a:rPr lang="en-US" dirty="0" err="1"/>
            <a:t>khiến</a:t>
          </a:r>
          <a:r>
            <a:rPr lang="en-US" dirty="0"/>
            <a:t> </a:t>
          </a:r>
          <a:r>
            <a:rPr lang="en-US" dirty="0" err="1"/>
            <a:t>các</a:t>
          </a:r>
          <a:r>
            <a:rPr lang="en-US" dirty="0"/>
            <a:t> </a:t>
          </a:r>
          <a:r>
            <a:rPr lang="en-US" dirty="0" err="1"/>
            <a:t>em</a:t>
          </a:r>
          <a:r>
            <a:rPr lang="en-US" dirty="0"/>
            <a:t> </a:t>
          </a:r>
          <a:r>
            <a:rPr lang="en-US" dirty="0" err="1"/>
            <a:t>thường</a:t>
          </a:r>
          <a:r>
            <a:rPr lang="en-US" dirty="0"/>
            <a:t> </a:t>
          </a:r>
          <a:r>
            <a:rPr lang="en-US" dirty="0" err="1"/>
            <a:t>bị</a:t>
          </a:r>
          <a:r>
            <a:rPr lang="en-US" dirty="0"/>
            <a:t> </a:t>
          </a:r>
          <a:r>
            <a:rPr lang="en-US" dirty="0" err="1"/>
            <a:t>phạm</a:t>
          </a:r>
          <a:r>
            <a:rPr lang="en-US" dirty="0"/>
            <a:t> </a:t>
          </a:r>
          <a:r>
            <a:rPr lang="en-US" dirty="0" err="1"/>
            <a:t>lỗi</a:t>
          </a:r>
          <a:r>
            <a:rPr lang="en-US" dirty="0"/>
            <a:t> </a:t>
          </a:r>
          <a:r>
            <a:rPr lang="en-US" dirty="0" err="1"/>
            <a:t>nhất</a:t>
          </a:r>
          <a:r>
            <a:rPr lang="en-US" dirty="0"/>
            <a:t>?</a:t>
          </a:r>
        </a:p>
      </dgm:t>
    </dgm:pt>
    <dgm:pt modelId="{FEA63301-2BB7-49C9-80E4-5EFDB7A3C3EF}" type="parTrans" cxnId="{23301DB8-12B2-45D2-87CF-3C2EDBFA4324}">
      <dgm:prSet/>
      <dgm:spPr/>
      <dgm:t>
        <a:bodyPr/>
        <a:lstStyle/>
        <a:p>
          <a:endParaRPr lang="en-US"/>
        </a:p>
      </dgm:t>
    </dgm:pt>
    <dgm:pt modelId="{2CA4AA2A-1BDA-4EF9-96E0-29339E34403E}" type="sibTrans" cxnId="{23301DB8-12B2-45D2-87CF-3C2EDBFA4324}">
      <dgm:prSet/>
      <dgm:spPr/>
      <dgm:t>
        <a:bodyPr/>
        <a:lstStyle/>
        <a:p>
          <a:endParaRPr lang="en-US"/>
        </a:p>
      </dgm:t>
    </dgm:pt>
    <dgm:pt modelId="{5D9226B9-37C6-4313-8BAA-FA6FC031B293}">
      <dgm:prSet/>
      <dgm:spPr/>
      <dgm:t>
        <a:bodyPr/>
        <a:lstStyle/>
        <a:p>
          <a:pPr>
            <a:buFont typeface="+mj-lt"/>
            <a:buAutoNum type="arabicPeriod"/>
          </a:pPr>
          <a:r>
            <a:rPr lang="en-US" dirty="0" err="1"/>
            <a:t>Nhóm</a:t>
          </a:r>
          <a:r>
            <a:rPr lang="en-US" dirty="0"/>
            <a:t> </a:t>
          </a:r>
          <a:r>
            <a:rPr lang="en-US" dirty="0" err="1"/>
            <a:t>trưởng</a:t>
          </a:r>
          <a:r>
            <a:rPr lang="en-US" dirty="0"/>
            <a:t> </a:t>
          </a:r>
          <a:r>
            <a:rPr lang="en-US" dirty="0" err="1"/>
            <a:t>truyền</a:t>
          </a:r>
          <a:r>
            <a:rPr lang="en-US" dirty="0"/>
            <a:t> </a:t>
          </a:r>
          <a:r>
            <a:rPr lang="en-US" dirty="0" err="1"/>
            <a:t>đạt</a:t>
          </a:r>
          <a:r>
            <a:rPr lang="en-US" dirty="0"/>
            <a:t> </a:t>
          </a:r>
          <a:r>
            <a:rPr lang="en-US" dirty="0" err="1"/>
            <a:t>lại</a:t>
          </a:r>
          <a:r>
            <a:rPr lang="en-US" dirty="0"/>
            <a:t> </a:t>
          </a:r>
          <a:r>
            <a:rPr lang="en-US" dirty="0" err="1"/>
            <a:t>không</a:t>
          </a:r>
          <a:r>
            <a:rPr lang="en-US" dirty="0"/>
            <a:t> </a:t>
          </a:r>
          <a:r>
            <a:rPr lang="en-US" dirty="0" err="1"/>
            <a:t>rõ</a:t>
          </a:r>
          <a:r>
            <a:rPr lang="en-US" dirty="0"/>
            <a:t> </a:t>
          </a:r>
          <a:r>
            <a:rPr lang="en-US" dirty="0" err="1"/>
            <a:t>ràng</a:t>
          </a:r>
          <a:r>
            <a:rPr lang="en-US" dirty="0"/>
            <a:t>.</a:t>
          </a:r>
        </a:p>
      </dgm:t>
    </dgm:pt>
    <dgm:pt modelId="{08DDE38E-AC1B-42C7-8348-9A73DB64D650}" type="parTrans" cxnId="{20198390-30C0-46C5-80EF-80EEE2694301}">
      <dgm:prSet/>
      <dgm:spPr/>
      <dgm:t>
        <a:bodyPr/>
        <a:lstStyle/>
        <a:p>
          <a:endParaRPr lang="en-US"/>
        </a:p>
      </dgm:t>
    </dgm:pt>
    <dgm:pt modelId="{66A35236-DE58-419C-BA6C-922D501001BD}" type="sibTrans" cxnId="{20198390-30C0-46C5-80EF-80EEE2694301}">
      <dgm:prSet/>
      <dgm:spPr/>
      <dgm:t>
        <a:bodyPr/>
        <a:lstStyle/>
        <a:p>
          <a:endParaRPr lang="en-US"/>
        </a:p>
      </dgm:t>
    </dgm:pt>
    <dgm:pt modelId="{B5265CF2-3320-4752-B1AD-E4F17B85BD81}">
      <dgm:prSet/>
      <dgm:spPr/>
      <dgm:t>
        <a:bodyPr/>
        <a:lstStyle/>
        <a:p>
          <a:pPr>
            <a:buFont typeface="+mj-lt"/>
            <a:buAutoNum type="arabicPeriod"/>
          </a:pPr>
          <a:r>
            <a:rPr lang="en-US" dirty="0" err="1"/>
            <a:t>Quản</a:t>
          </a:r>
          <a:r>
            <a:rPr lang="en-US" dirty="0"/>
            <a:t> </a:t>
          </a:r>
          <a:r>
            <a:rPr lang="en-US" dirty="0" err="1"/>
            <a:t>trò</a:t>
          </a:r>
          <a:r>
            <a:rPr lang="en-US" dirty="0"/>
            <a:t> </a:t>
          </a:r>
          <a:r>
            <a:rPr lang="en-US" dirty="0" err="1"/>
            <a:t>qúa</a:t>
          </a:r>
          <a:r>
            <a:rPr lang="en-US" dirty="0"/>
            <a:t> </a:t>
          </a:r>
          <a:r>
            <a:rPr lang="en-US" dirty="0" err="1"/>
            <a:t>dễ</a:t>
          </a:r>
          <a:r>
            <a:rPr lang="en-US" dirty="0"/>
            <a:t> </a:t>
          </a:r>
          <a:r>
            <a:rPr lang="en-US" dirty="0" err="1"/>
            <a:t>dãi</a:t>
          </a:r>
          <a:endParaRPr lang="en-US" dirty="0"/>
        </a:p>
      </dgm:t>
    </dgm:pt>
    <dgm:pt modelId="{018977BD-5459-46B4-978D-A21B4C40694F}" type="parTrans" cxnId="{940DBFF2-F10F-43D2-816C-6AF66657BCA1}">
      <dgm:prSet/>
      <dgm:spPr/>
      <dgm:t>
        <a:bodyPr/>
        <a:lstStyle/>
        <a:p>
          <a:endParaRPr lang="en-US"/>
        </a:p>
      </dgm:t>
    </dgm:pt>
    <dgm:pt modelId="{94040D70-C344-4BAC-BA46-BA9E19736917}" type="sibTrans" cxnId="{940DBFF2-F10F-43D2-816C-6AF66657BCA1}">
      <dgm:prSet/>
      <dgm:spPr/>
      <dgm:t>
        <a:bodyPr/>
        <a:lstStyle/>
        <a:p>
          <a:endParaRPr lang="en-US"/>
        </a:p>
      </dgm:t>
    </dgm:pt>
    <dgm:pt modelId="{F4E18DA8-E739-4C1C-8054-84515A8124EC}">
      <dgm:prSet/>
      <dgm:spPr/>
      <dgm:t>
        <a:bodyPr/>
        <a:lstStyle/>
        <a:p>
          <a:pPr>
            <a:buFont typeface="+mj-lt"/>
            <a:buAutoNum type="arabicPeriod"/>
          </a:pPr>
          <a:r>
            <a:rPr lang="en-US" dirty="0" err="1"/>
            <a:t>Các</a:t>
          </a:r>
          <a:r>
            <a:rPr lang="en-US" dirty="0"/>
            <a:t> </a:t>
          </a:r>
          <a:r>
            <a:rPr lang="en-US" dirty="0" err="1"/>
            <a:t>em</a:t>
          </a:r>
          <a:r>
            <a:rPr lang="en-US" dirty="0"/>
            <a:t> </a:t>
          </a:r>
          <a:r>
            <a:rPr lang="en-US" dirty="0" err="1"/>
            <a:t>không</a:t>
          </a:r>
          <a:r>
            <a:rPr lang="en-US" dirty="0"/>
            <a:t> </a:t>
          </a:r>
          <a:r>
            <a:rPr lang="en-US" dirty="0" err="1"/>
            <a:t>quan</a:t>
          </a:r>
          <a:r>
            <a:rPr lang="en-US" dirty="0"/>
            <a:t> </a:t>
          </a:r>
          <a:r>
            <a:rPr lang="en-US" dirty="0" err="1"/>
            <a:t>tâm</a:t>
          </a:r>
          <a:r>
            <a:rPr lang="en-US" dirty="0"/>
            <a:t> </a:t>
          </a:r>
          <a:r>
            <a:rPr lang="en-US" dirty="0" err="1"/>
            <a:t>về</a:t>
          </a:r>
          <a:r>
            <a:rPr lang="en-US" dirty="0"/>
            <a:t> </a:t>
          </a:r>
          <a:r>
            <a:rPr lang="en-US" dirty="0" err="1"/>
            <a:t>luật</a:t>
          </a:r>
          <a:r>
            <a:rPr lang="en-US" dirty="0"/>
            <a:t> </a:t>
          </a:r>
          <a:r>
            <a:rPr lang="en-US" dirty="0" err="1"/>
            <a:t>miễn</a:t>
          </a:r>
          <a:r>
            <a:rPr lang="en-US" dirty="0"/>
            <a:t> </a:t>
          </a:r>
          <a:r>
            <a:rPr lang="en-US" dirty="0" err="1"/>
            <a:t>thắng</a:t>
          </a:r>
          <a:r>
            <a:rPr lang="en-US" dirty="0"/>
            <a:t> </a:t>
          </a:r>
          <a:r>
            <a:rPr lang="en-US" dirty="0" err="1"/>
            <a:t>là</a:t>
          </a:r>
          <a:r>
            <a:rPr lang="en-US" dirty="0"/>
            <a:t> </a:t>
          </a:r>
          <a:r>
            <a:rPr lang="en-US" dirty="0" err="1"/>
            <a:t>được</a:t>
          </a:r>
          <a:r>
            <a:rPr lang="en-US" dirty="0"/>
            <a:t>.</a:t>
          </a:r>
        </a:p>
      </dgm:t>
    </dgm:pt>
    <dgm:pt modelId="{96EED1FF-AA99-47BE-973A-87C4FDE602FD}" type="parTrans" cxnId="{D44A32E8-4271-483C-B843-F664614BBAB6}">
      <dgm:prSet/>
      <dgm:spPr/>
      <dgm:t>
        <a:bodyPr/>
        <a:lstStyle/>
        <a:p>
          <a:endParaRPr lang="en-US"/>
        </a:p>
      </dgm:t>
    </dgm:pt>
    <dgm:pt modelId="{B8FB6F6B-D07D-4FDF-AA31-088BF1D32F60}" type="sibTrans" cxnId="{D44A32E8-4271-483C-B843-F664614BBAB6}">
      <dgm:prSet/>
      <dgm:spPr/>
      <dgm:t>
        <a:bodyPr/>
        <a:lstStyle/>
        <a:p>
          <a:endParaRPr lang="en-US"/>
        </a:p>
      </dgm:t>
    </dgm:pt>
    <dgm:pt modelId="{FDB0AC38-3BC2-0347-BE3F-FEF8E3088791}" type="pres">
      <dgm:prSet presAssocID="{316DBF8D-A4AE-4F44-AB71-57CEDF562194}" presName="Name0" presStyleCnt="0">
        <dgm:presLayoutVars>
          <dgm:dir/>
          <dgm:animLvl val="lvl"/>
          <dgm:resizeHandles val="exact"/>
        </dgm:presLayoutVars>
      </dgm:prSet>
      <dgm:spPr/>
    </dgm:pt>
    <dgm:pt modelId="{EAFFDE70-1798-2542-BFC9-D62FF8C35578}" type="pres">
      <dgm:prSet presAssocID="{BD95A79F-6357-4F83-9BF4-0FD55512F77A}" presName="linNode" presStyleCnt="0"/>
      <dgm:spPr/>
    </dgm:pt>
    <dgm:pt modelId="{7922C511-ED41-A744-AF81-9272E455A7EA}" type="pres">
      <dgm:prSet presAssocID="{BD95A79F-6357-4F83-9BF4-0FD55512F77A}" presName="parentText" presStyleLbl="node1" presStyleIdx="0" presStyleCnt="2" custScaleX="90918" custScaleY="66742">
        <dgm:presLayoutVars>
          <dgm:chMax val="1"/>
          <dgm:bulletEnabled val="1"/>
        </dgm:presLayoutVars>
      </dgm:prSet>
      <dgm:spPr/>
    </dgm:pt>
    <dgm:pt modelId="{F4F17019-682E-3649-8066-F64956B9D6A7}" type="pres">
      <dgm:prSet presAssocID="{62880DFA-0B05-4491-AF36-0D8D69A65F74}" presName="sp" presStyleCnt="0"/>
      <dgm:spPr/>
    </dgm:pt>
    <dgm:pt modelId="{929AF2FF-674A-4047-9DE7-DED29FB08B4F}" type="pres">
      <dgm:prSet presAssocID="{ABE91EBB-A1ED-4DE9-A759-C8E803E93844}" presName="linNode" presStyleCnt="0"/>
      <dgm:spPr/>
    </dgm:pt>
    <dgm:pt modelId="{1C9BA2A5-B555-D44B-80AA-1CBE0CD3A83B}" type="pres">
      <dgm:prSet presAssocID="{ABE91EBB-A1ED-4DE9-A759-C8E803E93844}" presName="parentText" presStyleLbl="node1" presStyleIdx="1" presStyleCnt="2" custLinFactNeighborY="-944">
        <dgm:presLayoutVars>
          <dgm:chMax val="1"/>
          <dgm:bulletEnabled val="1"/>
        </dgm:presLayoutVars>
      </dgm:prSet>
      <dgm:spPr/>
    </dgm:pt>
    <dgm:pt modelId="{970D6974-FC12-0043-931F-36FA87940AB6}" type="pres">
      <dgm:prSet presAssocID="{ABE91EBB-A1ED-4DE9-A759-C8E803E93844}" presName="descendantText" presStyleLbl="alignAccFollowNode1" presStyleIdx="0" presStyleCnt="1">
        <dgm:presLayoutVars>
          <dgm:bulletEnabled val="1"/>
        </dgm:presLayoutVars>
      </dgm:prSet>
      <dgm:spPr/>
    </dgm:pt>
  </dgm:ptLst>
  <dgm:cxnLst>
    <dgm:cxn modelId="{F60EA303-31D4-B941-B05E-F98B499727B3}" type="presOf" srcId="{B5265CF2-3320-4752-B1AD-E4F17B85BD81}" destId="{970D6974-FC12-0043-931F-36FA87940AB6}" srcOrd="0" destOrd="1" presId="urn:microsoft.com/office/officeart/2005/8/layout/vList5"/>
    <dgm:cxn modelId="{8A80271C-FFFF-894B-8902-32EDC786346E}" type="presOf" srcId="{ABE91EBB-A1ED-4DE9-A759-C8E803E93844}" destId="{1C9BA2A5-B555-D44B-80AA-1CBE0CD3A83B}" srcOrd="0" destOrd="0" presId="urn:microsoft.com/office/officeart/2005/8/layout/vList5"/>
    <dgm:cxn modelId="{C521F631-0F5D-C345-A850-2EC899DCAD72}" type="presOf" srcId="{316DBF8D-A4AE-4F44-AB71-57CEDF562194}" destId="{FDB0AC38-3BC2-0347-BE3F-FEF8E3088791}" srcOrd="0" destOrd="0" presId="urn:microsoft.com/office/officeart/2005/8/layout/vList5"/>
    <dgm:cxn modelId="{99B6EB53-C526-1446-9356-2DCBEF48F6ED}" type="presOf" srcId="{5D9226B9-37C6-4313-8BAA-FA6FC031B293}" destId="{970D6974-FC12-0043-931F-36FA87940AB6}" srcOrd="0" destOrd="0" presId="urn:microsoft.com/office/officeart/2005/8/layout/vList5"/>
    <dgm:cxn modelId="{6A4AFA89-372D-824A-B7DF-C6C619BA6AE7}" type="presOf" srcId="{F4E18DA8-E739-4C1C-8054-84515A8124EC}" destId="{970D6974-FC12-0043-931F-36FA87940AB6}" srcOrd="0" destOrd="2" presId="urn:microsoft.com/office/officeart/2005/8/layout/vList5"/>
    <dgm:cxn modelId="{20198390-30C0-46C5-80EF-80EEE2694301}" srcId="{ABE91EBB-A1ED-4DE9-A759-C8E803E93844}" destId="{5D9226B9-37C6-4313-8BAA-FA6FC031B293}" srcOrd="0" destOrd="0" parTransId="{08DDE38E-AC1B-42C7-8348-9A73DB64D650}" sibTransId="{66A35236-DE58-419C-BA6C-922D501001BD}"/>
    <dgm:cxn modelId="{FEB8D5A3-19F3-45BC-846C-0447E101CC8D}" srcId="{316DBF8D-A4AE-4F44-AB71-57CEDF562194}" destId="{BD95A79F-6357-4F83-9BF4-0FD55512F77A}" srcOrd="0" destOrd="0" parTransId="{61336218-FF44-47A6-AC2E-B984ECB4EE54}" sibTransId="{62880DFA-0B05-4491-AF36-0D8D69A65F74}"/>
    <dgm:cxn modelId="{23301DB8-12B2-45D2-87CF-3C2EDBFA4324}" srcId="{316DBF8D-A4AE-4F44-AB71-57CEDF562194}" destId="{ABE91EBB-A1ED-4DE9-A759-C8E803E93844}" srcOrd="1" destOrd="0" parTransId="{FEA63301-2BB7-49C9-80E4-5EFDB7A3C3EF}" sibTransId="{2CA4AA2A-1BDA-4EF9-96E0-29339E34403E}"/>
    <dgm:cxn modelId="{084F48E6-38F1-0B49-88C7-26DA9CA13AA5}" type="presOf" srcId="{BD95A79F-6357-4F83-9BF4-0FD55512F77A}" destId="{7922C511-ED41-A744-AF81-9272E455A7EA}" srcOrd="0" destOrd="0" presId="urn:microsoft.com/office/officeart/2005/8/layout/vList5"/>
    <dgm:cxn modelId="{D44A32E8-4271-483C-B843-F664614BBAB6}" srcId="{ABE91EBB-A1ED-4DE9-A759-C8E803E93844}" destId="{F4E18DA8-E739-4C1C-8054-84515A8124EC}" srcOrd="2" destOrd="0" parTransId="{96EED1FF-AA99-47BE-973A-87C4FDE602FD}" sibTransId="{B8FB6F6B-D07D-4FDF-AA31-088BF1D32F60}"/>
    <dgm:cxn modelId="{940DBFF2-F10F-43D2-816C-6AF66657BCA1}" srcId="{ABE91EBB-A1ED-4DE9-A759-C8E803E93844}" destId="{B5265CF2-3320-4752-B1AD-E4F17B85BD81}" srcOrd="1" destOrd="0" parTransId="{018977BD-5459-46B4-978D-A21B4C40694F}" sibTransId="{94040D70-C344-4BAC-BA46-BA9E19736917}"/>
    <dgm:cxn modelId="{A4377E1F-1D07-3249-AD46-2F7B38A51B95}" type="presParOf" srcId="{FDB0AC38-3BC2-0347-BE3F-FEF8E3088791}" destId="{EAFFDE70-1798-2542-BFC9-D62FF8C35578}" srcOrd="0" destOrd="0" presId="urn:microsoft.com/office/officeart/2005/8/layout/vList5"/>
    <dgm:cxn modelId="{9F69E501-E5B2-7744-94F8-617E3EA28212}" type="presParOf" srcId="{EAFFDE70-1798-2542-BFC9-D62FF8C35578}" destId="{7922C511-ED41-A744-AF81-9272E455A7EA}" srcOrd="0" destOrd="0" presId="urn:microsoft.com/office/officeart/2005/8/layout/vList5"/>
    <dgm:cxn modelId="{5112B6F2-0E3B-4D43-96E7-4B0BC5763A82}" type="presParOf" srcId="{FDB0AC38-3BC2-0347-BE3F-FEF8E3088791}" destId="{F4F17019-682E-3649-8066-F64956B9D6A7}" srcOrd="1" destOrd="0" presId="urn:microsoft.com/office/officeart/2005/8/layout/vList5"/>
    <dgm:cxn modelId="{412AAA96-2030-654B-9A98-C657E4162389}" type="presParOf" srcId="{FDB0AC38-3BC2-0347-BE3F-FEF8E3088791}" destId="{929AF2FF-674A-4047-9DE7-DED29FB08B4F}" srcOrd="2" destOrd="0" presId="urn:microsoft.com/office/officeart/2005/8/layout/vList5"/>
    <dgm:cxn modelId="{62B27508-691B-A947-AEC6-0B5974713595}" type="presParOf" srcId="{929AF2FF-674A-4047-9DE7-DED29FB08B4F}" destId="{1C9BA2A5-B555-D44B-80AA-1CBE0CD3A83B}" srcOrd="0" destOrd="0" presId="urn:microsoft.com/office/officeart/2005/8/layout/vList5"/>
    <dgm:cxn modelId="{2B6065AE-634F-8A4A-B257-777A8EEE1C39}" type="presParOf" srcId="{929AF2FF-674A-4047-9DE7-DED29FB08B4F}" destId="{970D6974-FC12-0043-931F-36FA87940AB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1D24B-FA17-5B49-90EF-F26AE4FD1F61}">
      <dsp:nvSpPr>
        <dsp:cNvPr id="0" name=""/>
        <dsp:cNvSpPr/>
      </dsp:nvSpPr>
      <dsp:spPr>
        <a:xfrm>
          <a:off x="0" y="1703"/>
          <a:ext cx="4626372" cy="18898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Có</a:t>
          </a:r>
          <a:r>
            <a:rPr lang="en-US" sz="2800" kern="1200" dirty="0"/>
            <a:t> 100 </a:t>
          </a:r>
          <a:r>
            <a:rPr lang="en-US" sz="2800" kern="1200" dirty="0" err="1"/>
            <a:t>trò</a:t>
          </a:r>
          <a:r>
            <a:rPr lang="en-US" sz="2800" kern="1200" dirty="0"/>
            <a:t> </a:t>
          </a:r>
          <a:r>
            <a:rPr lang="en-US" sz="2800" kern="1200" dirty="0" err="1"/>
            <a:t>chơi</a:t>
          </a:r>
          <a:r>
            <a:rPr lang="en-US" sz="2800" kern="1200" dirty="0"/>
            <a:t> </a:t>
          </a:r>
          <a:r>
            <a:rPr lang="en-US" sz="2800" kern="1200" dirty="0" err="1"/>
            <a:t>với</a:t>
          </a:r>
          <a:r>
            <a:rPr lang="en-US" sz="2800" kern="1200" dirty="0"/>
            <a:t> </a:t>
          </a:r>
          <a:r>
            <a:rPr lang="en-US" sz="2800" kern="1200" dirty="0" err="1"/>
            <a:t>đũ</a:t>
          </a:r>
          <a:r>
            <a:rPr lang="en-US" sz="2800" kern="1200" dirty="0"/>
            <a:t> </a:t>
          </a:r>
          <a:r>
            <a:rPr lang="en-US" sz="2800" kern="1200" dirty="0" err="1"/>
            <a:t>mọi</a:t>
          </a:r>
          <a:r>
            <a:rPr lang="en-US" sz="2800" kern="1200" dirty="0"/>
            <a:t> </a:t>
          </a:r>
          <a:r>
            <a:rPr lang="en-US" sz="2800" kern="1200" dirty="0" err="1"/>
            <a:t>hình</a:t>
          </a:r>
          <a:r>
            <a:rPr lang="en-US" sz="2800" kern="1200" dirty="0"/>
            <a:t> </a:t>
          </a:r>
          <a:r>
            <a:rPr lang="en-US" sz="2800" kern="1200" dirty="0" err="1"/>
            <a:t>thức</a:t>
          </a:r>
          <a:r>
            <a:rPr lang="en-US" sz="2800" kern="1200" dirty="0"/>
            <a:t> </a:t>
          </a:r>
          <a:r>
            <a:rPr lang="en-US" sz="2800" kern="1200" dirty="0" err="1"/>
            <a:t>được</a:t>
          </a:r>
          <a:r>
            <a:rPr lang="en-US" sz="2800" kern="1200" dirty="0"/>
            <a:t> </a:t>
          </a:r>
          <a:r>
            <a:rPr lang="en-US" sz="2800" kern="1200" dirty="0" err="1"/>
            <a:t>hướng</a:t>
          </a:r>
          <a:r>
            <a:rPr lang="en-US" sz="2800" kern="1200" dirty="0"/>
            <a:t> </a:t>
          </a:r>
          <a:r>
            <a:rPr lang="en-US" sz="2800" kern="1200" dirty="0" err="1"/>
            <a:t>dẩn</a:t>
          </a:r>
          <a:r>
            <a:rPr lang="en-US" sz="2800" kern="1200" dirty="0"/>
            <a:t> </a:t>
          </a:r>
          <a:r>
            <a:rPr lang="en-US" sz="2800" kern="1200" dirty="0" err="1"/>
            <a:t>và</a:t>
          </a:r>
          <a:r>
            <a:rPr lang="en-US" sz="2800" kern="1200" dirty="0"/>
            <a:t> </a:t>
          </a:r>
          <a:r>
            <a:rPr lang="en-US" sz="2800" kern="1200" dirty="0" err="1"/>
            <a:t>soạn</a:t>
          </a:r>
          <a:r>
            <a:rPr lang="en-US" sz="2800" kern="1200" dirty="0"/>
            <a:t> </a:t>
          </a:r>
          <a:r>
            <a:rPr lang="en-US" sz="2800" kern="1200" dirty="0" err="1"/>
            <a:t>sẵn</a:t>
          </a:r>
          <a:r>
            <a:rPr lang="en-US" sz="2800" kern="1200" dirty="0"/>
            <a:t> </a:t>
          </a:r>
          <a:r>
            <a:rPr lang="en-US" sz="2800" kern="1200" dirty="0" err="1"/>
            <a:t>trong</a:t>
          </a:r>
          <a:r>
            <a:rPr lang="en-US" sz="2800" kern="1200" dirty="0"/>
            <a:t> </a:t>
          </a:r>
          <a:r>
            <a:rPr lang="en-US" sz="2800" kern="1200" dirty="0" err="1"/>
            <a:t>sách</a:t>
          </a:r>
          <a:r>
            <a:rPr lang="en-US" sz="2800" kern="1200" dirty="0"/>
            <a:t> </a:t>
          </a:r>
          <a:r>
            <a:rPr lang="en-US" sz="2800" kern="1200" dirty="0" err="1"/>
            <a:t>trò</a:t>
          </a:r>
          <a:r>
            <a:rPr lang="en-US" sz="2800" kern="1200" dirty="0"/>
            <a:t> </a:t>
          </a:r>
          <a:r>
            <a:rPr lang="en-US" sz="2800" kern="1200" dirty="0" err="1"/>
            <a:t>chơi</a:t>
          </a:r>
          <a:r>
            <a:rPr lang="en-US" sz="2800" kern="1200" dirty="0"/>
            <a:t> </a:t>
          </a:r>
          <a:r>
            <a:rPr lang="en-US" sz="2800" kern="1200" dirty="0" err="1"/>
            <a:t>của</a:t>
          </a:r>
          <a:r>
            <a:rPr lang="en-US" sz="2800" kern="1200" dirty="0"/>
            <a:t> </a:t>
          </a:r>
          <a:r>
            <a:rPr lang="en-US" sz="2800" kern="1200" dirty="0" err="1"/>
            <a:t>Awana</a:t>
          </a:r>
          <a:r>
            <a:rPr lang="en-US" sz="2800" kern="1200" dirty="0"/>
            <a:t>.</a:t>
          </a:r>
        </a:p>
      </dsp:txBody>
      <dsp:txXfrm>
        <a:off x="92256" y="93959"/>
        <a:ext cx="4441860" cy="1705360"/>
      </dsp:txXfrm>
    </dsp:sp>
    <dsp:sp modelId="{7397DBB7-3C7C-3547-B11C-502B268CCE5D}">
      <dsp:nvSpPr>
        <dsp:cNvPr id="0" name=""/>
        <dsp:cNvSpPr/>
      </dsp:nvSpPr>
      <dsp:spPr>
        <a:xfrm>
          <a:off x="0" y="1905329"/>
          <a:ext cx="4626372" cy="18898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Cách</a:t>
          </a:r>
          <a:r>
            <a:rPr lang="en-US" sz="2800" kern="1200" dirty="0"/>
            <a:t> </a:t>
          </a:r>
          <a:r>
            <a:rPr lang="en-US" sz="2800" kern="1200" dirty="0" err="1"/>
            <a:t>chỉ</a:t>
          </a:r>
          <a:r>
            <a:rPr lang="en-US" sz="2800" kern="1200" dirty="0"/>
            <a:t> </a:t>
          </a:r>
          <a:r>
            <a:rPr lang="en-US" sz="2800" kern="1200" dirty="0" err="1"/>
            <a:t>dẩn</a:t>
          </a:r>
          <a:r>
            <a:rPr lang="en-US" sz="2800" kern="1200" dirty="0"/>
            <a:t> </a:t>
          </a:r>
          <a:r>
            <a:rPr lang="en-US" sz="2800" kern="1200" dirty="0" err="1"/>
            <a:t>rất</a:t>
          </a:r>
          <a:r>
            <a:rPr lang="en-US" sz="2800" kern="1200" dirty="0"/>
            <a:t> </a:t>
          </a:r>
          <a:r>
            <a:rPr lang="en-US" sz="2800" kern="1200" dirty="0" err="1"/>
            <a:t>dễ</a:t>
          </a:r>
          <a:r>
            <a:rPr lang="en-US" sz="2800" kern="1200" dirty="0"/>
            <a:t> </a:t>
          </a:r>
          <a:r>
            <a:rPr lang="en-US" sz="2800" kern="1200" dirty="0" err="1"/>
            <a:t>hiểu</a:t>
          </a:r>
          <a:r>
            <a:rPr lang="en-US" sz="2800" kern="1200" dirty="0"/>
            <a:t> </a:t>
          </a:r>
          <a:r>
            <a:rPr lang="en-US" sz="2800" kern="1200" dirty="0" err="1"/>
            <a:t>và</a:t>
          </a:r>
          <a:r>
            <a:rPr lang="en-US" sz="2800" kern="1200" dirty="0"/>
            <a:t> </a:t>
          </a:r>
          <a:r>
            <a:rPr lang="en-US" sz="2800" kern="1200" dirty="0" err="1"/>
            <a:t>linh</a:t>
          </a:r>
          <a:r>
            <a:rPr lang="en-US" sz="2800" kern="1200" dirty="0"/>
            <a:t> </a:t>
          </a:r>
          <a:r>
            <a:rPr lang="en-US" sz="2800" kern="1200" dirty="0" err="1"/>
            <a:t>hoạt</a:t>
          </a:r>
          <a:r>
            <a:rPr lang="en-US" sz="2800" kern="1200" dirty="0"/>
            <a:t> </a:t>
          </a:r>
          <a:r>
            <a:rPr lang="en-US" sz="2800" kern="1200" dirty="0" err="1"/>
            <a:t>biến</a:t>
          </a:r>
          <a:r>
            <a:rPr lang="en-US" sz="2800" kern="1200" dirty="0"/>
            <a:t> </a:t>
          </a:r>
          <a:r>
            <a:rPr lang="en-US" sz="2800" kern="1200" dirty="0" err="1"/>
            <a:t>thể</a:t>
          </a:r>
          <a:r>
            <a:rPr lang="en-US" sz="2800" kern="1200" dirty="0"/>
            <a:t> </a:t>
          </a:r>
          <a:r>
            <a:rPr lang="en-US" sz="2800" kern="1200" dirty="0" err="1"/>
            <a:t>tạo</a:t>
          </a:r>
          <a:r>
            <a:rPr lang="en-US" sz="2800" kern="1200" dirty="0"/>
            <a:t> </a:t>
          </a:r>
          <a:r>
            <a:rPr lang="en-US" sz="2800" kern="1200" dirty="0" err="1"/>
            <a:t>nhiều</a:t>
          </a:r>
          <a:r>
            <a:rPr lang="en-US" sz="2800" kern="1200" dirty="0"/>
            <a:t> </a:t>
          </a:r>
          <a:r>
            <a:rPr lang="en-US" sz="2800" kern="1200" dirty="0" err="1"/>
            <a:t>dạng</a:t>
          </a:r>
          <a:r>
            <a:rPr lang="en-US" sz="2800" kern="1200" dirty="0"/>
            <a:t> </a:t>
          </a:r>
          <a:r>
            <a:rPr lang="en-US" sz="2800" kern="1200" dirty="0" err="1"/>
            <a:t>mới</a:t>
          </a:r>
          <a:r>
            <a:rPr lang="en-US" sz="2800" kern="1200" dirty="0"/>
            <a:t> </a:t>
          </a:r>
          <a:r>
            <a:rPr lang="en-US" sz="2800" kern="1200" dirty="0" err="1"/>
            <a:t>trong</a:t>
          </a:r>
          <a:r>
            <a:rPr lang="en-US" sz="2800" kern="1200" dirty="0"/>
            <a:t> </a:t>
          </a:r>
          <a:r>
            <a:rPr lang="en-US" sz="2800" kern="1200" dirty="0" err="1"/>
            <a:t>một</a:t>
          </a:r>
          <a:r>
            <a:rPr lang="en-US" sz="2800" kern="1200" dirty="0"/>
            <a:t> </a:t>
          </a:r>
          <a:r>
            <a:rPr lang="en-US" sz="2800" kern="1200" dirty="0" err="1"/>
            <a:t>trò</a:t>
          </a:r>
          <a:r>
            <a:rPr lang="en-US" sz="2800" kern="1200" dirty="0"/>
            <a:t> </a:t>
          </a:r>
          <a:r>
            <a:rPr lang="en-US" sz="2800" kern="1200" dirty="0" err="1"/>
            <a:t>chơi</a:t>
          </a:r>
          <a:r>
            <a:rPr lang="en-US" sz="2800" kern="1200" dirty="0"/>
            <a:t>.</a:t>
          </a:r>
        </a:p>
      </dsp:txBody>
      <dsp:txXfrm>
        <a:off x="92256" y="1997585"/>
        <a:ext cx="4441860" cy="1705360"/>
      </dsp:txXfrm>
    </dsp:sp>
    <dsp:sp modelId="{76501508-5AE3-2041-969D-1C39C7A8B4AD}">
      <dsp:nvSpPr>
        <dsp:cNvPr id="0" name=""/>
        <dsp:cNvSpPr/>
      </dsp:nvSpPr>
      <dsp:spPr>
        <a:xfrm>
          <a:off x="0" y="3808955"/>
          <a:ext cx="4626372" cy="18898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Sách</a:t>
          </a:r>
          <a:r>
            <a:rPr lang="en-US" sz="2800" kern="1200" dirty="0"/>
            <a:t> </a:t>
          </a:r>
          <a:r>
            <a:rPr lang="en-US" sz="2800" kern="1200" dirty="0" err="1"/>
            <a:t>cung</a:t>
          </a:r>
          <a:r>
            <a:rPr lang="en-US" sz="2800" kern="1200" dirty="0"/>
            <a:t> </a:t>
          </a:r>
          <a:r>
            <a:rPr lang="en-US" sz="2800" kern="1200" dirty="0" err="1"/>
            <a:t>cấp</a:t>
          </a:r>
          <a:r>
            <a:rPr lang="en-US" sz="2800" kern="1200" dirty="0"/>
            <a:t> </a:t>
          </a:r>
          <a:r>
            <a:rPr lang="en-US" sz="2800" kern="1200" dirty="0" err="1"/>
            <a:t>miễn</a:t>
          </a:r>
          <a:r>
            <a:rPr lang="en-US" sz="2800" kern="1200" dirty="0"/>
            <a:t> </a:t>
          </a:r>
          <a:r>
            <a:rPr lang="en-US" sz="2800" kern="1200" dirty="0" err="1"/>
            <a:t>phí</a:t>
          </a:r>
          <a:r>
            <a:rPr lang="en-US" sz="2800" kern="1200" dirty="0"/>
            <a:t>  hay </a:t>
          </a:r>
          <a:r>
            <a:rPr lang="en-US" sz="2800" kern="1200" dirty="0" err="1"/>
            <a:t>tải</a:t>
          </a:r>
          <a:r>
            <a:rPr lang="en-US" sz="2800" kern="1200" dirty="0"/>
            <a:t> </a:t>
          </a:r>
          <a:r>
            <a:rPr lang="en-US" sz="2800" kern="1200" dirty="0" err="1"/>
            <a:t>xuống</a:t>
          </a:r>
          <a:r>
            <a:rPr lang="en-US" sz="2800" kern="1200" dirty="0"/>
            <a:t> </a:t>
          </a:r>
          <a:r>
            <a:rPr lang="en-US" sz="2800" kern="1200" dirty="0" err="1"/>
            <a:t>trên</a:t>
          </a:r>
          <a:r>
            <a:rPr lang="en-US" sz="2800" kern="1200" dirty="0"/>
            <a:t> </a:t>
          </a:r>
          <a:r>
            <a:rPr lang="en-US" sz="2800" kern="1200" dirty="0" err="1"/>
            <a:t>mạng</a:t>
          </a:r>
          <a:r>
            <a:rPr lang="en-US" sz="2800" kern="1200" dirty="0"/>
            <a:t> </a:t>
          </a:r>
          <a:r>
            <a:rPr lang="en-US" sz="2800" kern="1200" dirty="0" err="1"/>
            <a:t>awanavietnam.org</a:t>
          </a:r>
          <a:r>
            <a:rPr lang="en-US" sz="2800" kern="1200" dirty="0"/>
            <a:t>/</a:t>
          </a:r>
          <a:r>
            <a:rPr lang="en-US" sz="2800" kern="1200" dirty="0" err="1"/>
            <a:t>sach</a:t>
          </a:r>
          <a:r>
            <a:rPr lang="en-US" sz="2800" kern="1200" dirty="0"/>
            <a:t>-</a:t>
          </a:r>
          <a:r>
            <a:rPr lang="en-US" sz="2800" kern="1200" dirty="0" err="1"/>
            <a:t>tro</a:t>
          </a:r>
          <a:r>
            <a:rPr lang="en-US" sz="2800" kern="1200" dirty="0"/>
            <a:t>-choi-</a:t>
          </a:r>
          <a:r>
            <a:rPr lang="en-US" sz="2800" kern="1200" dirty="0" err="1"/>
            <a:t>awana</a:t>
          </a:r>
          <a:r>
            <a:rPr lang="en-US" sz="2800" kern="1200" dirty="0"/>
            <a:t>/</a:t>
          </a:r>
        </a:p>
      </dsp:txBody>
      <dsp:txXfrm>
        <a:off x="92256" y="3901211"/>
        <a:ext cx="4441860" cy="1705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2C511-ED41-A744-AF81-9272E455A7EA}">
      <dsp:nvSpPr>
        <dsp:cNvPr id="0" name=""/>
        <dsp:cNvSpPr/>
      </dsp:nvSpPr>
      <dsp:spPr>
        <a:xfrm>
          <a:off x="0" y="1028"/>
          <a:ext cx="1743545" cy="19583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err="1"/>
            <a:t>Vì</a:t>
          </a:r>
          <a:r>
            <a:rPr lang="en-US" sz="2200" kern="1200" dirty="0"/>
            <a:t> </a:t>
          </a:r>
          <a:r>
            <a:rPr lang="en-US" sz="2200" kern="1200" dirty="0" err="1"/>
            <a:t>sao</a:t>
          </a:r>
          <a:r>
            <a:rPr lang="en-US" sz="2200" kern="1200" dirty="0"/>
            <a:t> </a:t>
          </a:r>
          <a:r>
            <a:rPr lang="en-US" sz="2200" kern="1200" dirty="0" err="1"/>
            <a:t>trong</a:t>
          </a:r>
          <a:r>
            <a:rPr lang="en-US" sz="2200" kern="1200" dirty="0"/>
            <a:t> </a:t>
          </a:r>
          <a:r>
            <a:rPr lang="en-US" sz="2200" kern="1200" dirty="0" err="1"/>
            <a:t>khi</a:t>
          </a:r>
          <a:r>
            <a:rPr lang="en-US" sz="2200" kern="1200" dirty="0"/>
            <a:t> </a:t>
          </a:r>
          <a:r>
            <a:rPr lang="en-US" sz="2200" kern="1200" dirty="0" err="1"/>
            <a:t>tranh</a:t>
          </a:r>
          <a:r>
            <a:rPr lang="en-US" sz="2200" kern="1200" dirty="0"/>
            <a:t> </a:t>
          </a:r>
          <a:r>
            <a:rPr lang="en-US" sz="2200" kern="1200" dirty="0" err="1"/>
            <a:t>đua</a:t>
          </a:r>
          <a:r>
            <a:rPr lang="en-US" sz="2200" kern="1200" dirty="0"/>
            <a:t> </a:t>
          </a:r>
          <a:r>
            <a:rPr lang="en-US" sz="2200" kern="1200" dirty="0" err="1"/>
            <a:t>giữ</a:t>
          </a:r>
          <a:r>
            <a:rPr lang="en-US" sz="2200" kern="1200" dirty="0"/>
            <a:t> </a:t>
          </a:r>
          <a:r>
            <a:rPr lang="en-US" sz="2200" kern="1200" dirty="0" err="1"/>
            <a:t>luật</a:t>
          </a:r>
          <a:r>
            <a:rPr lang="en-US" sz="2200" kern="1200" dirty="0"/>
            <a:t> </a:t>
          </a:r>
          <a:r>
            <a:rPr lang="en-US" sz="2200" kern="1200" dirty="0" err="1"/>
            <a:t>chơi</a:t>
          </a:r>
          <a:r>
            <a:rPr lang="en-US" sz="2200" kern="1200" dirty="0"/>
            <a:t> </a:t>
          </a:r>
          <a:r>
            <a:rPr lang="en-US" sz="2200" kern="1200" dirty="0" err="1"/>
            <a:t>là</a:t>
          </a:r>
          <a:r>
            <a:rPr lang="en-US" sz="2200" kern="1200" dirty="0"/>
            <a:t> </a:t>
          </a:r>
          <a:r>
            <a:rPr lang="en-US" sz="2200" kern="1200" dirty="0" err="1"/>
            <a:t>quan</a:t>
          </a:r>
          <a:r>
            <a:rPr lang="en-US" sz="2200" kern="1200" dirty="0"/>
            <a:t> </a:t>
          </a:r>
          <a:r>
            <a:rPr lang="en-US" sz="2200" kern="1200" dirty="0" err="1"/>
            <a:t>trọng</a:t>
          </a:r>
          <a:r>
            <a:rPr lang="en-US" sz="2200" kern="1200" dirty="0"/>
            <a:t> </a:t>
          </a:r>
          <a:r>
            <a:rPr lang="en-US" sz="2200" kern="1200" dirty="0" err="1"/>
            <a:t>nhất</a:t>
          </a:r>
          <a:r>
            <a:rPr lang="en-US" sz="2200" kern="1200" dirty="0"/>
            <a:t>?</a:t>
          </a:r>
        </a:p>
      </dsp:txBody>
      <dsp:txXfrm>
        <a:off x="85113" y="86141"/>
        <a:ext cx="1573319" cy="1788085"/>
      </dsp:txXfrm>
    </dsp:sp>
    <dsp:sp modelId="{970D6974-FC12-0043-931F-36FA87940AB6}">
      <dsp:nvSpPr>
        <dsp:cNvPr id="0" name=""/>
        <dsp:cNvSpPr/>
      </dsp:nvSpPr>
      <dsp:spPr>
        <a:xfrm rot="5400000">
          <a:off x="2448685" y="1868489"/>
          <a:ext cx="2347320" cy="340926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Font typeface="+mj-lt"/>
            <a:buAutoNum type="arabicPeriod"/>
          </a:pPr>
          <a:r>
            <a:rPr lang="en-US" sz="2200" kern="1200" dirty="0" err="1"/>
            <a:t>Nhóm</a:t>
          </a:r>
          <a:r>
            <a:rPr lang="en-US" sz="2200" kern="1200" dirty="0"/>
            <a:t> </a:t>
          </a:r>
          <a:r>
            <a:rPr lang="en-US" sz="2200" kern="1200" dirty="0" err="1"/>
            <a:t>trưởng</a:t>
          </a:r>
          <a:r>
            <a:rPr lang="en-US" sz="2200" kern="1200" dirty="0"/>
            <a:t> </a:t>
          </a:r>
          <a:r>
            <a:rPr lang="en-US" sz="2200" kern="1200" dirty="0" err="1"/>
            <a:t>truyền</a:t>
          </a:r>
          <a:r>
            <a:rPr lang="en-US" sz="2200" kern="1200" dirty="0"/>
            <a:t> </a:t>
          </a:r>
          <a:r>
            <a:rPr lang="en-US" sz="2200" kern="1200" dirty="0" err="1"/>
            <a:t>đạt</a:t>
          </a:r>
          <a:r>
            <a:rPr lang="en-US" sz="2200" kern="1200" dirty="0"/>
            <a:t> </a:t>
          </a:r>
          <a:r>
            <a:rPr lang="en-US" sz="2200" kern="1200" dirty="0" err="1"/>
            <a:t>lại</a:t>
          </a:r>
          <a:r>
            <a:rPr lang="en-US" sz="2200" kern="1200" dirty="0"/>
            <a:t> </a:t>
          </a:r>
          <a:r>
            <a:rPr lang="en-US" sz="2200" kern="1200" dirty="0" err="1"/>
            <a:t>không</a:t>
          </a:r>
          <a:r>
            <a:rPr lang="en-US" sz="2200" kern="1200" dirty="0"/>
            <a:t> </a:t>
          </a:r>
          <a:r>
            <a:rPr lang="en-US" sz="2200" kern="1200" dirty="0" err="1"/>
            <a:t>rõ</a:t>
          </a:r>
          <a:r>
            <a:rPr lang="en-US" sz="2200" kern="1200" dirty="0"/>
            <a:t> </a:t>
          </a:r>
          <a:r>
            <a:rPr lang="en-US" sz="2200" kern="1200" dirty="0" err="1"/>
            <a:t>ràng</a:t>
          </a:r>
          <a:r>
            <a:rPr lang="en-US" sz="2200" kern="1200" dirty="0"/>
            <a:t>.</a:t>
          </a:r>
        </a:p>
        <a:p>
          <a:pPr marL="228600" lvl="1" indent="-228600" algn="l" defTabSz="977900">
            <a:lnSpc>
              <a:spcPct val="90000"/>
            </a:lnSpc>
            <a:spcBef>
              <a:spcPct val="0"/>
            </a:spcBef>
            <a:spcAft>
              <a:spcPct val="15000"/>
            </a:spcAft>
            <a:buFont typeface="+mj-lt"/>
            <a:buAutoNum type="arabicPeriod"/>
          </a:pPr>
          <a:r>
            <a:rPr lang="en-US" sz="2200" kern="1200" dirty="0" err="1"/>
            <a:t>Quản</a:t>
          </a:r>
          <a:r>
            <a:rPr lang="en-US" sz="2200" kern="1200" dirty="0"/>
            <a:t> </a:t>
          </a:r>
          <a:r>
            <a:rPr lang="en-US" sz="2200" kern="1200" dirty="0" err="1"/>
            <a:t>trò</a:t>
          </a:r>
          <a:r>
            <a:rPr lang="en-US" sz="2200" kern="1200" dirty="0"/>
            <a:t> </a:t>
          </a:r>
          <a:r>
            <a:rPr lang="en-US" sz="2200" kern="1200" dirty="0" err="1"/>
            <a:t>qúa</a:t>
          </a:r>
          <a:r>
            <a:rPr lang="en-US" sz="2200" kern="1200" dirty="0"/>
            <a:t> </a:t>
          </a:r>
          <a:r>
            <a:rPr lang="en-US" sz="2200" kern="1200" dirty="0" err="1"/>
            <a:t>dễ</a:t>
          </a:r>
          <a:r>
            <a:rPr lang="en-US" sz="2200" kern="1200" dirty="0"/>
            <a:t> </a:t>
          </a:r>
          <a:r>
            <a:rPr lang="en-US" sz="2200" kern="1200" dirty="0" err="1"/>
            <a:t>dãi</a:t>
          </a:r>
          <a:endParaRPr lang="en-US" sz="2200" kern="1200" dirty="0"/>
        </a:p>
        <a:p>
          <a:pPr marL="228600" lvl="1" indent="-228600" algn="l" defTabSz="977900">
            <a:lnSpc>
              <a:spcPct val="90000"/>
            </a:lnSpc>
            <a:spcBef>
              <a:spcPct val="0"/>
            </a:spcBef>
            <a:spcAft>
              <a:spcPct val="15000"/>
            </a:spcAft>
            <a:buFont typeface="+mj-lt"/>
            <a:buAutoNum type="arabicPeriod"/>
          </a:pPr>
          <a:r>
            <a:rPr lang="en-US" sz="2200" kern="1200" dirty="0" err="1"/>
            <a:t>Các</a:t>
          </a:r>
          <a:r>
            <a:rPr lang="en-US" sz="2200" kern="1200" dirty="0"/>
            <a:t> </a:t>
          </a:r>
          <a:r>
            <a:rPr lang="en-US" sz="2200" kern="1200" dirty="0" err="1"/>
            <a:t>em</a:t>
          </a:r>
          <a:r>
            <a:rPr lang="en-US" sz="2200" kern="1200" dirty="0"/>
            <a:t> </a:t>
          </a:r>
          <a:r>
            <a:rPr lang="en-US" sz="2200" kern="1200" dirty="0" err="1"/>
            <a:t>không</a:t>
          </a:r>
          <a:r>
            <a:rPr lang="en-US" sz="2200" kern="1200" dirty="0"/>
            <a:t> </a:t>
          </a:r>
          <a:r>
            <a:rPr lang="en-US" sz="2200" kern="1200" dirty="0" err="1"/>
            <a:t>quan</a:t>
          </a:r>
          <a:r>
            <a:rPr lang="en-US" sz="2200" kern="1200" dirty="0"/>
            <a:t> </a:t>
          </a:r>
          <a:r>
            <a:rPr lang="en-US" sz="2200" kern="1200" dirty="0" err="1"/>
            <a:t>tâm</a:t>
          </a:r>
          <a:r>
            <a:rPr lang="en-US" sz="2200" kern="1200" dirty="0"/>
            <a:t> </a:t>
          </a:r>
          <a:r>
            <a:rPr lang="en-US" sz="2200" kern="1200" dirty="0" err="1"/>
            <a:t>về</a:t>
          </a:r>
          <a:r>
            <a:rPr lang="en-US" sz="2200" kern="1200" dirty="0"/>
            <a:t> </a:t>
          </a:r>
          <a:r>
            <a:rPr lang="en-US" sz="2200" kern="1200" dirty="0" err="1"/>
            <a:t>luật</a:t>
          </a:r>
          <a:r>
            <a:rPr lang="en-US" sz="2200" kern="1200" dirty="0"/>
            <a:t> </a:t>
          </a:r>
          <a:r>
            <a:rPr lang="en-US" sz="2200" kern="1200" dirty="0" err="1"/>
            <a:t>miễn</a:t>
          </a:r>
          <a:r>
            <a:rPr lang="en-US" sz="2200" kern="1200" dirty="0"/>
            <a:t> </a:t>
          </a:r>
          <a:r>
            <a:rPr lang="en-US" sz="2200" kern="1200" dirty="0" err="1"/>
            <a:t>thắng</a:t>
          </a:r>
          <a:r>
            <a:rPr lang="en-US" sz="2200" kern="1200" dirty="0"/>
            <a:t> </a:t>
          </a:r>
          <a:r>
            <a:rPr lang="en-US" sz="2200" kern="1200" dirty="0" err="1"/>
            <a:t>là</a:t>
          </a:r>
          <a:r>
            <a:rPr lang="en-US" sz="2200" kern="1200" dirty="0"/>
            <a:t> </a:t>
          </a:r>
          <a:r>
            <a:rPr lang="en-US" sz="2200" kern="1200" dirty="0" err="1"/>
            <a:t>được</a:t>
          </a:r>
          <a:r>
            <a:rPr lang="en-US" sz="2200" kern="1200" dirty="0"/>
            <a:t>.</a:t>
          </a:r>
        </a:p>
      </dsp:txBody>
      <dsp:txXfrm rot="-5400000">
        <a:off x="1917713" y="2514049"/>
        <a:ext cx="3294679" cy="2118146"/>
      </dsp:txXfrm>
    </dsp:sp>
    <dsp:sp modelId="{1C9BA2A5-B555-D44B-80AA-1CBE0CD3A83B}">
      <dsp:nvSpPr>
        <dsp:cNvPr id="0" name=""/>
        <dsp:cNvSpPr/>
      </dsp:nvSpPr>
      <dsp:spPr>
        <a:xfrm>
          <a:off x="0" y="2078348"/>
          <a:ext cx="1917712" cy="293415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Theo </a:t>
          </a:r>
          <a:r>
            <a:rPr lang="en-US" sz="2200" kern="1200" dirty="0" err="1"/>
            <a:t>ý</a:t>
          </a:r>
          <a:r>
            <a:rPr lang="en-US" sz="2200" kern="1200" dirty="0"/>
            <a:t> </a:t>
          </a:r>
          <a:r>
            <a:rPr lang="en-US" sz="2200" kern="1200" dirty="0" err="1"/>
            <a:t>bạn</a:t>
          </a:r>
          <a:r>
            <a:rPr lang="en-US" sz="2200" kern="1200" dirty="0"/>
            <a:t>, </a:t>
          </a:r>
          <a:r>
            <a:rPr lang="en-US" sz="2200" kern="1200" dirty="0" err="1"/>
            <a:t>lý</a:t>
          </a:r>
          <a:r>
            <a:rPr lang="en-US" sz="2200" kern="1200" dirty="0"/>
            <a:t> do </a:t>
          </a:r>
          <a:r>
            <a:rPr lang="en-US" sz="2200" kern="1200" dirty="0" err="1"/>
            <a:t>nào</a:t>
          </a:r>
          <a:r>
            <a:rPr lang="en-US" sz="2200" kern="1200" dirty="0"/>
            <a:t> </a:t>
          </a:r>
          <a:r>
            <a:rPr lang="en-US" sz="2200" kern="1200" dirty="0" err="1"/>
            <a:t>khiến</a:t>
          </a:r>
          <a:r>
            <a:rPr lang="en-US" sz="2200" kern="1200" dirty="0"/>
            <a:t> </a:t>
          </a:r>
          <a:r>
            <a:rPr lang="en-US" sz="2200" kern="1200" dirty="0" err="1"/>
            <a:t>các</a:t>
          </a:r>
          <a:r>
            <a:rPr lang="en-US" sz="2200" kern="1200" dirty="0"/>
            <a:t> </a:t>
          </a:r>
          <a:r>
            <a:rPr lang="en-US" sz="2200" kern="1200" dirty="0" err="1"/>
            <a:t>em</a:t>
          </a:r>
          <a:r>
            <a:rPr lang="en-US" sz="2200" kern="1200" dirty="0"/>
            <a:t> </a:t>
          </a:r>
          <a:r>
            <a:rPr lang="en-US" sz="2200" kern="1200" dirty="0" err="1"/>
            <a:t>thường</a:t>
          </a:r>
          <a:r>
            <a:rPr lang="en-US" sz="2200" kern="1200" dirty="0"/>
            <a:t> </a:t>
          </a:r>
          <a:r>
            <a:rPr lang="en-US" sz="2200" kern="1200" dirty="0" err="1"/>
            <a:t>bị</a:t>
          </a:r>
          <a:r>
            <a:rPr lang="en-US" sz="2200" kern="1200" dirty="0"/>
            <a:t> </a:t>
          </a:r>
          <a:r>
            <a:rPr lang="en-US" sz="2200" kern="1200" dirty="0" err="1"/>
            <a:t>phạm</a:t>
          </a:r>
          <a:r>
            <a:rPr lang="en-US" sz="2200" kern="1200" dirty="0"/>
            <a:t> </a:t>
          </a:r>
          <a:r>
            <a:rPr lang="en-US" sz="2200" kern="1200" dirty="0" err="1"/>
            <a:t>lỗi</a:t>
          </a:r>
          <a:r>
            <a:rPr lang="en-US" sz="2200" kern="1200" dirty="0"/>
            <a:t> </a:t>
          </a:r>
          <a:r>
            <a:rPr lang="en-US" sz="2200" kern="1200" dirty="0" err="1"/>
            <a:t>nhất</a:t>
          </a:r>
          <a:r>
            <a:rPr lang="en-US" sz="2200" kern="1200" dirty="0"/>
            <a:t>?</a:t>
          </a:r>
        </a:p>
      </dsp:txBody>
      <dsp:txXfrm>
        <a:off x="93615" y="2171963"/>
        <a:ext cx="1730482" cy="27469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A7157A-DBA3-4DB5-A314-B008162CB0B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0556C71-90C8-4545-B101-9B1AAB4925A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mn-cs"/>
              </a:defRPr>
            </a:lvl1pPr>
          </a:lstStyle>
          <a:p>
            <a:pPr>
              <a:defRPr/>
            </a:pPr>
            <a:fld id="{8CEB3EF2-1E27-1C47-B419-CE767D3BF0EC}" type="datetimeFigureOut">
              <a:rPr lang="en-US"/>
              <a:pPr>
                <a:defRPr/>
              </a:pPr>
              <a:t>5/26/22</a:t>
            </a:fld>
            <a:endParaRPr lang="en-US"/>
          </a:p>
        </p:txBody>
      </p:sp>
      <p:sp>
        <p:nvSpPr>
          <p:cNvPr id="4" name="Slide Image Placeholder 3">
            <a:extLst>
              <a:ext uri="{FF2B5EF4-FFF2-40B4-BE49-F238E27FC236}">
                <a16:creationId xmlns:a16="http://schemas.microsoft.com/office/drawing/2014/main" id="{4300F3E9-3214-4059-9D4B-07DBAA262EA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A7290B9-8CF4-4110-AAC6-6129B73E8DE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625B75-FCD1-4C58-A8DC-085FFD28AE7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2894131-F2EF-4EBB-81F6-1C7B84BFB63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4CFEF1A-3584-8848-B38E-003A269D4EE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E85A23C-23EC-F8DD-A9D6-BF730BD67D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3CDD440-C590-5442-B198-86F8CEC4721E}"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DE878F85-6BC0-BFEA-4926-62A9F0870C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BCBCC751-E35B-8C6D-25C2-5A1A4294FF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Formata BQ Regular" pitchFamily="50" charset="0"/>
              </a:rPr>
              <a:t>Mục tiêu:  Biết được cách thức vận hành Giờ Chơi và cách dạy một người khác vận hành một Giờ Chơi thành công.</a:t>
            </a:r>
          </a:p>
          <a:p>
            <a:pPr eaLnBrk="1" hangingPunct="1">
              <a:spcBef>
                <a:spcPct val="0"/>
              </a:spcBef>
            </a:pPr>
            <a:r>
              <a:rPr lang="en-US" altLang="en-US" b="1">
                <a:latin typeface="Formata BQ Regular" pitchFamily="50" charset="0"/>
              </a:rPr>
              <a:t>(Tổng Thời gian: 3 giờ, 30 phút)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08BF681F-33EC-10F6-4F66-E59E5663ED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9DFBA6-C462-3C48-B5C4-E5DBDE88EE86}" type="slidenum">
              <a:rPr lang="en-US" altLang="en-US"/>
              <a:pPr>
                <a:spcBef>
                  <a:spcPct val="0"/>
                </a:spcBef>
              </a:pPr>
              <a:t>13</a:t>
            </a:fld>
            <a:endParaRPr lang="en-US" altLang="en-US"/>
          </a:p>
        </p:txBody>
      </p:sp>
      <p:sp>
        <p:nvSpPr>
          <p:cNvPr id="13315" name="Rectangle 2">
            <a:extLst>
              <a:ext uri="{FF2B5EF4-FFF2-40B4-BE49-F238E27FC236}">
                <a16:creationId xmlns:a16="http://schemas.microsoft.com/office/drawing/2014/main" id="{B0647DB3-157B-E516-78ED-BB5184CFF3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CA193CFE-F403-E68E-6F80-F37CB3B892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Formata BQ Regular" pitchFamily="50" charset="0"/>
              </a:rPr>
              <a:t>Sử dụng bảng điểm, chỉ dẫn cách thức ghi điểm vào bảng này.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1BC1B7C-B994-A0A8-A3C5-97EFF7A5DE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D735D09-CD39-1E4C-93C2-129F6AF0AF2A}" type="slidenum">
              <a:rPr lang="en-US" altLang="en-US"/>
              <a:pPr>
                <a:spcBef>
                  <a:spcPct val="0"/>
                </a:spcBef>
              </a:pPr>
              <a:t>15</a:t>
            </a:fld>
            <a:endParaRPr lang="en-US" altLang="en-US"/>
          </a:p>
        </p:txBody>
      </p:sp>
      <p:sp>
        <p:nvSpPr>
          <p:cNvPr id="19459" name="Rectangle 2">
            <a:extLst>
              <a:ext uri="{FF2B5EF4-FFF2-40B4-BE49-F238E27FC236}">
                <a16:creationId xmlns:a16="http://schemas.microsoft.com/office/drawing/2014/main" id="{76CC9FD7-F74E-6CDD-556B-00430A52A1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7C62A589-CAF2-A5F5-A410-42BDC89A333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9" tIns="45654" rIns="91309" bIns="45654" numCol="1" anchor="t" anchorCtr="0" compatLnSpc="1">
            <a:prstTxWarp prst="textNoShape">
              <a:avLst/>
            </a:prstTxWarp>
          </a:bodyPr>
          <a:lstStyle/>
          <a:p>
            <a:pPr eaLnBrk="1" hangingPunct="1">
              <a:spcBef>
                <a:spcPct val="0"/>
              </a:spcBef>
            </a:pPr>
            <a:r>
              <a:rPr lang="en-US" altLang="en-US"/>
              <a:t>Cho các em xếp thành hàng theo chiều cao, nữ 1 hàng và nam 1 hàng, và đếm màu theo bốn màu của Mục vụ Chuyên Tâm (Awana). Để giữ cho các nhóm được đều nhau, đảo ngược các màu khi đếm màu để xếp các thành viên vào nhóm màu (ví dụ, đỏ, xanh dương, xanh lá cây, vàng, vàng, xanh lá cây, xanh dương, đỏ). Cho những đứa trẻ xếp thành hàng riêng từ cao đến thấp trên những vạch màu của Sân Chơi tùy theo màu nhóm của chúng. </a:t>
            </a:r>
          </a:p>
          <a:p>
            <a:pPr eaLnBrk="1" hangingPunct="1">
              <a:spcBef>
                <a:spcPct val="0"/>
              </a:spcBef>
            </a:pPr>
            <a:r>
              <a:rPr lang="en-US" altLang="en-US"/>
              <a:t>Nhiều thông tin hơn về việc hướng dẫn Giờ Chơi có thể được tìm thấy trong Sách Trò Chơi Mục vụ Chuyên Tâm (Awana), trang 13-16.</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22DED18-8B74-7E35-BEB3-56591A1300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410DFE3-B62A-D447-ABA7-BC63998991EC}" type="slidenum">
              <a:rPr lang="en-US" altLang="en-US"/>
              <a:pPr>
                <a:spcBef>
                  <a:spcPct val="0"/>
                </a:spcBef>
              </a:pPr>
              <a:t>16</a:t>
            </a:fld>
            <a:endParaRPr lang="en-US" altLang="en-US"/>
          </a:p>
        </p:txBody>
      </p:sp>
      <p:sp>
        <p:nvSpPr>
          <p:cNvPr id="21507" name="Rectangle 2">
            <a:extLst>
              <a:ext uri="{FF2B5EF4-FFF2-40B4-BE49-F238E27FC236}">
                <a16:creationId xmlns:a16="http://schemas.microsoft.com/office/drawing/2014/main" id="{EE3F5E6F-69AD-C786-1291-D88DAC21DE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F4A624DD-FF83-D23F-0254-6C2F8B993C98}"/>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9" tIns="45654" rIns="91309" bIns="45654" numCol="1" anchor="t" anchorCtr="0" compatLnSpc="1">
            <a:prstTxWarp prst="textNoShape">
              <a:avLst/>
            </a:prstTxWarp>
          </a:bodyPr>
          <a:lstStyle/>
          <a:p>
            <a:pPr eaLnBrk="1" hangingPunct="1">
              <a:spcBef>
                <a:spcPct val="0"/>
              </a:spcBef>
            </a:pPr>
            <a:r>
              <a:rPr lang="en-US" altLang="en-US">
                <a:latin typeface="Formata BQ Regular" pitchFamily="50" charset="0"/>
              </a:rPr>
              <a:t>Giải thích và minh họa điều này cho các nhóm trên vạch. Bảo đảm nhấn mạnh tầm quan trọng của việc không được dẫm lên vạch xuất phát trước khi còi được thổi. Điều quan trọng là phải tuân theo tất cả các luật chơi.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FFF43E8-FE79-F763-7E17-BD6FD55830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B902F7B-AC35-D344-A65B-85EDE2BE63E2}" type="slidenum">
              <a:rPr lang="en-US" altLang="en-US"/>
              <a:pPr>
                <a:spcBef>
                  <a:spcPct val="0"/>
                </a:spcBef>
              </a:pPr>
              <a:t>17</a:t>
            </a:fld>
            <a:endParaRPr lang="en-US" altLang="en-US"/>
          </a:p>
        </p:txBody>
      </p:sp>
      <p:sp>
        <p:nvSpPr>
          <p:cNvPr id="23555" name="Rectangle 2">
            <a:extLst>
              <a:ext uri="{FF2B5EF4-FFF2-40B4-BE49-F238E27FC236}">
                <a16:creationId xmlns:a16="http://schemas.microsoft.com/office/drawing/2014/main" id="{39DC2D37-270A-E439-8D32-DEEA136832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F45CF9B8-055E-D512-4C2F-8566347A399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9" tIns="45654" rIns="91309" bIns="45654" numCol="1" anchor="t" anchorCtr="0" compatLnSpc="1">
            <a:prstTxWarp prst="textNoShape">
              <a:avLst/>
            </a:prstTxWarp>
          </a:bodyPr>
          <a:lstStyle/>
          <a:p>
            <a:pPr eaLnBrk="1" hangingPunct="1">
              <a:spcBef>
                <a:spcPct val="0"/>
              </a:spcBef>
            </a:pPr>
            <a:r>
              <a:rPr lang="en-US" altLang="en-US">
                <a:latin typeface="Formata BQ Regular" pitchFamily="50" charset="0"/>
              </a:rPr>
              <a:t>Làm mẫu điều này.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A2D1555-25E2-2474-D4D2-6B89988D5E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B889529-C1D0-C049-9E95-1C4430A21746}" type="slidenum">
              <a:rPr lang="en-US" altLang="en-US"/>
              <a:pPr>
                <a:spcBef>
                  <a:spcPct val="0"/>
                </a:spcBef>
              </a:pPr>
              <a:t>18</a:t>
            </a:fld>
            <a:endParaRPr lang="en-US" altLang="en-US"/>
          </a:p>
        </p:txBody>
      </p:sp>
      <p:sp>
        <p:nvSpPr>
          <p:cNvPr id="27651" name="Rectangle 2">
            <a:extLst>
              <a:ext uri="{FF2B5EF4-FFF2-40B4-BE49-F238E27FC236}">
                <a16:creationId xmlns:a16="http://schemas.microsoft.com/office/drawing/2014/main" id="{0D472871-E0F4-4C31-2910-A39B593E43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C9B1C4B8-577E-433D-55DC-8530FB67D5F2}"/>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9" tIns="45654" rIns="91309" bIns="45654" numCol="1" anchor="t" anchorCtr="0" compatLnSpc="1">
            <a:prstTxWarp prst="textNoShape">
              <a:avLst/>
            </a:prstTxWarp>
          </a:bodyPr>
          <a:lstStyle/>
          <a:p>
            <a:pPr eaLnBrk="1" hangingPunct="1">
              <a:spcBef>
                <a:spcPct val="0"/>
              </a:spcBef>
            </a:pPr>
            <a:r>
              <a:rPr lang="en-US" altLang="en-US">
                <a:latin typeface="Formata BQ Regular" pitchFamily="50" charset="0"/>
              </a:rPr>
              <a:t>Làm mẫu trước khi hỏi câu hỏi này.</a:t>
            </a:r>
          </a:p>
          <a:p>
            <a:pPr eaLnBrk="1" hangingPunct="1">
              <a:spcBef>
                <a:spcPct val="0"/>
              </a:spcBef>
            </a:pPr>
            <a:r>
              <a:rPr lang="en-US" altLang="en-US">
                <a:latin typeface="Formata BQ Regular" pitchFamily="50" charset="0"/>
              </a:rPr>
              <a:t>Một vài thành viên sẽ chạy tắt ngang vòng tròn khi chúng thấy người khác sắp thắng. Xuất phát trước khi thổi còi, chạy tắt và đẩy ngã thành viên khác khỏi đường chạy luôn là những điều vi phạm luật chơi.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FEF1A-3584-8848-B38E-003A269D4EE0}" type="slidenum">
              <a:rPr lang="en-US" altLang="en-US" smtClean="0"/>
              <a:pPr/>
              <a:t>19</a:t>
            </a:fld>
            <a:endParaRPr lang="en-US" altLang="en-US"/>
          </a:p>
        </p:txBody>
      </p:sp>
    </p:spTree>
    <p:extLst>
      <p:ext uri="{BB962C8B-B14F-4D97-AF65-F5344CB8AC3E}">
        <p14:creationId xmlns:p14="http://schemas.microsoft.com/office/powerpoint/2010/main" val="1323813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FEF1A-3584-8848-B38E-003A269D4EE0}" type="slidenum">
              <a:rPr lang="en-US" altLang="en-US" smtClean="0"/>
              <a:pPr/>
              <a:t>20</a:t>
            </a:fld>
            <a:endParaRPr lang="en-US" altLang="en-US"/>
          </a:p>
        </p:txBody>
      </p:sp>
    </p:spTree>
    <p:extLst>
      <p:ext uri="{BB962C8B-B14F-4D97-AF65-F5344CB8AC3E}">
        <p14:creationId xmlns:p14="http://schemas.microsoft.com/office/powerpoint/2010/main" val="3196147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AE8A7ED-3F66-06CD-F6A1-5B13A9DE46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179A63E-4EF2-674C-B496-4E4AD9C4E5B5}" type="slidenum">
              <a:rPr lang="en-US" altLang="en-US"/>
              <a:pPr>
                <a:spcBef>
                  <a:spcPct val="0"/>
                </a:spcBef>
              </a:pPr>
              <a:t>21</a:t>
            </a:fld>
            <a:endParaRPr lang="en-US" altLang="en-US"/>
          </a:p>
        </p:txBody>
      </p:sp>
      <p:sp>
        <p:nvSpPr>
          <p:cNvPr id="30723" name="Rectangle 2">
            <a:extLst>
              <a:ext uri="{FF2B5EF4-FFF2-40B4-BE49-F238E27FC236}">
                <a16:creationId xmlns:a16="http://schemas.microsoft.com/office/drawing/2014/main" id="{D0A4C6EB-CF51-B15F-097A-1DC6F6D750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706DC0CD-A82C-A089-E0F4-D9F783A9FEDB}"/>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9" tIns="45654" rIns="91309" bIns="45654" numCol="1" anchor="t" anchorCtr="0" compatLnSpc="1">
            <a:prstTxWarp prst="textNoShape">
              <a:avLst/>
            </a:prstTxWarp>
          </a:bodyPr>
          <a:lstStyle/>
          <a:p>
            <a:pPr eaLnBrk="1" hangingPunct="1">
              <a:spcBef>
                <a:spcPct val="0"/>
              </a:spcBef>
            </a:pPr>
            <a:r>
              <a:rPr lang="en-US" altLang="en-US">
                <a:latin typeface="Formata BQ Regular" pitchFamily="50" charset="0"/>
              </a:rPr>
              <a:t>Cho các học viên ngồi. Nếu bạn không sử dụng các slide thì hãy giải thích Các yếu tố tạo nên một Giờ Chơi Xuất sắc.</a:t>
            </a:r>
            <a:r>
              <a:rPr lang="en-US" altLang="ja-JP">
                <a:latin typeface="Formata BQ Regular" pitchFamily="50" charset="0"/>
              </a:rPr>
              <a:t> Sử dụng Sách Trò Chơi Mục vụ Chuyên Tâm (Awana) để giải thích cặn kẽ hơn.</a:t>
            </a:r>
          </a:p>
          <a:p>
            <a:pPr eaLnBrk="1" hangingPunct="1">
              <a:spcBef>
                <a:spcPct val="0"/>
              </a:spcBef>
            </a:pPr>
            <a:r>
              <a:rPr lang="en-US" altLang="en-US">
                <a:latin typeface="Formata BQ Regular" pitchFamily="50" charset="0"/>
              </a:rPr>
              <a:t>Những người tham dự đã được học về Đếm Đến Năm và điểm tích cực trong một phần khác nên hãy sử dụng nó trong phần huấn luyện này.</a:t>
            </a:r>
          </a:p>
          <a:p>
            <a:pPr eaLnBrk="1" hangingPunct="1">
              <a:spcBef>
                <a:spcPct val="0"/>
              </a:spcBef>
            </a:pPr>
            <a:r>
              <a:rPr lang="en-US" altLang="en-US">
                <a:latin typeface="Formata BQ Regular" pitchFamily="50" charset="0"/>
              </a:rPr>
              <a:t>Có thể tìm thấy nhiều thông tin hơn trong sách Trò Chơi Mục vụ Chuyên Tâm (Awana), trang 17-20.</a:t>
            </a:r>
          </a:p>
          <a:p>
            <a:pPr eaLnBrk="1" hangingPunct="1">
              <a:spcBef>
                <a:spcPct val="0"/>
              </a:spcBef>
            </a:pPr>
            <a:r>
              <a:rPr lang="en-US" altLang="en-US">
                <a:latin typeface="Formata BQ Regular" pitchFamily="50" charset="0"/>
              </a:rPr>
              <a:t>Minh họa bằng trò Sprint Race, sử dụng bốn nhóm màu.</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513303C-A197-254E-D24F-30D426944B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00BEB98-D606-974C-91E8-799640712004}" type="slidenum">
              <a:rPr lang="en-US" altLang="en-US"/>
              <a:pPr>
                <a:spcBef>
                  <a:spcPct val="0"/>
                </a:spcBef>
              </a:pPr>
              <a:t>22</a:t>
            </a:fld>
            <a:endParaRPr lang="en-US" altLang="en-US"/>
          </a:p>
        </p:txBody>
      </p:sp>
      <p:sp>
        <p:nvSpPr>
          <p:cNvPr id="43011" name="Rectangle 2">
            <a:extLst>
              <a:ext uri="{FF2B5EF4-FFF2-40B4-BE49-F238E27FC236}">
                <a16:creationId xmlns:a16="http://schemas.microsoft.com/office/drawing/2014/main" id="{9AC017D8-FFE1-6C4A-1685-6D88B26C6F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1EF86FB4-C8ED-EF8F-C2B8-D8C744DC6D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Formata BQ Regular" pitchFamily="50" charset="0"/>
              </a:rPr>
              <a:t>(Slide 20: 15 phút)</a:t>
            </a:r>
            <a:r>
              <a:rPr lang="en-US" altLang="en-US">
                <a:latin typeface="Formata BQ Regular" pitchFamily="50" charset="0"/>
              </a:rPr>
              <a:t> </a:t>
            </a:r>
          </a:p>
          <a:p>
            <a:pPr eaLnBrk="1" hangingPunct="1">
              <a:spcBef>
                <a:spcPct val="0"/>
              </a:spcBef>
            </a:pPr>
            <a:r>
              <a:rPr lang="en-US" altLang="en-US">
                <a:latin typeface="Formata BQ Regular" pitchFamily="50" charset="0"/>
              </a:rPr>
              <a:t>Bạn có thể nghĩ ra nhiều câu hỏi hơn để hỏi các học viên. Đây sẽ là lúc bạn đem ra thảo luận những điều cần cải thiện mà chưa được đề cập đến trong khảo sát này.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FEF1A-3584-8848-B38E-003A269D4EE0}" type="slidenum">
              <a:rPr lang="en-US" altLang="en-US" smtClean="0"/>
              <a:pPr/>
              <a:t>23</a:t>
            </a:fld>
            <a:endParaRPr lang="en-US" altLang="en-US"/>
          </a:p>
        </p:txBody>
      </p:sp>
    </p:spTree>
    <p:extLst>
      <p:ext uri="{BB962C8B-B14F-4D97-AF65-F5344CB8AC3E}">
        <p14:creationId xmlns:p14="http://schemas.microsoft.com/office/powerpoint/2010/main" val="224138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30E4E35-C55A-05BC-2F69-ECE3B51675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C084C26-794D-1E43-BBE0-7BA39FCE314D}" type="slidenum">
              <a:rPr lang="en-US" altLang="en-US"/>
              <a:pPr>
                <a:spcBef>
                  <a:spcPct val="0"/>
                </a:spcBef>
              </a:pPr>
              <a:t>3</a:t>
            </a:fld>
            <a:endParaRPr lang="en-US" altLang="en-US"/>
          </a:p>
        </p:txBody>
      </p:sp>
      <p:sp>
        <p:nvSpPr>
          <p:cNvPr id="7171" name="Rectangle 2">
            <a:extLst>
              <a:ext uri="{FF2B5EF4-FFF2-40B4-BE49-F238E27FC236}">
                <a16:creationId xmlns:a16="http://schemas.microsoft.com/office/drawing/2014/main" id="{310A7FDC-5B68-6F3F-A23D-30AAAE9C36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863D548E-93C0-98F4-C0E6-56F5290D27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Formata BQ Regular" pitchFamily="50"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513303C-A197-254E-D24F-30D426944B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00BEB98-D606-974C-91E8-799640712004}" type="slidenum">
              <a:rPr lang="en-US" altLang="en-US"/>
              <a:pPr>
                <a:spcBef>
                  <a:spcPct val="0"/>
                </a:spcBef>
              </a:pPr>
              <a:t>24</a:t>
            </a:fld>
            <a:endParaRPr lang="en-US" altLang="en-US"/>
          </a:p>
        </p:txBody>
      </p:sp>
      <p:sp>
        <p:nvSpPr>
          <p:cNvPr id="43011" name="Rectangle 2">
            <a:extLst>
              <a:ext uri="{FF2B5EF4-FFF2-40B4-BE49-F238E27FC236}">
                <a16:creationId xmlns:a16="http://schemas.microsoft.com/office/drawing/2014/main" id="{9AC017D8-FFE1-6C4A-1685-6D88B26C6F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1EF86FB4-C8ED-EF8F-C2B8-D8C744DC6D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Formata BQ Regular" pitchFamily="50" charset="0"/>
              </a:rPr>
              <a:t>(Slide 20: 15 phút)</a:t>
            </a:r>
            <a:r>
              <a:rPr lang="en-US" altLang="en-US">
                <a:latin typeface="Formata BQ Regular" pitchFamily="50" charset="0"/>
              </a:rPr>
              <a:t> </a:t>
            </a:r>
          </a:p>
          <a:p>
            <a:pPr eaLnBrk="1" hangingPunct="1">
              <a:spcBef>
                <a:spcPct val="0"/>
              </a:spcBef>
            </a:pPr>
            <a:r>
              <a:rPr lang="en-US" altLang="en-US">
                <a:latin typeface="Formata BQ Regular" pitchFamily="50" charset="0"/>
              </a:rPr>
              <a:t>Bạn có thể nghĩ ra nhiều câu hỏi hơn để hỏi các học viên. Đây sẽ là lúc bạn đem ra thảo luận những điều cần cải thiện mà chưa được đề cập đến trong khảo sát này.</a:t>
            </a:r>
          </a:p>
        </p:txBody>
      </p:sp>
    </p:spTree>
    <p:extLst>
      <p:ext uri="{BB962C8B-B14F-4D97-AF65-F5344CB8AC3E}">
        <p14:creationId xmlns:p14="http://schemas.microsoft.com/office/powerpoint/2010/main" val="1362665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F2764CC-E757-0699-09C9-365FB7F95A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C9C55A3-2711-EB4E-9D9E-1230AC550C64}" type="slidenum">
              <a:rPr lang="en-US" altLang="en-US"/>
              <a:pPr>
                <a:spcBef>
                  <a:spcPct val="0"/>
                </a:spcBef>
              </a:pPr>
              <a:t>25</a:t>
            </a:fld>
            <a:endParaRPr lang="en-US" altLang="en-US"/>
          </a:p>
        </p:txBody>
      </p:sp>
      <p:sp>
        <p:nvSpPr>
          <p:cNvPr id="51203" name="Rectangle 2">
            <a:extLst>
              <a:ext uri="{FF2B5EF4-FFF2-40B4-BE49-F238E27FC236}">
                <a16:creationId xmlns:a16="http://schemas.microsoft.com/office/drawing/2014/main" id="{81CDBD0F-53F7-8DB1-E7DB-857D701B08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654DAC14-0F9D-4C10-D994-40BDBB9406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Formata BQ Regular" pitchFamily="50" charset="0"/>
              </a:rPr>
              <a:t>(Slide 24: 10 </a:t>
            </a:r>
            <a:r>
              <a:rPr lang="en-US" altLang="en-US" b="1" dirty="0" err="1">
                <a:latin typeface="Formata BQ Regular" pitchFamily="50" charset="0"/>
              </a:rPr>
              <a:t>phút</a:t>
            </a:r>
            <a:r>
              <a:rPr lang="en-US" altLang="en-US" b="1" dirty="0">
                <a:latin typeface="Formata BQ Regular" pitchFamily="50"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30E4E35-C55A-05BC-2F69-ECE3B51675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C084C26-794D-1E43-BBE0-7BA39FCE314D}" type="slidenum">
              <a:rPr lang="en-US" altLang="en-US"/>
              <a:pPr>
                <a:spcBef>
                  <a:spcPct val="0"/>
                </a:spcBef>
              </a:pPr>
              <a:t>4</a:t>
            </a:fld>
            <a:endParaRPr lang="en-US" altLang="en-US"/>
          </a:p>
        </p:txBody>
      </p:sp>
      <p:sp>
        <p:nvSpPr>
          <p:cNvPr id="7171" name="Rectangle 2">
            <a:extLst>
              <a:ext uri="{FF2B5EF4-FFF2-40B4-BE49-F238E27FC236}">
                <a16:creationId xmlns:a16="http://schemas.microsoft.com/office/drawing/2014/main" id="{310A7FDC-5B68-6F3F-A23D-30AAAE9C36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863D548E-93C0-98F4-C0E6-56F5290D27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Formata BQ Regular" pitchFamily="50" charset="0"/>
              </a:rPr>
              <a:t>(Slide 1-6: 20 phút)</a:t>
            </a:r>
          </a:p>
          <a:p>
            <a:pPr eaLnBrk="1" hangingPunct="1">
              <a:spcBef>
                <a:spcPct val="0"/>
              </a:spcBef>
            </a:pPr>
            <a:r>
              <a:rPr lang="en-US" altLang="en-US">
                <a:latin typeface="Formata BQ Regular" pitchFamily="50" charset="0"/>
              </a:rPr>
              <a:t>Điều này có thể/nên dạy mà không cần máy chiếu. (Tuy nhiên, nếu bạn sử dụng máy chiếu để dạy thì nên dạy slide 7-12 bằng cách đích thân làm mẫu trên Sân Chơi. Điều này sẽ giúp cho việc học được trở nên hiệu quả hơn – xin cám ơn!) </a:t>
            </a:r>
          </a:p>
          <a:p>
            <a:pPr eaLnBrk="1" hangingPunct="1">
              <a:spcBef>
                <a:spcPct val="0"/>
              </a:spcBef>
            </a:pPr>
            <a:r>
              <a:rPr lang="en-US" altLang="en-US">
                <a:latin typeface="Formata BQ Regular" pitchFamily="50" charset="0"/>
              </a:rPr>
              <a:t>Cho các học viên ngồi trong khi cung cấp thông tin về 6 slide đầu.</a:t>
            </a:r>
          </a:p>
        </p:txBody>
      </p:sp>
    </p:spTree>
    <p:extLst>
      <p:ext uri="{BB962C8B-B14F-4D97-AF65-F5344CB8AC3E}">
        <p14:creationId xmlns:p14="http://schemas.microsoft.com/office/powerpoint/2010/main" val="13890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FEF1A-3584-8848-B38E-003A269D4EE0}" type="slidenum">
              <a:rPr lang="en-US" altLang="en-US" smtClean="0"/>
              <a:pPr/>
              <a:t>5</a:t>
            </a:fld>
            <a:endParaRPr lang="en-US" altLang="en-US"/>
          </a:p>
        </p:txBody>
      </p:sp>
    </p:spTree>
    <p:extLst>
      <p:ext uri="{BB962C8B-B14F-4D97-AF65-F5344CB8AC3E}">
        <p14:creationId xmlns:p14="http://schemas.microsoft.com/office/powerpoint/2010/main" val="333958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A543F3E-0CF3-1BCC-2A64-96A3C16F81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B01D820-ADE3-744C-9CAA-121B34764B4D}" type="slidenum">
              <a:rPr lang="en-US" altLang="en-US"/>
              <a:pPr>
                <a:spcBef>
                  <a:spcPct val="0"/>
                </a:spcBef>
              </a:pPr>
              <a:t>6</a:t>
            </a:fld>
            <a:endParaRPr lang="en-US" altLang="en-US"/>
          </a:p>
        </p:txBody>
      </p:sp>
      <p:sp>
        <p:nvSpPr>
          <p:cNvPr id="17411" name="Rectangle 2">
            <a:extLst>
              <a:ext uri="{FF2B5EF4-FFF2-40B4-BE49-F238E27FC236}">
                <a16:creationId xmlns:a16="http://schemas.microsoft.com/office/drawing/2014/main" id="{92E5B757-81AA-134C-E261-2ABAD14300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5ED5ACF1-9643-12FD-6E73-CFB0446F41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Formata BQ Regular" pitchFamily="50" charset="0"/>
              </a:rPr>
              <a:t>(Slide 7-14: 40 </a:t>
            </a:r>
            <a:r>
              <a:rPr lang="en-US" altLang="en-US" b="1" dirty="0" err="1">
                <a:latin typeface="Formata BQ Regular" pitchFamily="50" charset="0"/>
              </a:rPr>
              <a:t>phút</a:t>
            </a:r>
            <a:r>
              <a:rPr lang="en-US" altLang="en-US" b="1" dirty="0">
                <a:latin typeface="Formata BQ Regular" pitchFamily="50" charset="0"/>
              </a:rPr>
              <a:t>) </a:t>
            </a:r>
          </a:p>
          <a:p>
            <a:pPr eaLnBrk="1" hangingPunct="1">
              <a:spcBef>
                <a:spcPct val="0"/>
              </a:spcBef>
            </a:pPr>
            <a:r>
              <a:rPr lang="en-US" altLang="en-US" dirty="0">
                <a:latin typeface="Formata BQ Regular" pitchFamily="50" charset="0"/>
              </a:rPr>
              <a:t>Cho </a:t>
            </a:r>
            <a:r>
              <a:rPr lang="en-US" altLang="en-US" dirty="0" err="1">
                <a:latin typeface="Formata BQ Regular" pitchFamily="50" charset="0"/>
              </a:rPr>
              <a:t>các</a:t>
            </a:r>
            <a:r>
              <a:rPr lang="en-US" altLang="en-US" dirty="0">
                <a:latin typeface="Formata BQ Regular" pitchFamily="50" charset="0"/>
              </a:rPr>
              <a:t> </a:t>
            </a:r>
            <a:r>
              <a:rPr lang="en-US" altLang="en-US" dirty="0" err="1">
                <a:latin typeface="Formata BQ Regular" pitchFamily="50" charset="0"/>
              </a:rPr>
              <a:t>học</a:t>
            </a:r>
            <a:r>
              <a:rPr lang="en-US" altLang="en-US" dirty="0">
                <a:latin typeface="Formata BQ Regular" pitchFamily="50" charset="0"/>
              </a:rPr>
              <a:t> </a:t>
            </a:r>
            <a:r>
              <a:rPr lang="en-US" altLang="en-US" dirty="0" err="1">
                <a:latin typeface="Formata BQ Regular" pitchFamily="50" charset="0"/>
              </a:rPr>
              <a:t>viên</a:t>
            </a:r>
            <a:r>
              <a:rPr lang="en-US" altLang="en-US" dirty="0">
                <a:latin typeface="Formata BQ Regular" pitchFamily="50" charset="0"/>
              </a:rPr>
              <a:t> </a:t>
            </a:r>
            <a:r>
              <a:rPr lang="en-US" altLang="en-US" dirty="0" err="1">
                <a:latin typeface="Formata BQ Regular" pitchFamily="50" charset="0"/>
              </a:rPr>
              <a:t>đứng</a:t>
            </a:r>
            <a:r>
              <a:rPr lang="en-US" altLang="en-US" dirty="0">
                <a:latin typeface="Formata BQ Regular" pitchFamily="50" charset="0"/>
              </a:rPr>
              <a:t> </a:t>
            </a:r>
            <a:r>
              <a:rPr lang="en-US" altLang="en-US" dirty="0" err="1">
                <a:latin typeface="Formata BQ Regular" pitchFamily="50" charset="0"/>
              </a:rPr>
              <a:t>bên</a:t>
            </a:r>
            <a:r>
              <a:rPr lang="en-US" altLang="en-US" dirty="0">
                <a:latin typeface="Formata BQ Regular" pitchFamily="50" charset="0"/>
              </a:rPr>
              <a:t> </a:t>
            </a:r>
            <a:r>
              <a:rPr lang="en-US" altLang="en-US" dirty="0" err="1">
                <a:latin typeface="Formata BQ Regular" pitchFamily="50" charset="0"/>
              </a:rPr>
              <a:t>Sân</a:t>
            </a:r>
            <a:r>
              <a:rPr lang="en-US" altLang="en-US" dirty="0">
                <a:latin typeface="Formata BQ Regular" pitchFamily="50" charset="0"/>
              </a:rPr>
              <a:t> </a:t>
            </a:r>
            <a:r>
              <a:rPr lang="en-US" altLang="en-US" dirty="0" err="1">
                <a:latin typeface="Formata BQ Regular" pitchFamily="50" charset="0"/>
              </a:rPr>
              <a:t>Chơi</a:t>
            </a:r>
            <a:r>
              <a:rPr lang="en-US" altLang="en-US" dirty="0">
                <a:latin typeface="Formata BQ Regular" pitchFamily="50" charset="0"/>
              </a:rPr>
              <a:t>. </a:t>
            </a:r>
            <a:r>
              <a:rPr lang="en-US" altLang="en-US" dirty="0" err="1">
                <a:latin typeface="Formata BQ Regular" pitchFamily="50" charset="0"/>
              </a:rPr>
              <a:t>Đi</a:t>
            </a:r>
            <a:r>
              <a:rPr lang="en-US" altLang="en-US" dirty="0">
                <a:latin typeface="Formata BQ Regular" pitchFamily="50" charset="0"/>
              </a:rPr>
              <a:t> </a:t>
            </a:r>
            <a:r>
              <a:rPr lang="en-US" altLang="en-US" dirty="0" err="1">
                <a:latin typeface="Formata BQ Regular" pitchFamily="50" charset="0"/>
              </a:rPr>
              <a:t>ngang</a:t>
            </a:r>
            <a:r>
              <a:rPr lang="en-US" altLang="en-US" dirty="0">
                <a:latin typeface="Formata BQ Regular" pitchFamily="50" charset="0"/>
              </a:rPr>
              <a:t> qua </a:t>
            </a:r>
            <a:r>
              <a:rPr lang="en-US" altLang="en-US" dirty="0" err="1">
                <a:latin typeface="Formata BQ Regular" pitchFamily="50" charset="0"/>
              </a:rPr>
              <a:t>Sân</a:t>
            </a:r>
            <a:r>
              <a:rPr lang="en-US" altLang="en-US" dirty="0">
                <a:latin typeface="Formata BQ Regular" pitchFamily="50" charset="0"/>
              </a:rPr>
              <a:t> </a:t>
            </a:r>
            <a:r>
              <a:rPr lang="en-US" altLang="en-US" dirty="0" err="1">
                <a:latin typeface="Formata BQ Regular" pitchFamily="50" charset="0"/>
              </a:rPr>
              <a:t>Chơi</a:t>
            </a:r>
            <a:r>
              <a:rPr lang="en-US" altLang="en-US" dirty="0">
                <a:latin typeface="Formata BQ Regular" pitchFamily="50" charset="0"/>
              </a:rPr>
              <a:t> </a:t>
            </a:r>
            <a:r>
              <a:rPr lang="en-US" altLang="en-US" dirty="0" err="1">
                <a:latin typeface="Formata BQ Regular" pitchFamily="50" charset="0"/>
              </a:rPr>
              <a:t>và</a:t>
            </a:r>
            <a:r>
              <a:rPr lang="en-US" altLang="en-US" dirty="0">
                <a:latin typeface="Formata BQ Regular" pitchFamily="50" charset="0"/>
              </a:rPr>
              <a:t> </a:t>
            </a:r>
            <a:r>
              <a:rPr lang="en-US" altLang="en-US" dirty="0" err="1">
                <a:latin typeface="Formata BQ Regular" pitchFamily="50" charset="0"/>
              </a:rPr>
              <a:t>giải</a:t>
            </a:r>
            <a:r>
              <a:rPr lang="en-US" altLang="en-US" dirty="0">
                <a:latin typeface="Formata BQ Regular" pitchFamily="50" charset="0"/>
              </a:rPr>
              <a:t> </a:t>
            </a:r>
            <a:r>
              <a:rPr lang="en-US" altLang="en-US" dirty="0" err="1">
                <a:latin typeface="Formata BQ Regular" pitchFamily="50" charset="0"/>
              </a:rPr>
              <a:t>thích</a:t>
            </a:r>
            <a:r>
              <a:rPr lang="en-US" altLang="en-US" dirty="0">
                <a:latin typeface="Formata BQ Regular" pitchFamily="50" charset="0"/>
              </a:rPr>
              <a:t> </a:t>
            </a:r>
            <a:r>
              <a:rPr lang="en-US" altLang="en-US" dirty="0" err="1">
                <a:latin typeface="Formata BQ Regular" pitchFamily="50" charset="0"/>
              </a:rPr>
              <a:t>từng</a:t>
            </a:r>
            <a:r>
              <a:rPr lang="en-US" altLang="en-US" dirty="0">
                <a:latin typeface="Formata BQ Regular" pitchFamily="50" charset="0"/>
              </a:rPr>
              <a:t> </a:t>
            </a:r>
            <a:r>
              <a:rPr lang="en-US" altLang="en-US" dirty="0" err="1">
                <a:latin typeface="Formata BQ Regular" pitchFamily="50" charset="0"/>
              </a:rPr>
              <a:t>phần</a:t>
            </a:r>
            <a:r>
              <a:rPr lang="en-US" altLang="en-US" dirty="0">
                <a:latin typeface="Formata BQ Regular" pitchFamily="50" charset="0"/>
              </a:rPr>
              <a:t> </a:t>
            </a:r>
            <a:r>
              <a:rPr lang="en-US" altLang="en-US" dirty="0" err="1">
                <a:latin typeface="Formata BQ Regular" pitchFamily="50" charset="0"/>
              </a:rPr>
              <a:t>của</a:t>
            </a:r>
            <a:r>
              <a:rPr lang="en-US" altLang="en-US" dirty="0">
                <a:latin typeface="Formata BQ Regular" pitchFamily="50" charset="0"/>
              </a:rPr>
              <a:t> </a:t>
            </a:r>
            <a:r>
              <a:rPr lang="en-US" altLang="en-US" dirty="0" err="1">
                <a:latin typeface="Formata BQ Regular" pitchFamily="50" charset="0"/>
              </a:rPr>
              <a:t>nó</a:t>
            </a:r>
            <a:r>
              <a:rPr lang="en-US" altLang="en-US" dirty="0">
                <a:latin typeface="Formata BQ Regular" pitchFamily="50" charset="0"/>
              </a:rPr>
              <a:t>. </a:t>
            </a:r>
            <a:r>
              <a:rPr lang="en-US" altLang="en-US" dirty="0" err="1">
                <a:latin typeface="Formata BQ Regular" pitchFamily="50" charset="0"/>
              </a:rPr>
              <a:t>Nhiều</a:t>
            </a:r>
            <a:r>
              <a:rPr lang="en-US" altLang="en-US" dirty="0">
                <a:latin typeface="Formata BQ Regular" pitchFamily="50" charset="0"/>
              </a:rPr>
              <a:t> </a:t>
            </a:r>
            <a:r>
              <a:rPr lang="en-US" altLang="en-US" dirty="0" err="1">
                <a:latin typeface="Formata BQ Regular" pitchFamily="50" charset="0"/>
              </a:rPr>
              <a:t>thông</a:t>
            </a:r>
            <a:r>
              <a:rPr lang="en-US" altLang="en-US" dirty="0">
                <a:latin typeface="Formata BQ Regular" pitchFamily="50" charset="0"/>
              </a:rPr>
              <a:t> tin </a:t>
            </a:r>
            <a:r>
              <a:rPr lang="en-US" altLang="en-US" dirty="0" err="1">
                <a:latin typeface="Formata BQ Regular" pitchFamily="50" charset="0"/>
              </a:rPr>
              <a:t>hơn</a:t>
            </a:r>
            <a:r>
              <a:rPr lang="en-US" altLang="en-US" dirty="0">
                <a:latin typeface="Formata BQ Regular" pitchFamily="50" charset="0"/>
              </a:rPr>
              <a:t> </a:t>
            </a:r>
            <a:r>
              <a:rPr lang="en-US" altLang="en-US" dirty="0" err="1">
                <a:latin typeface="Formata BQ Regular" pitchFamily="50" charset="0"/>
              </a:rPr>
              <a:t>có</a:t>
            </a:r>
            <a:r>
              <a:rPr lang="en-US" altLang="en-US" dirty="0">
                <a:latin typeface="Formata BQ Regular" pitchFamily="50" charset="0"/>
              </a:rPr>
              <a:t> </a:t>
            </a:r>
            <a:r>
              <a:rPr lang="en-US" altLang="en-US" dirty="0" err="1">
                <a:latin typeface="Formata BQ Regular" pitchFamily="50" charset="0"/>
              </a:rPr>
              <a:t>thể</a:t>
            </a:r>
            <a:r>
              <a:rPr lang="en-US" altLang="en-US" dirty="0">
                <a:latin typeface="Formata BQ Regular" pitchFamily="50" charset="0"/>
              </a:rPr>
              <a:t> </a:t>
            </a:r>
            <a:r>
              <a:rPr lang="en-US" altLang="en-US" dirty="0" err="1">
                <a:latin typeface="Formata BQ Regular" pitchFamily="50" charset="0"/>
              </a:rPr>
              <a:t>được</a:t>
            </a:r>
            <a:r>
              <a:rPr lang="en-US" altLang="en-US" dirty="0">
                <a:latin typeface="Formata BQ Regular" pitchFamily="50" charset="0"/>
              </a:rPr>
              <a:t> </a:t>
            </a:r>
            <a:r>
              <a:rPr lang="en-US" altLang="en-US" dirty="0" err="1">
                <a:latin typeface="Formata BQ Regular" pitchFamily="50" charset="0"/>
              </a:rPr>
              <a:t>tìm</a:t>
            </a:r>
            <a:r>
              <a:rPr lang="en-US" altLang="en-US" dirty="0">
                <a:latin typeface="Formata BQ Regular" pitchFamily="50" charset="0"/>
              </a:rPr>
              <a:t> </a:t>
            </a:r>
            <a:r>
              <a:rPr lang="en-US" altLang="en-US" dirty="0" err="1">
                <a:latin typeface="Formata BQ Regular" pitchFamily="50" charset="0"/>
              </a:rPr>
              <a:t>thấy</a:t>
            </a:r>
            <a:r>
              <a:rPr lang="en-US" altLang="en-US" dirty="0">
                <a:latin typeface="Formata BQ Regular" pitchFamily="50" charset="0"/>
              </a:rPr>
              <a:t> </a:t>
            </a:r>
            <a:r>
              <a:rPr lang="en-US" altLang="en-US" dirty="0" err="1">
                <a:latin typeface="Formata BQ Regular" pitchFamily="50" charset="0"/>
              </a:rPr>
              <a:t>trong</a:t>
            </a:r>
            <a:r>
              <a:rPr lang="en-US" altLang="en-US" dirty="0">
                <a:latin typeface="Formata BQ Regular" pitchFamily="50" charset="0"/>
              </a:rPr>
              <a:t> </a:t>
            </a:r>
            <a:r>
              <a:rPr lang="en-US" altLang="en-US" dirty="0" err="1">
                <a:latin typeface="Formata BQ Regular" pitchFamily="50" charset="0"/>
              </a:rPr>
              <a:t>Sách</a:t>
            </a:r>
            <a:r>
              <a:rPr lang="en-US" altLang="en-US" dirty="0">
                <a:latin typeface="Formata BQ Regular" pitchFamily="50" charset="0"/>
              </a:rPr>
              <a:t> </a:t>
            </a:r>
            <a:r>
              <a:rPr lang="en-US" altLang="en-US" dirty="0" err="1">
                <a:latin typeface="Formata BQ Regular" pitchFamily="50" charset="0"/>
              </a:rPr>
              <a:t>Trò</a:t>
            </a:r>
            <a:r>
              <a:rPr lang="en-US" altLang="en-US" dirty="0">
                <a:latin typeface="Formata BQ Regular" pitchFamily="50" charset="0"/>
              </a:rPr>
              <a:t> </a:t>
            </a:r>
            <a:r>
              <a:rPr lang="en-US" altLang="en-US" dirty="0" err="1">
                <a:latin typeface="Formata BQ Regular" pitchFamily="50" charset="0"/>
              </a:rPr>
              <a:t>Chơi</a:t>
            </a:r>
            <a:r>
              <a:rPr lang="en-US" altLang="en-US" dirty="0">
                <a:latin typeface="Formata BQ Regular" pitchFamily="50" charset="0"/>
              </a:rPr>
              <a:t> </a:t>
            </a:r>
            <a:r>
              <a:rPr lang="en-US" altLang="en-US" dirty="0" err="1">
                <a:latin typeface="Formata BQ Regular" pitchFamily="50" charset="0"/>
              </a:rPr>
              <a:t>Mục</a:t>
            </a:r>
            <a:r>
              <a:rPr lang="en-US" altLang="en-US" dirty="0">
                <a:latin typeface="Formata BQ Regular" pitchFamily="50" charset="0"/>
              </a:rPr>
              <a:t> </a:t>
            </a:r>
            <a:r>
              <a:rPr lang="en-US" altLang="en-US" dirty="0" err="1">
                <a:latin typeface="Formata BQ Regular" pitchFamily="50" charset="0"/>
              </a:rPr>
              <a:t>vụ</a:t>
            </a:r>
            <a:r>
              <a:rPr lang="en-US" altLang="en-US" dirty="0">
                <a:latin typeface="Formata BQ Regular" pitchFamily="50" charset="0"/>
              </a:rPr>
              <a:t> </a:t>
            </a:r>
            <a:r>
              <a:rPr lang="en-US" altLang="en-US" dirty="0" err="1">
                <a:latin typeface="Formata BQ Regular" pitchFamily="50" charset="0"/>
              </a:rPr>
              <a:t>Chuyên</a:t>
            </a:r>
            <a:r>
              <a:rPr lang="en-US" altLang="en-US" dirty="0">
                <a:latin typeface="Formata BQ Regular" pitchFamily="50" charset="0"/>
              </a:rPr>
              <a:t> </a:t>
            </a:r>
            <a:r>
              <a:rPr lang="en-US" altLang="en-US" dirty="0" err="1">
                <a:latin typeface="Formata BQ Regular" pitchFamily="50" charset="0"/>
              </a:rPr>
              <a:t>Tâm</a:t>
            </a:r>
            <a:r>
              <a:rPr lang="en-US" altLang="en-US" dirty="0">
                <a:latin typeface="Formata BQ Regular" pitchFamily="50" charset="0"/>
              </a:rPr>
              <a:t> (</a:t>
            </a:r>
            <a:r>
              <a:rPr lang="en-US" altLang="en-US" dirty="0" err="1">
                <a:latin typeface="Formata BQ Regular" pitchFamily="50" charset="0"/>
              </a:rPr>
              <a:t>Awana</a:t>
            </a:r>
            <a:r>
              <a:rPr lang="en-US" altLang="en-US" dirty="0">
                <a:latin typeface="Formata BQ Regular" pitchFamily="50" charset="0"/>
              </a:rPr>
              <a:t>), </a:t>
            </a:r>
            <a:r>
              <a:rPr lang="en-US" altLang="en-US" dirty="0" err="1">
                <a:latin typeface="Formata BQ Regular" pitchFamily="50" charset="0"/>
              </a:rPr>
              <a:t>trang</a:t>
            </a:r>
            <a:r>
              <a:rPr lang="en-US" altLang="en-US" dirty="0">
                <a:latin typeface="Formata BQ Regular" pitchFamily="50" charset="0"/>
              </a:rPr>
              <a:t> 7-9.</a:t>
            </a:r>
          </a:p>
          <a:p>
            <a:pPr eaLnBrk="1" hangingPunct="1">
              <a:spcBef>
                <a:spcPct val="0"/>
              </a:spcBef>
            </a:pPr>
            <a:r>
              <a:rPr lang="en-US" altLang="en-US" dirty="0" err="1">
                <a:latin typeface="Formata BQ Regular" pitchFamily="50" charset="0"/>
              </a:rPr>
              <a:t>Giải</a:t>
            </a:r>
            <a:r>
              <a:rPr lang="en-US" altLang="en-US" dirty="0">
                <a:latin typeface="Formata BQ Regular" pitchFamily="50" charset="0"/>
              </a:rPr>
              <a:t> </a:t>
            </a:r>
            <a:r>
              <a:rPr lang="en-US" altLang="en-US" dirty="0" err="1">
                <a:latin typeface="Formata BQ Regular" pitchFamily="50" charset="0"/>
              </a:rPr>
              <a:t>thích</a:t>
            </a:r>
            <a:r>
              <a:rPr lang="en-US" altLang="en-US" dirty="0">
                <a:latin typeface="Formata BQ Regular" pitchFamily="50" charset="0"/>
              </a:rPr>
              <a:t> </a:t>
            </a:r>
            <a:r>
              <a:rPr lang="en-US" altLang="en-US" dirty="0" err="1">
                <a:latin typeface="Formata BQ Regular" pitchFamily="50" charset="0"/>
              </a:rPr>
              <a:t>vị</a:t>
            </a:r>
            <a:r>
              <a:rPr lang="en-US" altLang="en-US" dirty="0">
                <a:latin typeface="Formata BQ Regular" pitchFamily="50" charset="0"/>
              </a:rPr>
              <a:t> </a:t>
            </a:r>
            <a:r>
              <a:rPr lang="en-US" altLang="en-US" dirty="0" err="1">
                <a:latin typeface="Formata BQ Regular" pitchFamily="50" charset="0"/>
              </a:rPr>
              <a:t>trí</a:t>
            </a:r>
            <a:r>
              <a:rPr lang="en-US" altLang="en-US" dirty="0">
                <a:latin typeface="Formata BQ Regular" pitchFamily="50" charset="0"/>
              </a:rPr>
              <a:t> </a:t>
            </a:r>
            <a:r>
              <a:rPr lang="en-US" altLang="en-US" dirty="0" err="1">
                <a:latin typeface="Formata BQ Regular" pitchFamily="50" charset="0"/>
              </a:rPr>
              <a:t>đặt</a:t>
            </a:r>
            <a:r>
              <a:rPr lang="en-US" altLang="en-US" dirty="0">
                <a:latin typeface="Formata BQ Regular" pitchFamily="50" charset="0"/>
              </a:rPr>
              <a:t> </a:t>
            </a:r>
            <a:r>
              <a:rPr lang="en-US" altLang="en-US" dirty="0" err="1">
                <a:latin typeface="Formata BQ Regular" pitchFamily="50" charset="0"/>
              </a:rPr>
              <a:t>các</a:t>
            </a:r>
            <a:r>
              <a:rPr lang="en-US" altLang="en-US" dirty="0">
                <a:latin typeface="Formata BQ Regular" pitchFamily="50" charset="0"/>
              </a:rPr>
              <a:t> </a:t>
            </a:r>
            <a:r>
              <a:rPr lang="en-US" altLang="en-US" dirty="0" err="1">
                <a:latin typeface="Formata BQ Regular" pitchFamily="50" charset="0"/>
              </a:rPr>
              <a:t>dụng</a:t>
            </a:r>
            <a:r>
              <a:rPr lang="en-US" altLang="en-US" dirty="0">
                <a:latin typeface="Formata BQ Regular" pitchFamily="50" charset="0"/>
              </a:rPr>
              <a:t> </a:t>
            </a:r>
            <a:r>
              <a:rPr lang="en-US" altLang="en-US" dirty="0" err="1">
                <a:latin typeface="Formata BQ Regular" pitchFamily="50" charset="0"/>
              </a:rPr>
              <a:t>cụ</a:t>
            </a:r>
            <a:r>
              <a:rPr lang="en-US" altLang="en-US" dirty="0">
                <a:latin typeface="Formata BQ Regular" pitchFamily="50" charset="0"/>
              </a:rPr>
              <a:t> </a:t>
            </a:r>
            <a:r>
              <a:rPr lang="en-US" altLang="en-US" dirty="0" err="1">
                <a:latin typeface="Formata BQ Regular" pitchFamily="50" charset="0"/>
              </a:rPr>
              <a:t>trò</a:t>
            </a:r>
            <a:r>
              <a:rPr lang="en-US" altLang="en-US" dirty="0">
                <a:latin typeface="Formata BQ Regular" pitchFamily="50" charset="0"/>
              </a:rPr>
              <a:t> </a:t>
            </a:r>
            <a:r>
              <a:rPr lang="en-US" altLang="en-US" dirty="0" err="1">
                <a:latin typeface="Formata BQ Regular" pitchFamily="50" charset="0"/>
              </a:rPr>
              <a:t>chơi</a:t>
            </a:r>
            <a:r>
              <a:rPr lang="en-US" altLang="en-US" dirty="0">
                <a:latin typeface="Formata BQ Regular" pitchFamily="50" charset="0"/>
              </a:rPr>
              <a:t> </a:t>
            </a:r>
            <a:r>
              <a:rPr lang="en-US" altLang="en-US" dirty="0" err="1">
                <a:latin typeface="Formata BQ Regular" pitchFamily="50" charset="0"/>
              </a:rPr>
              <a:t>trên</a:t>
            </a:r>
            <a:r>
              <a:rPr lang="en-US" altLang="en-US" dirty="0">
                <a:latin typeface="Formata BQ Regular" pitchFamily="50" charset="0"/>
              </a:rPr>
              <a:t> </a:t>
            </a:r>
            <a:r>
              <a:rPr lang="en-US" altLang="en-US" dirty="0" err="1">
                <a:latin typeface="Formata BQ Regular" pitchFamily="50" charset="0"/>
              </a:rPr>
              <a:t>Sân</a:t>
            </a:r>
            <a:r>
              <a:rPr lang="en-US" altLang="en-US" dirty="0">
                <a:latin typeface="Formata BQ Regular" pitchFamily="50" charset="0"/>
              </a:rPr>
              <a:t> </a:t>
            </a:r>
            <a:r>
              <a:rPr lang="en-US" altLang="en-US" dirty="0" err="1">
                <a:latin typeface="Formata BQ Regular" pitchFamily="50" charset="0"/>
              </a:rPr>
              <a:t>Chơi</a:t>
            </a:r>
            <a:r>
              <a:rPr lang="en-US" altLang="en-US" dirty="0">
                <a:latin typeface="Formata BQ Regular" pitchFamily="50" charset="0"/>
              </a:rPr>
              <a:t>. </a:t>
            </a:r>
            <a:r>
              <a:rPr lang="en-US" altLang="en-US" dirty="0" err="1">
                <a:latin typeface="Formata BQ Regular" pitchFamily="50" charset="0"/>
              </a:rPr>
              <a:t>Giải</a:t>
            </a:r>
            <a:r>
              <a:rPr lang="en-US" altLang="en-US" dirty="0">
                <a:latin typeface="Formata BQ Regular" pitchFamily="50" charset="0"/>
              </a:rPr>
              <a:t> </a:t>
            </a:r>
            <a:r>
              <a:rPr lang="en-US" altLang="en-US" dirty="0" err="1">
                <a:latin typeface="Formata BQ Regular" pitchFamily="50" charset="0"/>
              </a:rPr>
              <a:t>thích</a:t>
            </a:r>
            <a:r>
              <a:rPr lang="en-US" altLang="en-US" dirty="0">
                <a:latin typeface="Formata BQ Regular" pitchFamily="50" charset="0"/>
              </a:rPr>
              <a:t> </a:t>
            </a:r>
            <a:r>
              <a:rPr lang="en-US" altLang="en-US" dirty="0" err="1">
                <a:latin typeface="Formata BQ Regular" pitchFamily="50" charset="0"/>
              </a:rPr>
              <a:t>giá</a:t>
            </a:r>
            <a:r>
              <a:rPr lang="en-US" altLang="en-US" dirty="0">
                <a:latin typeface="Formata BQ Regular" pitchFamily="50" charset="0"/>
              </a:rPr>
              <a:t> </a:t>
            </a:r>
            <a:r>
              <a:rPr lang="en-US" altLang="en-US" dirty="0" err="1">
                <a:latin typeface="Formata BQ Regular" pitchFamily="50" charset="0"/>
              </a:rPr>
              <a:t>trị</a:t>
            </a:r>
            <a:r>
              <a:rPr lang="en-US" altLang="en-US" dirty="0">
                <a:latin typeface="Formata BQ Regular" pitchFamily="50" charset="0"/>
              </a:rPr>
              <a:t> </a:t>
            </a:r>
            <a:r>
              <a:rPr lang="en-US" altLang="en-US" dirty="0" err="1">
                <a:latin typeface="Formata BQ Regular" pitchFamily="50" charset="0"/>
              </a:rPr>
              <a:t>của</a:t>
            </a:r>
            <a:r>
              <a:rPr lang="en-US" altLang="en-US" dirty="0">
                <a:latin typeface="Formata BQ Regular" pitchFamily="50" charset="0"/>
              </a:rPr>
              <a:t> </a:t>
            </a:r>
            <a:r>
              <a:rPr lang="en-US" altLang="en-US" dirty="0" err="1">
                <a:latin typeface="Formata BQ Regular" pitchFamily="50" charset="0"/>
              </a:rPr>
              <a:t>cọc</a:t>
            </a:r>
            <a:r>
              <a:rPr lang="en-US" altLang="en-US" dirty="0">
                <a:latin typeface="Formata BQ Regular" pitchFamily="50" charset="0"/>
              </a:rPr>
              <a:t> </a:t>
            </a:r>
            <a:r>
              <a:rPr lang="en-US" altLang="en-US" dirty="0" err="1">
                <a:latin typeface="Formata BQ Regular" pitchFamily="50" charset="0"/>
              </a:rPr>
              <a:t>trung</a:t>
            </a:r>
            <a:r>
              <a:rPr lang="en-US" altLang="en-US" dirty="0">
                <a:latin typeface="Formata BQ Regular" pitchFamily="50" charset="0"/>
              </a:rPr>
              <a:t> </a:t>
            </a:r>
            <a:r>
              <a:rPr lang="en-US" altLang="en-US" dirty="0" err="1">
                <a:latin typeface="Formata BQ Regular" pitchFamily="50" charset="0"/>
              </a:rPr>
              <a:t>tâm</a:t>
            </a:r>
            <a:r>
              <a:rPr lang="en-US" altLang="en-US" dirty="0">
                <a:latin typeface="Formata BQ Regular" pitchFamily="50" charset="0"/>
              </a:rPr>
              <a:t> </a:t>
            </a:r>
            <a:r>
              <a:rPr lang="en-US" altLang="en-US" dirty="0" err="1">
                <a:latin typeface="Formata BQ Regular" pitchFamily="50" charset="0"/>
              </a:rPr>
              <a:t>và</a:t>
            </a:r>
            <a:r>
              <a:rPr lang="en-US" altLang="en-US" dirty="0">
                <a:latin typeface="Formata BQ Regular" pitchFamily="50" charset="0"/>
              </a:rPr>
              <a:t> </a:t>
            </a:r>
            <a:r>
              <a:rPr lang="en-US" altLang="en-US" dirty="0" err="1">
                <a:latin typeface="Formata BQ Regular" pitchFamily="50" charset="0"/>
              </a:rPr>
              <a:t>túi</a:t>
            </a:r>
            <a:r>
              <a:rPr lang="en-US" altLang="en-US" dirty="0">
                <a:latin typeface="Formata BQ Regular" pitchFamily="50" charset="0"/>
              </a:rPr>
              <a:t> </a:t>
            </a:r>
            <a:r>
              <a:rPr lang="en-US" altLang="en-US" dirty="0" err="1">
                <a:latin typeface="Formata BQ Regular" pitchFamily="50" charset="0"/>
              </a:rPr>
              <a:t>đậu</a:t>
            </a:r>
            <a:r>
              <a:rPr lang="en-US" altLang="en-US" dirty="0">
                <a:latin typeface="Formata BQ Regular" pitchFamily="50" charset="0"/>
              </a:rPr>
              <a:t>.</a:t>
            </a:r>
          </a:p>
          <a:p>
            <a:pPr eaLnBrk="1" hangingPunct="1">
              <a:spcBef>
                <a:spcPct val="0"/>
              </a:spcBef>
            </a:pPr>
            <a:r>
              <a:rPr lang="en-US" altLang="en-US" dirty="0" err="1">
                <a:latin typeface="Formata BQ Regular" pitchFamily="50" charset="0"/>
              </a:rPr>
              <a:t>Có</a:t>
            </a:r>
            <a:r>
              <a:rPr lang="en-US" altLang="en-US" dirty="0">
                <a:latin typeface="Formata BQ Regular" pitchFamily="50" charset="0"/>
              </a:rPr>
              <a:t> </a:t>
            </a:r>
            <a:r>
              <a:rPr lang="en-US" altLang="en-US" dirty="0" err="1">
                <a:latin typeface="Formata BQ Regular" pitchFamily="50" charset="0"/>
              </a:rPr>
              <a:t>thể</a:t>
            </a:r>
            <a:r>
              <a:rPr lang="en-US" altLang="en-US" dirty="0">
                <a:latin typeface="Formata BQ Regular" pitchFamily="50" charset="0"/>
              </a:rPr>
              <a:t> chia </a:t>
            </a:r>
            <a:r>
              <a:rPr lang="en-US" altLang="en-US" dirty="0" err="1">
                <a:latin typeface="Formata BQ Regular" pitchFamily="50" charset="0"/>
              </a:rPr>
              <a:t>thành</a:t>
            </a:r>
            <a:r>
              <a:rPr lang="en-US" altLang="en-US" dirty="0">
                <a:latin typeface="Formata BQ Regular" pitchFamily="50" charset="0"/>
              </a:rPr>
              <a:t> 2 </a:t>
            </a:r>
            <a:r>
              <a:rPr lang="en-US" altLang="en-US" dirty="0" err="1">
                <a:latin typeface="Formata BQ Regular" pitchFamily="50" charset="0"/>
              </a:rPr>
              <a:t>sân</a:t>
            </a:r>
            <a:r>
              <a:rPr lang="en-US" altLang="en-US" dirty="0">
                <a:latin typeface="Formata BQ Regular" pitchFamily="50" charset="0"/>
              </a:rPr>
              <a:t> </a:t>
            </a:r>
            <a:r>
              <a:rPr lang="en-US" altLang="en-US" dirty="0" err="1">
                <a:latin typeface="Formata BQ Regular" pitchFamily="50" charset="0"/>
              </a:rPr>
              <a:t>chơi</a:t>
            </a:r>
            <a:r>
              <a:rPr lang="en-US" altLang="en-US" dirty="0">
                <a:latin typeface="Formata BQ Regular" pitchFamily="50" charset="0"/>
              </a:rPr>
              <a:t> </a:t>
            </a:r>
            <a:r>
              <a:rPr lang="en-US" altLang="en-US" dirty="0" err="1">
                <a:latin typeface="Formata BQ Regular" pitchFamily="50" charset="0"/>
              </a:rPr>
              <a:t>khi</a:t>
            </a:r>
            <a:r>
              <a:rPr lang="en-US" altLang="en-US" dirty="0">
                <a:latin typeface="Formata BQ Regular" pitchFamily="50" charset="0"/>
              </a:rPr>
              <a:t> </a:t>
            </a:r>
            <a:r>
              <a:rPr lang="en-US" altLang="en-US" dirty="0" err="1">
                <a:latin typeface="Formata BQ Regular" pitchFamily="50" charset="0"/>
              </a:rPr>
              <a:t>khuôn</a:t>
            </a:r>
            <a:r>
              <a:rPr lang="en-US" altLang="en-US" dirty="0">
                <a:latin typeface="Formata BQ Regular" pitchFamily="50" charset="0"/>
              </a:rPr>
              <a:t> </a:t>
            </a:r>
            <a:r>
              <a:rPr lang="en-US" altLang="en-US" dirty="0" err="1">
                <a:latin typeface="Formata BQ Regular" pitchFamily="50" charset="0"/>
              </a:rPr>
              <a:t>viên</a:t>
            </a:r>
            <a:r>
              <a:rPr lang="en-US" altLang="en-US" dirty="0">
                <a:latin typeface="Formata BQ Regular" pitchFamily="50" charset="0"/>
              </a:rPr>
              <a:t> </a:t>
            </a:r>
            <a:r>
              <a:rPr lang="en-US" altLang="en-US" dirty="0" err="1">
                <a:latin typeface="Formata BQ Regular" pitchFamily="50" charset="0"/>
              </a:rPr>
              <a:t>nhỏ</a:t>
            </a:r>
            <a:r>
              <a:rPr lang="en-US" altLang="en-US" dirty="0">
                <a:latin typeface="Formata BQ Regular" pitchFamily="50" charset="0"/>
              </a:rPr>
              <a:t> </a:t>
            </a:r>
            <a:r>
              <a:rPr lang="en-US" altLang="en-US" dirty="0" err="1">
                <a:latin typeface="Formata BQ Regular" pitchFamily="50" charset="0"/>
              </a:rPr>
              <a:t>hẹp</a:t>
            </a:r>
            <a:r>
              <a:rPr lang="en-US" altLang="en-US" dirty="0">
                <a:latin typeface="Formata BQ Regular" pitchFamily="50" charset="0"/>
              </a:rPr>
              <a:t>, hay </a:t>
            </a:r>
            <a:r>
              <a:rPr lang="en-US" altLang="en-US" dirty="0" err="1">
                <a:latin typeface="Formata BQ Regular" pitchFamily="50" charset="0"/>
              </a:rPr>
              <a:t>quá</a:t>
            </a:r>
            <a:r>
              <a:rPr lang="en-US" altLang="en-US" dirty="0">
                <a:latin typeface="Formata BQ Regular" pitchFamily="50" charset="0"/>
              </a:rPr>
              <a:t> </a:t>
            </a:r>
            <a:r>
              <a:rPr lang="en-US" altLang="en-US" dirty="0" err="1">
                <a:latin typeface="Formata BQ Regular" pitchFamily="50" charset="0"/>
              </a:rPr>
              <a:t>đông</a:t>
            </a:r>
            <a:r>
              <a:rPr lang="en-US" altLang="en-US" dirty="0">
                <a:latin typeface="Formata BQ Regular" pitchFamily="50" charset="0"/>
              </a:rPr>
              <a:t> </a:t>
            </a:r>
            <a:r>
              <a:rPr lang="en-US" altLang="en-US" dirty="0" err="1">
                <a:latin typeface="Formata BQ Regular" pitchFamily="50" charset="0"/>
              </a:rPr>
              <a:t>thành</a:t>
            </a:r>
            <a:r>
              <a:rPr lang="en-US" altLang="en-US" dirty="0">
                <a:latin typeface="Formata BQ Regular" pitchFamily="50" charset="0"/>
              </a:rPr>
              <a:t> </a:t>
            </a:r>
            <a:r>
              <a:rPr lang="en-US" altLang="en-US" dirty="0" err="1">
                <a:latin typeface="Formata BQ Regular" pitchFamily="50" charset="0"/>
              </a:rPr>
              <a:t>viên</a:t>
            </a:r>
            <a:r>
              <a:rPr lang="en-US" altLang="en-US" dirty="0">
                <a:latin typeface="Formata BQ Regular" pitchFamily="50" charset="0"/>
              </a:rPr>
              <a:t> </a:t>
            </a:r>
            <a:r>
              <a:rPr lang="en-US" altLang="en-US" dirty="0" err="1">
                <a:latin typeface="Formata BQ Regular" pitchFamily="50" charset="0"/>
              </a:rPr>
              <a:t>tron</a:t>
            </a:r>
            <a:r>
              <a:rPr lang="en-US" altLang="en-US" dirty="0">
                <a:latin typeface="Formata BQ Regular" pitchFamily="50" charset="0"/>
              </a:rPr>
              <a:t> CLB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ACB269A-0B1F-8F2E-C64C-AFFDF2201B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CE2B8F3-9FC3-4548-B045-3E6D9ADEB050}" type="slidenum">
              <a:rPr lang="en-US" altLang="en-US"/>
              <a:pPr>
                <a:spcBef>
                  <a:spcPct val="0"/>
                </a:spcBef>
              </a:pPr>
              <a:t>7</a:t>
            </a:fld>
            <a:endParaRPr lang="en-US" altLang="en-US"/>
          </a:p>
        </p:txBody>
      </p:sp>
      <p:sp>
        <p:nvSpPr>
          <p:cNvPr id="47107" name="Rectangle 2">
            <a:extLst>
              <a:ext uri="{FF2B5EF4-FFF2-40B4-BE49-F238E27FC236}">
                <a16:creationId xmlns:a16="http://schemas.microsoft.com/office/drawing/2014/main" id="{DD423B4C-EF68-8480-9217-E66F9A9757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8ECBC514-3864-A418-502C-F7F2CBFD47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Formata BQ Regular" pitchFamily="50" charset="0"/>
              </a:rPr>
              <a:t>(Slide 22: 20 phút)</a:t>
            </a:r>
          </a:p>
          <a:p>
            <a:pPr eaLnBrk="1" hangingPunct="1">
              <a:spcBef>
                <a:spcPct val="0"/>
              </a:spcBef>
            </a:pPr>
            <a:r>
              <a:rPr lang="en-US" altLang="en-US">
                <a:latin typeface="Formata BQ Regular" pitchFamily="50" charset="0"/>
              </a:rPr>
              <a:t>Hãy chuẩn bị sẵn sàng những vật liệu để tạo nên Sân Chơi. </a:t>
            </a:r>
          </a:p>
          <a:p>
            <a:pPr eaLnBrk="1" hangingPunct="1">
              <a:spcBef>
                <a:spcPct val="0"/>
              </a:spcBef>
            </a:pPr>
            <a:r>
              <a:rPr lang="en-US" altLang="en-US">
                <a:latin typeface="Formata BQ Regular" pitchFamily="50" charset="0"/>
              </a:rPr>
              <a:t>Nhiều thông tin hơn có thể được tìm thấy trong Sách Trò Chơi Mục vụ Chuyên Tâm (Awana), trang 8-9.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515CF94-98BF-A074-E37B-E1BFD1BA36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94E56BA-F8F2-444F-8B17-E4B51BBBCECB}" type="slidenum">
              <a:rPr lang="en-US" altLang="en-US"/>
              <a:pPr>
                <a:spcBef>
                  <a:spcPct val="0"/>
                </a:spcBef>
              </a:pPr>
              <a:t>8</a:t>
            </a:fld>
            <a:endParaRPr lang="en-US" altLang="en-US"/>
          </a:p>
        </p:txBody>
      </p:sp>
      <p:sp>
        <p:nvSpPr>
          <p:cNvPr id="15363" name="Rectangle 2">
            <a:extLst>
              <a:ext uri="{FF2B5EF4-FFF2-40B4-BE49-F238E27FC236}">
                <a16:creationId xmlns:a16="http://schemas.microsoft.com/office/drawing/2014/main" id="{7CB57B11-076E-90F0-0638-E787A5EFA7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a:extLst>
              <a:ext uri="{FF2B5EF4-FFF2-40B4-BE49-F238E27FC236}">
                <a16:creationId xmlns:a16="http://schemas.microsoft.com/office/drawing/2014/main" id="{3F739229-2A68-BCC9-1AF5-4D1CBB2377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Formata BQ Regular" pitchFamily="5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C54049E-E308-186F-28AB-B34220594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2A7BEA1-932A-7141-8A26-3F652DAF6201}" type="slidenum">
              <a:rPr lang="en-US" altLang="en-US"/>
              <a:pPr>
                <a:spcBef>
                  <a:spcPct val="0"/>
                </a:spcBef>
              </a:pPr>
              <a:t>11</a:t>
            </a:fld>
            <a:endParaRPr lang="en-US" altLang="en-US"/>
          </a:p>
        </p:txBody>
      </p:sp>
      <p:sp>
        <p:nvSpPr>
          <p:cNvPr id="9219" name="Rectangle 2">
            <a:extLst>
              <a:ext uri="{FF2B5EF4-FFF2-40B4-BE49-F238E27FC236}">
                <a16:creationId xmlns:a16="http://schemas.microsoft.com/office/drawing/2014/main" id="{738B2852-8293-EC86-657E-A95A7B3AB5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1355AAEA-0080-0EF9-9FDD-FE39436548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Formata BQ Regular" pitchFamily="50" charset="0"/>
              </a:rPr>
              <a:t>Chỉ ra rằng họ phải đọc những giải thích cặn kẽ về vai trò của Quản trò Giờ Chơi trong Sách Trò Chơi Mục vụ Chuyên Tâm (Awana), trang 11-12.</a:t>
            </a:r>
          </a:p>
          <a:p>
            <a:pPr eaLnBrk="1" hangingPunct="1">
              <a:spcBef>
                <a:spcPct val="0"/>
              </a:spcBef>
            </a:pPr>
            <a:endParaRPr lang="en-US" altLang="en-US">
              <a:latin typeface="Formata BQ Regular" pitchFamily="50"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90C19EF3-1C46-A367-9762-9110DC6F53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2DA0422-3DFF-0D45-B352-C2FB8A8B6594}" type="slidenum">
              <a:rPr lang="en-US" altLang="en-US"/>
              <a:pPr>
                <a:spcBef>
                  <a:spcPct val="0"/>
                </a:spcBef>
              </a:pPr>
              <a:t>12</a:t>
            </a:fld>
            <a:endParaRPr lang="en-US" altLang="en-US"/>
          </a:p>
        </p:txBody>
      </p:sp>
      <p:sp>
        <p:nvSpPr>
          <p:cNvPr id="11267" name="Rectangle 2">
            <a:extLst>
              <a:ext uri="{FF2B5EF4-FFF2-40B4-BE49-F238E27FC236}">
                <a16:creationId xmlns:a16="http://schemas.microsoft.com/office/drawing/2014/main" id="{F28D7A23-5BAD-8789-0931-0B8649796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a:extLst>
              <a:ext uri="{FF2B5EF4-FFF2-40B4-BE49-F238E27FC236}">
                <a16:creationId xmlns:a16="http://schemas.microsoft.com/office/drawing/2014/main" id="{DDACD6F6-4D44-F38C-7A75-60EB85B1B6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Formata BQ Regular" pitchFamily="50" charset="0"/>
              </a:rPr>
              <a:t>Trưởng nhóm của mỗi nhóm đảm nhận vai trò này hoặc có thể chỉ định một người lãnh đạo khác.</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descr="title2">
            <a:extLst>
              <a:ext uri="{FF2B5EF4-FFF2-40B4-BE49-F238E27FC236}">
                <a16:creationId xmlns:a16="http://schemas.microsoft.com/office/drawing/2014/main" id="{A02E1A84-8B9C-2CA8-9732-55B0AE04E7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447800"/>
            <a:ext cx="7772400" cy="1470025"/>
          </a:xfrm>
        </p:spPr>
        <p:txBody>
          <a:bodyPr/>
          <a:lstStyle>
            <a:lvl1pPr>
              <a:defRPr>
                <a:latin typeface="Formata BQ Medium" charset="0"/>
              </a:defRPr>
            </a:lvl1pPr>
          </a:lstStyle>
          <a:p>
            <a:pPr lvl="0"/>
            <a:r>
              <a:rPr lang="en-US" noProof="0"/>
              <a:t>Click to edit Master title style</a:t>
            </a:r>
          </a:p>
        </p:txBody>
      </p:sp>
      <p:sp>
        <p:nvSpPr>
          <p:cNvPr id="4" name="Rectangle 4">
            <a:extLst>
              <a:ext uri="{FF2B5EF4-FFF2-40B4-BE49-F238E27FC236}">
                <a16:creationId xmlns:a16="http://schemas.microsoft.com/office/drawing/2014/main" id="{E018AF60-EA7A-90D9-A5CA-136A5BD866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4172B8-0461-B7A7-4682-5E0E364573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53D9E7-0B56-36ED-3A0F-987952090315}"/>
              </a:ext>
            </a:extLst>
          </p:cNvPr>
          <p:cNvSpPr>
            <a:spLocks noGrp="1" noChangeArrowheads="1"/>
          </p:cNvSpPr>
          <p:nvPr>
            <p:ph type="sldNum" sz="quarter" idx="12"/>
          </p:nvPr>
        </p:nvSpPr>
        <p:spPr/>
        <p:txBody>
          <a:bodyPr/>
          <a:lstStyle>
            <a:lvl1pPr>
              <a:defRPr/>
            </a:lvl1pPr>
          </a:lstStyle>
          <a:p>
            <a:fld id="{8FF7C9AB-1FC9-C946-A151-46598AA96314}" type="slidenum">
              <a:rPr lang="en-US" altLang="en-US"/>
              <a:pPr/>
              <a:t>‹#›</a:t>
            </a:fld>
            <a:endParaRPr lang="en-US" altLang="en-US"/>
          </a:p>
        </p:txBody>
      </p:sp>
    </p:spTree>
    <p:extLst>
      <p:ext uri="{BB962C8B-B14F-4D97-AF65-F5344CB8AC3E}">
        <p14:creationId xmlns:p14="http://schemas.microsoft.com/office/powerpoint/2010/main" val="223005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11D114-CBB6-6A67-ED8D-838A8571A2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E0A483-C463-4596-14C8-3B4BEDA078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F07DDB-7A12-9F7D-CA44-454409AF6CCD}"/>
              </a:ext>
            </a:extLst>
          </p:cNvPr>
          <p:cNvSpPr>
            <a:spLocks noGrp="1" noChangeArrowheads="1"/>
          </p:cNvSpPr>
          <p:nvPr>
            <p:ph type="sldNum" sz="quarter" idx="12"/>
          </p:nvPr>
        </p:nvSpPr>
        <p:spPr>
          <a:ln/>
        </p:spPr>
        <p:txBody>
          <a:bodyPr/>
          <a:lstStyle>
            <a:lvl1pPr>
              <a:defRPr/>
            </a:lvl1pPr>
          </a:lstStyle>
          <a:p>
            <a:fld id="{5B555585-5A11-8C4A-BB35-6EF105E99399}" type="slidenum">
              <a:rPr lang="en-US" altLang="en-US"/>
              <a:pPr/>
              <a:t>‹#›</a:t>
            </a:fld>
            <a:endParaRPr lang="en-US" altLang="en-US"/>
          </a:p>
        </p:txBody>
      </p:sp>
    </p:spTree>
    <p:extLst>
      <p:ext uri="{BB962C8B-B14F-4D97-AF65-F5344CB8AC3E}">
        <p14:creationId xmlns:p14="http://schemas.microsoft.com/office/powerpoint/2010/main" val="73851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6096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CB40E2-0661-2D3D-94D6-0824500549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73AE86-D740-6EA3-3E51-A1518F7718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045792-D6F1-FE45-ADF5-A51CA3D5D97E}"/>
              </a:ext>
            </a:extLst>
          </p:cNvPr>
          <p:cNvSpPr>
            <a:spLocks noGrp="1" noChangeArrowheads="1"/>
          </p:cNvSpPr>
          <p:nvPr>
            <p:ph type="sldNum" sz="quarter" idx="12"/>
          </p:nvPr>
        </p:nvSpPr>
        <p:spPr>
          <a:ln/>
        </p:spPr>
        <p:txBody>
          <a:bodyPr/>
          <a:lstStyle>
            <a:lvl1pPr>
              <a:defRPr/>
            </a:lvl1pPr>
          </a:lstStyle>
          <a:p>
            <a:fld id="{DDBC8E69-9542-424C-BCCC-64BD67874B2D}" type="slidenum">
              <a:rPr lang="en-US" altLang="en-US"/>
              <a:pPr/>
              <a:t>‹#›</a:t>
            </a:fld>
            <a:endParaRPr lang="en-US" altLang="en-US"/>
          </a:p>
        </p:txBody>
      </p:sp>
    </p:spTree>
    <p:extLst>
      <p:ext uri="{BB962C8B-B14F-4D97-AF65-F5344CB8AC3E}">
        <p14:creationId xmlns:p14="http://schemas.microsoft.com/office/powerpoint/2010/main" val="231290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DC08-A73D-EDA5-C23B-47595E41EBA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F878B8E-214A-4A7D-9C6B-6BE781B9C8F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00D6FAF-09DB-8B7C-6782-E8AF1853734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2C32DD1-666D-2463-DFC9-60167C6701A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E20E075-5409-AA37-F426-F563380B79A7}"/>
              </a:ext>
            </a:extLst>
          </p:cNvPr>
          <p:cNvSpPr>
            <a:spLocks noGrp="1"/>
          </p:cNvSpPr>
          <p:nvPr>
            <p:ph type="sldNum" sz="quarter" idx="12"/>
          </p:nvPr>
        </p:nvSpPr>
        <p:spPr/>
        <p:txBody>
          <a:bodyPr/>
          <a:lstStyle/>
          <a:p>
            <a:fld id="{36E0BDBD-7DF4-A248-A824-2324179119D8}" type="slidenum">
              <a:rPr lang="en-US" altLang="en-US" smtClean="0"/>
              <a:pPr/>
              <a:t>‹#›</a:t>
            </a:fld>
            <a:endParaRPr lang="en-US" altLang="en-US"/>
          </a:p>
        </p:txBody>
      </p:sp>
    </p:spTree>
    <p:extLst>
      <p:ext uri="{BB962C8B-B14F-4D97-AF65-F5344CB8AC3E}">
        <p14:creationId xmlns:p14="http://schemas.microsoft.com/office/powerpoint/2010/main" val="104545734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91BD-DAAB-F652-73B8-CA9D7CF17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40163B-8393-8838-B8C7-404736D9C2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DD714-9EE0-CC34-A411-38158DB9845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8CC147F-812E-0A9E-232E-64DDB040E63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DE884B4-0A21-A56B-5825-BC518758969F}"/>
              </a:ext>
            </a:extLst>
          </p:cNvPr>
          <p:cNvSpPr>
            <a:spLocks noGrp="1"/>
          </p:cNvSpPr>
          <p:nvPr>
            <p:ph type="sldNum" sz="quarter" idx="12"/>
          </p:nvPr>
        </p:nvSpPr>
        <p:spPr/>
        <p:txBody>
          <a:bodyPr/>
          <a:lstStyle/>
          <a:p>
            <a:fld id="{2EA7559E-0313-B94A-958B-948C002600BD}" type="slidenum">
              <a:rPr lang="en-US" altLang="en-US" smtClean="0"/>
              <a:pPr/>
              <a:t>‹#›</a:t>
            </a:fld>
            <a:endParaRPr lang="en-US" altLang="en-US"/>
          </a:p>
        </p:txBody>
      </p:sp>
    </p:spTree>
    <p:extLst>
      <p:ext uri="{BB962C8B-B14F-4D97-AF65-F5344CB8AC3E}">
        <p14:creationId xmlns:p14="http://schemas.microsoft.com/office/powerpoint/2010/main" val="180380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902F-84A9-2820-B874-7EEEC352808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9114E3-4B52-054E-4D6A-6E820366078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4B6502-98CD-598A-EF95-1BFDE059AAF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065E220-2D5D-AF83-054B-6ED8171B648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04AA8CB-BAA4-6F50-0E79-A868005D14E3}"/>
              </a:ext>
            </a:extLst>
          </p:cNvPr>
          <p:cNvSpPr>
            <a:spLocks noGrp="1"/>
          </p:cNvSpPr>
          <p:nvPr>
            <p:ph type="sldNum" sz="quarter" idx="12"/>
          </p:nvPr>
        </p:nvSpPr>
        <p:spPr/>
        <p:txBody>
          <a:bodyPr/>
          <a:lstStyle/>
          <a:p>
            <a:fld id="{1A3ED3BB-E29D-5847-8DC7-C813B0A4B6C4}" type="slidenum">
              <a:rPr lang="en-US" altLang="en-US" smtClean="0"/>
              <a:pPr/>
              <a:t>‹#›</a:t>
            </a:fld>
            <a:endParaRPr lang="en-US" altLang="en-US"/>
          </a:p>
        </p:txBody>
      </p:sp>
    </p:spTree>
    <p:extLst>
      <p:ext uri="{BB962C8B-B14F-4D97-AF65-F5344CB8AC3E}">
        <p14:creationId xmlns:p14="http://schemas.microsoft.com/office/powerpoint/2010/main" val="419957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074B-CDCC-E54C-DC83-9940213A7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AAEBD0-CD42-55A2-63F5-799139B8588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9F93B7-80E0-B5FB-8915-43DC3D62F76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E02ADB-32D4-353E-2C12-11063144A347}"/>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2A2DACB-1A7C-C9C5-8BD7-628B4AFA173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86CCA5E-4202-F239-D1C1-512786793DB3}"/>
              </a:ext>
            </a:extLst>
          </p:cNvPr>
          <p:cNvSpPr>
            <a:spLocks noGrp="1"/>
          </p:cNvSpPr>
          <p:nvPr>
            <p:ph type="sldNum" sz="quarter" idx="12"/>
          </p:nvPr>
        </p:nvSpPr>
        <p:spPr/>
        <p:txBody>
          <a:bodyPr/>
          <a:lstStyle/>
          <a:p>
            <a:fld id="{42180B83-04DE-CB44-A654-D9B37E7895C6}" type="slidenum">
              <a:rPr lang="en-US" altLang="en-US" smtClean="0"/>
              <a:pPr/>
              <a:t>‹#›</a:t>
            </a:fld>
            <a:endParaRPr lang="en-US" altLang="en-US"/>
          </a:p>
        </p:txBody>
      </p:sp>
    </p:spTree>
    <p:extLst>
      <p:ext uri="{BB962C8B-B14F-4D97-AF65-F5344CB8AC3E}">
        <p14:creationId xmlns:p14="http://schemas.microsoft.com/office/powerpoint/2010/main" val="3561163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072D-9A15-D4DF-1879-1EB70E0CA6C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54C025-0CDD-3D60-F36D-C3B8650B0E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F440E46-1869-EDE1-59F3-99086ECD25B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5301AF-0D28-0557-654C-4B108D65505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06B12F8-12A2-C239-0F33-C0D44587FF1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AE0431-B3C4-49A0-838C-73798BA83E07}"/>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F7EE8CE9-2245-05FA-9450-18A15A429F82}"/>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4DBD2130-8393-3BE1-D65D-9C5F7E8BB3FC}"/>
              </a:ext>
            </a:extLst>
          </p:cNvPr>
          <p:cNvSpPr>
            <a:spLocks noGrp="1"/>
          </p:cNvSpPr>
          <p:nvPr>
            <p:ph type="sldNum" sz="quarter" idx="12"/>
          </p:nvPr>
        </p:nvSpPr>
        <p:spPr/>
        <p:txBody>
          <a:bodyPr/>
          <a:lstStyle/>
          <a:p>
            <a:fld id="{96BF7445-7282-6649-A95F-7153203F2F7E}" type="slidenum">
              <a:rPr lang="en-US" altLang="en-US" smtClean="0"/>
              <a:pPr/>
              <a:t>‹#›</a:t>
            </a:fld>
            <a:endParaRPr lang="en-US" altLang="en-US"/>
          </a:p>
        </p:txBody>
      </p:sp>
    </p:spTree>
    <p:extLst>
      <p:ext uri="{BB962C8B-B14F-4D97-AF65-F5344CB8AC3E}">
        <p14:creationId xmlns:p14="http://schemas.microsoft.com/office/powerpoint/2010/main" val="87796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37E3B-B91D-4A62-FCFC-422F3DD82D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520DDD-0221-A4DB-F729-7C461AAE8747}"/>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19FADCEA-3235-A824-A5FA-CD5AED461DD3}"/>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0A9C368B-BE8A-30BB-2B9C-C8E9EECE3742}"/>
              </a:ext>
            </a:extLst>
          </p:cNvPr>
          <p:cNvSpPr>
            <a:spLocks noGrp="1"/>
          </p:cNvSpPr>
          <p:nvPr>
            <p:ph type="sldNum" sz="quarter" idx="12"/>
          </p:nvPr>
        </p:nvSpPr>
        <p:spPr/>
        <p:txBody>
          <a:bodyPr/>
          <a:lstStyle/>
          <a:p>
            <a:fld id="{83233DF8-6DF0-9B4A-95C4-6C64A81569BE}" type="slidenum">
              <a:rPr lang="en-US" altLang="en-US" smtClean="0"/>
              <a:pPr/>
              <a:t>‹#›</a:t>
            </a:fld>
            <a:endParaRPr lang="en-US" altLang="en-US"/>
          </a:p>
        </p:txBody>
      </p:sp>
    </p:spTree>
    <p:extLst>
      <p:ext uri="{BB962C8B-B14F-4D97-AF65-F5344CB8AC3E}">
        <p14:creationId xmlns:p14="http://schemas.microsoft.com/office/powerpoint/2010/main" val="963762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E104C7-5920-F638-CCD4-D6FAF97075B9}"/>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FDF49228-EBF9-3251-BBE0-A2EB75D21561}"/>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1BC11603-6AD9-39C7-94CA-D90A129BFECE}"/>
              </a:ext>
            </a:extLst>
          </p:cNvPr>
          <p:cNvSpPr>
            <a:spLocks noGrp="1"/>
          </p:cNvSpPr>
          <p:nvPr>
            <p:ph type="sldNum" sz="quarter" idx="12"/>
          </p:nvPr>
        </p:nvSpPr>
        <p:spPr/>
        <p:txBody>
          <a:bodyPr/>
          <a:lstStyle/>
          <a:p>
            <a:fld id="{F0760A77-8627-5742-821D-A9566CBA6B28}" type="slidenum">
              <a:rPr lang="en-US" altLang="en-US" smtClean="0"/>
              <a:pPr/>
              <a:t>‹#›</a:t>
            </a:fld>
            <a:endParaRPr lang="en-US" altLang="en-US"/>
          </a:p>
        </p:txBody>
      </p:sp>
    </p:spTree>
    <p:extLst>
      <p:ext uri="{BB962C8B-B14F-4D97-AF65-F5344CB8AC3E}">
        <p14:creationId xmlns:p14="http://schemas.microsoft.com/office/powerpoint/2010/main" val="62481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FE75-F54B-C96C-149F-A990C30B44D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9FA9823-43D8-7141-4894-615341AAEE2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402E70-5EFE-2C78-D1C0-436254F775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70681B-3F5E-355E-707D-DF991FDEAC5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45E5CBC1-8AA3-35B3-E577-1445D8D705B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65F208F-7D26-EC90-857B-04D23D5D81CA}"/>
              </a:ext>
            </a:extLst>
          </p:cNvPr>
          <p:cNvSpPr>
            <a:spLocks noGrp="1"/>
          </p:cNvSpPr>
          <p:nvPr>
            <p:ph type="sldNum" sz="quarter" idx="12"/>
          </p:nvPr>
        </p:nvSpPr>
        <p:spPr/>
        <p:txBody>
          <a:bodyPr/>
          <a:lstStyle/>
          <a:p>
            <a:fld id="{27EE18A6-5CBF-8B42-9DF5-8BBD9575C03C}" type="slidenum">
              <a:rPr lang="en-US" altLang="en-US" smtClean="0"/>
              <a:pPr/>
              <a:t>‹#›</a:t>
            </a:fld>
            <a:endParaRPr lang="en-US" altLang="en-US"/>
          </a:p>
        </p:txBody>
      </p:sp>
    </p:spTree>
    <p:extLst>
      <p:ext uri="{BB962C8B-B14F-4D97-AF65-F5344CB8AC3E}">
        <p14:creationId xmlns:p14="http://schemas.microsoft.com/office/powerpoint/2010/main" val="384189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AC187-6F8E-03DD-38D6-957B4DD9DA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0DA639-08D8-6A6B-CF6C-E2499F2D1A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869D5F-B8D9-1094-0260-3B2717247397}"/>
              </a:ext>
            </a:extLst>
          </p:cNvPr>
          <p:cNvSpPr>
            <a:spLocks noGrp="1" noChangeArrowheads="1"/>
          </p:cNvSpPr>
          <p:nvPr>
            <p:ph type="sldNum" sz="quarter" idx="12"/>
          </p:nvPr>
        </p:nvSpPr>
        <p:spPr>
          <a:ln/>
        </p:spPr>
        <p:txBody>
          <a:bodyPr/>
          <a:lstStyle>
            <a:lvl1pPr>
              <a:defRPr/>
            </a:lvl1pPr>
          </a:lstStyle>
          <a:p>
            <a:fld id="{2EA7559E-0313-B94A-958B-948C002600BD}" type="slidenum">
              <a:rPr lang="en-US" altLang="en-US"/>
              <a:pPr/>
              <a:t>‹#›</a:t>
            </a:fld>
            <a:endParaRPr lang="en-US" altLang="en-US"/>
          </a:p>
        </p:txBody>
      </p:sp>
    </p:spTree>
    <p:extLst>
      <p:ext uri="{BB962C8B-B14F-4D97-AF65-F5344CB8AC3E}">
        <p14:creationId xmlns:p14="http://schemas.microsoft.com/office/powerpoint/2010/main" val="2425961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83DE-3DE3-E720-E014-7F5FEF3E58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6EFE337-3B1A-0A4E-03B6-3E5B32CAD98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82AFFC1-F524-ED74-5C76-48C51B0924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B5C9C0-70CC-7EA0-543A-1566C796B0E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567AA40-C2F4-88CE-FDCD-3F0557B5C0E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B8D519A-8CCD-9954-6F6E-5BEE09E8368B}"/>
              </a:ext>
            </a:extLst>
          </p:cNvPr>
          <p:cNvSpPr>
            <a:spLocks noGrp="1"/>
          </p:cNvSpPr>
          <p:nvPr>
            <p:ph type="sldNum" sz="quarter" idx="12"/>
          </p:nvPr>
        </p:nvSpPr>
        <p:spPr/>
        <p:txBody>
          <a:bodyPr/>
          <a:lstStyle/>
          <a:p>
            <a:fld id="{9C9C3663-CC9E-5548-B425-A5EB1E39F65A}" type="slidenum">
              <a:rPr lang="en-US" altLang="en-US" smtClean="0"/>
              <a:pPr/>
              <a:t>‹#›</a:t>
            </a:fld>
            <a:endParaRPr lang="en-US" altLang="en-US"/>
          </a:p>
        </p:txBody>
      </p:sp>
    </p:spTree>
    <p:extLst>
      <p:ext uri="{BB962C8B-B14F-4D97-AF65-F5344CB8AC3E}">
        <p14:creationId xmlns:p14="http://schemas.microsoft.com/office/powerpoint/2010/main" val="3137990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F8DB-E7BC-8567-F216-D708029B1F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CDC5F1-3E62-7C77-D686-AE962C0707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A010C-FCF1-66E1-B182-2392D2C6CE6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FFAEAD1-30E8-A743-16CD-3246A5658AC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1D180D8-8858-8E5E-5DCD-FF0EFA03D63C}"/>
              </a:ext>
            </a:extLst>
          </p:cNvPr>
          <p:cNvSpPr>
            <a:spLocks noGrp="1"/>
          </p:cNvSpPr>
          <p:nvPr>
            <p:ph type="sldNum" sz="quarter" idx="12"/>
          </p:nvPr>
        </p:nvSpPr>
        <p:spPr/>
        <p:txBody>
          <a:bodyPr/>
          <a:lstStyle/>
          <a:p>
            <a:fld id="{5B555585-5A11-8C4A-BB35-6EF105E99399}" type="slidenum">
              <a:rPr lang="en-US" altLang="en-US" smtClean="0"/>
              <a:pPr/>
              <a:t>‹#›</a:t>
            </a:fld>
            <a:endParaRPr lang="en-US" altLang="en-US"/>
          </a:p>
        </p:txBody>
      </p:sp>
    </p:spTree>
    <p:extLst>
      <p:ext uri="{BB962C8B-B14F-4D97-AF65-F5344CB8AC3E}">
        <p14:creationId xmlns:p14="http://schemas.microsoft.com/office/powerpoint/2010/main" val="231172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7F48DA-0E6B-10BE-1E40-605562CE086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935717-282A-CA79-891E-C2EDF6C3319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24D61-AA13-C40B-EFE9-C91519C2586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7671BDB-841F-C08E-6E03-693BB3B9B38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D308927-01F8-CB55-402D-5F912554CC5D}"/>
              </a:ext>
            </a:extLst>
          </p:cNvPr>
          <p:cNvSpPr>
            <a:spLocks noGrp="1"/>
          </p:cNvSpPr>
          <p:nvPr>
            <p:ph type="sldNum" sz="quarter" idx="12"/>
          </p:nvPr>
        </p:nvSpPr>
        <p:spPr/>
        <p:txBody>
          <a:bodyPr/>
          <a:lstStyle/>
          <a:p>
            <a:fld id="{DDBC8E69-9542-424C-BCCC-64BD67874B2D}" type="slidenum">
              <a:rPr lang="en-US" altLang="en-US" smtClean="0"/>
              <a:pPr/>
              <a:t>‹#›</a:t>
            </a:fld>
            <a:endParaRPr lang="en-US" altLang="en-US"/>
          </a:p>
        </p:txBody>
      </p:sp>
    </p:spTree>
    <p:extLst>
      <p:ext uri="{BB962C8B-B14F-4D97-AF65-F5344CB8AC3E}">
        <p14:creationId xmlns:p14="http://schemas.microsoft.com/office/powerpoint/2010/main" val="1801812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7" descr="title2">
            <a:extLst>
              <a:ext uri="{FF2B5EF4-FFF2-40B4-BE49-F238E27FC236}">
                <a16:creationId xmlns:a16="http://schemas.microsoft.com/office/drawing/2014/main" id="{A02E1A84-8B9C-2CA8-9732-55B0AE04E7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447800"/>
            <a:ext cx="7772400" cy="1470025"/>
          </a:xfrm>
        </p:spPr>
        <p:txBody>
          <a:bodyPr/>
          <a:lstStyle>
            <a:lvl1pPr>
              <a:defRPr>
                <a:latin typeface="Formata BQ Medium" charset="0"/>
              </a:defRPr>
            </a:lvl1pPr>
          </a:lstStyle>
          <a:p>
            <a:pPr lvl="0"/>
            <a:r>
              <a:rPr lang="en-US" noProof="0"/>
              <a:t>Click to edit Master title style</a:t>
            </a:r>
          </a:p>
        </p:txBody>
      </p:sp>
      <p:sp>
        <p:nvSpPr>
          <p:cNvPr id="4" name="Rectangle 4">
            <a:extLst>
              <a:ext uri="{FF2B5EF4-FFF2-40B4-BE49-F238E27FC236}">
                <a16:creationId xmlns:a16="http://schemas.microsoft.com/office/drawing/2014/main" id="{E018AF60-EA7A-90D9-A5CA-136A5BD866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4172B8-0461-B7A7-4682-5E0E364573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53D9E7-0B56-36ED-3A0F-987952090315}"/>
              </a:ext>
            </a:extLst>
          </p:cNvPr>
          <p:cNvSpPr>
            <a:spLocks noGrp="1" noChangeArrowheads="1"/>
          </p:cNvSpPr>
          <p:nvPr>
            <p:ph type="sldNum" sz="quarter" idx="12"/>
          </p:nvPr>
        </p:nvSpPr>
        <p:spPr/>
        <p:txBody>
          <a:bodyPr/>
          <a:lstStyle>
            <a:lvl1pPr>
              <a:defRPr/>
            </a:lvl1pPr>
          </a:lstStyle>
          <a:p>
            <a:fld id="{8FF7C9AB-1FC9-C946-A151-46598AA96314}" type="slidenum">
              <a:rPr lang="en-US" altLang="en-US"/>
              <a:pPr/>
              <a:t>‹#›</a:t>
            </a:fld>
            <a:endParaRPr lang="en-US" altLang="en-US"/>
          </a:p>
        </p:txBody>
      </p:sp>
    </p:spTree>
    <p:extLst>
      <p:ext uri="{BB962C8B-B14F-4D97-AF65-F5344CB8AC3E}">
        <p14:creationId xmlns:p14="http://schemas.microsoft.com/office/powerpoint/2010/main" val="399066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8D65689-6E55-5BAD-C029-56C7F636B7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B8FA63-D920-A3F9-8648-A1282A1A06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5761F5-A0BF-1D96-53E0-F90DB4724473}"/>
              </a:ext>
            </a:extLst>
          </p:cNvPr>
          <p:cNvSpPr>
            <a:spLocks noGrp="1" noChangeArrowheads="1"/>
          </p:cNvSpPr>
          <p:nvPr>
            <p:ph type="sldNum" sz="quarter" idx="12"/>
          </p:nvPr>
        </p:nvSpPr>
        <p:spPr>
          <a:ln/>
        </p:spPr>
        <p:txBody>
          <a:bodyPr/>
          <a:lstStyle>
            <a:lvl1pPr>
              <a:defRPr/>
            </a:lvl1pPr>
          </a:lstStyle>
          <a:p>
            <a:fld id="{1A3ED3BB-E29D-5847-8DC7-C813B0A4B6C4}" type="slidenum">
              <a:rPr lang="en-US" altLang="en-US"/>
              <a:pPr/>
              <a:t>‹#›</a:t>
            </a:fld>
            <a:endParaRPr lang="en-US" altLang="en-US"/>
          </a:p>
        </p:txBody>
      </p:sp>
    </p:spTree>
    <p:extLst>
      <p:ext uri="{BB962C8B-B14F-4D97-AF65-F5344CB8AC3E}">
        <p14:creationId xmlns:p14="http://schemas.microsoft.com/office/powerpoint/2010/main" val="310474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05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05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BB6AC9F-CA76-3891-01E7-21A2370F03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52E2F57-D8DB-2AFA-3BAE-2991FD77FA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A0E762-9832-19BB-48C3-4E6213ED66DC}"/>
              </a:ext>
            </a:extLst>
          </p:cNvPr>
          <p:cNvSpPr>
            <a:spLocks noGrp="1" noChangeArrowheads="1"/>
          </p:cNvSpPr>
          <p:nvPr>
            <p:ph type="sldNum" sz="quarter" idx="12"/>
          </p:nvPr>
        </p:nvSpPr>
        <p:spPr>
          <a:ln/>
        </p:spPr>
        <p:txBody>
          <a:bodyPr/>
          <a:lstStyle>
            <a:lvl1pPr>
              <a:defRPr/>
            </a:lvl1pPr>
          </a:lstStyle>
          <a:p>
            <a:fld id="{42180B83-04DE-CB44-A654-D9B37E7895C6}" type="slidenum">
              <a:rPr lang="en-US" altLang="en-US"/>
              <a:pPr/>
              <a:t>‹#›</a:t>
            </a:fld>
            <a:endParaRPr lang="en-US" altLang="en-US"/>
          </a:p>
        </p:txBody>
      </p:sp>
    </p:spTree>
    <p:extLst>
      <p:ext uri="{BB962C8B-B14F-4D97-AF65-F5344CB8AC3E}">
        <p14:creationId xmlns:p14="http://schemas.microsoft.com/office/powerpoint/2010/main" val="178444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EF69269-4688-C8EF-2ABE-6698116C032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EAF0447-A643-99F4-37A6-FD170088D6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1A5A7FC-FCF6-332C-5CB9-29FFDF1026A1}"/>
              </a:ext>
            </a:extLst>
          </p:cNvPr>
          <p:cNvSpPr>
            <a:spLocks noGrp="1" noChangeArrowheads="1"/>
          </p:cNvSpPr>
          <p:nvPr>
            <p:ph type="sldNum" sz="quarter" idx="12"/>
          </p:nvPr>
        </p:nvSpPr>
        <p:spPr>
          <a:ln/>
        </p:spPr>
        <p:txBody>
          <a:bodyPr/>
          <a:lstStyle>
            <a:lvl1pPr>
              <a:defRPr/>
            </a:lvl1pPr>
          </a:lstStyle>
          <a:p>
            <a:fld id="{96BF7445-7282-6649-A95F-7153203F2F7E}" type="slidenum">
              <a:rPr lang="en-US" altLang="en-US"/>
              <a:pPr/>
              <a:t>‹#›</a:t>
            </a:fld>
            <a:endParaRPr lang="en-US" altLang="en-US"/>
          </a:p>
        </p:txBody>
      </p:sp>
    </p:spTree>
    <p:extLst>
      <p:ext uri="{BB962C8B-B14F-4D97-AF65-F5344CB8AC3E}">
        <p14:creationId xmlns:p14="http://schemas.microsoft.com/office/powerpoint/2010/main" val="161221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00F8F65-DC5B-527A-DE64-E9D810A382C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230E012-8A8E-6D46-A6F6-16CA7C4117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ACE93D2-F4DB-29E3-01A0-BA6B3D9F22A1}"/>
              </a:ext>
            </a:extLst>
          </p:cNvPr>
          <p:cNvSpPr>
            <a:spLocks noGrp="1" noChangeArrowheads="1"/>
          </p:cNvSpPr>
          <p:nvPr>
            <p:ph type="sldNum" sz="quarter" idx="12"/>
          </p:nvPr>
        </p:nvSpPr>
        <p:spPr>
          <a:ln/>
        </p:spPr>
        <p:txBody>
          <a:bodyPr/>
          <a:lstStyle>
            <a:lvl1pPr>
              <a:defRPr/>
            </a:lvl1pPr>
          </a:lstStyle>
          <a:p>
            <a:fld id="{83233DF8-6DF0-9B4A-95C4-6C64A81569BE}" type="slidenum">
              <a:rPr lang="en-US" altLang="en-US"/>
              <a:pPr/>
              <a:t>‹#›</a:t>
            </a:fld>
            <a:endParaRPr lang="en-US" altLang="en-US"/>
          </a:p>
        </p:txBody>
      </p:sp>
    </p:spTree>
    <p:extLst>
      <p:ext uri="{BB962C8B-B14F-4D97-AF65-F5344CB8AC3E}">
        <p14:creationId xmlns:p14="http://schemas.microsoft.com/office/powerpoint/2010/main" val="56491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19AE0B-5F2C-590C-4375-CDBA8625FA4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AF9856F-748D-3D36-78DB-FD56BD176D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F983ABD-A979-0331-3882-0BA387F91A62}"/>
              </a:ext>
            </a:extLst>
          </p:cNvPr>
          <p:cNvSpPr>
            <a:spLocks noGrp="1" noChangeArrowheads="1"/>
          </p:cNvSpPr>
          <p:nvPr>
            <p:ph type="sldNum" sz="quarter" idx="12"/>
          </p:nvPr>
        </p:nvSpPr>
        <p:spPr>
          <a:ln/>
        </p:spPr>
        <p:txBody>
          <a:bodyPr/>
          <a:lstStyle>
            <a:lvl1pPr>
              <a:defRPr/>
            </a:lvl1pPr>
          </a:lstStyle>
          <a:p>
            <a:fld id="{F0760A77-8627-5742-821D-A9566CBA6B28}" type="slidenum">
              <a:rPr lang="en-US" altLang="en-US"/>
              <a:pPr/>
              <a:t>‹#›</a:t>
            </a:fld>
            <a:endParaRPr lang="en-US" altLang="en-US"/>
          </a:p>
        </p:txBody>
      </p:sp>
    </p:spTree>
    <p:extLst>
      <p:ext uri="{BB962C8B-B14F-4D97-AF65-F5344CB8AC3E}">
        <p14:creationId xmlns:p14="http://schemas.microsoft.com/office/powerpoint/2010/main" val="101267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B9E2EBF-1EA9-1607-81B5-3F3E617F2A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D8FBD5-B31E-F3CF-F493-EA4D29E148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EAC4609-F4D1-B9FF-163E-AAEAA5AB5196}"/>
              </a:ext>
            </a:extLst>
          </p:cNvPr>
          <p:cNvSpPr>
            <a:spLocks noGrp="1" noChangeArrowheads="1"/>
          </p:cNvSpPr>
          <p:nvPr>
            <p:ph type="sldNum" sz="quarter" idx="12"/>
          </p:nvPr>
        </p:nvSpPr>
        <p:spPr>
          <a:ln/>
        </p:spPr>
        <p:txBody>
          <a:bodyPr/>
          <a:lstStyle>
            <a:lvl1pPr>
              <a:defRPr/>
            </a:lvl1pPr>
          </a:lstStyle>
          <a:p>
            <a:fld id="{27EE18A6-5CBF-8B42-9DF5-8BBD9575C03C}" type="slidenum">
              <a:rPr lang="en-US" altLang="en-US"/>
              <a:pPr/>
              <a:t>‹#›</a:t>
            </a:fld>
            <a:endParaRPr lang="en-US" altLang="en-US"/>
          </a:p>
        </p:txBody>
      </p:sp>
    </p:spTree>
    <p:extLst>
      <p:ext uri="{BB962C8B-B14F-4D97-AF65-F5344CB8AC3E}">
        <p14:creationId xmlns:p14="http://schemas.microsoft.com/office/powerpoint/2010/main" val="106358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F22329E-854F-0183-C555-31B1B1DDB0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EC2279-4831-C827-782C-B4F14B7DD7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02CECA1-12B1-5436-B265-6C7E0FD8F582}"/>
              </a:ext>
            </a:extLst>
          </p:cNvPr>
          <p:cNvSpPr>
            <a:spLocks noGrp="1" noChangeArrowheads="1"/>
          </p:cNvSpPr>
          <p:nvPr>
            <p:ph type="sldNum" sz="quarter" idx="12"/>
          </p:nvPr>
        </p:nvSpPr>
        <p:spPr>
          <a:ln/>
        </p:spPr>
        <p:txBody>
          <a:bodyPr/>
          <a:lstStyle>
            <a:lvl1pPr>
              <a:defRPr/>
            </a:lvl1pPr>
          </a:lstStyle>
          <a:p>
            <a:fld id="{9C9C3663-CC9E-5548-B425-A5EB1E39F65A}" type="slidenum">
              <a:rPr lang="en-US" altLang="en-US"/>
              <a:pPr/>
              <a:t>‹#›</a:t>
            </a:fld>
            <a:endParaRPr lang="en-US" altLang="en-US"/>
          </a:p>
        </p:txBody>
      </p:sp>
    </p:spTree>
    <p:extLst>
      <p:ext uri="{BB962C8B-B14F-4D97-AF65-F5344CB8AC3E}">
        <p14:creationId xmlns:p14="http://schemas.microsoft.com/office/powerpoint/2010/main" val="409888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content2">
            <a:extLst>
              <a:ext uri="{FF2B5EF4-FFF2-40B4-BE49-F238E27FC236}">
                <a16:creationId xmlns:a16="http://schemas.microsoft.com/office/drawing/2014/main" id="{6B111E76-37F2-DDFE-338D-A54DAA1C137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C1B1A758-625E-6540-F76C-03C64B3A6E7E}"/>
              </a:ext>
            </a:extLst>
          </p:cNvPr>
          <p:cNvSpPr>
            <a:spLocks noGrp="1" noChangeArrowheads="1"/>
          </p:cNvSpPr>
          <p:nvPr>
            <p:ph type="title"/>
          </p:nvPr>
        </p:nvSpPr>
        <p:spPr bwMode="auto">
          <a:xfrm>
            <a:off x="9144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 name="Rectangle 3">
            <a:extLst>
              <a:ext uri="{FF2B5EF4-FFF2-40B4-BE49-F238E27FC236}">
                <a16:creationId xmlns:a16="http://schemas.microsoft.com/office/drawing/2014/main" id="{474B8291-63CF-442C-B180-7ABE36B90E5A}"/>
              </a:ext>
            </a:extLst>
          </p:cNvPr>
          <p:cNvSpPr>
            <a:spLocks noGrp="1" noChangeArrowheads="1"/>
          </p:cNvSpPr>
          <p:nvPr>
            <p:ph type="body" idx="1"/>
          </p:nvPr>
        </p:nvSpPr>
        <p:spPr bwMode="auto">
          <a:xfrm>
            <a:off x="914400" y="1905000"/>
            <a:ext cx="8229600" cy="4525963"/>
          </a:xfrm>
          <a:prstGeom prst="rect">
            <a:avLst/>
          </a:prstGeom>
          <a:noFill/>
          <a:ln>
            <a:noFill/>
          </a:ln>
          <a:effectLst>
            <a:outerShdw blurRad="63500" dist="17961" dir="2700000" algn="ctr" rotWithShape="0">
              <a:schemeClr val="tx2">
                <a:alpha val="74998"/>
              </a:schemeClr>
            </a:outerShdw>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A63001E9-FFD3-4478-887C-68C30275865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cs typeface="+mn-cs"/>
              </a:defRPr>
            </a:lvl1pPr>
          </a:lstStyle>
          <a:p>
            <a:pPr>
              <a:defRPr/>
            </a:pPr>
            <a:endParaRPr lang="en-US"/>
          </a:p>
        </p:txBody>
      </p:sp>
      <p:sp>
        <p:nvSpPr>
          <p:cNvPr id="1029" name="Rectangle 5">
            <a:extLst>
              <a:ext uri="{FF2B5EF4-FFF2-40B4-BE49-F238E27FC236}">
                <a16:creationId xmlns:a16="http://schemas.microsoft.com/office/drawing/2014/main" id="{6BABC4DE-0063-4D39-8911-224B6FBBFE7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cs typeface="+mn-cs"/>
              </a:defRPr>
            </a:lvl1pPr>
          </a:lstStyle>
          <a:p>
            <a:pPr>
              <a:defRPr/>
            </a:pPr>
            <a:endParaRPr lang="en-US"/>
          </a:p>
        </p:txBody>
      </p:sp>
      <p:sp>
        <p:nvSpPr>
          <p:cNvPr id="1030" name="Rectangle 6">
            <a:extLst>
              <a:ext uri="{FF2B5EF4-FFF2-40B4-BE49-F238E27FC236}">
                <a16:creationId xmlns:a16="http://schemas.microsoft.com/office/drawing/2014/main" id="{11C7D16F-F863-477A-A6F4-4B5A0328ED9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fld id="{36E0BDBD-7DF4-A248-A824-2324179119D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2"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ctr" rtl="0" eaLnBrk="0" fontAlgn="base" hangingPunct="0">
        <a:spcBef>
          <a:spcPct val="0"/>
        </a:spcBef>
        <a:spcAft>
          <a:spcPct val="0"/>
        </a:spcAft>
        <a:defRPr sz="4400">
          <a:solidFill>
            <a:srgbClr val="75171B"/>
          </a:solidFill>
          <a:latin typeface="+mj-lt"/>
          <a:ea typeface="MS PGothic" pitchFamily="34" charset="-128"/>
          <a:cs typeface="+mj-cs"/>
        </a:defRPr>
      </a:lvl1pPr>
      <a:lvl2pPr algn="ctr" rtl="0" eaLnBrk="0" fontAlgn="base" hangingPunct="0">
        <a:spcBef>
          <a:spcPct val="0"/>
        </a:spcBef>
        <a:spcAft>
          <a:spcPct val="0"/>
        </a:spcAft>
        <a:defRPr sz="4400">
          <a:solidFill>
            <a:srgbClr val="75171B"/>
          </a:solidFill>
          <a:latin typeface="Formata BQ Regular" charset="0"/>
          <a:ea typeface="MS PGothic" pitchFamily="34" charset="-128"/>
        </a:defRPr>
      </a:lvl2pPr>
      <a:lvl3pPr algn="ctr" rtl="0" eaLnBrk="0" fontAlgn="base" hangingPunct="0">
        <a:spcBef>
          <a:spcPct val="0"/>
        </a:spcBef>
        <a:spcAft>
          <a:spcPct val="0"/>
        </a:spcAft>
        <a:defRPr sz="4400">
          <a:solidFill>
            <a:srgbClr val="75171B"/>
          </a:solidFill>
          <a:latin typeface="Formata BQ Regular" charset="0"/>
          <a:ea typeface="MS PGothic" pitchFamily="34" charset="-128"/>
        </a:defRPr>
      </a:lvl3pPr>
      <a:lvl4pPr algn="ctr" rtl="0" eaLnBrk="0" fontAlgn="base" hangingPunct="0">
        <a:spcBef>
          <a:spcPct val="0"/>
        </a:spcBef>
        <a:spcAft>
          <a:spcPct val="0"/>
        </a:spcAft>
        <a:defRPr sz="4400">
          <a:solidFill>
            <a:srgbClr val="75171B"/>
          </a:solidFill>
          <a:latin typeface="Formata BQ Regular" charset="0"/>
          <a:ea typeface="MS PGothic" pitchFamily="34" charset="-128"/>
        </a:defRPr>
      </a:lvl4pPr>
      <a:lvl5pPr algn="ctr" rtl="0" eaLnBrk="0" fontAlgn="base" hangingPunct="0">
        <a:spcBef>
          <a:spcPct val="0"/>
        </a:spcBef>
        <a:spcAft>
          <a:spcPct val="0"/>
        </a:spcAft>
        <a:defRPr sz="4400">
          <a:solidFill>
            <a:srgbClr val="75171B"/>
          </a:solidFill>
          <a:latin typeface="Formata BQ Regular" charset="0"/>
          <a:ea typeface="MS PGothic" pitchFamily="34" charset="-128"/>
        </a:defRPr>
      </a:lvl5pPr>
      <a:lvl6pPr marL="457200" algn="ctr" rtl="0" fontAlgn="base">
        <a:spcBef>
          <a:spcPct val="0"/>
        </a:spcBef>
        <a:spcAft>
          <a:spcPct val="0"/>
        </a:spcAft>
        <a:defRPr sz="4400">
          <a:solidFill>
            <a:srgbClr val="75171B"/>
          </a:solidFill>
          <a:latin typeface="Formata BQ Regular" charset="0"/>
          <a:ea typeface="ＭＳ Ｐゴシック" charset="0"/>
        </a:defRPr>
      </a:lvl6pPr>
      <a:lvl7pPr marL="914400" algn="ctr" rtl="0" fontAlgn="base">
        <a:spcBef>
          <a:spcPct val="0"/>
        </a:spcBef>
        <a:spcAft>
          <a:spcPct val="0"/>
        </a:spcAft>
        <a:defRPr sz="4400">
          <a:solidFill>
            <a:srgbClr val="75171B"/>
          </a:solidFill>
          <a:latin typeface="Formata BQ Regular" charset="0"/>
          <a:ea typeface="ＭＳ Ｐゴシック" charset="0"/>
        </a:defRPr>
      </a:lvl7pPr>
      <a:lvl8pPr marL="1371600" algn="ctr" rtl="0" fontAlgn="base">
        <a:spcBef>
          <a:spcPct val="0"/>
        </a:spcBef>
        <a:spcAft>
          <a:spcPct val="0"/>
        </a:spcAft>
        <a:defRPr sz="4400">
          <a:solidFill>
            <a:srgbClr val="75171B"/>
          </a:solidFill>
          <a:latin typeface="Formata BQ Regular" charset="0"/>
          <a:ea typeface="ＭＳ Ｐゴシック" charset="0"/>
        </a:defRPr>
      </a:lvl8pPr>
      <a:lvl9pPr marL="1828800" algn="ctr" rtl="0" fontAlgn="base">
        <a:spcBef>
          <a:spcPct val="0"/>
        </a:spcBef>
        <a:spcAft>
          <a:spcPct val="0"/>
        </a:spcAft>
        <a:defRPr sz="4400">
          <a:solidFill>
            <a:srgbClr val="75171B"/>
          </a:solidFill>
          <a:latin typeface="Formata BQ Regular"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00766E"/>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0766E"/>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0766E"/>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0766E"/>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0766E"/>
          </a:solidFill>
          <a:latin typeface="+mn-lt"/>
          <a:ea typeface="MS PGothic" pitchFamily="34" charset="-128"/>
        </a:defRPr>
      </a:lvl5pPr>
      <a:lvl6pPr marL="2514600" indent="-228600" algn="l" rtl="0" fontAlgn="base">
        <a:spcBef>
          <a:spcPct val="20000"/>
        </a:spcBef>
        <a:spcAft>
          <a:spcPct val="0"/>
        </a:spcAft>
        <a:buChar char="»"/>
        <a:defRPr sz="2000">
          <a:solidFill>
            <a:srgbClr val="00766E"/>
          </a:solidFill>
          <a:latin typeface="+mn-lt"/>
          <a:ea typeface="+mn-ea"/>
        </a:defRPr>
      </a:lvl6pPr>
      <a:lvl7pPr marL="2971800" indent="-228600" algn="l" rtl="0" fontAlgn="base">
        <a:spcBef>
          <a:spcPct val="20000"/>
        </a:spcBef>
        <a:spcAft>
          <a:spcPct val="0"/>
        </a:spcAft>
        <a:buChar char="»"/>
        <a:defRPr sz="2000">
          <a:solidFill>
            <a:srgbClr val="00766E"/>
          </a:solidFill>
          <a:latin typeface="+mn-lt"/>
          <a:ea typeface="+mn-ea"/>
        </a:defRPr>
      </a:lvl7pPr>
      <a:lvl8pPr marL="3429000" indent="-228600" algn="l" rtl="0" fontAlgn="base">
        <a:spcBef>
          <a:spcPct val="20000"/>
        </a:spcBef>
        <a:spcAft>
          <a:spcPct val="0"/>
        </a:spcAft>
        <a:buChar char="»"/>
        <a:defRPr sz="2000">
          <a:solidFill>
            <a:srgbClr val="00766E"/>
          </a:solidFill>
          <a:latin typeface="+mn-lt"/>
          <a:ea typeface="+mn-ea"/>
        </a:defRPr>
      </a:lvl8pPr>
      <a:lvl9pPr marL="3886200" indent="-228600" algn="l" rtl="0" fontAlgn="base">
        <a:spcBef>
          <a:spcPct val="20000"/>
        </a:spcBef>
        <a:spcAft>
          <a:spcPct val="0"/>
        </a:spcAft>
        <a:buChar char="»"/>
        <a:defRPr sz="2000">
          <a:solidFill>
            <a:srgbClr val="00766E"/>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B85B01-38AB-82F0-50AB-8728C2B0138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488EA9-C824-7736-7832-2059894B1FF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1FB8B-3D90-CBD3-AEC2-34212F2757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B7310742-E50A-F19C-3A3E-FD19451057D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EA52B82-BB88-6182-3A32-2B91700E087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E0BDBD-7DF4-A248-A824-2324179119D8}" type="slidenum">
              <a:rPr lang="en-US" altLang="en-US" smtClean="0"/>
              <a:pPr/>
              <a:t>‹#›</a:t>
            </a:fld>
            <a:endParaRPr lang="en-US" altLang="en-US"/>
          </a:p>
        </p:txBody>
      </p:sp>
    </p:spTree>
    <p:extLst>
      <p:ext uri="{BB962C8B-B14F-4D97-AF65-F5344CB8AC3E}">
        <p14:creationId xmlns:p14="http://schemas.microsoft.com/office/powerpoint/2010/main" val="124701005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e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6133180-58D9-4D26-A637-B957953DA6F6}"/>
              </a:ext>
            </a:extLst>
          </p:cNvPr>
          <p:cNvSpPr>
            <a:spLocks noGrp="1" noChangeArrowheads="1"/>
          </p:cNvSpPr>
          <p:nvPr>
            <p:ph type="ctrTitle"/>
          </p:nvPr>
        </p:nvSpPr>
        <p:spPr>
          <a:xfrm>
            <a:off x="914400" y="1447800"/>
            <a:ext cx="7772400" cy="1470025"/>
          </a:xfrm>
          <a:extLst>
            <a:ext uri="{FAA26D3D-D897-4be2-8F04-BA451C77F1D7}"/>
          </a:extLst>
        </p:spPr>
        <p:txBody>
          <a:bodyPr>
            <a:normAutofit/>
          </a:bodyPr>
          <a:lstStyle/>
          <a:p>
            <a:pPr algn="ctr" eaLnBrk="1" hangingPunct="1">
              <a:defRPr/>
            </a:pPr>
            <a:r>
              <a:rPr lang="en-US" sz="6000" b="1" dirty="0" err="1">
                <a:solidFill>
                  <a:srgbClr val="0070C0"/>
                </a:solidFill>
                <a:latin typeface="Verdana" panose="020B0604030504040204" pitchFamily="34" charset="0"/>
                <a:ea typeface="Verdana" panose="020B0604030504040204" pitchFamily="34" charset="0"/>
                <a:cs typeface="Verdana" panose="020B0604030504040204" pitchFamily="34" charset="0"/>
              </a:rPr>
              <a:t>Giờ</a:t>
            </a:r>
            <a:r>
              <a:rPr lang="en-US" sz="60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n-US" sz="6000" b="1" dirty="0" err="1">
                <a:solidFill>
                  <a:srgbClr val="0070C0"/>
                </a:solidFill>
                <a:latin typeface="Verdana" panose="020B0604030504040204" pitchFamily="34" charset="0"/>
                <a:ea typeface="Verdana" panose="020B0604030504040204" pitchFamily="34" charset="0"/>
                <a:cs typeface="Verdana" panose="020B0604030504040204" pitchFamily="34" charset="0"/>
              </a:rPr>
              <a:t>Chơi</a:t>
            </a:r>
            <a:endParaRPr lang="en-US" sz="60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4099" name="Rectangle 6">
            <a:extLst>
              <a:ext uri="{FF2B5EF4-FFF2-40B4-BE49-F238E27FC236}">
                <a16:creationId xmlns:a16="http://schemas.microsoft.com/office/drawing/2014/main" id="{CF17E6A8-775F-A7D2-501F-36E19398907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buFontTx/>
              <a:buNone/>
            </a:pPr>
            <a:fld id="{4244874C-8A0D-0D45-94D1-0C4C54283450}" type="slidenum">
              <a:rPr lang="en-US" altLang="en-US" sz="1400">
                <a:solidFill>
                  <a:schemeClr val="tx1"/>
                </a:solidFill>
              </a:rPr>
              <a:pPr>
                <a:spcBef>
                  <a:spcPct val="0"/>
                </a:spcBef>
                <a:buFontTx/>
                <a:buNone/>
              </a:pPr>
              <a:t>1</a:t>
            </a:fld>
            <a:endParaRPr lang="en-US" altLang="en-US" sz="1400">
              <a:solidFill>
                <a:schemeClr val="tx1"/>
              </a:solidFill>
            </a:endParaRPr>
          </a:p>
        </p:txBody>
      </p:sp>
      <p:sp>
        <p:nvSpPr>
          <p:cNvPr id="2" name="TextBox 1">
            <a:extLst>
              <a:ext uri="{FF2B5EF4-FFF2-40B4-BE49-F238E27FC236}">
                <a16:creationId xmlns:a16="http://schemas.microsoft.com/office/drawing/2014/main" id="{E7AA0031-783C-640F-244A-2D5A9D0597BA}"/>
              </a:ext>
            </a:extLst>
          </p:cNvPr>
          <p:cNvSpPr txBox="1"/>
          <p:nvPr/>
        </p:nvSpPr>
        <p:spPr>
          <a:xfrm>
            <a:off x="3712029" y="644213"/>
            <a:ext cx="1949573" cy="923330"/>
          </a:xfrm>
          <a:prstGeom prst="rect">
            <a:avLst/>
          </a:prstGeom>
          <a:noFill/>
        </p:spPr>
        <p:txBody>
          <a:bodyPr wrap="none" rtlCol="0">
            <a:spAutoFit/>
          </a:bodyPr>
          <a:lstStyle/>
          <a:p>
            <a:r>
              <a:rPr lang="en-US" sz="5400" u="sng" dirty="0" err="1">
                <a:latin typeface="Verdana" panose="020B0604030504040204" pitchFamily="34" charset="0"/>
                <a:ea typeface="Verdana" panose="020B0604030504040204" pitchFamily="34" charset="0"/>
                <a:cs typeface="Verdana" panose="020B0604030504040204" pitchFamily="34" charset="0"/>
              </a:rPr>
              <a:t>Bài</a:t>
            </a:r>
            <a:r>
              <a:rPr lang="en-US" sz="5400" u="sng" dirty="0">
                <a:latin typeface="Verdana" panose="020B0604030504040204" pitchFamily="34" charset="0"/>
                <a:ea typeface="Verdana" panose="020B0604030504040204" pitchFamily="34" charset="0"/>
                <a:cs typeface="Verdana" panose="020B0604030504040204" pitchFamily="34" charset="0"/>
              </a:rPr>
              <a:t> 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2068-A268-8F48-2E15-49BA0432918F}"/>
              </a:ext>
            </a:extLst>
          </p:cNvPr>
          <p:cNvSpPr>
            <a:spLocks noGrp="1"/>
          </p:cNvSpPr>
          <p:nvPr>
            <p:ph type="title"/>
          </p:nvPr>
        </p:nvSpPr>
        <p:spPr/>
        <p:txBody>
          <a:bodyPr wrap="square" anchor="b">
            <a:normAutofit/>
          </a:bodyPr>
          <a:lstStyle/>
          <a:p>
            <a:r>
              <a:rPr lang="en-US" dirty="0"/>
              <a:t>SÁCH TRÒ CHƠI</a:t>
            </a:r>
          </a:p>
        </p:txBody>
      </p:sp>
      <p:graphicFrame>
        <p:nvGraphicFramePr>
          <p:cNvPr id="6" name="Content Placeholder 2">
            <a:extLst>
              <a:ext uri="{FF2B5EF4-FFF2-40B4-BE49-F238E27FC236}">
                <a16:creationId xmlns:a16="http://schemas.microsoft.com/office/drawing/2014/main" id="{D2EB766F-482C-AEFD-26BC-A29D43283B2E}"/>
              </a:ext>
            </a:extLst>
          </p:cNvPr>
          <p:cNvGraphicFramePr>
            <a:graphicFrameLocks noGrp="1"/>
          </p:cNvGraphicFramePr>
          <p:nvPr>
            <p:ph idx="1"/>
            <p:extLst>
              <p:ext uri="{D42A27DB-BD31-4B8C-83A1-F6EECF244321}">
                <p14:modId xmlns:p14="http://schemas.microsoft.com/office/powerpoint/2010/main" val="1681934677"/>
              </p:ext>
            </p:extLst>
          </p:nvPr>
        </p:nvGraphicFramePr>
        <p:xfrm>
          <a:off x="3887788" y="457200"/>
          <a:ext cx="4626372" cy="5700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3">
            <a:extLst>
              <a:ext uri="{FF2B5EF4-FFF2-40B4-BE49-F238E27FC236}">
                <a16:creationId xmlns:a16="http://schemas.microsoft.com/office/drawing/2014/main" id="{1ADB3AA9-ADF7-E4DE-34EE-7035A00194C5}"/>
              </a:ext>
            </a:extLst>
          </p:cNvPr>
          <p:cNvSpPr>
            <a:spLocks noGrp="1"/>
          </p:cNvSpPr>
          <p:nvPr>
            <p:ph type="body" sz="half" idx="2"/>
          </p:nvPr>
        </p:nvSpPr>
        <p:spPr>
          <a:xfrm>
            <a:off x="629841" y="1829237"/>
            <a:ext cx="2949178" cy="3811588"/>
          </a:xfrm>
        </p:spPr>
        <p:txBody>
          <a:bodyPr/>
          <a:lstStyle/>
          <a:p>
            <a:endParaRPr lang="en-US" dirty="0"/>
          </a:p>
        </p:txBody>
      </p:sp>
      <p:sp>
        <p:nvSpPr>
          <p:cNvPr id="4" name="Slide Number Placeholder 3">
            <a:extLst>
              <a:ext uri="{FF2B5EF4-FFF2-40B4-BE49-F238E27FC236}">
                <a16:creationId xmlns:a16="http://schemas.microsoft.com/office/drawing/2014/main" id="{9489B4E6-65AC-41BF-C0B4-4FC3F12B1A33}"/>
              </a:ext>
            </a:extLst>
          </p:cNvPr>
          <p:cNvSpPr>
            <a:spLocks noGrp="1"/>
          </p:cNvSpPr>
          <p:nvPr>
            <p:ph type="sldNum" sz="quarter" idx="12"/>
          </p:nvPr>
        </p:nvSpPr>
        <p:spPr/>
        <p:txBody>
          <a:bodyPr wrap="square" anchor="t">
            <a:normAutofit/>
          </a:bodyPr>
          <a:lstStyle/>
          <a:p>
            <a:pPr>
              <a:spcAft>
                <a:spcPts val="600"/>
              </a:spcAft>
            </a:pPr>
            <a:fld id="{2EA7559E-0313-B94A-958B-948C002600BD}" type="slidenum">
              <a:rPr lang="en-US" altLang="en-US" smtClean="0"/>
              <a:pPr>
                <a:spcAft>
                  <a:spcPts val="600"/>
                </a:spcAft>
              </a:pPr>
              <a:t>10</a:t>
            </a:fld>
            <a:endParaRPr lang="en-US" altLang="en-US"/>
          </a:p>
        </p:txBody>
      </p:sp>
      <p:pic>
        <p:nvPicPr>
          <p:cNvPr id="7" name="Picture 6" descr="Text, letter&#10;&#10;Description automatically generated">
            <a:extLst>
              <a:ext uri="{FF2B5EF4-FFF2-40B4-BE49-F238E27FC236}">
                <a16:creationId xmlns:a16="http://schemas.microsoft.com/office/drawing/2014/main" id="{E6ECA016-EC83-0064-FCC6-2568EE3C7925}"/>
              </a:ext>
            </a:extLst>
          </p:cNvPr>
          <p:cNvPicPr>
            <a:picLocks noChangeAspect="1"/>
          </p:cNvPicPr>
          <p:nvPr/>
        </p:nvPicPr>
        <p:blipFill>
          <a:blip r:embed="rId7"/>
          <a:stretch>
            <a:fillRect/>
          </a:stretch>
        </p:blipFill>
        <p:spPr>
          <a:xfrm>
            <a:off x="445626" y="1153177"/>
            <a:ext cx="3163067" cy="4487647"/>
          </a:xfrm>
          <a:prstGeom prst="rect">
            <a:avLst/>
          </a:prstGeom>
          <a:ln w="28575">
            <a:solidFill>
              <a:schemeClr val="tx1"/>
            </a:solidFill>
          </a:ln>
        </p:spPr>
      </p:pic>
    </p:spTree>
    <p:extLst>
      <p:ext uri="{BB962C8B-B14F-4D97-AF65-F5344CB8AC3E}">
        <p14:creationId xmlns:p14="http://schemas.microsoft.com/office/powerpoint/2010/main" val="310291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78"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122" name="Rectangle 2">
            <a:extLst>
              <a:ext uri="{FF2B5EF4-FFF2-40B4-BE49-F238E27FC236}">
                <a16:creationId xmlns:a16="http://schemas.microsoft.com/office/drawing/2014/main" id="{AD1A9D0A-50F5-4061-B40F-6754618DFBF9}"/>
              </a:ext>
            </a:extLst>
          </p:cNvPr>
          <p:cNvSpPr>
            <a:spLocks noGrp="1" noChangeArrowheads="1"/>
          </p:cNvSpPr>
          <p:nvPr>
            <p:ph type="title"/>
          </p:nvPr>
        </p:nvSpPr>
        <p:spPr>
          <a:xfrm>
            <a:off x="823851" y="885651"/>
            <a:ext cx="2422352" cy="4624603"/>
          </a:xfrm>
        </p:spPr>
        <p:txBody>
          <a:bodyPr>
            <a:normAutofit/>
          </a:bodyPr>
          <a:lstStyle/>
          <a:p>
            <a:pPr eaLnBrk="1" hangingPunct="1">
              <a:defRPr/>
            </a:pPr>
            <a:r>
              <a:rPr lang="en-US" sz="4000" b="1" dirty="0" err="1">
                <a:solidFill>
                  <a:srgbClr val="FFFFFF"/>
                </a:solidFill>
                <a:ea typeface="+mj-ea"/>
              </a:rPr>
              <a:t>Người</a:t>
            </a:r>
            <a:r>
              <a:rPr lang="en-US" sz="4000" b="1" dirty="0">
                <a:solidFill>
                  <a:srgbClr val="FFFFFF"/>
                </a:solidFill>
                <a:ea typeface="+mj-ea"/>
              </a:rPr>
              <a:t> </a:t>
            </a:r>
            <a:r>
              <a:rPr lang="en-US" sz="4000" b="1" dirty="0" err="1">
                <a:solidFill>
                  <a:srgbClr val="FFFFFF"/>
                </a:solidFill>
                <a:ea typeface="+mj-ea"/>
              </a:rPr>
              <a:t>hướng</a:t>
            </a:r>
            <a:r>
              <a:rPr lang="en-US" sz="4000" b="1" dirty="0">
                <a:solidFill>
                  <a:srgbClr val="FFFFFF"/>
                </a:solidFill>
                <a:ea typeface="+mj-ea"/>
              </a:rPr>
              <a:t> </a:t>
            </a:r>
            <a:r>
              <a:rPr lang="en-US" sz="4000" b="1" dirty="0" err="1">
                <a:solidFill>
                  <a:srgbClr val="FFFFFF"/>
                </a:solidFill>
                <a:ea typeface="+mj-ea"/>
              </a:rPr>
              <a:t>dẩn</a:t>
            </a:r>
            <a:r>
              <a:rPr lang="en-US" sz="4000" b="1" dirty="0">
                <a:solidFill>
                  <a:srgbClr val="FFFFFF"/>
                </a:solidFill>
                <a:ea typeface="+mj-ea"/>
              </a:rPr>
              <a:t> </a:t>
            </a:r>
            <a:r>
              <a:rPr lang="en-US" sz="4000" b="1" dirty="0" err="1">
                <a:solidFill>
                  <a:srgbClr val="FFFFFF"/>
                </a:solidFill>
                <a:ea typeface="+mj-ea"/>
              </a:rPr>
              <a:t>Giờ</a:t>
            </a:r>
            <a:r>
              <a:rPr lang="en-US" sz="4000" b="1" dirty="0">
                <a:solidFill>
                  <a:srgbClr val="FFFFFF"/>
                </a:solidFill>
                <a:ea typeface="+mj-ea"/>
              </a:rPr>
              <a:t> </a:t>
            </a:r>
            <a:r>
              <a:rPr lang="en-US" sz="4000" b="1" dirty="0" err="1">
                <a:solidFill>
                  <a:srgbClr val="FFFFFF"/>
                </a:solidFill>
                <a:ea typeface="+mj-ea"/>
              </a:rPr>
              <a:t>Chơi</a:t>
            </a:r>
            <a:endParaRPr lang="en-US" sz="4000" b="1" dirty="0">
              <a:solidFill>
                <a:srgbClr val="FFFFFF"/>
              </a:solidFill>
              <a:ea typeface="+mj-ea"/>
            </a:endParaRPr>
          </a:p>
        </p:txBody>
      </p:sp>
      <p:sp>
        <p:nvSpPr>
          <p:cNvPr id="5123" name="Rectangle 3">
            <a:extLst>
              <a:ext uri="{FF2B5EF4-FFF2-40B4-BE49-F238E27FC236}">
                <a16:creationId xmlns:a16="http://schemas.microsoft.com/office/drawing/2014/main" id="{47478DE8-247E-40F7-8071-CCF9AED29697}"/>
              </a:ext>
            </a:extLst>
          </p:cNvPr>
          <p:cNvSpPr>
            <a:spLocks noGrp="1" noChangeArrowheads="1"/>
          </p:cNvSpPr>
          <p:nvPr>
            <p:ph idx="1"/>
          </p:nvPr>
        </p:nvSpPr>
        <p:spPr>
          <a:xfrm>
            <a:off x="3734031" y="885651"/>
            <a:ext cx="4893915" cy="4616849"/>
          </a:xfrm>
        </p:spPr>
        <p:txBody>
          <a:bodyPr anchor="ctr">
            <a:normAutofit/>
          </a:bodyPr>
          <a:lstStyle/>
          <a:p>
            <a:pPr eaLnBrk="1" hangingPunct="1">
              <a:buFontTx/>
              <a:buNone/>
              <a:defRPr/>
            </a:pPr>
            <a:r>
              <a:rPr lang="en-US" dirty="0"/>
              <a:t>	</a:t>
            </a:r>
            <a:r>
              <a:rPr lang="en-US" sz="2800" b="1" dirty="0" err="1">
                <a:solidFill>
                  <a:srgbClr val="FFC000"/>
                </a:solidFill>
                <a:latin typeface="Verdana" pitchFamily="34" charset="0"/>
              </a:rPr>
              <a:t>Quản</a:t>
            </a:r>
            <a:r>
              <a:rPr lang="en-US" sz="2800" b="1" dirty="0">
                <a:solidFill>
                  <a:srgbClr val="FFC000"/>
                </a:solidFill>
                <a:latin typeface="Verdana" pitchFamily="34" charset="0"/>
              </a:rPr>
              <a:t> </a:t>
            </a:r>
            <a:r>
              <a:rPr lang="en-US" sz="2800" b="1" dirty="0" err="1">
                <a:solidFill>
                  <a:srgbClr val="FFC000"/>
                </a:solidFill>
                <a:latin typeface="Verdana" pitchFamily="34" charset="0"/>
              </a:rPr>
              <a:t>trò</a:t>
            </a:r>
            <a:r>
              <a:rPr lang="en-US" sz="2800" dirty="0">
                <a:solidFill>
                  <a:srgbClr val="FFC000"/>
                </a:solidFill>
                <a:latin typeface="Verdana" pitchFamily="34" charset="0"/>
              </a:rPr>
              <a:t>:</a:t>
            </a:r>
          </a:p>
          <a:p>
            <a:pPr lvl="1" eaLnBrk="1" hangingPunct="1">
              <a:spcBef>
                <a:spcPct val="30000"/>
              </a:spcBef>
              <a:defRPr/>
            </a:pPr>
            <a:r>
              <a:rPr lang="en-US" sz="2800" dirty="0" err="1">
                <a:latin typeface="Verdana" pitchFamily="34" charset="0"/>
              </a:rPr>
              <a:t>Lên</a:t>
            </a:r>
            <a:r>
              <a:rPr lang="en-US" sz="2800" dirty="0">
                <a:latin typeface="Verdana" pitchFamily="34" charset="0"/>
              </a:rPr>
              <a:t> </a:t>
            </a:r>
            <a:r>
              <a:rPr lang="en-US" sz="2800" dirty="0" err="1">
                <a:solidFill>
                  <a:srgbClr val="0070C0"/>
                </a:solidFill>
                <a:latin typeface="Verdana" pitchFamily="34" charset="0"/>
              </a:rPr>
              <a:t>kế</a:t>
            </a:r>
            <a:r>
              <a:rPr lang="en-US" sz="2800" dirty="0">
                <a:solidFill>
                  <a:srgbClr val="0070C0"/>
                </a:solidFill>
                <a:latin typeface="Verdana" pitchFamily="34" charset="0"/>
              </a:rPr>
              <a:t> </a:t>
            </a:r>
            <a:r>
              <a:rPr lang="en-US" sz="2800" dirty="0" err="1">
                <a:solidFill>
                  <a:srgbClr val="0070C0"/>
                </a:solidFill>
                <a:latin typeface="Verdana" pitchFamily="34" charset="0"/>
              </a:rPr>
              <a:t>hoạch</a:t>
            </a:r>
            <a:r>
              <a:rPr lang="en-US" sz="2800" dirty="0">
                <a:solidFill>
                  <a:srgbClr val="0070C0"/>
                </a:solidFill>
                <a:latin typeface="Verdana" pitchFamily="34" charset="0"/>
              </a:rPr>
              <a:t> </a:t>
            </a:r>
            <a:r>
              <a:rPr lang="en-US" sz="2800" dirty="0" err="1">
                <a:solidFill>
                  <a:srgbClr val="0070C0"/>
                </a:solidFill>
                <a:latin typeface="Verdana" pitchFamily="34" charset="0"/>
              </a:rPr>
              <a:t>và</a:t>
            </a:r>
            <a:r>
              <a:rPr lang="en-US" sz="2800" dirty="0">
                <a:solidFill>
                  <a:srgbClr val="0070C0"/>
                </a:solidFill>
                <a:latin typeface="Verdana" pitchFamily="34" charset="0"/>
              </a:rPr>
              <a:t> </a:t>
            </a:r>
            <a:r>
              <a:rPr lang="en-US" sz="2800" dirty="0" err="1">
                <a:solidFill>
                  <a:srgbClr val="0070C0"/>
                </a:solidFill>
                <a:latin typeface="Verdana" pitchFamily="34" charset="0"/>
              </a:rPr>
              <a:t>điều</a:t>
            </a:r>
            <a:r>
              <a:rPr lang="en-US" sz="2800" dirty="0">
                <a:solidFill>
                  <a:srgbClr val="0070C0"/>
                </a:solidFill>
                <a:latin typeface="Verdana" pitchFamily="34" charset="0"/>
              </a:rPr>
              <a:t> </a:t>
            </a:r>
            <a:r>
              <a:rPr lang="en-US" sz="2800" dirty="0" err="1">
                <a:solidFill>
                  <a:srgbClr val="0070C0"/>
                </a:solidFill>
                <a:latin typeface="Verdana" pitchFamily="34" charset="0"/>
              </a:rPr>
              <a:t>hành</a:t>
            </a:r>
            <a:r>
              <a:rPr lang="en-US" sz="2800" dirty="0">
                <a:solidFill>
                  <a:srgbClr val="0070C0"/>
                </a:solidFill>
                <a:latin typeface="Verdana" pitchFamily="34" charset="0"/>
              </a:rPr>
              <a:t> </a:t>
            </a:r>
            <a:r>
              <a:rPr lang="en-US" sz="2800" dirty="0" err="1">
                <a:latin typeface="Verdana" pitchFamily="34" charset="0"/>
              </a:rPr>
              <a:t>Giờ</a:t>
            </a:r>
            <a:r>
              <a:rPr lang="en-US" sz="2800" dirty="0">
                <a:latin typeface="Verdana" pitchFamily="34" charset="0"/>
              </a:rPr>
              <a:t> </a:t>
            </a:r>
            <a:r>
              <a:rPr lang="en-US" sz="2800" dirty="0" err="1">
                <a:latin typeface="Verdana" pitchFamily="34" charset="0"/>
              </a:rPr>
              <a:t>Chơi</a:t>
            </a:r>
            <a:r>
              <a:rPr lang="en-US" sz="2800" dirty="0">
                <a:latin typeface="Verdana" pitchFamily="34" charset="0"/>
              </a:rPr>
              <a:t>.</a:t>
            </a:r>
          </a:p>
          <a:p>
            <a:pPr lvl="1" eaLnBrk="1" hangingPunct="1">
              <a:spcBef>
                <a:spcPct val="30000"/>
              </a:spcBef>
              <a:defRPr/>
            </a:pPr>
            <a:r>
              <a:rPr lang="en-US" sz="2800" dirty="0" err="1">
                <a:solidFill>
                  <a:srgbClr val="0070C0"/>
                </a:solidFill>
                <a:latin typeface="Verdana" pitchFamily="34" charset="0"/>
              </a:rPr>
              <a:t>Kiểm</a:t>
            </a:r>
            <a:r>
              <a:rPr lang="en-US" sz="2800" dirty="0">
                <a:solidFill>
                  <a:srgbClr val="0070C0"/>
                </a:solidFill>
                <a:latin typeface="Verdana" pitchFamily="34" charset="0"/>
              </a:rPr>
              <a:t> </a:t>
            </a:r>
            <a:r>
              <a:rPr lang="en-US" sz="2800" dirty="0" err="1">
                <a:solidFill>
                  <a:srgbClr val="0070C0"/>
                </a:solidFill>
                <a:latin typeface="Verdana" pitchFamily="34" charset="0"/>
              </a:rPr>
              <a:t>soát</a:t>
            </a:r>
            <a:r>
              <a:rPr lang="en-US" sz="2800" dirty="0">
                <a:solidFill>
                  <a:srgbClr val="0070C0"/>
                </a:solidFill>
                <a:latin typeface="Verdana" pitchFamily="34" charset="0"/>
              </a:rPr>
              <a:t> </a:t>
            </a:r>
            <a:r>
              <a:rPr lang="en-US" sz="2800" dirty="0" err="1">
                <a:latin typeface="Verdana" pitchFamily="34" charset="0"/>
              </a:rPr>
              <a:t>luật</a:t>
            </a:r>
            <a:r>
              <a:rPr lang="en-US" sz="2800" dirty="0">
                <a:latin typeface="Verdana" pitchFamily="34" charset="0"/>
              </a:rPr>
              <a:t> </a:t>
            </a:r>
            <a:r>
              <a:rPr lang="en-US" sz="2800" dirty="0" err="1">
                <a:latin typeface="Verdana" pitchFamily="34" charset="0"/>
              </a:rPr>
              <a:t>Chơi</a:t>
            </a:r>
            <a:r>
              <a:rPr lang="en-US" sz="2800" dirty="0">
                <a:latin typeface="Verdana" pitchFamily="34" charset="0"/>
              </a:rPr>
              <a:t>.</a:t>
            </a:r>
          </a:p>
          <a:p>
            <a:pPr lvl="1" eaLnBrk="1" hangingPunct="1">
              <a:spcBef>
                <a:spcPct val="30000"/>
              </a:spcBef>
              <a:defRPr/>
            </a:pPr>
            <a:r>
              <a:rPr lang="en-US" sz="2800" dirty="0" err="1">
                <a:solidFill>
                  <a:srgbClr val="0070C0"/>
                </a:solidFill>
                <a:latin typeface="Verdana" pitchFamily="34" charset="0"/>
              </a:rPr>
              <a:t>Duy</a:t>
            </a:r>
            <a:r>
              <a:rPr lang="en-US" sz="2800" dirty="0">
                <a:solidFill>
                  <a:srgbClr val="0070C0"/>
                </a:solidFill>
                <a:latin typeface="Verdana" pitchFamily="34" charset="0"/>
              </a:rPr>
              <a:t> </a:t>
            </a:r>
            <a:r>
              <a:rPr lang="en-US" sz="2800" dirty="0" err="1">
                <a:solidFill>
                  <a:srgbClr val="0070C0"/>
                </a:solidFill>
                <a:latin typeface="Verdana" pitchFamily="34" charset="0"/>
              </a:rPr>
              <a:t>trì</a:t>
            </a:r>
            <a:r>
              <a:rPr lang="en-US" sz="2800" dirty="0">
                <a:solidFill>
                  <a:srgbClr val="0070C0"/>
                </a:solidFill>
                <a:latin typeface="Verdana" pitchFamily="34" charset="0"/>
              </a:rPr>
              <a:t> </a:t>
            </a:r>
            <a:r>
              <a:rPr lang="en-US" sz="2800" dirty="0" err="1">
                <a:solidFill>
                  <a:srgbClr val="0070C0"/>
                </a:solidFill>
                <a:latin typeface="Verdana" pitchFamily="34" charset="0"/>
              </a:rPr>
              <a:t>trật</a:t>
            </a:r>
            <a:r>
              <a:rPr lang="en-US" sz="2800" dirty="0">
                <a:solidFill>
                  <a:srgbClr val="0070C0"/>
                </a:solidFill>
                <a:latin typeface="Verdana" pitchFamily="34" charset="0"/>
              </a:rPr>
              <a:t> </a:t>
            </a:r>
            <a:r>
              <a:rPr lang="en-US" sz="2800" dirty="0" err="1">
                <a:solidFill>
                  <a:srgbClr val="0070C0"/>
                </a:solidFill>
                <a:latin typeface="Verdana" pitchFamily="34" charset="0"/>
              </a:rPr>
              <a:t>tự</a:t>
            </a:r>
            <a:r>
              <a:rPr lang="en-US" sz="2800" dirty="0">
                <a:solidFill>
                  <a:srgbClr val="0070C0"/>
                </a:solidFill>
                <a:latin typeface="Verdana" pitchFamily="34" charset="0"/>
              </a:rPr>
              <a:t>  </a:t>
            </a:r>
            <a:r>
              <a:rPr lang="en-US" sz="2800" i="1" dirty="0">
                <a:latin typeface="Verdana" pitchFamily="34" charset="0"/>
              </a:rPr>
              <a:t>(</a:t>
            </a:r>
            <a:r>
              <a:rPr lang="en-US" sz="2800" i="1" dirty="0" err="1">
                <a:latin typeface="Verdana" pitchFamily="34" charset="0"/>
              </a:rPr>
              <a:t>Sử</a:t>
            </a:r>
            <a:r>
              <a:rPr lang="en-US" sz="2800" i="1" dirty="0">
                <a:latin typeface="Verdana" pitchFamily="34" charset="0"/>
              </a:rPr>
              <a:t> </a:t>
            </a:r>
            <a:r>
              <a:rPr lang="en-US" sz="2800" i="1" dirty="0" err="1">
                <a:latin typeface="Verdana" pitchFamily="34" charset="0"/>
              </a:rPr>
              <a:t>dụng</a:t>
            </a:r>
            <a:r>
              <a:rPr lang="en-US" sz="2800" i="1" dirty="0">
                <a:latin typeface="Verdana" pitchFamily="34" charset="0"/>
              </a:rPr>
              <a:t> </a:t>
            </a:r>
            <a:r>
              <a:rPr lang="en-US" sz="2800" i="1" dirty="0" err="1">
                <a:latin typeface="Verdana" pitchFamily="34" charset="0"/>
              </a:rPr>
              <a:t>còi</a:t>
            </a:r>
            <a:r>
              <a:rPr lang="en-US" sz="2800" i="1" dirty="0">
                <a:latin typeface="Verdana" pitchFamily="34" charset="0"/>
              </a:rPr>
              <a:t> hay </a:t>
            </a:r>
            <a:r>
              <a:rPr lang="en-US" sz="2800" i="1" dirty="0" err="1">
                <a:latin typeface="Verdana" pitchFamily="34" charset="0"/>
              </a:rPr>
              <a:t>đếm</a:t>
            </a:r>
            <a:r>
              <a:rPr lang="en-US" sz="2800" i="1" dirty="0">
                <a:latin typeface="Verdana" pitchFamily="34" charset="0"/>
              </a:rPr>
              <a:t> </a:t>
            </a:r>
            <a:r>
              <a:rPr lang="en-US" sz="2800" i="1" dirty="0" err="1">
                <a:latin typeface="Verdana" pitchFamily="34" charset="0"/>
              </a:rPr>
              <a:t>đến</a:t>
            </a:r>
            <a:r>
              <a:rPr lang="en-US" sz="2800" i="1" dirty="0">
                <a:latin typeface="Verdana" pitchFamily="34" charset="0"/>
              </a:rPr>
              <a:t> 5, </a:t>
            </a:r>
            <a:r>
              <a:rPr lang="en-US" sz="2800" i="1" dirty="0" err="1">
                <a:latin typeface="Verdana" pitchFamily="34" charset="0"/>
              </a:rPr>
              <a:t>cho</a:t>
            </a:r>
            <a:r>
              <a:rPr lang="en-US" sz="2800" i="1" dirty="0">
                <a:latin typeface="Verdana" pitchFamily="34" charset="0"/>
              </a:rPr>
              <a:t> </a:t>
            </a:r>
            <a:r>
              <a:rPr lang="en-US" sz="2800" i="1" dirty="0" err="1">
                <a:latin typeface="Verdana" pitchFamily="34" charset="0"/>
              </a:rPr>
              <a:t>điểm</a:t>
            </a:r>
            <a:r>
              <a:rPr lang="en-US" sz="2800" i="1" dirty="0">
                <a:latin typeface="Verdana" pitchFamily="34" charset="0"/>
              </a:rPr>
              <a:t> </a:t>
            </a:r>
            <a:r>
              <a:rPr lang="en-US" sz="2800" i="1" dirty="0" err="1">
                <a:latin typeface="Verdana" pitchFamily="34" charset="0"/>
              </a:rPr>
              <a:t>tích</a:t>
            </a:r>
            <a:r>
              <a:rPr lang="en-US" sz="2800" i="1" dirty="0">
                <a:latin typeface="Verdana" pitchFamily="34" charset="0"/>
              </a:rPr>
              <a:t> </a:t>
            </a:r>
            <a:r>
              <a:rPr lang="en-US" sz="2800" i="1" dirty="0" err="1">
                <a:latin typeface="Verdana" pitchFamily="34" charset="0"/>
              </a:rPr>
              <a:t>cực</a:t>
            </a:r>
            <a:r>
              <a:rPr lang="en-US" sz="2800" i="1" dirty="0">
                <a:latin typeface="Verdana" pitchFamily="34" charset="0"/>
              </a:rPr>
              <a:t> </a:t>
            </a:r>
            <a:r>
              <a:rPr lang="en-US" sz="2800" i="1" dirty="0" err="1">
                <a:latin typeface="Verdana" pitchFamily="34" charset="0"/>
              </a:rPr>
              <a:t>đội</a:t>
            </a:r>
            <a:r>
              <a:rPr lang="en-US" sz="2800" i="1" dirty="0">
                <a:latin typeface="Verdana" pitchFamily="34" charset="0"/>
              </a:rPr>
              <a:t> </a:t>
            </a:r>
            <a:r>
              <a:rPr lang="en-US" sz="2800" i="1" dirty="0" err="1">
                <a:latin typeface="Verdana" pitchFamily="34" charset="0"/>
              </a:rPr>
              <a:t>giữ</a:t>
            </a:r>
            <a:r>
              <a:rPr lang="en-US" sz="2800" i="1" dirty="0">
                <a:latin typeface="Verdana" pitchFamily="34" charset="0"/>
              </a:rPr>
              <a:t> </a:t>
            </a:r>
            <a:r>
              <a:rPr lang="en-US" sz="2800" i="1" dirty="0" err="1">
                <a:latin typeface="Verdana" pitchFamily="34" charset="0"/>
              </a:rPr>
              <a:t>kỷ</a:t>
            </a:r>
            <a:r>
              <a:rPr lang="en-US" sz="2800" i="1" dirty="0">
                <a:latin typeface="Verdana" pitchFamily="34" charset="0"/>
              </a:rPr>
              <a:t> </a:t>
            </a:r>
            <a:r>
              <a:rPr lang="en-US" sz="2800" i="1" dirty="0" err="1">
                <a:latin typeface="Verdana" pitchFamily="34" charset="0"/>
              </a:rPr>
              <a:t>luật</a:t>
            </a:r>
            <a:r>
              <a:rPr lang="en-US" sz="2800" i="1" dirty="0">
                <a:latin typeface="Verdana" pitchFamily="34" charset="0"/>
              </a:rPr>
              <a:t>)</a:t>
            </a:r>
          </a:p>
          <a:p>
            <a:pPr eaLnBrk="1" hangingPunct="1">
              <a:buFontTx/>
              <a:buNone/>
              <a:defRPr/>
            </a:pPr>
            <a:endParaRPr lang="en-US" dirty="0"/>
          </a:p>
        </p:txBody>
      </p:sp>
      <p:sp>
        <p:nvSpPr>
          <p:cNvPr id="8196" name="Slide Number Placeholder 5">
            <a:extLst>
              <a:ext uri="{FF2B5EF4-FFF2-40B4-BE49-F238E27FC236}">
                <a16:creationId xmlns:a16="http://schemas.microsoft.com/office/drawing/2014/main" id="{EABF1DD2-66A6-2D62-A840-14EF268A36EF}"/>
              </a:ext>
            </a:extLst>
          </p:cNvPr>
          <p:cNvSpPr>
            <a:spLocks noGrp="1"/>
          </p:cNvSpPr>
          <p:nvPr>
            <p:ph type="sldNum" sz="quarter" idx="12"/>
          </p:nvPr>
        </p:nvSpPr>
        <p:spPr>
          <a:xfrm>
            <a:off x="8030718" y="6382512"/>
            <a:ext cx="51435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spcAft>
                <a:spcPts val="600"/>
              </a:spcAft>
              <a:buFontTx/>
              <a:buNone/>
            </a:pPr>
            <a:fld id="{B7750601-B1EC-1142-998F-CF919E33538B}" type="slidenum">
              <a:rPr lang="en-US" altLang="en-US" sz="900"/>
              <a:pPr>
                <a:spcBef>
                  <a:spcPct val="0"/>
                </a:spcBef>
                <a:spcAft>
                  <a:spcPts val="600"/>
                </a:spcAft>
                <a:buFontTx/>
                <a:buNone/>
              </a:pPr>
              <a:t>11</a:t>
            </a:fld>
            <a:endParaRPr lang="en-US" altLang="en-US" sz="9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Shape 7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578" name="Rectangle 2">
            <a:extLst>
              <a:ext uri="{FF2B5EF4-FFF2-40B4-BE49-F238E27FC236}">
                <a16:creationId xmlns:a16="http://schemas.microsoft.com/office/drawing/2014/main" id="{2EF6637D-CDFE-4067-B3B0-2A2492F2454B}"/>
              </a:ext>
            </a:extLst>
          </p:cNvPr>
          <p:cNvSpPr>
            <a:spLocks noGrp="1" noChangeArrowheads="1"/>
          </p:cNvSpPr>
          <p:nvPr>
            <p:ph type="title"/>
          </p:nvPr>
        </p:nvSpPr>
        <p:spPr>
          <a:xfrm>
            <a:off x="701154" y="982272"/>
            <a:ext cx="2541314" cy="4560970"/>
          </a:xfrm>
        </p:spPr>
        <p:txBody>
          <a:bodyPr>
            <a:normAutofit/>
          </a:bodyPr>
          <a:lstStyle/>
          <a:p>
            <a:pPr eaLnBrk="1" hangingPunct="1">
              <a:defRPr/>
            </a:pPr>
            <a:r>
              <a:rPr lang="en-US" sz="3500" b="1" dirty="0" err="1">
                <a:solidFill>
                  <a:srgbClr val="FFFFFF"/>
                </a:solidFill>
                <a:ea typeface="+mj-ea"/>
              </a:rPr>
              <a:t>Những</a:t>
            </a:r>
            <a:r>
              <a:rPr lang="en-US" sz="3500" b="1" dirty="0">
                <a:solidFill>
                  <a:srgbClr val="FFFFFF"/>
                </a:solidFill>
                <a:ea typeface="+mj-ea"/>
              </a:rPr>
              <a:t> </a:t>
            </a:r>
            <a:r>
              <a:rPr lang="en-US" sz="3500" b="1" dirty="0" err="1">
                <a:solidFill>
                  <a:srgbClr val="FFFFFF"/>
                </a:solidFill>
                <a:ea typeface="+mj-ea"/>
              </a:rPr>
              <a:t>Vai</a:t>
            </a:r>
            <a:r>
              <a:rPr lang="en-US" sz="3500" b="1" dirty="0">
                <a:solidFill>
                  <a:srgbClr val="FFFFFF"/>
                </a:solidFill>
                <a:ea typeface="+mj-ea"/>
              </a:rPr>
              <a:t> </a:t>
            </a:r>
            <a:r>
              <a:rPr lang="en-US" sz="3500" b="1" dirty="0" err="1">
                <a:solidFill>
                  <a:srgbClr val="FFFFFF"/>
                </a:solidFill>
                <a:ea typeface="+mj-ea"/>
              </a:rPr>
              <a:t>trò</a:t>
            </a:r>
            <a:r>
              <a:rPr lang="en-US" sz="3500" b="1" dirty="0">
                <a:solidFill>
                  <a:srgbClr val="FFFFFF"/>
                </a:solidFill>
                <a:ea typeface="+mj-ea"/>
              </a:rPr>
              <a:t> </a:t>
            </a:r>
            <a:r>
              <a:rPr lang="en-US" sz="3500" b="1" dirty="0" err="1">
                <a:solidFill>
                  <a:srgbClr val="FFFFFF"/>
                </a:solidFill>
                <a:ea typeface="+mj-ea"/>
              </a:rPr>
              <a:t>trong</a:t>
            </a:r>
            <a:r>
              <a:rPr lang="en-US" sz="3500" b="1" dirty="0">
                <a:solidFill>
                  <a:srgbClr val="FFFFFF"/>
                </a:solidFill>
                <a:ea typeface="+mj-ea"/>
              </a:rPr>
              <a:t> </a:t>
            </a:r>
            <a:r>
              <a:rPr lang="en-US" sz="3500" b="1" dirty="0" err="1">
                <a:solidFill>
                  <a:srgbClr val="FFFFFF"/>
                </a:solidFill>
                <a:ea typeface="+mj-ea"/>
              </a:rPr>
              <a:t>Giờ</a:t>
            </a:r>
            <a:r>
              <a:rPr lang="en-US" sz="3500" b="1" dirty="0">
                <a:solidFill>
                  <a:srgbClr val="FFFFFF"/>
                </a:solidFill>
                <a:ea typeface="+mj-ea"/>
              </a:rPr>
              <a:t> </a:t>
            </a:r>
            <a:r>
              <a:rPr lang="en-US" sz="3500" b="1" dirty="0" err="1">
                <a:solidFill>
                  <a:srgbClr val="FFFFFF"/>
                </a:solidFill>
                <a:ea typeface="+mj-ea"/>
              </a:rPr>
              <a:t>Chơi</a:t>
            </a:r>
            <a:endParaRPr lang="en-US" sz="3500" b="1" dirty="0">
              <a:solidFill>
                <a:srgbClr val="FFFFFF"/>
              </a:solidFill>
              <a:ea typeface="+mj-ea"/>
            </a:endParaRPr>
          </a:p>
        </p:txBody>
      </p:sp>
      <p:sp>
        <p:nvSpPr>
          <p:cNvPr id="8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579" name="Rectangle 3">
            <a:extLst>
              <a:ext uri="{FF2B5EF4-FFF2-40B4-BE49-F238E27FC236}">
                <a16:creationId xmlns:a16="http://schemas.microsoft.com/office/drawing/2014/main" id="{615F190B-9208-4913-95E4-4569ECABE664}"/>
              </a:ext>
            </a:extLst>
          </p:cNvPr>
          <p:cNvSpPr>
            <a:spLocks noGrp="1" noChangeArrowheads="1"/>
          </p:cNvSpPr>
          <p:nvPr>
            <p:ph idx="1"/>
          </p:nvPr>
        </p:nvSpPr>
        <p:spPr>
          <a:xfrm>
            <a:off x="3916396" y="1719618"/>
            <a:ext cx="4461623" cy="4334629"/>
          </a:xfrm>
        </p:spPr>
        <p:txBody>
          <a:bodyPr anchor="ctr">
            <a:normAutofit/>
          </a:bodyPr>
          <a:lstStyle/>
          <a:p>
            <a:pPr eaLnBrk="1" hangingPunct="1">
              <a:buFontTx/>
              <a:buNone/>
              <a:defRPr/>
            </a:pPr>
            <a:endParaRPr lang="en-US" dirty="0">
              <a:solidFill>
                <a:srgbClr val="FEFFFF"/>
              </a:solidFill>
            </a:endParaRPr>
          </a:p>
          <a:p>
            <a:pPr eaLnBrk="1" hangingPunct="1">
              <a:buFontTx/>
              <a:buNone/>
              <a:defRPr/>
            </a:pPr>
            <a:r>
              <a:rPr lang="en-US" dirty="0">
                <a:solidFill>
                  <a:srgbClr val="FEFFFF"/>
                </a:solidFill>
              </a:rPr>
              <a:t>	</a:t>
            </a:r>
            <a:r>
              <a:rPr lang="en-US" sz="2800" b="1" dirty="0" err="1">
                <a:solidFill>
                  <a:srgbClr val="FFC000"/>
                </a:solidFill>
                <a:latin typeface="Verdana" panose="020B0604030504040204" pitchFamily="34" charset="0"/>
                <a:ea typeface="Verdana" panose="020B0604030504040204" pitchFamily="34" charset="0"/>
                <a:cs typeface="Verdana" panose="020B0604030504040204" pitchFamily="34" charset="0"/>
              </a:rPr>
              <a:t>Trưởng</a:t>
            </a:r>
            <a:r>
              <a:rPr lang="en-US" sz="2800" b="1" dirty="0">
                <a:solidFill>
                  <a:srgbClr val="FFC000"/>
                </a:solidFill>
                <a:latin typeface="Verdana" panose="020B0604030504040204" pitchFamily="34" charset="0"/>
                <a:ea typeface="Verdana" panose="020B0604030504040204" pitchFamily="34" charset="0"/>
                <a:cs typeface="Verdana" panose="020B0604030504040204" pitchFamily="34" charset="0"/>
              </a:rPr>
              <a:t> </a:t>
            </a:r>
            <a:r>
              <a:rPr lang="en-US" sz="2800" b="1" dirty="0" err="1">
                <a:solidFill>
                  <a:srgbClr val="FFC000"/>
                </a:solidFill>
                <a:latin typeface="Verdana" panose="020B0604030504040204" pitchFamily="34" charset="0"/>
                <a:ea typeface="Verdana" panose="020B0604030504040204" pitchFamily="34" charset="0"/>
                <a:cs typeface="Verdana" panose="020B0604030504040204" pitchFamily="34" charset="0"/>
              </a:rPr>
              <a:t>nhóm</a:t>
            </a:r>
            <a:r>
              <a:rPr lang="en-US" sz="2800" b="1" dirty="0">
                <a:solidFill>
                  <a:srgbClr val="FFC000"/>
                </a:solidFill>
                <a:latin typeface="Verdana" panose="020B0604030504040204" pitchFamily="34" charset="0"/>
                <a:ea typeface="Verdana" panose="020B0604030504040204" pitchFamily="34" charset="0"/>
                <a:cs typeface="Verdana" panose="020B0604030504040204" pitchFamily="34" charset="0"/>
              </a:rPr>
              <a:t>:</a:t>
            </a:r>
          </a:p>
          <a:p>
            <a:pPr lvl="1" eaLnBrk="1" hangingPunct="1">
              <a:spcBef>
                <a:spcPct val="30000"/>
              </a:spcBef>
              <a:defRPr/>
            </a:pPr>
            <a:r>
              <a:rPr lang="en-US" sz="2800" dirty="0" err="1">
                <a:solidFill>
                  <a:srgbClr val="FEFFFF"/>
                </a:solidFill>
                <a:latin typeface="Verdana" pitchFamily="34" charset="0"/>
              </a:rPr>
              <a:t>Người</a:t>
            </a:r>
            <a:r>
              <a:rPr lang="en-US" sz="2800" dirty="0">
                <a:solidFill>
                  <a:srgbClr val="FEFFFF"/>
                </a:solidFill>
                <a:latin typeface="Verdana" pitchFamily="34" charset="0"/>
              </a:rPr>
              <a:t> </a:t>
            </a:r>
            <a:r>
              <a:rPr lang="en-US" sz="2800" dirty="0" err="1">
                <a:solidFill>
                  <a:srgbClr val="00B0F0"/>
                </a:solidFill>
                <a:latin typeface="Verdana" pitchFamily="34" charset="0"/>
              </a:rPr>
              <a:t>truyền</a:t>
            </a:r>
            <a:r>
              <a:rPr lang="en-US" sz="2800" dirty="0">
                <a:solidFill>
                  <a:srgbClr val="00B0F0"/>
                </a:solidFill>
                <a:latin typeface="Verdana" pitchFamily="34" charset="0"/>
              </a:rPr>
              <a:t> </a:t>
            </a:r>
            <a:r>
              <a:rPr lang="en-US" sz="2800" dirty="0" err="1">
                <a:solidFill>
                  <a:srgbClr val="00B0F0"/>
                </a:solidFill>
                <a:latin typeface="Verdana" pitchFamily="34" charset="0"/>
              </a:rPr>
              <a:t>đạt</a:t>
            </a:r>
            <a:r>
              <a:rPr lang="en-US" sz="2800" dirty="0">
                <a:solidFill>
                  <a:srgbClr val="00B0F0"/>
                </a:solidFill>
                <a:latin typeface="Verdana" pitchFamily="34" charset="0"/>
              </a:rPr>
              <a:t> </a:t>
            </a:r>
            <a:r>
              <a:rPr lang="en-US" sz="2800" dirty="0" err="1">
                <a:solidFill>
                  <a:srgbClr val="FEFFFF"/>
                </a:solidFill>
                <a:latin typeface="Verdana" pitchFamily="34" charset="0"/>
              </a:rPr>
              <a:t>lại</a:t>
            </a:r>
            <a:r>
              <a:rPr lang="en-US" sz="2800" dirty="0">
                <a:solidFill>
                  <a:srgbClr val="FEFFFF"/>
                </a:solidFill>
                <a:latin typeface="Verdana" pitchFamily="34" charset="0"/>
              </a:rPr>
              <a:t> </a:t>
            </a:r>
            <a:r>
              <a:rPr lang="en-US" sz="2800" dirty="0" err="1">
                <a:solidFill>
                  <a:srgbClr val="FEFFFF"/>
                </a:solidFill>
                <a:latin typeface="Verdana" pitchFamily="34" charset="0"/>
              </a:rPr>
              <a:t>cách</a:t>
            </a:r>
            <a:r>
              <a:rPr lang="en-US" sz="2800" dirty="0">
                <a:solidFill>
                  <a:srgbClr val="FEFFFF"/>
                </a:solidFill>
                <a:latin typeface="Verdana" pitchFamily="34" charset="0"/>
              </a:rPr>
              <a:t> </a:t>
            </a:r>
            <a:r>
              <a:rPr lang="en-US" sz="2800" dirty="0" err="1">
                <a:solidFill>
                  <a:srgbClr val="FEFFFF"/>
                </a:solidFill>
                <a:latin typeface="Verdana" pitchFamily="34" charset="0"/>
              </a:rPr>
              <a:t>chơi</a:t>
            </a:r>
            <a:r>
              <a:rPr lang="en-US" sz="2800" dirty="0">
                <a:solidFill>
                  <a:srgbClr val="FEFFFF"/>
                </a:solidFill>
                <a:latin typeface="Verdana" pitchFamily="34" charset="0"/>
              </a:rPr>
              <a:t> </a:t>
            </a:r>
            <a:r>
              <a:rPr lang="en-US" sz="2800" dirty="0" err="1">
                <a:solidFill>
                  <a:srgbClr val="FEFFFF"/>
                </a:solidFill>
                <a:latin typeface="Verdana" pitchFamily="34" charset="0"/>
              </a:rPr>
              <a:t>và</a:t>
            </a:r>
            <a:r>
              <a:rPr lang="en-US" sz="2800" dirty="0">
                <a:solidFill>
                  <a:srgbClr val="FEFFFF"/>
                </a:solidFill>
                <a:latin typeface="Verdana" pitchFamily="34" charset="0"/>
              </a:rPr>
              <a:t> </a:t>
            </a:r>
            <a:r>
              <a:rPr lang="en-US" sz="2800" dirty="0" err="1">
                <a:solidFill>
                  <a:srgbClr val="FEFFFF"/>
                </a:solidFill>
                <a:latin typeface="Verdana" pitchFamily="34" charset="0"/>
              </a:rPr>
              <a:t>các</a:t>
            </a:r>
            <a:r>
              <a:rPr lang="en-US" sz="2800" dirty="0">
                <a:solidFill>
                  <a:srgbClr val="FEFFFF"/>
                </a:solidFill>
                <a:latin typeface="Verdana" pitchFamily="34" charset="0"/>
              </a:rPr>
              <a:t> </a:t>
            </a:r>
            <a:r>
              <a:rPr lang="en-US" sz="2800" dirty="0" err="1">
                <a:solidFill>
                  <a:srgbClr val="FEFFFF"/>
                </a:solidFill>
                <a:latin typeface="Verdana" pitchFamily="34" charset="0"/>
              </a:rPr>
              <a:t>quy</a:t>
            </a:r>
            <a:r>
              <a:rPr lang="en-US" sz="2800" dirty="0">
                <a:solidFill>
                  <a:srgbClr val="FEFFFF"/>
                </a:solidFill>
                <a:latin typeface="Verdana" pitchFamily="34" charset="0"/>
              </a:rPr>
              <a:t> </a:t>
            </a:r>
            <a:r>
              <a:rPr lang="en-US" sz="2800" dirty="0" err="1">
                <a:solidFill>
                  <a:srgbClr val="FEFFFF"/>
                </a:solidFill>
                <a:latin typeface="Verdana" pitchFamily="34" charset="0"/>
              </a:rPr>
              <a:t>định</a:t>
            </a:r>
            <a:r>
              <a:rPr lang="en-US" sz="2800" dirty="0">
                <a:solidFill>
                  <a:srgbClr val="FEFFFF"/>
                </a:solidFill>
                <a:latin typeface="Verdana" pitchFamily="34" charset="0"/>
              </a:rPr>
              <a:t>.</a:t>
            </a:r>
          </a:p>
          <a:p>
            <a:pPr lvl="1" eaLnBrk="1" hangingPunct="1">
              <a:spcBef>
                <a:spcPct val="30000"/>
              </a:spcBef>
              <a:defRPr/>
            </a:pPr>
            <a:r>
              <a:rPr lang="en-US" sz="2800" dirty="0" err="1">
                <a:solidFill>
                  <a:srgbClr val="FEFFFF"/>
                </a:solidFill>
                <a:latin typeface="Verdana" pitchFamily="34" charset="0"/>
              </a:rPr>
              <a:t>Người</a:t>
            </a:r>
            <a:r>
              <a:rPr lang="en-US" sz="2800" dirty="0">
                <a:solidFill>
                  <a:srgbClr val="FEFFFF"/>
                </a:solidFill>
                <a:latin typeface="Verdana" pitchFamily="34" charset="0"/>
              </a:rPr>
              <a:t> </a:t>
            </a:r>
            <a:r>
              <a:rPr lang="en-US" sz="2800" dirty="0" err="1">
                <a:solidFill>
                  <a:srgbClr val="00B0F0"/>
                </a:solidFill>
                <a:latin typeface="Verdana" pitchFamily="34" charset="0"/>
              </a:rPr>
              <a:t>ổn</a:t>
            </a:r>
            <a:r>
              <a:rPr lang="en-US" sz="2800" dirty="0">
                <a:solidFill>
                  <a:srgbClr val="00B0F0"/>
                </a:solidFill>
                <a:latin typeface="Verdana" pitchFamily="34" charset="0"/>
              </a:rPr>
              <a:t> </a:t>
            </a:r>
            <a:r>
              <a:rPr lang="en-US" sz="2800" dirty="0" err="1">
                <a:solidFill>
                  <a:srgbClr val="00B0F0"/>
                </a:solidFill>
                <a:latin typeface="Verdana" pitchFamily="34" charset="0"/>
              </a:rPr>
              <a:t>định</a:t>
            </a:r>
            <a:r>
              <a:rPr lang="en-US" sz="2800" dirty="0">
                <a:solidFill>
                  <a:srgbClr val="00B0F0"/>
                </a:solidFill>
                <a:latin typeface="Verdana" pitchFamily="34" charset="0"/>
              </a:rPr>
              <a:t> </a:t>
            </a:r>
            <a:r>
              <a:rPr lang="en-US" sz="2800" dirty="0" err="1">
                <a:solidFill>
                  <a:srgbClr val="FEFFFF"/>
                </a:solidFill>
                <a:latin typeface="Verdana" pitchFamily="34" charset="0"/>
              </a:rPr>
              <a:t>nhóm</a:t>
            </a:r>
            <a:r>
              <a:rPr lang="en-US" sz="2800" dirty="0">
                <a:solidFill>
                  <a:srgbClr val="FEFFFF"/>
                </a:solidFill>
                <a:latin typeface="Verdana" pitchFamily="34" charset="0"/>
              </a:rPr>
              <a:t> </a:t>
            </a:r>
            <a:r>
              <a:rPr lang="en-US" sz="2800" dirty="0" err="1">
                <a:solidFill>
                  <a:srgbClr val="FEFFFF"/>
                </a:solidFill>
                <a:latin typeface="Verdana" pitchFamily="34" charset="0"/>
              </a:rPr>
              <a:t>và</a:t>
            </a:r>
            <a:r>
              <a:rPr lang="en-US" sz="2800" dirty="0">
                <a:solidFill>
                  <a:srgbClr val="FEFFFF"/>
                </a:solidFill>
                <a:latin typeface="Verdana" pitchFamily="34" charset="0"/>
              </a:rPr>
              <a:t> </a:t>
            </a:r>
            <a:r>
              <a:rPr lang="en-US" sz="2800" dirty="0" err="1">
                <a:solidFill>
                  <a:srgbClr val="FEFFFF"/>
                </a:solidFill>
                <a:latin typeface="Verdana" pitchFamily="34" charset="0"/>
              </a:rPr>
              <a:t>ủng</a:t>
            </a:r>
            <a:r>
              <a:rPr lang="en-US" sz="2800" dirty="0">
                <a:solidFill>
                  <a:srgbClr val="FEFFFF"/>
                </a:solidFill>
                <a:latin typeface="Verdana" pitchFamily="34" charset="0"/>
              </a:rPr>
              <a:t> </a:t>
            </a:r>
            <a:r>
              <a:rPr lang="en-US" sz="2800" dirty="0" err="1">
                <a:solidFill>
                  <a:srgbClr val="FEFFFF"/>
                </a:solidFill>
                <a:latin typeface="Verdana" pitchFamily="34" charset="0"/>
              </a:rPr>
              <a:t>hộ</a:t>
            </a:r>
            <a:r>
              <a:rPr lang="en-US" sz="2800" dirty="0">
                <a:solidFill>
                  <a:srgbClr val="FEFFFF"/>
                </a:solidFill>
                <a:latin typeface="Verdana" pitchFamily="34" charset="0"/>
              </a:rPr>
              <a:t> </a:t>
            </a:r>
            <a:r>
              <a:rPr lang="en-US" sz="2800" dirty="0" err="1">
                <a:solidFill>
                  <a:srgbClr val="FEFFFF"/>
                </a:solidFill>
                <a:latin typeface="Verdana" pitchFamily="34" charset="0"/>
              </a:rPr>
              <a:t>quản</a:t>
            </a:r>
            <a:r>
              <a:rPr lang="en-US" sz="2800" dirty="0">
                <a:solidFill>
                  <a:srgbClr val="FEFFFF"/>
                </a:solidFill>
                <a:latin typeface="Verdana" pitchFamily="34" charset="0"/>
              </a:rPr>
              <a:t> </a:t>
            </a:r>
            <a:r>
              <a:rPr lang="en-US" sz="2800" dirty="0" err="1">
                <a:solidFill>
                  <a:srgbClr val="FEFFFF"/>
                </a:solidFill>
                <a:latin typeface="Verdana" pitchFamily="34" charset="0"/>
              </a:rPr>
              <a:t>trò</a:t>
            </a:r>
            <a:r>
              <a:rPr lang="en-US" sz="2800" dirty="0">
                <a:solidFill>
                  <a:srgbClr val="FEFFFF"/>
                </a:solidFill>
                <a:latin typeface="Verdana" pitchFamily="34" charset="0"/>
              </a:rPr>
              <a:t>.</a:t>
            </a:r>
          </a:p>
          <a:p>
            <a:pPr lvl="1" eaLnBrk="1" hangingPunct="1">
              <a:spcBef>
                <a:spcPct val="30000"/>
              </a:spcBef>
              <a:defRPr/>
            </a:pPr>
            <a:r>
              <a:rPr lang="en-US" sz="2800" dirty="0" err="1">
                <a:solidFill>
                  <a:srgbClr val="FEFFFF"/>
                </a:solidFill>
                <a:latin typeface="Verdana" pitchFamily="34" charset="0"/>
              </a:rPr>
              <a:t>Người</a:t>
            </a:r>
            <a:r>
              <a:rPr lang="en-US" sz="2800" dirty="0">
                <a:solidFill>
                  <a:srgbClr val="FEFFFF"/>
                </a:solidFill>
                <a:latin typeface="Verdana" pitchFamily="34" charset="0"/>
              </a:rPr>
              <a:t> </a:t>
            </a:r>
            <a:r>
              <a:rPr lang="en-US" sz="2800" dirty="0" err="1">
                <a:solidFill>
                  <a:srgbClr val="FEFFFF"/>
                </a:solidFill>
                <a:latin typeface="Verdana" pitchFamily="34" charset="0"/>
              </a:rPr>
              <a:t>tạo</a:t>
            </a:r>
            <a:r>
              <a:rPr lang="en-US" sz="2800" dirty="0">
                <a:solidFill>
                  <a:srgbClr val="FEFFFF"/>
                </a:solidFill>
                <a:latin typeface="Verdana" pitchFamily="34" charset="0"/>
              </a:rPr>
              <a:t> </a:t>
            </a:r>
            <a:r>
              <a:rPr lang="en-US" sz="2800" dirty="0" err="1">
                <a:solidFill>
                  <a:srgbClr val="FEFFFF"/>
                </a:solidFill>
                <a:latin typeface="Verdana" pitchFamily="34" charset="0"/>
              </a:rPr>
              <a:t>ra</a:t>
            </a:r>
            <a:r>
              <a:rPr lang="en-US" sz="2800" dirty="0">
                <a:solidFill>
                  <a:srgbClr val="FEFFFF"/>
                </a:solidFill>
                <a:latin typeface="Verdana" pitchFamily="34" charset="0"/>
              </a:rPr>
              <a:t> </a:t>
            </a:r>
            <a:r>
              <a:rPr lang="en-US" sz="2800" dirty="0" err="1">
                <a:solidFill>
                  <a:srgbClr val="FEFFFF"/>
                </a:solidFill>
                <a:latin typeface="Verdana" pitchFamily="34" charset="0"/>
              </a:rPr>
              <a:t>sự</a:t>
            </a:r>
            <a:r>
              <a:rPr lang="en-US" sz="2800" dirty="0">
                <a:solidFill>
                  <a:srgbClr val="FEFFFF"/>
                </a:solidFill>
                <a:latin typeface="Verdana" pitchFamily="34" charset="0"/>
              </a:rPr>
              <a:t> </a:t>
            </a:r>
            <a:r>
              <a:rPr lang="en-US" sz="2800" dirty="0" err="1">
                <a:solidFill>
                  <a:srgbClr val="00B0F0"/>
                </a:solidFill>
                <a:latin typeface="Verdana" pitchFamily="34" charset="0"/>
              </a:rPr>
              <a:t>cổ</a:t>
            </a:r>
            <a:r>
              <a:rPr lang="en-US" sz="2800" dirty="0">
                <a:solidFill>
                  <a:srgbClr val="00B0F0"/>
                </a:solidFill>
                <a:latin typeface="Verdana" pitchFamily="34" charset="0"/>
              </a:rPr>
              <a:t> </a:t>
            </a:r>
            <a:r>
              <a:rPr lang="en-US" sz="2800" dirty="0" err="1">
                <a:solidFill>
                  <a:srgbClr val="00B0F0"/>
                </a:solidFill>
                <a:latin typeface="Verdana" pitchFamily="34" charset="0"/>
              </a:rPr>
              <a:t>vũ</a:t>
            </a:r>
            <a:r>
              <a:rPr lang="en-US" sz="2800" dirty="0">
                <a:solidFill>
                  <a:srgbClr val="00B0F0"/>
                </a:solidFill>
                <a:latin typeface="Verdana" pitchFamily="34" charset="0"/>
              </a:rPr>
              <a:t>.</a:t>
            </a:r>
          </a:p>
          <a:p>
            <a:pPr eaLnBrk="1" hangingPunct="1">
              <a:buFontTx/>
              <a:buNone/>
              <a:defRPr/>
            </a:pPr>
            <a:endParaRPr lang="en-US" dirty="0">
              <a:solidFill>
                <a:srgbClr val="FEFFFF"/>
              </a:solidFill>
            </a:endParaRPr>
          </a:p>
        </p:txBody>
      </p:sp>
      <p:sp>
        <p:nvSpPr>
          <p:cNvPr id="10244" name="Slide Number Placeholder 5">
            <a:extLst>
              <a:ext uri="{FF2B5EF4-FFF2-40B4-BE49-F238E27FC236}">
                <a16:creationId xmlns:a16="http://schemas.microsoft.com/office/drawing/2014/main" id="{FE4993D7-D623-C72A-91BE-5901FCD21159}"/>
              </a:ext>
            </a:extLst>
          </p:cNvPr>
          <p:cNvSpPr>
            <a:spLocks noGrp="1"/>
          </p:cNvSpPr>
          <p:nvPr>
            <p:ph type="sldNum" sz="quarter" idx="12"/>
          </p:nvPr>
        </p:nvSpPr>
        <p:spPr>
          <a:xfrm>
            <a:off x="8030718" y="6175188"/>
            <a:ext cx="51435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spcAft>
                <a:spcPts val="600"/>
              </a:spcAft>
              <a:buFontTx/>
              <a:buNone/>
            </a:pPr>
            <a:fld id="{0A45C45B-2094-334A-B5AA-02BAFB11AE52}" type="slidenum">
              <a:rPr lang="en-US" altLang="en-US" sz="900">
                <a:solidFill>
                  <a:srgbClr val="FFFFFF"/>
                </a:solidFill>
              </a:rPr>
              <a:pPr>
                <a:spcBef>
                  <a:spcPct val="0"/>
                </a:spcBef>
                <a:spcAft>
                  <a:spcPts val="600"/>
                </a:spcAft>
                <a:buFontTx/>
                <a:buNone/>
              </a:pPr>
              <a:t>12</a:t>
            </a:fld>
            <a:endParaRPr lang="en-US" altLang="en-US" sz="9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5" name="Rectangle 72">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606" name="Group 74">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76"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0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Rectangle 2">
            <a:extLst>
              <a:ext uri="{FF2B5EF4-FFF2-40B4-BE49-F238E27FC236}">
                <a16:creationId xmlns:a16="http://schemas.microsoft.com/office/drawing/2014/main" id="{EE88F4C1-14A8-4219-BFEB-44EBA513097C}"/>
              </a:ext>
            </a:extLst>
          </p:cNvPr>
          <p:cNvSpPr>
            <a:spLocks noGrp="1" noChangeArrowheads="1"/>
          </p:cNvSpPr>
          <p:nvPr>
            <p:ph type="title"/>
          </p:nvPr>
        </p:nvSpPr>
        <p:spPr>
          <a:xfrm>
            <a:off x="823851" y="885651"/>
            <a:ext cx="2422352" cy="4624603"/>
          </a:xfrm>
        </p:spPr>
        <p:txBody>
          <a:bodyPr>
            <a:normAutofit/>
          </a:bodyPr>
          <a:lstStyle/>
          <a:p>
            <a:pPr eaLnBrk="1" hangingPunct="1">
              <a:defRPr/>
            </a:pPr>
            <a:r>
              <a:rPr lang="en-US">
                <a:solidFill>
                  <a:srgbClr val="FFFFFF"/>
                </a:solidFill>
                <a:ea typeface="+mj-ea"/>
              </a:rPr>
              <a:t>Những Vai trò trong Giờ Chơi</a:t>
            </a:r>
          </a:p>
        </p:txBody>
      </p:sp>
      <p:sp>
        <p:nvSpPr>
          <p:cNvPr id="25603" name="Rectangle 3">
            <a:extLst>
              <a:ext uri="{FF2B5EF4-FFF2-40B4-BE49-F238E27FC236}">
                <a16:creationId xmlns:a16="http://schemas.microsoft.com/office/drawing/2014/main" id="{E8A42740-298C-43F7-BB8D-6D90DB4675FF}"/>
              </a:ext>
            </a:extLst>
          </p:cNvPr>
          <p:cNvSpPr>
            <a:spLocks noGrp="1" noChangeArrowheads="1"/>
          </p:cNvSpPr>
          <p:nvPr>
            <p:ph idx="1"/>
          </p:nvPr>
        </p:nvSpPr>
        <p:spPr>
          <a:xfrm>
            <a:off x="3734031" y="885651"/>
            <a:ext cx="4893915" cy="4616849"/>
          </a:xfrm>
        </p:spPr>
        <p:txBody>
          <a:bodyPr anchor="ctr">
            <a:normAutofit/>
          </a:bodyPr>
          <a:lstStyle/>
          <a:p>
            <a:pPr eaLnBrk="1" hangingPunct="1">
              <a:buFontTx/>
              <a:buNone/>
              <a:defRPr/>
            </a:pPr>
            <a:r>
              <a:rPr lang="en-US" sz="3600" b="1" dirty="0" err="1">
                <a:solidFill>
                  <a:srgbClr val="FFC000"/>
                </a:solidFill>
                <a:latin typeface="Verdana" pitchFamily="34" charset="0"/>
              </a:rPr>
              <a:t>Thư</a:t>
            </a:r>
            <a:r>
              <a:rPr lang="en-US" sz="3600" b="1" dirty="0">
                <a:solidFill>
                  <a:srgbClr val="FFC000"/>
                </a:solidFill>
                <a:latin typeface="Verdana" pitchFamily="34" charset="0"/>
              </a:rPr>
              <a:t> </a:t>
            </a:r>
            <a:r>
              <a:rPr lang="en-US" sz="3600" b="1" dirty="0" err="1">
                <a:solidFill>
                  <a:srgbClr val="FFC000"/>
                </a:solidFill>
                <a:latin typeface="Verdana" pitchFamily="34" charset="0"/>
              </a:rPr>
              <a:t>ký</a:t>
            </a:r>
            <a:r>
              <a:rPr lang="en-US" sz="3600" b="1" dirty="0">
                <a:solidFill>
                  <a:srgbClr val="FFC000"/>
                </a:solidFill>
                <a:latin typeface="Verdana" pitchFamily="34" charset="0"/>
              </a:rPr>
              <a:t>:</a:t>
            </a:r>
          </a:p>
          <a:p>
            <a:pPr eaLnBrk="1" hangingPunct="1">
              <a:buFontTx/>
              <a:buNone/>
              <a:defRPr/>
            </a:pPr>
            <a:endParaRPr lang="en-US" dirty="0">
              <a:latin typeface="Verdana" pitchFamily="34" charset="0"/>
            </a:endParaRPr>
          </a:p>
          <a:p>
            <a:pPr lvl="1" eaLnBrk="1" hangingPunct="1">
              <a:spcBef>
                <a:spcPct val="30000"/>
              </a:spcBef>
              <a:buFontTx/>
              <a:buNone/>
              <a:defRPr/>
            </a:pPr>
            <a:r>
              <a:rPr lang="en-US" sz="2100" dirty="0">
                <a:latin typeface="Verdana" pitchFamily="34" charset="0"/>
              </a:rPr>
              <a:t>- </a:t>
            </a:r>
            <a:r>
              <a:rPr lang="en-US" sz="2800" dirty="0" err="1">
                <a:solidFill>
                  <a:srgbClr val="0070C0"/>
                </a:solidFill>
                <a:latin typeface="Verdana" pitchFamily="34" charset="0"/>
              </a:rPr>
              <a:t>Ghi</a:t>
            </a:r>
            <a:r>
              <a:rPr lang="en-US" sz="2800" dirty="0">
                <a:solidFill>
                  <a:srgbClr val="0070C0"/>
                </a:solidFill>
                <a:latin typeface="Verdana" pitchFamily="34" charset="0"/>
              </a:rPr>
              <a:t> </a:t>
            </a:r>
            <a:r>
              <a:rPr lang="en-US" sz="2800" dirty="0" err="1">
                <a:solidFill>
                  <a:srgbClr val="0070C0"/>
                </a:solidFill>
                <a:latin typeface="Verdana" pitchFamily="34" charset="0"/>
              </a:rPr>
              <a:t>điểm</a:t>
            </a:r>
            <a:r>
              <a:rPr lang="en-US" sz="2800" dirty="0">
                <a:solidFill>
                  <a:srgbClr val="0070C0"/>
                </a:solidFill>
                <a:latin typeface="Verdana" pitchFamily="34" charset="0"/>
              </a:rPr>
              <a:t> </a:t>
            </a:r>
            <a:r>
              <a:rPr lang="en-US" sz="2800" dirty="0" err="1">
                <a:latin typeface="Verdana" pitchFamily="34" charset="0"/>
              </a:rPr>
              <a:t>cho</a:t>
            </a:r>
            <a:r>
              <a:rPr lang="en-US" sz="2800" dirty="0">
                <a:latin typeface="Verdana" pitchFamily="34" charset="0"/>
              </a:rPr>
              <a:t> </a:t>
            </a:r>
            <a:r>
              <a:rPr lang="en-US" sz="2800" dirty="0" err="1">
                <a:latin typeface="Verdana" pitchFamily="34" charset="0"/>
              </a:rPr>
              <a:t>mỗi</a:t>
            </a:r>
            <a:r>
              <a:rPr lang="en-US" sz="2800" dirty="0">
                <a:latin typeface="Verdana" pitchFamily="34" charset="0"/>
              </a:rPr>
              <a:t> </a:t>
            </a:r>
            <a:r>
              <a:rPr lang="en-US" sz="2800" dirty="0" err="1">
                <a:latin typeface="Verdana" pitchFamily="34" charset="0"/>
              </a:rPr>
              <a:t>nhóm</a:t>
            </a:r>
            <a:r>
              <a:rPr lang="en-US" sz="2800" dirty="0">
                <a:latin typeface="Verdana" pitchFamily="34" charset="0"/>
              </a:rPr>
              <a:t>.</a:t>
            </a:r>
          </a:p>
          <a:p>
            <a:pPr lvl="1" eaLnBrk="1" hangingPunct="1">
              <a:spcBef>
                <a:spcPct val="30000"/>
              </a:spcBef>
              <a:buFontTx/>
              <a:buChar char="-"/>
              <a:defRPr/>
            </a:pPr>
            <a:r>
              <a:rPr lang="en-US" sz="2800" dirty="0" err="1">
                <a:solidFill>
                  <a:srgbClr val="0070C0"/>
                </a:solidFill>
                <a:latin typeface="Verdana" pitchFamily="34" charset="0"/>
              </a:rPr>
              <a:t>Thông</a:t>
            </a:r>
            <a:r>
              <a:rPr lang="en-US" sz="2800" dirty="0">
                <a:solidFill>
                  <a:srgbClr val="0070C0"/>
                </a:solidFill>
                <a:latin typeface="Verdana" pitchFamily="34" charset="0"/>
              </a:rPr>
              <a:t> </a:t>
            </a:r>
            <a:r>
              <a:rPr lang="en-US" sz="2800" dirty="0" err="1">
                <a:solidFill>
                  <a:srgbClr val="0070C0"/>
                </a:solidFill>
                <a:latin typeface="Verdana" pitchFamily="34" charset="0"/>
              </a:rPr>
              <a:t>báo</a:t>
            </a:r>
            <a:r>
              <a:rPr lang="en-US" sz="2800" dirty="0">
                <a:solidFill>
                  <a:srgbClr val="0070C0"/>
                </a:solidFill>
                <a:latin typeface="Verdana" pitchFamily="34" charset="0"/>
              </a:rPr>
              <a:t> </a:t>
            </a:r>
            <a:r>
              <a:rPr lang="en-US" sz="2800" dirty="0" err="1">
                <a:latin typeface="Verdana" pitchFamily="34" charset="0"/>
              </a:rPr>
              <a:t>điểm</a:t>
            </a:r>
            <a:r>
              <a:rPr lang="en-US" sz="2800" dirty="0">
                <a:latin typeface="Verdana" pitchFamily="34" charset="0"/>
              </a:rPr>
              <a:t> </a:t>
            </a:r>
            <a:r>
              <a:rPr lang="en-US" sz="2800" dirty="0" err="1">
                <a:latin typeface="Verdana" pitchFamily="34" charset="0"/>
              </a:rPr>
              <a:t>cho</a:t>
            </a:r>
            <a:r>
              <a:rPr lang="en-US" sz="2800" dirty="0">
                <a:latin typeface="Verdana" pitchFamily="34" charset="0"/>
              </a:rPr>
              <a:t> </a:t>
            </a:r>
            <a:r>
              <a:rPr lang="en-US" sz="2800" dirty="0" err="1">
                <a:latin typeface="Verdana" pitchFamily="34" charset="0"/>
              </a:rPr>
              <a:t>các</a:t>
            </a:r>
            <a:r>
              <a:rPr lang="en-US" sz="2800" dirty="0">
                <a:latin typeface="Verdana" pitchFamily="34" charset="0"/>
              </a:rPr>
              <a:t> </a:t>
            </a:r>
            <a:r>
              <a:rPr lang="en-US" sz="2800" dirty="0" err="1">
                <a:latin typeface="Verdana" pitchFamily="34" charset="0"/>
              </a:rPr>
              <a:t>nhóm</a:t>
            </a:r>
            <a:r>
              <a:rPr lang="en-US" sz="2800" dirty="0">
                <a:latin typeface="Verdana" pitchFamily="34" charset="0"/>
              </a:rPr>
              <a:t> </a:t>
            </a:r>
            <a:r>
              <a:rPr lang="en-US" sz="2800" dirty="0" err="1">
                <a:latin typeface="Verdana" pitchFamily="34" charset="0"/>
              </a:rPr>
              <a:t>mỗi</a:t>
            </a:r>
            <a:r>
              <a:rPr lang="en-US" sz="2800" dirty="0">
                <a:latin typeface="Verdana" pitchFamily="34" charset="0"/>
              </a:rPr>
              <a:t> </a:t>
            </a:r>
            <a:r>
              <a:rPr lang="en-US" sz="2800" dirty="0" err="1">
                <a:latin typeface="Verdana" pitchFamily="34" charset="0"/>
              </a:rPr>
              <a:t>khi</a:t>
            </a:r>
            <a:r>
              <a:rPr lang="en-US" sz="2800" dirty="0">
                <a:latin typeface="Verdana" pitchFamily="34" charset="0"/>
              </a:rPr>
              <a:t> </a:t>
            </a:r>
            <a:r>
              <a:rPr lang="en-US" sz="2800" dirty="0" err="1">
                <a:latin typeface="Verdana" pitchFamily="34" charset="0"/>
              </a:rPr>
              <a:t>chuyển</a:t>
            </a:r>
            <a:r>
              <a:rPr lang="en-US" sz="2800" dirty="0">
                <a:latin typeface="Verdana" pitchFamily="34" charset="0"/>
              </a:rPr>
              <a:t> sang </a:t>
            </a:r>
            <a:r>
              <a:rPr lang="en-US" sz="2800" dirty="0" err="1">
                <a:latin typeface="Verdana" pitchFamily="34" charset="0"/>
              </a:rPr>
              <a:t>trò</a:t>
            </a:r>
            <a:r>
              <a:rPr lang="en-US" sz="2800" dirty="0">
                <a:latin typeface="Verdana" pitchFamily="34" charset="0"/>
              </a:rPr>
              <a:t> </a:t>
            </a:r>
            <a:r>
              <a:rPr lang="en-US" sz="2800" dirty="0" err="1">
                <a:latin typeface="Verdana" pitchFamily="34" charset="0"/>
              </a:rPr>
              <a:t>chơi</a:t>
            </a:r>
            <a:r>
              <a:rPr lang="en-US" sz="2800" dirty="0">
                <a:latin typeface="Verdana" pitchFamily="34" charset="0"/>
              </a:rPr>
              <a:t> </a:t>
            </a:r>
            <a:r>
              <a:rPr lang="en-US" sz="2800" dirty="0" err="1">
                <a:latin typeface="Verdana" pitchFamily="34" charset="0"/>
              </a:rPr>
              <a:t>mới</a:t>
            </a:r>
            <a:r>
              <a:rPr lang="en-US" sz="2800" dirty="0">
                <a:latin typeface="Verdana" pitchFamily="34" charset="0"/>
              </a:rPr>
              <a:t>.</a:t>
            </a:r>
          </a:p>
          <a:p>
            <a:pPr lvl="1" eaLnBrk="1" hangingPunct="1">
              <a:spcBef>
                <a:spcPct val="30000"/>
              </a:spcBef>
              <a:buFontTx/>
              <a:buChar char="-"/>
              <a:defRPr/>
            </a:pPr>
            <a:r>
              <a:rPr lang="en-US" sz="2800" dirty="0" err="1">
                <a:solidFill>
                  <a:srgbClr val="0070C0"/>
                </a:solidFill>
                <a:latin typeface="Verdana" pitchFamily="34" charset="0"/>
              </a:rPr>
              <a:t>Công</a:t>
            </a:r>
            <a:r>
              <a:rPr lang="en-US" sz="2800" dirty="0">
                <a:solidFill>
                  <a:srgbClr val="0070C0"/>
                </a:solidFill>
                <a:latin typeface="Verdana" pitchFamily="34" charset="0"/>
              </a:rPr>
              <a:t> </a:t>
            </a:r>
            <a:r>
              <a:rPr lang="en-US" sz="2800" dirty="0" err="1">
                <a:solidFill>
                  <a:srgbClr val="0070C0"/>
                </a:solidFill>
                <a:latin typeface="Verdana" pitchFamily="34" charset="0"/>
              </a:rPr>
              <a:t>bố</a:t>
            </a:r>
            <a:r>
              <a:rPr lang="en-US" sz="2800" dirty="0">
                <a:solidFill>
                  <a:srgbClr val="0070C0"/>
                </a:solidFill>
                <a:latin typeface="Verdana" pitchFamily="34" charset="0"/>
              </a:rPr>
              <a:t> </a:t>
            </a:r>
            <a:r>
              <a:rPr lang="en-US" sz="2800" dirty="0" err="1">
                <a:latin typeface="Verdana" pitchFamily="34" charset="0"/>
              </a:rPr>
              <a:t>điểm</a:t>
            </a:r>
            <a:r>
              <a:rPr lang="en-US" sz="2800" dirty="0">
                <a:latin typeface="Verdana" pitchFamily="34" charset="0"/>
              </a:rPr>
              <a:t> </a:t>
            </a:r>
            <a:r>
              <a:rPr lang="en-US" sz="2800" dirty="0" err="1">
                <a:latin typeface="Verdana" pitchFamily="34" charset="0"/>
              </a:rPr>
              <a:t>sau</a:t>
            </a:r>
            <a:r>
              <a:rPr lang="en-US" sz="2800" dirty="0">
                <a:latin typeface="Verdana" pitchFamily="34" charset="0"/>
              </a:rPr>
              <a:t> </a:t>
            </a:r>
            <a:r>
              <a:rPr lang="en-US" sz="2800" dirty="0" err="1">
                <a:latin typeface="Verdana" pitchFamily="34" charset="0"/>
              </a:rPr>
              <a:t>khi</a:t>
            </a:r>
            <a:r>
              <a:rPr lang="en-US" sz="2800" dirty="0">
                <a:latin typeface="Verdana" pitchFamily="34" charset="0"/>
              </a:rPr>
              <a:t> </a:t>
            </a:r>
            <a:r>
              <a:rPr lang="en-US" sz="2800" dirty="0" err="1">
                <a:latin typeface="Verdana" pitchFamily="34" charset="0"/>
              </a:rPr>
              <a:t>kết</a:t>
            </a:r>
            <a:r>
              <a:rPr lang="en-US" sz="2800" dirty="0">
                <a:latin typeface="Verdana" pitchFamily="34" charset="0"/>
              </a:rPr>
              <a:t> </a:t>
            </a:r>
            <a:r>
              <a:rPr lang="en-US" sz="2800" dirty="0" err="1">
                <a:latin typeface="Verdana" pitchFamily="34" charset="0"/>
              </a:rPr>
              <a:t>thúc</a:t>
            </a:r>
            <a:r>
              <a:rPr lang="en-US" sz="2800" dirty="0">
                <a:latin typeface="Verdana" pitchFamily="34" charset="0"/>
              </a:rPr>
              <a:t> </a:t>
            </a:r>
            <a:r>
              <a:rPr lang="en-US" sz="2800" dirty="0" err="1">
                <a:latin typeface="Verdana" pitchFamily="34" charset="0"/>
              </a:rPr>
              <a:t>giờ</a:t>
            </a:r>
            <a:r>
              <a:rPr lang="en-US" sz="2800" dirty="0">
                <a:latin typeface="Verdana" pitchFamily="34" charset="0"/>
              </a:rPr>
              <a:t> </a:t>
            </a:r>
            <a:r>
              <a:rPr lang="en-US" sz="2800" dirty="0" err="1">
                <a:latin typeface="Verdana" pitchFamily="34" charset="0"/>
              </a:rPr>
              <a:t>chơi</a:t>
            </a:r>
            <a:r>
              <a:rPr lang="en-US" sz="2800" dirty="0">
                <a:latin typeface="Verdana" pitchFamily="34" charset="0"/>
              </a:rPr>
              <a:t>.</a:t>
            </a:r>
          </a:p>
          <a:p>
            <a:pPr eaLnBrk="1" hangingPunct="1">
              <a:defRPr/>
            </a:pPr>
            <a:endParaRPr lang="en-US" dirty="0"/>
          </a:p>
        </p:txBody>
      </p:sp>
      <p:sp>
        <p:nvSpPr>
          <p:cNvPr id="12291" name="Slide Number Placeholder 5">
            <a:extLst>
              <a:ext uri="{FF2B5EF4-FFF2-40B4-BE49-F238E27FC236}">
                <a16:creationId xmlns:a16="http://schemas.microsoft.com/office/drawing/2014/main" id="{76743511-15D5-3273-E215-7556DDC116C8}"/>
              </a:ext>
            </a:extLst>
          </p:cNvPr>
          <p:cNvSpPr>
            <a:spLocks noGrp="1"/>
          </p:cNvSpPr>
          <p:nvPr>
            <p:ph type="sldNum" sz="quarter" idx="12"/>
          </p:nvPr>
        </p:nvSpPr>
        <p:spPr>
          <a:xfrm>
            <a:off x="8030718" y="6382512"/>
            <a:ext cx="51435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spcAft>
                <a:spcPts val="600"/>
              </a:spcAft>
              <a:buFontTx/>
              <a:buNone/>
            </a:pPr>
            <a:fld id="{EE71C011-D535-A54E-BC99-83175C06B35E}" type="slidenum">
              <a:rPr lang="en-US" altLang="en-US" sz="900"/>
              <a:pPr>
                <a:spcBef>
                  <a:spcPct val="0"/>
                </a:spcBef>
                <a:spcAft>
                  <a:spcPts val="600"/>
                </a:spcAft>
                <a:buFontTx/>
                <a:buNone/>
              </a:pPr>
              <a:t>13</a:t>
            </a:fld>
            <a:endParaRPr lang="en-US" altLang="en-US" sz="9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EBC59E5-0A50-48C9-B0F7-3A69591FAC70}"/>
              </a:ext>
            </a:extLst>
          </p:cNvPr>
          <p:cNvSpPr>
            <a:spLocks noGrp="1" noChangeArrowheads="1"/>
          </p:cNvSpPr>
          <p:nvPr>
            <p:ph type="title"/>
          </p:nvPr>
        </p:nvSpPr>
        <p:spPr>
          <a:xfrm>
            <a:off x="1807028" y="190046"/>
            <a:ext cx="5529944" cy="1143000"/>
          </a:xfrm>
        </p:spPr>
        <p:txBody>
          <a:bodyPr>
            <a:normAutofit fontScale="90000"/>
          </a:bodyPr>
          <a:lstStyle/>
          <a:p>
            <a:pPr algn="ctr" eaLnBrk="1" hangingPunct="1">
              <a:defRPr/>
            </a:pPr>
            <a:r>
              <a:rPr lang="en-US" sz="4000" b="1" dirty="0" err="1">
                <a:solidFill>
                  <a:srgbClr val="0070C0"/>
                </a:solidFill>
                <a:ea typeface="+mj-ea"/>
              </a:rPr>
              <a:t>Giữ</a:t>
            </a:r>
            <a:r>
              <a:rPr lang="en-US" sz="4000" b="1" dirty="0">
                <a:solidFill>
                  <a:srgbClr val="0070C0"/>
                </a:solidFill>
                <a:ea typeface="+mj-ea"/>
              </a:rPr>
              <a:t> </a:t>
            </a:r>
            <a:r>
              <a:rPr lang="en-US" sz="4000" b="1" dirty="0" err="1">
                <a:solidFill>
                  <a:srgbClr val="FF0000"/>
                </a:solidFill>
                <a:ea typeface="+mj-ea"/>
              </a:rPr>
              <a:t>Quy</a:t>
            </a:r>
            <a:r>
              <a:rPr lang="en-US" sz="4000" b="1" dirty="0">
                <a:solidFill>
                  <a:srgbClr val="FF0000"/>
                </a:solidFill>
                <a:ea typeface="+mj-ea"/>
              </a:rPr>
              <a:t> </a:t>
            </a:r>
            <a:r>
              <a:rPr lang="en-US" sz="4000" b="1" dirty="0" err="1">
                <a:solidFill>
                  <a:srgbClr val="FF0000"/>
                </a:solidFill>
                <a:ea typeface="+mj-ea"/>
              </a:rPr>
              <a:t>Luật</a:t>
            </a:r>
            <a:r>
              <a:rPr lang="en-US" sz="4000" b="1" dirty="0">
                <a:solidFill>
                  <a:srgbClr val="FF0000"/>
                </a:solidFill>
                <a:ea typeface="+mj-ea"/>
              </a:rPr>
              <a:t> </a:t>
            </a:r>
            <a:r>
              <a:rPr lang="en-US" sz="4000" b="1" dirty="0" err="1">
                <a:solidFill>
                  <a:srgbClr val="0070C0"/>
                </a:solidFill>
              </a:rPr>
              <a:t>Trò</a:t>
            </a:r>
            <a:r>
              <a:rPr lang="en-US" sz="4000" b="1" dirty="0">
                <a:solidFill>
                  <a:srgbClr val="0070C0"/>
                </a:solidFill>
                <a:ea typeface="+mj-ea"/>
              </a:rPr>
              <a:t> </a:t>
            </a:r>
            <a:r>
              <a:rPr lang="en-US" sz="4000" b="1" dirty="0" err="1">
                <a:solidFill>
                  <a:srgbClr val="0070C0"/>
                </a:solidFill>
                <a:ea typeface="+mj-ea"/>
              </a:rPr>
              <a:t>Chơi</a:t>
            </a:r>
            <a:r>
              <a:rPr lang="en-US" sz="4000" b="1" dirty="0">
                <a:solidFill>
                  <a:srgbClr val="0070C0"/>
                </a:solidFill>
                <a:ea typeface="+mj-ea"/>
              </a:rPr>
              <a:t> </a:t>
            </a:r>
            <a:r>
              <a:rPr lang="en-US" sz="4000" b="1" dirty="0" err="1">
                <a:solidFill>
                  <a:srgbClr val="0070C0"/>
                </a:solidFill>
                <a:ea typeface="+mj-ea"/>
              </a:rPr>
              <a:t>là</a:t>
            </a:r>
            <a:r>
              <a:rPr lang="en-US" sz="4000" b="1" dirty="0">
                <a:solidFill>
                  <a:srgbClr val="0070C0"/>
                </a:solidFill>
                <a:ea typeface="+mj-ea"/>
              </a:rPr>
              <a:t> </a:t>
            </a:r>
            <a:r>
              <a:rPr lang="en-US" sz="4000" b="1" dirty="0">
                <a:solidFill>
                  <a:srgbClr val="0070C0"/>
                </a:solidFill>
              </a:rPr>
              <a:t>Q</a:t>
            </a:r>
            <a:r>
              <a:rPr lang="en-US" sz="4000" b="1" dirty="0">
                <a:solidFill>
                  <a:srgbClr val="0070C0"/>
                </a:solidFill>
                <a:ea typeface="+mj-ea"/>
              </a:rPr>
              <a:t>uan </a:t>
            </a:r>
            <a:r>
              <a:rPr lang="en-US" sz="4000" b="1" dirty="0" err="1">
                <a:solidFill>
                  <a:srgbClr val="0070C0"/>
                </a:solidFill>
              </a:rPr>
              <a:t>T</a:t>
            </a:r>
            <a:r>
              <a:rPr lang="en-US" sz="4000" b="1" dirty="0" err="1">
                <a:solidFill>
                  <a:srgbClr val="0070C0"/>
                </a:solidFill>
                <a:ea typeface="+mj-ea"/>
              </a:rPr>
              <a:t>rọng</a:t>
            </a:r>
            <a:r>
              <a:rPr lang="en-US" sz="4000" b="1" dirty="0">
                <a:solidFill>
                  <a:srgbClr val="0070C0"/>
                </a:solidFill>
                <a:ea typeface="+mj-ea"/>
              </a:rPr>
              <a:t> </a:t>
            </a:r>
            <a:r>
              <a:rPr lang="en-US" sz="4000" b="1" dirty="0" err="1">
                <a:solidFill>
                  <a:srgbClr val="0070C0"/>
                </a:solidFill>
                <a:ea typeface="+mj-ea"/>
              </a:rPr>
              <a:t>nhất</a:t>
            </a:r>
            <a:endParaRPr lang="en-US" sz="4000" b="1" dirty="0">
              <a:solidFill>
                <a:srgbClr val="0070C0"/>
              </a:solidFill>
              <a:ea typeface="+mj-ea"/>
            </a:endParaRPr>
          </a:p>
        </p:txBody>
      </p:sp>
      <p:sp>
        <p:nvSpPr>
          <p:cNvPr id="54275" name="Rectangle 3">
            <a:extLst>
              <a:ext uri="{FF2B5EF4-FFF2-40B4-BE49-F238E27FC236}">
                <a16:creationId xmlns:a16="http://schemas.microsoft.com/office/drawing/2014/main" id="{2049DCFF-FE36-4F5A-A16F-9326C2C21D0A}"/>
              </a:ext>
            </a:extLst>
          </p:cNvPr>
          <p:cNvSpPr>
            <a:spLocks noGrp="1" noChangeArrowheads="1"/>
          </p:cNvSpPr>
          <p:nvPr>
            <p:ph idx="1"/>
          </p:nvPr>
        </p:nvSpPr>
        <p:spPr>
          <a:xfrm>
            <a:off x="808279" y="1403351"/>
            <a:ext cx="8229600" cy="4953000"/>
          </a:xfrm>
        </p:spPr>
        <p:txBody>
          <a:bodyPr/>
          <a:lstStyle/>
          <a:p>
            <a:pPr eaLnBrk="1" hangingPunct="1">
              <a:buFont typeface="Wingdings" pitchFamily="2" charset="2"/>
              <a:buChar char="Ø"/>
              <a:defRPr/>
            </a:pPr>
            <a:r>
              <a:rPr lang="en-US" sz="3200" dirty="0" err="1">
                <a:solidFill>
                  <a:srgbClr val="002060"/>
                </a:solidFill>
              </a:rPr>
              <a:t>Tạo</a:t>
            </a:r>
            <a:r>
              <a:rPr lang="en-US" sz="3200" dirty="0">
                <a:solidFill>
                  <a:srgbClr val="002060"/>
                </a:solidFill>
              </a:rPr>
              <a:t> </a:t>
            </a:r>
            <a:r>
              <a:rPr lang="en-US" sz="3200" dirty="0" err="1">
                <a:solidFill>
                  <a:srgbClr val="002060"/>
                </a:solidFill>
              </a:rPr>
              <a:t>cho</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tính</a:t>
            </a:r>
            <a:r>
              <a:rPr lang="en-US" sz="3200" dirty="0">
                <a:solidFill>
                  <a:srgbClr val="002060"/>
                </a:solidFill>
              </a:rPr>
              <a:t> </a:t>
            </a:r>
            <a:r>
              <a:rPr lang="en-US" sz="3200" dirty="0" err="1">
                <a:solidFill>
                  <a:srgbClr val="002060"/>
                </a:solidFill>
              </a:rPr>
              <a:t>tôn</a:t>
            </a:r>
            <a:r>
              <a:rPr lang="en-US" sz="3200" dirty="0">
                <a:solidFill>
                  <a:srgbClr val="002060"/>
                </a:solidFill>
              </a:rPr>
              <a:t> </a:t>
            </a:r>
            <a:r>
              <a:rPr lang="en-US" sz="3200" dirty="0" err="1">
                <a:solidFill>
                  <a:srgbClr val="002060"/>
                </a:solidFill>
              </a:rPr>
              <a:t>trọng</a:t>
            </a:r>
            <a:r>
              <a:rPr lang="en-US" sz="3200" dirty="0">
                <a:solidFill>
                  <a:srgbClr val="002060"/>
                </a:solidFill>
              </a:rPr>
              <a:t> LUẬT LỆ.</a:t>
            </a:r>
          </a:p>
          <a:p>
            <a:pPr eaLnBrk="1" hangingPunct="1">
              <a:buFont typeface="Wingdings" pitchFamily="2" charset="2"/>
              <a:buChar char="Ø"/>
              <a:defRPr/>
            </a:pPr>
            <a:r>
              <a:rPr lang="en-US" sz="3200" dirty="0" err="1">
                <a:solidFill>
                  <a:srgbClr val="002060"/>
                </a:solidFill>
              </a:rPr>
              <a:t>G</a:t>
            </a:r>
            <a:r>
              <a:rPr lang="en-US" sz="3200" u="sng" dirty="0" err="1">
                <a:solidFill>
                  <a:srgbClr val="002060"/>
                </a:solidFill>
              </a:rPr>
              <a:t>iúp</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biết</a:t>
            </a:r>
            <a:r>
              <a:rPr lang="en-US" sz="3200" dirty="0">
                <a:solidFill>
                  <a:srgbClr val="002060"/>
                </a:solidFill>
              </a:rPr>
              <a:t> </a:t>
            </a:r>
            <a:r>
              <a:rPr lang="en-US" sz="3200" dirty="0" err="1">
                <a:solidFill>
                  <a:srgbClr val="002060"/>
                </a:solidFill>
              </a:rPr>
              <a:t>chính</a:t>
            </a:r>
            <a:r>
              <a:rPr lang="en-US" sz="3200" dirty="0">
                <a:solidFill>
                  <a:srgbClr val="002060"/>
                </a:solidFill>
              </a:rPr>
              <a:t> </a:t>
            </a:r>
            <a:r>
              <a:rPr lang="en-US" sz="3200" dirty="0" err="1">
                <a:solidFill>
                  <a:srgbClr val="002060"/>
                </a:solidFill>
              </a:rPr>
              <a:t>xác</a:t>
            </a:r>
            <a:r>
              <a:rPr lang="en-US" sz="3200" dirty="0">
                <a:solidFill>
                  <a:srgbClr val="002060"/>
                </a:solidFill>
              </a:rPr>
              <a:t> </a:t>
            </a:r>
            <a:r>
              <a:rPr lang="en-US" sz="3200" dirty="0" err="1">
                <a:solidFill>
                  <a:srgbClr val="002060"/>
                </a:solidFill>
              </a:rPr>
              <a:t>cách</a:t>
            </a:r>
            <a:r>
              <a:rPr lang="en-US" sz="3200" dirty="0">
                <a:solidFill>
                  <a:srgbClr val="002060"/>
                </a:solidFill>
              </a:rPr>
              <a:t> </a:t>
            </a:r>
            <a:r>
              <a:rPr lang="en-US" sz="3200" dirty="0" err="1">
                <a:solidFill>
                  <a:srgbClr val="002060"/>
                </a:solidFill>
              </a:rPr>
              <a:t>chơi</a:t>
            </a:r>
            <a:r>
              <a:rPr lang="en-US" sz="3200" dirty="0">
                <a:solidFill>
                  <a:srgbClr val="002060"/>
                </a:solidFill>
              </a:rPr>
              <a:t> </a:t>
            </a:r>
            <a:r>
              <a:rPr lang="en-US" sz="3200" dirty="0" err="1">
                <a:solidFill>
                  <a:srgbClr val="002060"/>
                </a:solidFill>
              </a:rPr>
              <a:t>để</a:t>
            </a:r>
            <a:r>
              <a:rPr lang="en-US" sz="3200" dirty="0">
                <a:solidFill>
                  <a:srgbClr val="002060"/>
                </a:solidFill>
              </a:rPr>
              <a:t> </a:t>
            </a:r>
            <a:r>
              <a:rPr lang="en-US" sz="3200" dirty="0" err="1">
                <a:solidFill>
                  <a:srgbClr val="002060"/>
                </a:solidFill>
              </a:rPr>
              <a:t>tạo</a:t>
            </a:r>
            <a:r>
              <a:rPr lang="en-US" sz="3200" dirty="0">
                <a:solidFill>
                  <a:srgbClr val="002060"/>
                </a:solidFill>
              </a:rPr>
              <a:t> </a:t>
            </a:r>
            <a:r>
              <a:rPr lang="en-US" sz="3200" dirty="0" err="1">
                <a:solidFill>
                  <a:srgbClr val="002060"/>
                </a:solidFill>
              </a:rPr>
              <a:t>sự</a:t>
            </a:r>
            <a:r>
              <a:rPr lang="en-US" sz="3200" dirty="0">
                <a:solidFill>
                  <a:srgbClr val="002060"/>
                </a:solidFill>
              </a:rPr>
              <a:t> </a:t>
            </a:r>
            <a:r>
              <a:rPr lang="en-US" sz="3200" dirty="0" err="1">
                <a:solidFill>
                  <a:srgbClr val="002060"/>
                </a:solidFill>
              </a:rPr>
              <a:t>hào</a:t>
            </a:r>
            <a:r>
              <a:rPr lang="en-US" sz="3200" dirty="0">
                <a:solidFill>
                  <a:srgbClr val="002060"/>
                </a:solidFill>
              </a:rPr>
              <a:t> </a:t>
            </a:r>
            <a:r>
              <a:rPr lang="en-US" sz="3200" dirty="0" err="1">
                <a:solidFill>
                  <a:srgbClr val="002060"/>
                </a:solidFill>
              </a:rPr>
              <a:t>hứng</a:t>
            </a:r>
            <a:endParaRPr lang="en-US" sz="3200" dirty="0">
              <a:solidFill>
                <a:srgbClr val="002060"/>
              </a:solidFill>
            </a:endParaRPr>
          </a:p>
          <a:p>
            <a:pPr eaLnBrk="1" hangingPunct="1">
              <a:buFont typeface="Wingdings" pitchFamily="2" charset="2"/>
              <a:buChar char="Ø"/>
              <a:defRPr/>
            </a:pPr>
            <a:r>
              <a:rPr lang="en-US" sz="3200" dirty="0" err="1">
                <a:solidFill>
                  <a:srgbClr val="002060"/>
                </a:solidFill>
              </a:rPr>
              <a:t>Luật</a:t>
            </a:r>
            <a:r>
              <a:rPr lang="en-US" sz="3200" dirty="0">
                <a:solidFill>
                  <a:srgbClr val="002060"/>
                </a:solidFill>
              </a:rPr>
              <a:t> </a:t>
            </a:r>
            <a:r>
              <a:rPr lang="en-US" sz="3200" u="sng" dirty="0" err="1">
                <a:solidFill>
                  <a:srgbClr val="002060"/>
                </a:solidFill>
              </a:rPr>
              <a:t>giữ</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chơi</a:t>
            </a:r>
            <a:r>
              <a:rPr lang="en-US" sz="3200" dirty="0">
                <a:solidFill>
                  <a:srgbClr val="002060"/>
                </a:solidFill>
              </a:rPr>
              <a:t> </a:t>
            </a:r>
            <a:r>
              <a:rPr lang="en-US" sz="3200" dirty="0" err="1">
                <a:solidFill>
                  <a:srgbClr val="002060"/>
                </a:solidFill>
              </a:rPr>
              <a:t>cách</a:t>
            </a:r>
            <a:r>
              <a:rPr lang="en-US" sz="3200" dirty="0">
                <a:solidFill>
                  <a:srgbClr val="002060"/>
                </a:solidFill>
              </a:rPr>
              <a:t> </a:t>
            </a:r>
            <a:r>
              <a:rPr lang="en-US" sz="3200" dirty="0" err="1">
                <a:solidFill>
                  <a:srgbClr val="002060"/>
                </a:solidFill>
              </a:rPr>
              <a:t>công</a:t>
            </a:r>
            <a:r>
              <a:rPr lang="en-US" sz="3200" dirty="0">
                <a:solidFill>
                  <a:srgbClr val="002060"/>
                </a:solidFill>
              </a:rPr>
              <a:t> </a:t>
            </a:r>
            <a:r>
              <a:rPr lang="en-US" sz="3200" dirty="0" err="1">
                <a:solidFill>
                  <a:srgbClr val="002060"/>
                </a:solidFill>
              </a:rPr>
              <a:t>bằng</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được</a:t>
            </a:r>
            <a:r>
              <a:rPr lang="en-US" sz="3200" dirty="0">
                <a:solidFill>
                  <a:srgbClr val="002060"/>
                </a:solidFill>
              </a:rPr>
              <a:t>  </a:t>
            </a:r>
            <a:r>
              <a:rPr lang="en-US" sz="3200" dirty="0" err="1">
                <a:solidFill>
                  <a:srgbClr val="002060"/>
                </a:solidFill>
              </a:rPr>
              <a:t>điểm</a:t>
            </a:r>
            <a:r>
              <a:rPr lang="en-US" sz="2800" dirty="0">
                <a:solidFill>
                  <a:srgbClr val="002060"/>
                </a:solidFill>
              </a:rPr>
              <a:t>.</a:t>
            </a:r>
          </a:p>
          <a:p>
            <a:pPr eaLnBrk="1" hangingPunct="1">
              <a:buFont typeface="Wingdings" pitchFamily="2" charset="2"/>
              <a:buChar char="Ø"/>
              <a:defRPr/>
            </a:pPr>
            <a:endParaRPr lang="en-US" dirty="0">
              <a:solidFill>
                <a:srgbClr val="002060"/>
              </a:solidFill>
              <a:ea typeface="+mn-ea"/>
            </a:endParaRPr>
          </a:p>
          <a:p>
            <a:pPr marL="0" indent="0" eaLnBrk="1" hangingPunct="1">
              <a:buNone/>
              <a:defRPr/>
            </a:pPr>
            <a:endParaRPr lang="en-US" dirty="0">
              <a:solidFill>
                <a:srgbClr val="002060"/>
              </a:solidFill>
              <a:ea typeface="+mn-ea"/>
            </a:endParaRPr>
          </a:p>
          <a:p>
            <a:pPr marL="0" indent="0" eaLnBrk="1" hangingPunct="1">
              <a:buNone/>
              <a:defRPr/>
            </a:pPr>
            <a:endParaRPr lang="en-US" dirty="0">
              <a:solidFill>
                <a:srgbClr val="002060"/>
              </a:solidFill>
            </a:endParaRPr>
          </a:p>
          <a:p>
            <a:pPr marL="0" indent="0" eaLnBrk="1" hangingPunct="1">
              <a:buNone/>
              <a:defRPr/>
            </a:pPr>
            <a:endParaRPr lang="en-US" dirty="0">
              <a:solidFill>
                <a:srgbClr val="002060"/>
              </a:solidFill>
              <a:ea typeface="+mn-ea"/>
            </a:endParaRPr>
          </a:p>
          <a:p>
            <a:pPr marL="0" indent="0" algn="ctr" eaLnBrk="1" hangingPunct="1">
              <a:buNone/>
              <a:defRPr/>
            </a:pPr>
            <a:r>
              <a:rPr lang="en-US" sz="2800" dirty="0">
                <a:solidFill>
                  <a:srgbClr val="0070C0"/>
                </a:solidFill>
                <a:ea typeface="+mn-ea"/>
              </a:rPr>
              <a:t>KHÔNG THỂ  THẮNG CUỘC NẾU KHÔNG GIỮ ĐÚNG CÁC QUY ĐỊNH</a:t>
            </a:r>
            <a:r>
              <a:rPr lang="en-US" dirty="0">
                <a:solidFill>
                  <a:srgbClr val="002060"/>
                </a:solidFill>
                <a:ea typeface="+mn-ea"/>
              </a:rPr>
              <a:t>.</a:t>
            </a:r>
          </a:p>
        </p:txBody>
      </p:sp>
      <p:sp>
        <p:nvSpPr>
          <p:cNvPr id="28676" name="Slide Number Placeholder 5">
            <a:extLst>
              <a:ext uri="{FF2B5EF4-FFF2-40B4-BE49-F238E27FC236}">
                <a16:creationId xmlns:a16="http://schemas.microsoft.com/office/drawing/2014/main" id="{95C3B059-92FE-9C52-44C7-10EA944A9D4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buFontTx/>
              <a:buNone/>
            </a:pPr>
            <a:fld id="{AE710C60-DC4C-044D-9AD1-BA8515DE734C}" type="slidenum">
              <a:rPr lang="en-US" altLang="en-US" sz="1400">
                <a:solidFill>
                  <a:schemeClr val="tx1"/>
                </a:solidFill>
              </a:rPr>
              <a:pPr>
                <a:spcBef>
                  <a:spcPct val="0"/>
                </a:spcBef>
                <a:buFontTx/>
                <a:buNone/>
              </a:pPr>
              <a:t>14</a:t>
            </a:fld>
            <a:endParaRPr lang="en-US" altLang="en-US" sz="1400" dirty="0">
              <a:solidFill>
                <a:schemeClr val="tx1"/>
              </a:solidFill>
            </a:endParaRPr>
          </a:p>
        </p:txBody>
      </p:sp>
      <p:sp>
        <p:nvSpPr>
          <p:cNvPr id="2" name="Rectangle 1">
            <a:extLst>
              <a:ext uri="{FF2B5EF4-FFF2-40B4-BE49-F238E27FC236}">
                <a16:creationId xmlns:a16="http://schemas.microsoft.com/office/drawing/2014/main" id="{6B954154-7C27-B430-0B45-86B08ADDF51E}"/>
              </a:ext>
            </a:extLst>
          </p:cNvPr>
          <p:cNvSpPr/>
          <p:nvPr/>
        </p:nvSpPr>
        <p:spPr>
          <a:xfrm>
            <a:off x="3437736" y="3806982"/>
            <a:ext cx="2970686" cy="923330"/>
          </a:xfrm>
          <a:prstGeom prst="rect">
            <a:avLst/>
          </a:prstGeom>
          <a:noFill/>
        </p:spPr>
        <p:txBody>
          <a:bodyPr wrap="none" lIns="91440" tIns="45720" rIns="91440" bIns="45720">
            <a:spAutoFit/>
          </a:bodyPr>
          <a:lstStyle/>
          <a:p>
            <a:pPr algn="ctr"/>
            <a:r>
              <a:rPr lang="en-US" sz="5400" b="1" cap="none" spc="0" dirty="0">
                <a:ln/>
                <a:solidFill>
                  <a:srgbClr val="FFC000"/>
                </a:solidFill>
                <a:effectLst>
                  <a:outerShdw blurRad="38100" dist="19050" dir="2700000" algn="tl" rotWithShape="0">
                    <a:schemeClr val="dk1">
                      <a:lumMod val="50000"/>
                      <a:alpha val="40000"/>
                    </a:schemeClr>
                  </a:outerShdw>
                  <a:reflection blurRad="6350" stA="55000" endA="300" endPos="45500" dir="5400000" sy="-100000" algn="bl" rotWithShape="0"/>
                </a:effectLst>
              </a:rPr>
              <a:t>NÊN NHỚ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2"/>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B3B5180-502A-45C7-9169-FAE06E1D89EF}"/>
              </a:ext>
            </a:extLst>
          </p:cNvPr>
          <p:cNvSpPr>
            <a:spLocks noGrp="1" noChangeArrowheads="1"/>
          </p:cNvSpPr>
          <p:nvPr>
            <p:ph type="title"/>
          </p:nvPr>
        </p:nvSpPr>
        <p:spPr>
          <a:xfrm>
            <a:off x="897613" y="288132"/>
            <a:ext cx="8229600" cy="800100"/>
          </a:xfrm>
        </p:spPr>
        <p:txBody>
          <a:bodyPr lIns="92075" tIns="46038" rIns="92075" bIns="46038">
            <a:normAutofit/>
          </a:bodyPr>
          <a:lstStyle/>
          <a:p>
            <a:pPr algn="ctr" eaLnBrk="1" hangingPunct="1">
              <a:defRPr/>
            </a:pPr>
            <a:r>
              <a:rPr lang="en-US" sz="4000" b="1" dirty="0">
                <a:solidFill>
                  <a:srgbClr val="002060"/>
                </a:solidFill>
                <a:latin typeface="Verdana" panose="020B0604030504040204" pitchFamily="34" charset="0"/>
                <a:ea typeface="Verdana" panose="020B0604030504040204" pitchFamily="34" charset="0"/>
                <a:cs typeface="Verdana" panose="020B0604030504040204" pitchFamily="34" charset="0"/>
              </a:rPr>
              <a:t>Chia </a:t>
            </a:r>
            <a:r>
              <a:rPr lang="en-US" sz="4000" b="1" dirty="0" err="1">
                <a:solidFill>
                  <a:srgbClr val="002060"/>
                </a:solidFill>
                <a:latin typeface="Verdana" panose="020B0604030504040204" pitchFamily="34" charset="0"/>
                <a:ea typeface="Verdana" panose="020B0604030504040204" pitchFamily="34" charset="0"/>
                <a:cs typeface="Verdana" panose="020B0604030504040204" pitchFamily="34" charset="0"/>
              </a:rPr>
              <a:t>Nhóm</a:t>
            </a:r>
            <a:endParaRPr lang="en-US" sz="4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2531" name="Rectangle 3">
            <a:extLst>
              <a:ext uri="{FF2B5EF4-FFF2-40B4-BE49-F238E27FC236}">
                <a16:creationId xmlns:a16="http://schemas.microsoft.com/office/drawing/2014/main" id="{103D68F7-B1AD-4FA1-831B-7596D5615D5D}"/>
              </a:ext>
            </a:extLst>
          </p:cNvPr>
          <p:cNvSpPr>
            <a:spLocks noGrp="1" noChangeArrowheads="1"/>
          </p:cNvSpPr>
          <p:nvPr>
            <p:ph idx="1"/>
          </p:nvPr>
        </p:nvSpPr>
        <p:spPr>
          <a:xfrm>
            <a:off x="677402" y="2763421"/>
            <a:ext cx="8061483" cy="3718402"/>
          </a:xfrm>
        </p:spPr>
        <p:txBody>
          <a:bodyPr lIns="92075" tIns="46038" rIns="92075" bIns="46038">
            <a:normAutofit fontScale="77500" lnSpcReduction="20000"/>
          </a:bodyPr>
          <a:lstStyle/>
          <a:p>
            <a:pPr eaLnBrk="1" hangingPunct="1">
              <a:lnSpc>
                <a:spcPct val="120000"/>
              </a:lnSpc>
              <a:buFontTx/>
              <a:buNone/>
              <a:defRPr/>
            </a:pP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Khi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khởi</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đầu</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câu</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lạc</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bộ</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hằng</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năm</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xếp</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các</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em</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từ</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cao</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đến</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thấp</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sau</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đó</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chọn</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chọn</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mầu</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theo</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cách</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đọc</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xuôi</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rồi</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đọc</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ngược</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lại</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thí</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dụ</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FF0000"/>
                </a:solidFill>
                <a:latin typeface="Verdana" panose="020B0604030504040204" pitchFamily="34" charset="0"/>
                <a:ea typeface="Verdana" panose="020B0604030504040204" pitchFamily="34" charset="0"/>
                <a:cs typeface="Verdana" panose="020B0604030504040204" pitchFamily="34" charset="0"/>
              </a:rPr>
              <a:t>đỏ</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B0F0"/>
                </a:solidFill>
                <a:latin typeface="Verdana" panose="020B0604030504040204" pitchFamily="34" charset="0"/>
                <a:ea typeface="Verdana" panose="020B0604030504040204" pitchFamily="34" charset="0"/>
                <a:cs typeface="Verdana" panose="020B0604030504040204" pitchFamily="34" charset="0"/>
              </a:rPr>
              <a:t>xanh</a:t>
            </a:r>
            <a:r>
              <a:rPr lang="en-US" sz="3000" dirty="0">
                <a:solidFill>
                  <a:srgbClr val="00B0F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B0F0"/>
                </a:solidFill>
                <a:latin typeface="Verdana" panose="020B0604030504040204" pitchFamily="34" charset="0"/>
                <a:ea typeface="Verdana" panose="020B0604030504040204" pitchFamily="34" charset="0"/>
                <a:cs typeface="Verdana" panose="020B0604030504040204" pitchFamily="34" charset="0"/>
              </a:rPr>
              <a:t>dương</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B050"/>
                </a:solidFill>
                <a:latin typeface="Verdana" panose="020B0604030504040204" pitchFamily="34" charset="0"/>
                <a:ea typeface="Verdana" panose="020B0604030504040204" pitchFamily="34" charset="0"/>
                <a:cs typeface="Verdana" panose="020B0604030504040204" pitchFamily="34" charset="0"/>
              </a:rPr>
              <a:t>xanh</a:t>
            </a:r>
            <a:r>
              <a:rPr lang="en-US" sz="300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B050"/>
                </a:solidFill>
                <a:latin typeface="Verdana" panose="020B0604030504040204" pitchFamily="34" charset="0"/>
                <a:ea typeface="Verdana" panose="020B0604030504040204" pitchFamily="34" charset="0"/>
                <a:cs typeface="Verdana" panose="020B0604030504040204" pitchFamily="34" charset="0"/>
              </a:rPr>
              <a:t>lá</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FFFF00"/>
                </a:solidFill>
                <a:latin typeface="Verdana" panose="020B0604030504040204" pitchFamily="34" charset="0"/>
                <a:ea typeface="Verdana" panose="020B0604030504040204" pitchFamily="34" charset="0"/>
                <a:cs typeface="Verdana" panose="020B0604030504040204" pitchFamily="34" charset="0"/>
              </a:rPr>
              <a:t>vàng</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 </a:t>
            </a:r>
            <a:r>
              <a:rPr lang="en-US" sz="3000" dirty="0" err="1">
                <a:solidFill>
                  <a:srgbClr val="FFFF00"/>
                </a:solidFill>
                <a:latin typeface="Verdana" panose="020B0604030504040204" pitchFamily="34" charset="0"/>
                <a:ea typeface="Verdana" panose="020B0604030504040204" pitchFamily="34" charset="0"/>
                <a:cs typeface="Verdana" panose="020B0604030504040204" pitchFamily="34" charset="0"/>
              </a:rPr>
              <a:t>vàng</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B050"/>
                </a:solidFill>
                <a:latin typeface="Verdana" panose="020B0604030504040204" pitchFamily="34" charset="0"/>
                <a:ea typeface="Verdana" panose="020B0604030504040204" pitchFamily="34" charset="0"/>
                <a:cs typeface="Verdana" panose="020B0604030504040204" pitchFamily="34" charset="0"/>
              </a:rPr>
              <a:t>xanh</a:t>
            </a:r>
            <a:r>
              <a:rPr lang="en-US" sz="300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B050"/>
                </a:solidFill>
                <a:latin typeface="Verdana" panose="020B0604030504040204" pitchFamily="34" charset="0"/>
                <a:ea typeface="Verdana" panose="020B0604030504040204" pitchFamily="34" charset="0"/>
                <a:cs typeface="Verdana" panose="020B0604030504040204" pitchFamily="34" charset="0"/>
              </a:rPr>
              <a:t>lá</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B0F0"/>
                </a:solidFill>
                <a:latin typeface="Verdana" panose="020B0604030504040204" pitchFamily="34" charset="0"/>
                <a:ea typeface="Verdana" panose="020B0604030504040204" pitchFamily="34" charset="0"/>
                <a:cs typeface="Verdana" panose="020B0604030504040204" pitchFamily="34" charset="0"/>
              </a:rPr>
              <a:t>xanh</a:t>
            </a:r>
            <a:r>
              <a:rPr lang="en-US" sz="3000" dirty="0">
                <a:solidFill>
                  <a:srgbClr val="00B0F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B0F0"/>
                </a:solidFill>
                <a:latin typeface="Verdana" panose="020B0604030504040204" pitchFamily="34" charset="0"/>
                <a:ea typeface="Verdana" panose="020B0604030504040204" pitchFamily="34" charset="0"/>
                <a:cs typeface="Verdana" panose="020B0604030504040204" pitchFamily="34" charset="0"/>
              </a:rPr>
              <a:t>dương</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FF0000"/>
                </a:solidFill>
                <a:latin typeface="Verdana" panose="020B0604030504040204" pitchFamily="34" charset="0"/>
                <a:ea typeface="Verdana" panose="020B0604030504040204" pitchFamily="34" charset="0"/>
                <a:cs typeface="Verdana" panose="020B0604030504040204" pitchFamily="34" charset="0"/>
              </a:rPr>
              <a:t>đỏ</a:t>
            </a:r>
            <a:r>
              <a:rPr lang="en-US" sz="3000" dirty="0">
                <a:solidFill>
                  <a:srgbClr val="FF0000"/>
                </a:solidFill>
                <a:latin typeface="Verdana" panose="020B0604030504040204" pitchFamily="34" charset="0"/>
                <a:ea typeface="Verdana" panose="020B0604030504040204" pitchFamily="34" charset="0"/>
                <a:cs typeface="Verdana" panose="020B0604030504040204" pitchFamily="34" charset="0"/>
              </a:rPr>
              <a:t> - ……</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eaLnBrk="1" hangingPunct="1">
              <a:lnSpc>
                <a:spcPct val="120000"/>
              </a:lnSpc>
              <a:buFontTx/>
              <a:buNone/>
              <a:defRPr/>
            </a:pPr>
            <a:endPar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buFont typeface="Wingdings" pitchFamily="2" charset="2"/>
              <a:buChar char="§"/>
              <a:defRPr/>
            </a:pP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Chúng</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ta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sẽ</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có</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bốn</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nhóm</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đều</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nhau</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a:lnSpc>
                <a:spcPct val="120000"/>
              </a:lnSpc>
              <a:buFont typeface="Wingdings" pitchFamily="2" charset="2"/>
              <a:buChar char="§"/>
              <a:defRPr/>
            </a:pP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Nhóm</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sẽ</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đổi</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lại</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sau</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một</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năm</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a:lnSpc>
                <a:spcPct val="120000"/>
              </a:lnSpc>
              <a:buFont typeface="Wingdings" pitchFamily="2" charset="2"/>
              <a:buChar char="§"/>
              <a:defRPr/>
            </a:pP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Mỗi</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em</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có</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1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số</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để</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nhớ</a:t>
            </a:r>
            <a:r>
              <a:rPr lang="en-US" sz="3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a:lnSpc>
                <a:spcPct val="90000"/>
              </a:lnSpc>
              <a:buFontTx/>
              <a:buNone/>
              <a:defRPr/>
            </a:pPr>
            <a:endPar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defRPr/>
            </a:pPr>
            <a:endPar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8436" name="Slide Number Placeholder 5">
            <a:extLst>
              <a:ext uri="{FF2B5EF4-FFF2-40B4-BE49-F238E27FC236}">
                <a16:creationId xmlns:a16="http://schemas.microsoft.com/office/drawing/2014/main" id="{DF1A4E89-D5DF-895A-81D3-CC59457FB66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buFontTx/>
              <a:buNone/>
            </a:pPr>
            <a:fld id="{F89A4E93-B98F-EF4C-AD69-B69EBC352954}" type="slidenum">
              <a:rPr lang="en-US" altLang="en-US" sz="1400">
                <a:solidFill>
                  <a:schemeClr val="tx1"/>
                </a:solidFill>
              </a:rPr>
              <a:pPr>
                <a:spcBef>
                  <a:spcPct val="0"/>
                </a:spcBef>
                <a:buFontTx/>
                <a:buNone/>
              </a:pPr>
              <a:t>15</a:t>
            </a:fld>
            <a:endParaRPr lang="en-US" altLang="en-US" sz="1400">
              <a:solidFill>
                <a:schemeClr val="tx1"/>
              </a:solidFill>
            </a:endParaRPr>
          </a:p>
        </p:txBody>
      </p:sp>
      <p:sp>
        <p:nvSpPr>
          <p:cNvPr id="22532" name="Rectangle 4">
            <a:extLst>
              <a:ext uri="{FF2B5EF4-FFF2-40B4-BE49-F238E27FC236}">
                <a16:creationId xmlns:a16="http://schemas.microsoft.com/office/drawing/2014/main" id="{AD5B8553-E49C-46CE-9E0E-781CFDF5FD91}"/>
              </a:ext>
            </a:extLst>
          </p:cNvPr>
          <p:cNvSpPr>
            <a:spLocks noChangeArrowheads="1"/>
          </p:cNvSpPr>
          <p:nvPr/>
        </p:nvSpPr>
        <p:spPr bwMode="auto">
          <a:xfrm>
            <a:off x="688975" y="3176588"/>
            <a:ext cx="3235325" cy="457200"/>
          </a:xfrm>
          <a:prstGeom prst="rect">
            <a:avLst/>
          </a:prstGeom>
          <a:noFill/>
          <a:ln>
            <a:noFill/>
          </a:ln>
          <a:effectLst/>
        </p:spPr>
        <p:txBody>
          <a:bodyPr lIns="92075" tIns="46038" rIns="92075" bIns="46038">
            <a:spAutoFit/>
          </a:bodyPr>
          <a:lstStyle/>
          <a:p>
            <a:pPr fontAlgn="auto">
              <a:spcBef>
                <a:spcPct val="50000"/>
              </a:spcBef>
              <a:spcAft>
                <a:spcPts val="0"/>
              </a:spcAft>
              <a:defRPr/>
            </a:pPr>
            <a:endParaRPr lang="en-US" sz="2400">
              <a:latin typeface="Futura XBlkCn BT" charset="0"/>
              <a:ea typeface="+mn-ea"/>
            </a:endParaRPr>
          </a:p>
        </p:txBody>
      </p:sp>
      <p:sp>
        <p:nvSpPr>
          <p:cNvPr id="22534" name="Rectangle 6">
            <a:extLst>
              <a:ext uri="{FF2B5EF4-FFF2-40B4-BE49-F238E27FC236}">
                <a16:creationId xmlns:a16="http://schemas.microsoft.com/office/drawing/2014/main" id="{723657CD-CFB2-496B-B33B-27ACD34B478F}"/>
              </a:ext>
            </a:extLst>
          </p:cNvPr>
          <p:cNvSpPr>
            <a:spLocks noChangeArrowheads="1"/>
          </p:cNvSpPr>
          <p:nvPr/>
        </p:nvSpPr>
        <p:spPr bwMode="auto">
          <a:xfrm>
            <a:off x="730250" y="3624263"/>
            <a:ext cx="7634288" cy="639762"/>
          </a:xfrm>
          <a:prstGeom prst="rect">
            <a:avLst/>
          </a:prstGeom>
          <a:noFill/>
          <a:ln>
            <a:noFill/>
          </a:ln>
          <a:effectLst>
            <a:outerShdw blurRad="63500" dist="17961" dir="2700000" algn="ctr" rotWithShape="0">
              <a:schemeClr val="tx2">
                <a:alpha val="74998"/>
              </a:schemeClr>
            </a:outerShdw>
          </a:effectLst>
        </p:spPr>
        <p:txBody>
          <a:bodyPr lIns="92075" tIns="46038" rIns="92075" bIns="46038"/>
          <a:lstStyle/>
          <a:p>
            <a:pPr fontAlgn="auto">
              <a:spcBef>
                <a:spcPct val="20000"/>
              </a:spcBef>
              <a:spcAft>
                <a:spcPts val="0"/>
              </a:spcAft>
              <a:defRPr/>
            </a:pPr>
            <a:endParaRPr lang="en-US" sz="2800">
              <a:solidFill>
                <a:srgbClr val="000066"/>
              </a:solidFill>
              <a:latin typeface="Formata BQ Regular" charset="0"/>
              <a:ea typeface="+mn-ea"/>
            </a:endParaRPr>
          </a:p>
        </p:txBody>
      </p:sp>
      <p:grpSp>
        <p:nvGrpSpPr>
          <p:cNvPr id="18439" name="Group 47">
            <a:extLst>
              <a:ext uri="{FF2B5EF4-FFF2-40B4-BE49-F238E27FC236}">
                <a16:creationId xmlns:a16="http://schemas.microsoft.com/office/drawing/2014/main" id="{B26EE1CA-8E21-4AB3-BBA1-5D45D9934EE1}"/>
              </a:ext>
            </a:extLst>
          </p:cNvPr>
          <p:cNvGrpSpPr>
            <a:grpSpLocks/>
          </p:cNvGrpSpPr>
          <p:nvPr/>
        </p:nvGrpSpPr>
        <p:grpSpPr bwMode="auto">
          <a:xfrm>
            <a:off x="1655181" y="1081913"/>
            <a:ext cx="5914662" cy="1295400"/>
            <a:chOff x="2531" y="1344"/>
            <a:chExt cx="2872" cy="816"/>
          </a:xfrm>
        </p:grpSpPr>
        <p:sp>
          <p:nvSpPr>
            <p:cNvPr id="18441" name="Rectangle 48">
              <a:extLst>
                <a:ext uri="{FF2B5EF4-FFF2-40B4-BE49-F238E27FC236}">
                  <a16:creationId xmlns:a16="http://schemas.microsoft.com/office/drawing/2014/main" id="{EB98563C-D16A-E53A-8CA4-5DF31739E3D7}"/>
                </a:ext>
              </a:extLst>
            </p:cNvPr>
            <p:cNvSpPr>
              <a:spLocks noChangeArrowheads="1"/>
            </p:cNvSpPr>
            <p:nvPr/>
          </p:nvSpPr>
          <p:spPr bwMode="auto">
            <a:xfrm>
              <a:off x="2531" y="1344"/>
              <a:ext cx="2872" cy="816"/>
            </a:xfrm>
            <a:prstGeom prst="rect">
              <a:avLst/>
            </a:prstGeom>
            <a:gradFill rotWithShape="0">
              <a:gsLst>
                <a:gs pos="0">
                  <a:srgbClr val="CDCDFF"/>
                </a:gs>
                <a:gs pos="100000">
                  <a:srgbClr val="BBBBFF"/>
                </a:gs>
              </a:gsLst>
              <a:lin ang="5400000" scaled="1"/>
            </a:gradFill>
            <a:ln>
              <a:noFill/>
            </a:ln>
            <a:effectLst>
              <a:prstShdw prst="shdw17" dist="17961" dir="2700000">
                <a:srgbClr val="707099">
                  <a:alpha val="74997"/>
                </a:srgbClr>
              </a:prst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eaLnBrk="1" hangingPunct="1">
                <a:spcBef>
                  <a:spcPct val="0"/>
                </a:spcBef>
                <a:buFontTx/>
                <a:buNone/>
              </a:pPr>
              <a:endParaRPr lang="vi-VN" altLang="en-US" sz="1800">
                <a:solidFill>
                  <a:schemeClr val="tx1"/>
                </a:solidFill>
              </a:endParaRPr>
            </a:p>
          </p:txBody>
        </p:sp>
        <p:grpSp>
          <p:nvGrpSpPr>
            <p:cNvPr id="18442" name="Group 49">
              <a:extLst>
                <a:ext uri="{FF2B5EF4-FFF2-40B4-BE49-F238E27FC236}">
                  <a16:creationId xmlns:a16="http://schemas.microsoft.com/office/drawing/2014/main" id="{3F2792C4-DB82-204E-A441-7444BBFC864C}"/>
                </a:ext>
              </a:extLst>
            </p:cNvPr>
            <p:cNvGrpSpPr>
              <a:grpSpLocks noChangeAspect="1"/>
            </p:cNvGrpSpPr>
            <p:nvPr/>
          </p:nvGrpSpPr>
          <p:grpSpPr bwMode="auto">
            <a:xfrm>
              <a:off x="2586" y="1466"/>
              <a:ext cx="205" cy="576"/>
              <a:chOff x="4698" y="1609"/>
              <a:chExt cx="188" cy="527"/>
            </a:xfrm>
          </p:grpSpPr>
          <p:sp>
            <p:nvSpPr>
              <p:cNvPr id="22578" name="Freeform 50">
                <a:extLst>
                  <a:ext uri="{FF2B5EF4-FFF2-40B4-BE49-F238E27FC236}">
                    <a16:creationId xmlns:a16="http://schemas.microsoft.com/office/drawing/2014/main" id="{B712FF8F-5EDA-42E8-9F87-FFCF7653759D}"/>
                  </a:ext>
                </a:extLst>
              </p:cNvPr>
              <p:cNvSpPr>
                <a:spLocks noChangeAspect="1"/>
              </p:cNvSpPr>
              <p:nvPr/>
            </p:nvSpPr>
            <p:spPr bwMode="auto">
              <a:xfrm>
                <a:off x="4744" y="1609"/>
                <a:ext cx="96"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rgbClr val="CC00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22579" name="Freeform 51">
                <a:extLst>
                  <a:ext uri="{FF2B5EF4-FFF2-40B4-BE49-F238E27FC236}">
                    <a16:creationId xmlns:a16="http://schemas.microsoft.com/office/drawing/2014/main" id="{074718C4-C828-4518-9414-E154998BFE8D}"/>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rgbClr val="CC00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18443" name="Group 52">
              <a:extLst>
                <a:ext uri="{FF2B5EF4-FFF2-40B4-BE49-F238E27FC236}">
                  <a16:creationId xmlns:a16="http://schemas.microsoft.com/office/drawing/2014/main" id="{B89C95F4-59BE-1047-B338-DE034929E8FF}"/>
                </a:ext>
              </a:extLst>
            </p:cNvPr>
            <p:cNvGrpSpPr>
              <a:grpSpLocks noChangeAspect="1"/>
            </p:cNvGrpSpPr>
            <p:nvPr/>
          </p:nvGrpSpPr>
          <p:grpSpPr bwMode="auto">
            <a:xfrm>
              <a:off x="2796" y="1475"/>
              <a:ext cx="202" cy="567"/>
              <a:chOff x="4698" y="1609"/>
              <a:chExt cx="188" cy="527"/>
            </a:xfrm>
          </p:grpSpPr>
          <p:sp>
            <p:nvSpPr>
              <p:cNvPr id="22581" name="Freeform 53">
                <a:extLst>
                  <a:ext uri="{FF2B5EF4-FFF2-40B4-BE49-F238E27FC236}">
                    <a16:creationId xmlns:a16="http://schemas.microsoft.com/office/drawing/2014/main" id="{0747E457-83D8-451D-99F9-83B30E89E159}"/>
                  </a:ext>
                </a:extLst>
              </p:cNvPr>
              <p:cNvSpPr>
                <a:spLocks noChangeAspect="1"/>
              </p:cNvSpPr>
              <p:nvPr/>
            </p:nvSpPr>
            <p:spPr bwMode="auto">
              <a:xfrm>
                <a:off x="4744" y="1609"/>
                <a:ext cx="101"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22582" name="Freeform 54">
                <a:extLst>
                  <a:ext uri="{FF2B5EF4-FFF2-40B4-BE49-F238E27FC236}">
                    <a16:creationId xmlns:a16="http://schemas.microsoft.com/office/drawing/2014/main" id="{AD41ED7D-324F-443D-882D-8B1A6829EC10}"/>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18444" name="Group 55">
              <a:extLst>
                <a:ext uri="{FF2B5EF4-FFF2-40B4-BE49-F238E27FC236}">
                  <a16:creationId xmlns:a16="http://schemas.microsoft.com/office/drawing/2014/main" id="{683B9548-D485-EB37-B8A2-0BF8BE327320}"/>
                </a:ext>
              </a:extLst>
            </p:cNvPr>
            <p:cNvGrpSpPr>
              <a:grpSpLocks noChangeAspect="1"/>
            </p:cNvGrpSpPr>
            <p:nvPr/>
          </p:nvGrpSpPr>
          <p:grpSpPr bwMode="auto">
            <a:xfrm>
              <a:off x="3007" y="1475"/>
              <a:ext cx="202" cy="567"/>
              <a:chOff x="4698" y="1609"/>
              <a:chExt cx="188" cy="527"/>
            </a:xfrm>
          </p:grpSpPr>
          <p:sp>
            <p:nvSpPr>
              <p:cNvPr id="22584" name="Freeform 56">
                <a:extLst>
                  <a:ext uri="{FF2B5EF4-FFF2-40B4-BE49-F238E27FC236}">
                    <a16:creationId xmlns:a16="http://schemas.microsoft.com/office/drawing/2014/main" id="{E9B6E34D-5177-41C7-8BF4-91B786531627}"/>
                  </a:ext>
                </a:extLst>
              </p:cNvPr>
              <p:cNvSpPr>
                <a:spLocks noChangeAspect="1"/>
              </p:cNvSpPr>
              <p:nvPr/>
            </p:nvSpPr>
            <p:spPr bwMode="auto">
              <a:xfrm>
                <a:off x="4744" y="1609"/>
                <a:ext cx="101"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rgbClr val="0080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22585" name="Freeform 57">
                <a:extLst>
                  <a:ext uri="{FF2B5EF4-FFF2-40B4-BE49-F238E27FC236}">
                    <a16:creationId xmlns:a16="http://schemas.microsoft.com/office/drawing/2014/main" id="{04ACA226-A156-475E-9BDD-C35516F257D0}"/>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rgbClr val="0080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18445" name="Group 58">
              <a:extLst>
                <a:ext uri="{FF2B5EF4-FFF2-40B4-BE49-F238E27FC236}">
                  <a16:creationId xmlns:a16="http://schemas.microsoft.com/office/drawing/2014/main" id="{799A8984-FFE3-A0E9-2BAD-7074EB7A75DB}"/>
                </a:ext>
              </a:extLst>
            </p:cNvPr>
            <p:cNvGrpSpPr>
              <a:grpSpLocks noChangeAspect="1"/>
            </p:cNvGrpSpPr>
            <p:nvPr/>
          </p:nvGrpSpPr>
          <p:grpSpPr bwMode="auto">
            <a:xfrm>
              <a:off x="3218" y="1493"/>
              <a:ext cx="196" cy="549"/>
              <a:chOff x="4698" y="1609"/>
              <a:chExt cx="188" cy="527"/>
            </a:xfrm>
          </p:grpSpPr>
          <p:sp>
            <p:nvSpPr>
              <p:cNvPr id="22587" name="Freeform 59">
                <a:extLst>
                  <a:ext uri="{FF2B5EF4-FFF2-40B4-BE49-F238E27FC236}">
                    <a16:creationId xmlns:a16="http://schemas.microsoft.com/office/drawing/2014/main" id="{497CBE9F-8815-47C1-8DEB-9220DC47854C}"/>
                  </a:ext>
                </a:extLst>
              </p:cNvPr>
              <p:cNvSpPr>
                <a:spLocks noChangeAspect="1"/>
              </p:cNvSpPr>
              <p:nvPr/>
            </p:nvSpPr>
            <p:spPr bwMode="auto">
              <a:xfrm>
                <a:off x="4744" y="1609"/>
                <a:ext cx="96"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rgbClr val="FFFF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22588" name="Freeform 60">
                <a:extLst>
                  <a:ext uri="{FF2B5EF4-FFF2-40B4-BE49-F238E27FC236}">
                    <a16:creationId xmlns:a16="http://schemas.microsoft.com/office/drawing/2014/main" id="{0F48B3BF-5A06-4D18-85EF-1352A3A4D539}"/>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rgbClr val="FFFF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18446" name="Group 61">
              <a:extLst>
                <a:ext uri="{FF2B5EF4-FFF2-40B4-BE49-F238E27FC236}">
                  <a16:creationId xmlns:a16="http://schemas.microsoft.com/office/drawing/2014/main" id="{792EC33A-E3F8-DF10-7652-1C711416F6A3}"/>
                </a:ext>
              </a:extLst>
            </p:cNvPr>
            <p:cNvGrpSpPr>
              <a:grpSpLocks noChangeAspect="1"/>
            </p:cNvGrpSpPr>
            <p:nvPr/>
          </p:nvGrpSpPr>
          <p:grpSpPr bwMode="auto">
            <a:xfrm>
              <a:off x="3429" y="1509"/>
              <a:ext cx="190" cy="533"/>
              <a:chOff x="4698" y="1609"/>
              <a:chExt cx="188" cy="527"/>
            </a:xfrm>
          </p:grpSpPr>
          <p:sp>
            <p:nvSpPr>
              <p:cNvPr id="22590" name="Freeform 62">
                <a:extLst>
                  <a:ext uri="{FF2B5EF4-FFF2-40B4-BE49-F238E27FC236}">
                    <a16:creationId xmlns:a16="http://schemas.microsoft.com/office/drawing/2014/main" id="{0DA37F4B-07D0-4094-96E3-84D63F2EF04F}"/>
                  </a:ext>
                </a:extLst>
              </p:cNvPr>
              <p:cNvSpPr>
                <a:spLocks noChangeAspect="1"/>
              </p:cNvSpPr>
              <p:nvPr/>
            </p:nvSpPr>
            <p:spPr bwMode="auto">
              <a:xfrm>
                <a:off x="4744" y="1609"/>
                <a:ext cx="107"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rgbClr val="FFFF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22591" name="Freeform 63">
                <a:extLst>
                  <a:ext uri="{FF2B5EF4-FFF2-40B4-BE49-F238E27FC236}">
                    <a16:creationId xmlns:a16="http://schemas.microsoft.com/office/drawing/2014/main" id="{AD421676-4D6C-4D41-A82F-6B43ACA93C13}"/>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rgbClr val="FFFF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18447" name="Group 64">
              <a:extLst>
                <a:ext uri="{FF2B5EF4-FFF2-40B4-BE49-F238E27FC236}">
                  <a16:creationId xmlns:a16="http://schemas.microsoft.com/office/drawing/2014/main" id="{C2AD9B8C-830B-7A6D-E6C7-73F16EA692A3}"/>
                </a:ext>
              </a:extLst>
            </p:cNvPr>
            <p:cNvGrpSpPr>
              <a:grpSpLocks noChangeAspect="1"/>
            </p:cNvGrpSpPr>
            <p:nvPr/>
          </p:nvGrpSpPr>
          <p:grpSpPr bwMode="auto">
            <a:xfrm>
              <a:off x="3640" y="1524"/>
              <a:ext cx="184" cy="518"/>
              <a:chOff x="4698" y="1609"/>
              <a:chExt cx="188" cy="527"/>
            </a:xfrm>
          </p:grpSpPr>
          <p:sp>
            <p:nvSpPr>
              <p:cNvPr id="22593" name="Freeform 65">
                <a:extLst>
                  <a:ext uri="{FF2B5EF4-FFF2-40B4-BE49-F238E27FC236}">
                    <a16:creationId xmlns:a16="http://schemas.microsoft.com/office/drawing/2014/main" id="{F5254CB2-C069-40D0-9DD3-EE14B7E6DBE7}"/>
                  </a:ext>
                </a:extLst>
              </p:cNvPr>
              <p:cNvSpPr>
                <a:spLocks noChangeAspect="1"/>
              </p:cNvSpPr>
              <p:nvPr/>
            </p:nvSpPr>
            <p:spPr bwMode="auto">
              <a:xfrm>
                <a:off x="4744" y="1609"/>
                <a:ext cx="96"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rgbClr val="0080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22594" name="Freeform 66">
                <a:extLst>
                  <a:ext uri="{FF2B5EF4-FFF2-40B4-BE49-F238E27FC236}">
                    <a16:creationId xmlns:a16="http://schemas.microsoft.com/office/drawing/2014/main" id="{EC087F43-E2AC-4AC3-8F33-AB789FEAF95C}"/>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rgbClr val="0080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18448" name="Group 67">
              <a:extLst>
                <a:ext uri="{FF2B5EF4-FFF2-40B4-BE49-F238E27FC236}">
                  <a16:creationId xmlns:a16="http://schemas.microsoft.com/office/drawing/2014/main" id="{0B848A08-65C9-5BA8-0060-B01E1B203E5E}"/>
                </a:ext>
              </a:extLst>
            </p:cNvPr>
            <p:cNvGrpSpPr>
              <a:grpSpLocks noChangeAspect="1"/>
            </p:cNvGrpSpPr>
            <p:nvPr/>
          </p:nvGrpSpPr>
          <p:grpSpPr bwMode="auto">
            <a:xfrm>
              <a:off x="3851" y="1524"/>
              <a:ext cx="184" cy="518"/>
              <a:chOff x="4698" y="1609"/>
              <a:chExt cx="188" cy="527"/>
            </a:xfrm>
          </p:grpSpPr>
          <p:sp>
            <p:nvSpPr>
              <p:cNvPr id="22596" name="Freeform 68">
                <a:extLst>
                  <a:ext uri="{FF2B5EF4-FFF2-40B4-BE49-F238E27FC236}">
                    <a16:creationId xmlns:a16="http://schemas.microsoft.com/office/drawing/2014/main" id="{193D2C69-8D5C-4ABC-8224-F471079DFEB1}"/>
                  </a:ext>
                </a:extLst>
              </p:cNvPr>
              <p:cNvSpPr>
                <a:spLocks noChangeAspect="1"/>
              </p:cNvSpPr>
              <p:nvPr/>
            </p:nvSpPr>
            <p:spPr bwMode="auto">
              <a:xfrm>
                <a:off x="4744" y="1609"/>
                <a:ext cx="96"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22597" name="Freeform 69">
                <a:extLst>
                  <a:ext uri="{FF2B5EF4-FFF2-40B4-BE49-F238E27FC236}">
                    <a16:creationId xmlns:a16="http://schemas.microsoft.com/office/drawing/2014/main" id="{CA8CC4A9-D562-4F01-A00F-006B32D3442C}"/>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18449" name="Group 70">
              <a:extLst>
                <a:ext uri="{FF2B5EF4-FFF2-40B4-BE49-F238E27FC236}">
                  <a16:creationId xmlns:a16="http://schemas.microsoft.com/office/drawing/2014/main" id="{A0C30BD6-85F6-E23E-6D31-5A8334269013}"/>
                </a:ext>
              </a:extLst>
            </p:cNvPr>
            <p:cNvGrpSpPr>
              <a:grpSpLocks noChangeAspect="1"/>
            </p:cNvGrpSpPr>
            <p:nvPr/>
          </p:nvGrpSpPr>
          <p:grpSpPr bwMode="auto">
            <a:xfrm>
              <a:off x="4061" y="1539"/>
              <a:ext cx="179" cy="503"/>
              <a:chOff x="4698" y="1609"/>
              <a:chExt cx="188" cy="527"/>
            </a:xfrm>
          </p:grpSpPr>
          <p:sp>
            <p:nvSpPr>
              <p:cNvPr id="22599" name="Freeform 71">
                <a:extLst>
                  <a:ext uri="{FF2B5EF4-FFF2-40B4-BE49-F238E27FC236}">
                    <a16:creationId xmlns:a16="http://schemas.microsoft.com/office/drawing/2014/main" id="{5A0001F8-395E-41B3-AEBE-BE110EEBFF74}"/>
                  </a:ext>
                </a:extLst>
              </p:cNvPr>
              <p:cNvSpPr>
                <a:spLocks noChangeAspect="1"/>
              </p:cNvSpPr>
              <p:nvPr/>
            </p:nvSpPr>
            <p:spPr bwMode="auto">
              <a:xfrm>
                <a:off x="4744" y="1609"/>
                <a:ext cx="96"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rgbClr val="CC00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22600" name="Freeform 72">
                <a:extLst>
                  <a:ext uri="{FF2B5EF4-FFF2-40B4-BE49-F238E27FC236}">
                    <a16:creationId xmlns:a16="http://schemas.microsoft.com/office/drawing/2014/main" id="{147A5AB2-440C-40AF-B0EB-4FF6C314ECD2}"/>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rgbClr val="CC00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18450" name="Group 73">
              <a:extLst>
                <a:ext uri="{FF2B5EF4-FFF2-40B4-BE49-F238E27FC236}">
                  <a16:creationId xmlns:a16="http://schemas.microsoft.com/office/drawing/2014/main" id="{1B23FA86-2079-E25F-10F0-81AF74F7F6A5}"/>
                </a:ext>
              </a:extLst>
            </p:cNvPr>
            <p:cNvGrpSpPr>
              <a:grpSpLocks noChangeAspect="1"/>
            </p:cNvGrpSpPr>
            <p:nvPr/>
          </p:nvGrpSpPr>
          <p:grpSpPr bwMode="auto">
            <a:xfrm>
              <a:off x="4272" y="1555"/>
              <a:ext cx="173" cy="487"/>
              <a:chOff x="4698" y="1609"/>
              <a:chExt cx="188" cy="527"/>
            </a:xfrm>
          </p:grpSpPr>
          <p:sp>
            <p:nvSpPr>
              <p:cNvPr id="22602" name="Freeform 74">
                <a:extLst>
                  <a:ext uri="{FF2B5EF4-FFF2-40B4-BE49-F238E27FC236}">
                    <a16:creationId xmlns:a16="http://schemas.microsoft.com/office/drawing/2014/main" id="{AE22E1E3-6ECE-4923-BE8B-83C26E8BC867}"/>
                  </a:ext>
                </a:extLst>
              </p:cNvPr>
              <p:cNvSpPr>
                <a:spLocks noChangeAspect="1"/>
              </p:cNvSpPr>
              <p:nvPr/>
            </p:nvSpPr>
            <p:spPr bwMode="auto">
              <a:xfrm>
                <a:off x="4744" y="1609"/>
                <a:ext cx="99"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rgbClr val="CC00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22603" name="Freeform 75">
                <a:extLst>
                  <a:ext uri="{FF2B5EF4-FFF2-40B4-BE49-F238E27FC236}">
                    <a16:creationId xmlns:a16="http://schemas.microsoft.com/office/drawing/2014/main" id="{4819A2D4-4198-4D1E-93B8-E600AE5D6A3E}"/>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rgbClr val="CC00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18451" name="Group 76">
              <a:extLst>
                <a:ext uri="{FF2B5EF4-FFF2-40B4-BE49-F238E27FC236}">
                  <a16:creationId xmlns:a16="http://schemas.microsoft.com/office/drawing/2014/main" id="{CA470A54-A5DA-D25D-35EF-6BDD4B49D09E}"/>
                </a:ext>
              </a:extLst>
            </p:cNvPr>
            <p:cNvGrpSpPr>
              <a:grpSpLocks noChangeAspect="1"/>
            </p:cNvGrpSpPr>
            <p:nvPr/>
          </p:nvGrpSpPr>
          <p:grpSpPr bwMode="auto">
            <a:xfrm>
              <a:off x="4483" y="1556"/>
              <a:ext cx="173" cy="486"/>
              <a:chOff x="4698" y="1609"/>
              <a:chExt cx="188" cy="527"/>
            </a:xfrm>
          </p:grpSpPr>
          <p:sp>
            <p:nvSpPr>
              <p:cNvPr id="22605" name="Freeform 77">
                <a:extLst>
                  <a:ext uri="{FF2B5EF4-FFF2-40B4-BE49-F238E27FC236}">
                    <a16:creationId xmlns:a16="http://schemas.microsoft.com/office/drawing/2014/main" id="{0C6ACF96-9FE4-43A2-9AF2-C627E692B996}"/>
                  </a:ext>
                </a:extLst>
              </p:cNvPr>
              <p:cNvSpPr>
                <a:spLocks noChangeAspect="1"/>
              </p:cNvSpPr>
              <p:nvPr/>
            </p:nvSpPr>
            <p:spPr bwMode="auto">
              <a:xfrm>
                <a:off x="4744" y="1609"/>
                <a:ext cx="99"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22606" name="Freeform 78">
                <a:extLst>
                  <a:ext uri="{FF2B5EF4-FFF2-40B4-BE49-F238E27FC236}">
                    <a16:creationId xmlns:a16="http://schemas.microsoft.com/office/drawing/2014/main" id="{DA5B3D0D-0EF6-4174-AC30-7B8FEE34A7A7}"/>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18452" name="Group 79">
              <a:extLst>
                <a:ext uri="{FF2B5EF4-FFF2-40B4-BE49-F238E27FC236}">
                  <a16:creationId xmlns:a16="http://schemas.microsoft.com/office/drawing/2014/main" id="{5B9F936F-275F-A337-3D24-8813176F8F5B}"/>
                </a:ext>
              </a:extLst>
            </p:cNvPr>
            <p:cNvGrpSpPr>
              <a:grpSpLocks noChangeAspect="1"/>
            </p:cNvGrpSpPr>
            <p:nvPr/>
          </p:nvGrpSpPr>
          <p:grpSpPr bwMode="auto">
            <a:xfrm>
              <a:off x="4694" y="1573"/>
              <a:ext cx="167" cy="469"/>
              <a:chOff x="4698" y="1609"/>
              <a:chExt cx="188" cy="527"/>
            </a:xfrm>
          </p:grpSpPr>
          <p:sp>
            <p:nvSpPr>
              <p:cNvPr id="22608" name="Freeform 80">
                <a:extLst>
                  <a:ext uri="{FF2B5EF4-FFF2-40B4-BE49-F238E27FC236}">
                    <a16:creationId xmlns:a16="http://schemas.microsoft.com/office/drawing/2014/main" id="{2DE3328F-A975-4E26-A78B-DB044B6960BE}"/>
                  </a:ext>
                </a:extLst>
              </p:cNvPr>
              <p:cNvSpPr>
                <a:spLocks noChangeAspect="1"/>
              </p:cNvSpPr>
              <p:nvPr/>
            </p:nvSpPr>
            <p:spPr bwMode="auto">
              <a:xfrm>
                <a:off x="4744" y="1609"/>
                <a:ext cx="96"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rgbClr val="0080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22609" name="Freeform 81">
                <a:extLst>
                  <a:ext uri="{FF2B5EF4-FFF2-40B4-BE49-F238E27FC236}">
                    <a16:creationId xmlns:a16="http://schemas.microsoft.com/office/drawing/2014/main" id="{C5A3F75E-E927-434A-8208-B57CC700C9C6}"/>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rgbClr val="0080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18453" name="Group 82">
              <a:extLst>
                <a:ext uri="{FF2B5EF4-FFF2-40B4-BE49-F238E27FC236}">
                  <a16:creationId xmlns:a16="http://schemas.microsoft.com/office/drawing/2014/main" id="{C98D50D3-6B9E-987F-102F-76A551D317A2}"/>
                </a:ext>
              </a:extLst>
            </p:cNvPr>
            <p:cNvGrpSpPr>
              <a:grpSpLocks noChangeAspect="1"/>
            </p:cNvGrpSpPr>
            <p:nvPr/>
          </p:nvGrpSpPr>
          <p:grpSpPr bwMode="auto">
            <a:xfrm>
              <a:off x="4905" y="1590"/>
              <a:ext cx="161" cy="452"/>
              <a:chOff x="4698" y="1609"/>
              <a:chExt cx="188" cy="527"/>
            </a:xfrm>
          </p:grpSpPr>
          <p:sp>
            <p:nvSpPr>
              <p:cNvPr id="22611" name="Freeform 83">
                <a:extLst>
                  <a:ext uri="{FF2B5EF4-FFF2-40B4-BE49-F238E27FC236}">
                    <a16:creationId xmlns:a16="http://schemas.microsoft.com/office/drawing/2014/main" id="{86F130ED-3383-461D-B56A-BE134BF0EE6F}"/>
                  </a:ext>
                </a:extLst>
              </p:cNvPr>
              <p:cNvSpPr>
                <a:spLocks noChangeAspect="1"/>
              </p:cNvSpPr>
              <p:nvPr/>
            </p:nvSpPr>
            <p:spPr bwMode="auto">
              <a:xfrm>
                <a:off x="4744" y="1609"/>
                <a:ext cx="97"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rgbClr val="FFFF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22612" name="Freeform 84">
                <a:extLst>
                  <a:ext uri="{FF2B5EF4-FFF2-40B4-BE49-F238E27FC236}">
                    <a16:creationId xmlns:a16="http://schemas.microsoft.com/office/drawing/2014/main" id="{1892401A-AC53-464E-BC22-000B266EBB70}"/>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rgbClr val="FFFF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18454" name="Group 85">
              <a:extLst>
                <a:ext uri="{FF2B5EF4-FFF2-40B4-BE49-F238E27FC236}">
                  <a16:creationId xmlns:a16="http://schemas.microsoft.com/office/drawing/2014/main" id="{0E25205C-7811-032B-08BC-A813E8663CF4}"/>
                </a:ext>
              </a:extLst>
            </p:cNvPr>
            <p:cNvGrpSpPr>
              <a:grpSpLocks noChangeAspect="1"/>
            </p:cNvGrpSpPr>
            <p:nvPr/>
          </p:nvGrpSpPr>
          <p:grpSpPr bwMode="auto">
            <a:xfrm>
              <a:off x="5116" y="1607"/>
              <a:ext cx="155" cy="435"/>
              <a:chOff x="4698" y="1609"/>
              <a:chExt cx="188" cy="527"/>
            </a:xfrm>
          </p:grpSpPr>
          <p:sp>
            <p:nvSpPr>
              <p:cNvPr id="22614" name="Freeform 86">
                <a:extLst>
                  <a:ext uri="{FF2B5EF4-FFF2-40B4-BE49-F238E27FC236}">
                    <a16:creationId xmlns:a16="http://schemas.microsoft.com/office/drawing/2014/main" id="{BF36A07D-88DD-4F9A-B93C-F534FA908DD1}"/>
                  </a:ext>
                </a:extLst>
              </p:cNvPr>
              <p:cNvSpPr>
                <a:spLocks noChangeAspect="1"/>
              </p:cNvSpPr>
              <p:nvPr/>
            </p:nvSpPr>
            <p:spPr bwMode="auto">
              <a:xfrm>
                <a:off x="4744" y="1609"/>
                <a:ext cx="96"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rgbClr val="FFFF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22615" name="Freeform 87">
                <a:extLst>
                  <a:ext uri="{FF2B5EF4-FFF2-40B4-BE49-F238E27FC236}">
                    <a16:creationId xmlns:a16="http://schemas.microsoft.com/office/drawing/2014/main" id="{900475C7-B63A-4621-A487-79CEF77F7074}"/>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rgbClr val="FFFF00"/>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25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621583B-E4A5-4C18-A3C5-24C472721BDA}"/>
              </a:ext>
            </a:extLst>
          </p:cNvPr>
          <p:cNvSpPr>
            <a:spLocks noGrp="1" noChangeArrowheads="1"/>
          </p:cNvSpPr>
          <p:nvPr>
            <p:ph type="title"/>
          </p:nvPr>
        </p:nvSpPr>
        <p:spPr>
          <a:xfrm>
            <a:off x="803275" y="38100"/>
            <a:ext cx="8229600" cy="800100"/>
          </a:xfrm>
        </p:spPr>
        <p:txBody>
          <a:bodyPr lIns="92075" tIns="46038" rIns="92075" bIns="46038"/>
          <a:lstStyle/>
          <a:p>
            <a:pPr algn="ctr" eaLnBrk="1" hangingPunct="1">
              <a:defRPr/>
            </a:pPr>
            <a:r>
              <a:rPr lang="en-US" b="1" dirty="0" err="1">
                <a:latin typeface="Verdana" panose="020B0604030504040204" pitchFamily="34" charset="0"/>
                <a:ea typeface="Verdana" panose="020B0604030504040204" pitchFamily="34" charset="0"/>
                <a:cs typeface="Verdana" panose="020B0604030504040204" pitchFamily="34" charset="0"/>
              </a:rPr>
              <a:t>Khu</a:t>
            </a:r>
            <a:r>
              <a:rPr lang="en-US" b="1" dirty="0">
                <a:latin typeface="Verdana" panose="020B0604030504040204" pitchFamily="34" charset="0"/>
                <a:ea typeface="Verdana" panose="020B0604030504040204" pitchFamily="34" charset="0"/>
                <a:cs typeface="Verdana" panose="020B0604030504040204" pitchFamily="34" charset="0"/>
              </a:rPr>
              <a:t> </a:t>
            </a:r>
            <a:r>
              <a:rPr lang="en-US" b="1" dirty="0" err="1">
                <a:latin typeface="Verdana" panose="020B0604030504040204" pitchFamily="34" charset="0"/>
                <a:ea typeface="Verdana" panose="020B0604030504040204" pitchFamily="34" charset="0"/>
                <a:cs typeface="Verdana" panose="020B0604030504040204" pitchFamily="34" charset="0"/>
              </a:rPr>
              <a:t>vực</a:t>
            </a:r>
            <a:r>
              <a:rPr lang="en-US" b="1" dirty="0">
                <a:latin typeface="Verdana" panose="020B0604030504040204" pitchFamily="34" charset="0"/>
                <a:ea typeface="Verdana" panose="020B0604030504040204" pitchFamily="34" charset="0"/>
                <a:cs typeface="Verdana" panose="020B0604030504040204" pitchFamily="34" charset="0"/>
              </a:rPr>
              <a:t> </a:t>
            </a:r>
            <a:r>
              <a:rPr lang="en-US" b="1" dirty="0" err="1">
                <a:latin typeface="Verdana" panose="020B0604030504040204" pitchFamily="34" charset="0"/>
                <a:ea typeface="Verdana" panose="020B0604030504040204" pitchFamily="34" charset="0"/>
                <a:cs typeface="Verdana" panose="020B0604030504040204" pitchFamily="34" charset="0"/>
              </a:rPr>
              <a:t>Chơi</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20483" name="Slide Number Placeholder 5">
            <a:extLst>
              <a:ext uri="{FF2B5EF4-FFF2-40B4-BE49-F238E27FC236}">
                <a16:creationId xmlns:a16="http://schemas.microsoft.com/office/drawing/2014/main" id="{E2C9CB39-825A-84AC-BDCC-30FB23749C1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buFontTx/>
              <a:buNone/>
            </a:pPr>
            <a:fld id="{45F9CC29-A852-AC49-B89D-286F9B97F189}" type="slidenum">
              <a:rPr lang="en-US" altLang="en-US" sz="1400">
                <a:solidFill>
                  <a:schemeClr val="tx1"/>
                </a:solidFill>
              </a:rPr>
              <a:pPr>
                <a:spcBef>
                  <a:spcPct val="0"/>
                </a:spcBef>
                <a:buFontTx/>
                <a:buNone/>
              </a:pPr>
              <a:t>16</a:t>
            </a:fld>
            <a:endParaRPr lang="en-US" altLang="en-US" sz="1400">
              <a:solidFill>
                <a:schemeClr val="tx1"/>
              </a:solidFill>
            </a:endParaRPr>
          </a:p>
        </p:txBody>
      </p:sp>
      <p:sp>
        <p:nvSpPr>
          <p:cNvPr id="9219" name="Rectangle 3">
            <a:extLst>
              <a:ext uri="{FF2B5EF4-FFF2-40B4-BE49-F238E27FC236}">
                <a16:creationId xmlns:a16="http://schemas.microsoft.com/office/drawing/2014/main" id="{DB7428C9-5D47-4577-9B6B-F89BF331DED1}"/>
              </a:ext>
            </a:extLst>
          </p:cNvPr>
          <p:cNvSpPr>
            <a:spLocks noChangeArrowheads="1"/>
          </p:cNvSpPr>
          <p:nvPr/>
        </p:nvSpPr>
        <p:spPr bwMode="auto">
          <a:xfrm>
            <a:off x="817328" y="955678"/>
            <a:ext cx="2770188" cy="1385637"/>
          </a:xfrm>
          <a:prstGeom prst="rect">
            <a:avLst/>
          </a:prstGeom>
          <a:noFill/>
          <a:ln>
            <a:noFill/>
          </a:ln>
          <a:effectLst>
            <a:outerShdw blurRad="63500" dist="17961" dir="2700000" algn="ctr" rotWithShape="0">
              <a:schemeClr val="tx2">
                <a:alpha val="74998"/>
              </a:schemeClr>
            </a:outerShdw>
          </a:effectLst>
        </p:spPr>
        <p:txBody>
          <a:bodyPr lIns="92075" tIns="46038" rIns="92075" bIns="46038">
            <a:spAutoFit/>
          </a:bodyPr>
          <a:lstStyle/>
          <a:p>
            <a:pPr fontAlgn="auto">
              <a:spcBef>
                <a:spcPct val="50000"/>
              </a:spcBef>
              <a:spcAft>
                <a:spcPts val="0"/>
              </a:spcAft>
              <a:defRPr/>
            </a:pPr>
            <a:r>
              <a:rPr lang="en-US" sz="2800" dirty="0" err="1">
                <a:solidFill>
                  <a:srgbClr val="002060"/>
                </a:solidFill>
                <a:latin typeface="Formata BQ Regular" charset="0"/>
                <a:ea typeface="+mn-ea"/>
              </a:rPr>
              <a:t>Các</a:t>
            </a:r>
            <a:r>
              <a:rPr lang="en-US" sz="2800" dirty="0">
                <a:solidFill>
                  <a:srgbClr val="002060"/>
                </a:solidFill>
                <a:latin typeface="Formata BQ Regular" charset="0"/>
                <a:ea typeface="+mn-ea"/>
              </a:rPr>
              <a:t> </a:t>
            </a:r>
            <a:r>
              <a:rPr lang="en-US" sz="2800" dirty="0" err="1">
                <a:solidFill>
                  <a:srgbClr val="002060"/>
                </a:solidFill>
                <a:latin typeface="Formata BQ Regular" charset="0"/>
                <a:ea typeface="+mn-ea"/>
              </a:rPr>
              <a:t>nhóm</a:t>
            </a:r>
            <a:r>
              <a:rPr lang="en-US" sz="2800" dirty="0">
                <a:solidFill>
                  <a:srgbClr val="002060"/>
                </a:solidFill>
                <a:latin typeface="Formata BQ Regular" charset="0"/>
                <a:ea typeface="+mn-ea"/>
              </a:rPr>
              <a:t> </a:t>
            </a:r>
            <a:r>
              <a:rPr lang="en-US" sz="2800" dirty="0" err="1">
                <a:solidFill>
                  <a:srgbClr val="002060"/>
                </a:solidFill>
                <a:latin typeface="Formata BQ Regular" charset="0"/>
                <a:ea typeface="+mn-ea"/>
              </a:rPr>
              <a:t>đứng</a:t>
            </a:r>
            <a:r>
              <a:rPr lang="en-US" sz="2800" dirty="0">
                <a:solidFill>
                  <a:srgbClr val="002060"/>
                </a:solidFill>
                <a:latin typeface="Formata BQ Regular" charset="0"/>
                <a:ea typeface="+mn-ea"/>
              </a:rPr>
              <a:t> </a:t>
            </a:r>
            <a:r>
              <a:rPr lang="en-US" sz="2800" dirty="0" err="1">
                <a:solidFill>
                  <a:srgbClr val="002060"/>
                </a:solidFill>
                <a:latin typeface="Formata BQ Regular" charset="0"/>
                <a:ea typeface="+mn-ea"/>
              </a:rPr>
              <a:t>phía</a:t>
            </a:r>
            <a:r>
              <a:rPr lang="en-US" sz="2800" dirty="0">
                <a:solidFill>
                  <a:srgbClr val="002060"/>
                </a:solidFill>
                <a:latin typeface="Formata BQ Regular" charset="0"/>
                <a:ea typeface="+mn-ea"/>
              </a:rPr>
              <a:t> </a:t>
            </a:r>
            <a:r>
              <a:rPr lang="en-US" sz="2800" dirty="0" err="1">
                <a:solidFill>
                  <a:srgbClr val="002060"/>
                </a:solidFill>
                <a:latin typeface="Formata BQ Regular" charset="0"/>
                <a:ea typeface="+mn-ea"/>
              </a:rPr>
              <a:t>sau</a:t>
            </a:r>
            <a:r>
              <a:rPr lang="en-US" sz="2800" dirty="0">
                <a:solidFill>
                  <a:srgbClr val="002060"/>
                </a:solidFill>
                <a:latin typeface="Formata BQ Regular" charset="0"/>
                <a:ea typeface="+mn-ea"/>
              </a:rPr>
              <a:t> </a:t>
            </a:r>
            <a:r>
              <a:rPr lang="en-US" sz="2800" dirty="0" err="1">
                <a:solidFill>
                  <a:srgbClr val="002060"/>
                </a:solidFill>
                <a:latin typeface="Formata BQ Regular" charset="0"/>
                <a:ea typeface="+mn-ea"/>
              </a:rPr>
              <a:t>vạch</a:t>
            </a:r>
            <a:r>
              <a:rPr lang="en-US" sz="2800" dirty="0">
                <a:solidFill>
                  <a:srgbClr val="002060"/>
                </a:solidFill>
                <a:latin typeface="Formata BQ Regular" charset="0"/>
                <a:ea typeface="+mn-ea"/>
              </a:rPr>
              <a:t> </a:t>
            </a:r>
            <a:r>
              <a:rPr lang="en-US" sz="2800" dirty="0" err="1">
                <a:solidFill>
                  <a:srgbClr val="002060"/>
                </a:solidFill>
                <a:latin typeface="Formata BQ Regular" charset="0"/>
                <a:ea typeface="+mn-ea"/>
              </a:rPr>
              <a:t>mầu</a:t>
            </a:r>
            <a:r>
              <a:rPr lang="en-US" sz="2800" dirty="0">
                <a:solidFill>
                  <a:srgbClr val="002060"/>
                </a:solidFill>
                <a:latin typeface="Formata BQ Regular" charset="0"/>
                <a:ea typeface="+mn-ea"/>
              </a:rPr>
              <a:t> </a:t>
            </a:r>
            <a:r>
              <a:rPr lang="en-US" sz="2800" dirty="0" err="1">
                <a:solidFill>
                  <a:srgbClr val="002060"/>
                </a:solidFill>
                <a:latin typeface="Formata BQ Regular" charset="0"/>
                <a:ea typeface="+mn-ea"/>
              </a:rPr>
              <a:t>của</a:t>
            </a:r>
            <a:r>
              <a:rPr lang="en-US" sz="2800" dirty="0">
                <a:solidFill>
                  <a:srgbClr val="002060"/>
                </a:solidFill>
                <a:latin typeface="Formata BQ Regular" charset="0"/>
                <a:ea typeface="+mn-ea"/>
              </a:rPr>
              <a:t> </a:t>
            </a:r>
            <a:r>
              <a:rPr lang="en-US" sz="2800" dirty="0" err="1">
                <a:solidFill>
                  <a:srgbClr val="002060"/>
                </a:solidFill>
                <a:latin typeface="Formata BQ Regular" charset="0"/>
                <a:ea typeface="+mn-ea"/>
              </a:rPr>
              <a:t>mình</a:t>
            </a:r>
            <a:endParaRPr lang="en-US" sz="2800" dirty="0">
              <a:solidFill>
                <a:srgbClr val="002060"/>
              </a:solidFill>
              <a:latin typeface="Formata BQ Regular" charset="0"/>
              <a:ea typeface="+mn-ea"/>
            </a:endParaRPr>
          </a:p>
        </p:txBody>
      </p:sp>
      <p:sp>
        <p:nvSpPr>
          <p:cNvPr id="9220" name="Rectangle 4">
            <a:extLst>
              <a:ext uri="{FF2B5EF4-FFF2-40B4-BE49-F238E27FC236}">
                <a16:creationId xmlns:a16="http://schemas.microsoft.com/office/drawing/2014/main" id="{4E6B4111-958F-4A41-86EF-E58F0FD9424F}"/>
              </a:ext>
            </a:extLst>
          </p:cNvPr>
          <p:cNvSpPr>
            <a:spLocks noChangeArrowheads="1"/>
          </p:cNvSpPr>
          <p:nvPr/>
        </p:nvSpPr>
        <p:spPr bwMode="auto">
          <a:xfrm>
            <a:off x="1682990" y="2439754"/>
            <a:ext cx="2770187" cy="954088"/>
          </a:xfrm>
          <a:prstGeom prst="rect">
            <a:avLst/>
          </a:prstGeom>
          <a:noFill/>
          <a:ln>
            <a:noFill/>
          </a:ln>
          <a:effectLst>
            <a:outerShdw blurRad="63500" dist="17961" dir="2700000" algn="ctr" rotWithShape="0">
              <a:schemeClr val="tx2">
                <a:alpha val="74998"/>
              </a:schemeClr>
            </a:outerShdw>
          </a:effectLst>
        </p:spPr>
        <p:txBody>
          <a:bodyPr lIns="92075" tIns="46038" rIns="92075" bIns="46038">
            <a:spAutoFit/>
          </a:bodyPr>
          <a:lstStyle/>
          <a:p>
            <a:pPr fontAlgn="auto">
              <a:spcBef>
                <a:spcPct val="50000"/>
              </a:spcBef>
              <a:spcAft>
                <a:spcPts val="0"/>
              </a:spcAft>
              <a:defRPr/>
            </a:pPr>
            <a:r>
              <a:rPr lang="en-US" sz="2800" dirty="0" err="1">
                <a:solidFill>
                  <a:srgbClr val="C00000"/>
                </a:solidFill>
                <a:latin typeface="Formata BQ Regular" charset="0"/>
                <a:ea typeface="+mn-ea"/>
              </a:rPr>
              <a:t>Trưởng</a:t>
            </a:r>
            <a:r>
              <a:rPr lang="en-US" sz="2800" dirty="0">
                <a:solidFill>
                  <a:srgbClr val="C00000"/>
                </a:solidFill>
                <a:latin typeface="Formata BQ Regular" charset="0"/>
                <a:ea typeface="+mn-ea"/>
              </a:rPr>
              <a:t> </a:t>
            </a:r>
            <a:r>
              <a:rPr lang="en-US" sz="2800" dirty="0" err="1">
                <a:solidFill>
                  <a:srgbClr val="C00000"/>
                </a:solidFill>
                <a:latin typeface="Formata BQ Regular" charset="0"/>
                <a:ea typeface="+mn-ea"/>
              </a:rPr>
              <a:t>nhóm</a:t>
            </a:r>
            <a:r>
              <a:rPr lang="en-US" sz="2800" dirty="0">
                <a:solidFill>
                  <a:srgbClr val="C00000"/>
                </a:solidFill>
                <a:latin typeface="Formata BQ Regular" charset="0"/>
                <a:ea typeface="+mn-ea"/>
              </a:rPr>
              <a:t> </a:t>
            </a:r>
            <a:r>
              <a:rPr lang="en-US" sz="2800" dirty="0" err="1">
                <a:solidFill>
                  <a:srgbClr val="C00000"/>
                </a:solidFill>
                <a:latin typeface="Formata BQ Regular" charset="0"/>
                <a:ea typeface="+mn-ea"/>
              </a:rPr>
              <a:t>đứng</a:t>
            </a:r>
            <a:r>
              <a:rPr lang="en-US" sz="2800" dirty="0">
                <a:solidFill>
                  <a:srgbClr val="C00000"/>
                </a:solidFill>
                <a:latin typeface="Formata BQ Regular" charset="0"/>
                <a:ea typeface="+mn-ea"/>
              </a:rPr>
              <a:t> </a:t>
            </a:r>
            <a:r>
              <a:rPr lang="en-US" sz="2800" dirty="0" err="1">
                <a:solidFill>
                  <a:srgbClr val="C00000"/>
                </a:solidFill>
                <a:latin typeface="Formata BQ Regular" charset="0"/>
                <a:ea typeface="+mn-ea"/>
              </a:rPr>
              <a:t>đầu</a:t>
            </a:r>
            <a:r>
              <a:rPr lang="en-US" sz="2800" dirty="0">
                <a:solidFill>
                  <a:srgbClr val="C00000"/>
                </a:solidFill>
                <a:latin typeface="Formata BQ Regular" charset="0"/>
                <a:ea typeface="+mn-ea"/>
              </a:rPr>
              <a:t> </a:t>
            </a:r>
            <a:r>
              <a:rPr lang="en-US" sz="2800" dirty="0" err="1">
                <a:solidFill>
                  <a:srgbClr val="C00000"/>
                </a:solidFill>
                <a:latin typeface="Formata BQ Regular" charset="0"/>
                <a:ea typeface="+mn-ea"/>
              </a:rPr>
              <a:t>hàng</a:t>
            </a:r>
            <a:endParaRPr lang="en-US" sz="2800" dirty="0">
              <a:solidFill>
                <a:srgbClr val="C00000"/>
              </a:solidFill>
              <a:latin typeface="Formata BQ Regular" charset="0"/>
              <a:ea typeface="+mn-ea"/>
            </a:endParaRPr>
          </a:p>
        </p:txBody>
      </p:sp>
      <p:sp>
        <p:nvSpPr>
          <p:cNvPr id="9221" name="Rectangle 5">
            <a:extLst>
              <a:ext uri="{FF2B5EF4-FFF2-40B4-BE49-F238E27FC236}">
                <a16:creationId xmlns:a16="http://schemas.microsoft.com/office/drawing/2014/main" id="{227CC97F-2E2D-415F-81E8-56BF7C899E89}"/>
              </a:ext>
            </a:extLst>
          </p:cNvPr>
          <p:cNvSpPr>
            <a:spLocks noChangeArrowheads="1"/>
          </p:cNvSpPr>
          <p:nvPr/>
        </p:nvSpPr>
        <p:spPr bwMode="auto">
          <a:xfrm>
            <a:off x="803275" y="3552111"/>
            <a:ext cx="2770188" cy="1385637"/>
          </a:xfrm>
          <a:prstGeom prst="rect">
            <a:avLst/>
          </a:prstGeom>
          <a:noFill/>
          <a:ln>
            <a:noFill/>
          </a:ln>
          <a:effectLst>
            <a:outerShdw blurRad="63500" dist="17961" dir="2700000" algn="ctr" rotWithShape="0">
              <a:schemeClr val="tx2">
                <a:alpha val="74998"/>
              </a:schemeClr>
            </a:outerShdw>
          </a:effectLst>
        </p:spPr>
        <p:txBody>
          <a:bodyPr lIns="92075" tIns="46038" rIns="92075" bIns="46038">
            <a:spAutoFit/>
          </a:bodyPr>
          <a:lstStyle/>
          <a:p>
            <a:pPr fontAlgn="auto">
              <a:spcBef>
                <a:spcPct val="50000"/>
              </a:spcBef>
              <a:spcAft>
                <a:spcPts val="0"/>
              </a:spcAft>
              <a:defRPr/>
            </a:pPr>
            <a:r>
              <a:rPr lang="en-US" sz="2800" b="1" dirty="0" err="1">
                <a:solidFill>
                  <a:srgbClr val="0070C0"/>
                </a:solidFill>
                <a:latin typeface="Formata BQ Regular" charset="0"/>
                <a:ea typeface="+mn-ea"/>
              </a:rPr>
              <a:t>Vạch</a:t>
            </a:r>
            <a:r>
              <a:rPr lang="en-US" sz="2800" b="1" dirty="0">
                <a:solidFill>
                  <a:srgbClr val="0070C0"/>
                </a:solidFill>
                <a:latin typeface="Formata BQ Regular" charset="0"/>
                <a:ea typeface="+mn-ea"/>
              </a:rPr>
              <a:t> </a:t>
            </a:r>
            <a:r>
              <a:rPr lang="en-US" sz="2800" b="1" dirty="0" err="1">
                <a:solidFill>
                  <a:srgbClr val="0070C0"/>
                </a:solidFill>
                <a:latin typeface="Formata BQ Regular" charset="0"/>
                <a:ea typeface="+mn-ea"/>
              </a:rPr>
              <a:t>xuất</a:t>
            </a:r>
            <a:r>
              <a:rPr lang="en-US" sz="2800" b="1" dirty="0">
                <a:solidFill>
                  <a:srgbClr val="0070C0"/>
                </a:solidFill>
                <a:latin typeface="Formata BQ Regular" charset="0"/>
                <a:ea typeface="+mn-ea"/>
              </a:rPr>
              <a:t> </a:t>
            </a:r>
            <a:r>
              <a:rPr lang="en-US" sz="2800" b="1" dirty="0" err="1">
                <a:solidFill>
                  <a:srgbClr val="0070C0"/>
                </a:solidFill>
                <a:latin typeface="Formata BQ Regular" charset="0"/>
                <a:ea typeface="+mn-ea"/>
              </a:rPr>
              <a:t>phát</a:t>
            </a:r>
            <a:r>
              <a:rPr lang="en-US" sz="2800" b="1" dirty="0">
                <a:solidFill>
                  <a:srgbClr val="0070C0"/>
                </a:solidFill>
                <a:latin typeface="Formata BQ Regular" charset="0"/>
                <a:ea typeface="+mn-ea"/>
              </a:rPr>
              <a:t> </a:t>
            </a:r>
            <a:r>
              <a:rPr lang="en-US" sz="2800" b="1" dirty="0" err="1">
                <a:solidFill>
                  <a:srgbClr val="0070C0"/>
                </a:solidFill>
                <a:latin typeface="Formata BQ Regular" charset="0"/>
                <a:ea typeface="+mn-ea"/>
              </a:rPr>
              <a:t>ở</a:t>
            </a:r>
            <a:r>
              <a:rPr lang="en-US" sz="2800" b="1" dirty="0">
                <a:solidFill>
                  <a:srgbClr val="0070C0"/>
                </a:solidFill>
                <a:latin typeface="Formata BQ Regular" charset="0"/>
                <a:ea typeface="+mn-ea"/>
              </a:rPr>
              <a:t> </a:t>
            </a:r>
            <a:r>
              <a:rPr lang="en-US" sz="2800" b="1" dirty="0" err="1">
                <a:solidFill>
                  <a:srgbClr val="0070C0"/>
                </a:solidFill>
                <a:latin typeface="Formata BQ Regular" charset="0"/>
                <a:ea typeface="+mn-ea"/>
              </a:rPr>
              <a:t>vạch</a:t>
            </a:r>
            <a:r>
              <a:rPr lang="en-US" sz="2800" b="1" dirty="0">
                <a:solidFill>
                  <a:srgbClr val="0070C0"/>
                </a:solidFill>
                <a:latin typeface="Formata BQ Regular" charset="0"/>
                <a:ea typeface="+mn-ea"/>
              </a:rPr>
              <a:t> </a:t>
            </a:r>
            <a:r>
              <a:rPr lang="en-US" sz="2800" b="1" dirty="0" err="1">
                <a:solidFill>
                  <a:srgbClr val="0070C0"/>
                </a:solidFill>
                <a:latin typeface="Formata BQ Regular" charset="0"/>
                <a:ea typeface="+mn-ea"/>
              </a:rPr>
              <a:t>chéo</a:t>
            </a:r>
            <a:r>
              <a:rPr lang="en-US" sz="2800" b="1" dirty="0">
                <a:solidFill>
                  <a:srgbClr val="0070C0"/>
                </a:solidFill>
                <a:latin typeface="Formata BQ Regular" charset="0"/>
                <a:ea typeface="+mn-ea"/>
              </a:rPr>
              <a:t> </a:t>
            </a:r>
            <a:r>
              <a:rPr lang="en-US" sz="2800" b="1" dirty="0" err="1">
                <a:solidFill>
                  <a:srgbClr val="0070C0"/>
                </a:solidFill>
                <a:latin typeface="Formata BQ Regular" charset="0"/>
                <a:ea typeface="+mn-ea"/>
              </a:rPr>
              <a:t>mầu</a:t>
            </a:r>
            <a:r>
              <a:rPr lang="en-US" sz="2800" b="1" dirty="0">
                <a:solidFill>
                  <a:srgbClr val="0070C0"/>
                </a:solidFill>
                <a:latin typeface="Formata BQ Regular" charset="0"/>
                <a:ea typeface="+mn-ea"/>
              </a:rPr>
              <a:t> </a:t>
            </a:r>
            <a:r>
              <a:rPr lang="en-US" sz="2800" b="1" dirty="0" err="1">
                <a:solidFill>
                  <a:srgbClr val="0070C0"/>
                </a:solidFill>
                <a:latin typeface="Formata BQ Regular" charset="0"/>
              </a:rPr>
              <a:t>của</a:t>
            </a:r>
            <a:r>
              <a:rPr lang="en-US" sz="2800" b="1" dirty="0">
                <a:solidFill>
                  <a:srgbClr val="0070C0"/>
                </a:solidFill>
                <a:latin typeface="Formata BQ Regular" charset="0"/>
              </a:rPr>
              <a:t> </a:t>
            </a:r>
            <a:r>
              <a:rPr lang="en-US" sz="2800" b="1" dirty="0" err="1">
                <a:solidFill>
                  <a:srgbClr val="0070C0"/>
                </a:solidFill>
                <a:latin typeface="Formata BQ Regular" charset="0"/>
              </a:rPr>
              <a:t>mình</a:t>
            </a:r>
            <a:r>
              <a:rPr lang="en-US" sz="2800" b="1" dirty="0">
                <a:solidFill>
                  <a:srgbClr val="FFFF00"/>
                </a:solidFill>
                <a:latin typeface="Formata BQ Regular" charset="0"/>
              </a:rPr>
              <a:t>.</a:t>
            </a:r>
            <a:endParaRPr lang="en-US" sz="2800" b="1" dirty="0">
              <a:solidFill>
                <a:srgbClr val="FFFF00"/>
              </a:solidFill>
              <a:latin typeface="Formata BQ Regular" charset="0"/>
              <a:ea typeface="+mn-ea"/>
            </a:endParaRPr>
          </a:p>
        </p:txBody>
      </p:sp>
      <p:sp>
        <p:nvSpPr>
          <p:cNvPr id="9222" name="Rectangle 6">
            <a:extLst>
              <a:ext uri="{FF2B5EF4-FFF2-40B4-BE49-F238E27FC236}">
                <a16:creationId xmlns:a16="http://schemas.microsoft.com/office/drawing/2014/main" id="{686B3767-AA1D-4F74-9EB3-98C28A327268}"/>
              </a:ext>
            </a:extLst>
          </p:cNvPr>
          <p:cNvSpPr>
            <a:spLocks noChangeArrowheads="1"/>
          </p:cNvSpPr>
          <p:nvPr/>
        </p:nvSpPr>
        <p:spPr bwMode="auto">
          <a:xfrm>
            <a:off x="1706482" y="5041476"/>
            <a:ext cx="2916387" cy="1385637"/>
          </a:xfrm>
          <a:prstGeom prst="rect">
            <a:avLst/>
          </a:prstGeom>
          <a:noFill/>
          <a:ln>
            <a:noFill/>
          </a:ln>
          <a:effectLst>
            <a:outerShdw blurRad="63500" dist="17961" dir="2700000" algn="ctr" rotWithShape="0">
              <a:schemeClr val="tx2">
                <a:alpha val="74998"/>
              </a:schemeClr>
            </a:outerShdw>
          </a:effectLst>
        </p:spPr>
        <p:txBody>
          <a:bodyPr wrap="square" lIns="92075" tIns="46038" rIns="92075" bIns="46038">
            <a:spAutoFit/>
          </a:bodyPr>
          <a:lstStyle/>
          <a:p>
            <a:pPr fontAlgn="auto">
              <a:spcBef>
                <a:spcPct val="50000"/>
              </a:spcBef>
              <a:spcAft>
                <a:spcPts val="0"/>
              </a:spcAft>
              <a:defRPr/>
            </a:pPr>
            <a:r>
              <a:rPr lang="en-US" sz="2800" dirty="0" err="1">
                <a:solidFill>
                  <a:schemeClr val="tx2"/>
                </a:solidFill>
                <a:latin typeface="Formata BQ Regular" charset="0"/>
                <a:ea typeface="+mn-ea"/>
              </a:rPr>
              <a:t>Đa</a:t>
            </a:r>
            <a:r>
              <a:rPr lang="en-US" sz="2800" dirty="0">
                <a:solidFill>
                  <a:schemeClr val="tx2"/>
                </a:solidFill>
                <a:latin typeface="Formata BQ Regular" charset="0"/>
                <a:ea typeface="+mn-ea"/>
              </a:rPr>
              <a:t> </a:t>
            </a:r>
            <a:r>
              <a:rPr lang="en-US" sz="2800" dirty="0" err="1">
                <a:solidFill>
                  <a:schemeClr val="tx2"/>
                </a:solidFill>
                <a:latin typeface="Formata BQ Regular" charset="0"/>
                <a:ea typeface="+mn-ea"/>
              </a:rPr>
              <a:t>số</a:t>
            </a:r>
            <a:r>
              <a:rPr lang="en-US" sz="2800" dirty="0">
                <a:solidFill>
                  <a:schemeClr val="tx2"/>
                </a:solidFill>
                <a:latin typeface="Formata BQ Regular" charset="0"/>
                <a:ea typeface="+mn-ea"/>
              </a:rPr>
              <a:t> </a:t>
            </a:r>
            <a:r>
              <a:rPr lang="en-US" sz="2800" dirty="0" err="1">
                <a:solidFill>
                  <a:schemeClr val="tx2"/>
                </a:solidFill>
                <a:latin typeface="Formata BQ Regular" charset="0"/>
                <a:ea typeface="+mn-ea"/>
              </a:rPr>
              <a:t>các</a:t>
            </a:r>
            <a:r>
              <a:rPr lang="en-US" sz="2800" dirty="0">
                <a:solidFill>
                  <a:schemeClr val="tx2"/>
                </a:solidFill>
                <a:latin typeface="Formata BQ Regular" charset="0"/>
                <a:ea typeface="+mn-ea"/>
              </a:rPr>
              <a:t> </a:t>
            </a:r>
            <a:r>
              <a:rPr lang="en-US" sz="2800" dirty="0" err="1">
                <a:solidFill>
                  <a:schemeClr val="tx2"/>
                </a:solidFill>
                <a:latin typeface="Formata BQ Regular" charset="0"/>
                <a:ea typeface="+mn-ea"/>
              </a:rPr>
              <a:t>trò</a:t>
            </a:r>
            <a:r>
              <a:rPr lang="en-US" sz="2800" dirty="0">
                <a:solidFill>
                  <a:schemeClr val="tx2"/>
                </a:solidFill>
                <a:latin typeface="Formata BQ Regular" charset="0"/>
                <a:ea typeface="+mn-ea"/>
              </a:rPr>
              <a:t> </a:t>
            </a:r>
            <a:r>
              <a:rPr lang="en-US" sz="2800" dirty="0" err="1">
                <a:solidFill>
                  <a:schemeClr val="tx2"/>
                </a:solidFill>
                <a:latin typeface="Formata BQ Regular" charset="0"/>
                <a:ea typeface="+mn-ea"/>
              </a:rPr>
              <a:t>chơi</a:t>
            </a:r>
            <a:r>
              <a:rPr lang="en-US" sz="2800" dirty="0">
                <a:solidFill>
                  <a:schemeClr val="tx2"/>
                </a:solidFill>
                <a:latin typeface="Formata BQ Regular" charset="0"/>
                <a:ea typeface="+mn-ea"/>
              </a:rPr>
              <a:t> </a:t>
            </a:r>
            <a:r>
              <a:rPr lang="en-US" sz="2800" dirty="0" err="1">
                <a:solidFill>
                  <a:schemeClr val="tx2"/>
                </a:solidFill>
                <a:latin typeface="Formata BQ Regular" charset="0"/>
                <a:ea typeface="+mn-ea"/>
              </a:rPr>
              <a:t>kết</a:t>
            </a:r>
            <a:r>
              <a:rPr lang="en-US" sz="2800" dirty="0">
                <a:solidFill>
                  <a:schemeClr val="tx2"/>
                </a:solidFill>
                <a:latin typeface="Formata BQ Regular" charset="0"/>
                <a:ea typeface="+mn-ea"/>
              </a:rPr>
              <a:t> </a:t>
            </a:r>
            <a:r>
              <a:rPr lang="en-US" sz="2800" dirty="0" err="1">
                <a:solidFill>
                  <a:schemeClr val="tx2"/>
                </a:solidFill>
                <a:latin typeface="Formata BQ Regular" charset="0"/>
                <a:ea typeface="+mn-ea"/>
              </a:rPr>
              <a:t>thúc</a:t>
            </a:r>
            <a:r>
              <a:rPr lang="en-US" sz="2800" dirty="0">
                <a:solidFill>
                  <a:schemeClr val="tx2"/>
                </a:solidFill>
                <a:latin typeface="Formata BQ Regular" charset="0"/>
                <a:ea typeface="+mn-ea"/>
              </a:rPr>
              <a:t> </a:t>
            </a:r>
            <a:r>
              <a:rPr lang="en-US" sz="2800" dirty="0" err="1">
                <a:solidFill>
                  <a:schemeClr val="tx2"/>
                </a:solidFill>
                <a:latin typeface="Formata BQ Regular" charset="0"/>
                <a:ea typeface="+mn-ea"/>
              </a:rPr>
              <a:t>tại</a:t>
            </a:r>
            <a:r>
              <a:rPr lang="en-US" sz="2800" dirty="0">
                <a:solidFill>
                  <a:schemeClr val="tx2"/>
                </a:solidFill>
                <a:latin typeface="Formata BQ Regular" charset="0"/>
                <a:ea typeface="+mn-ea"/>
              </a:rPr>
              <a:t> </a:t>
            </a:r>
            <a:r>
              <a:rPr lang="en-US" sz="2800" dirty="0" err="1">
                <a:solidFill>
                  <a:schemeClr val="tx2"/>
                </a:solidFill>
                <a:latin typeface="Formata BQ Regular" charset="0"/>
                <a:ea typeface="+mn-ea"/>
              </a:rPr>
              <a:t>trung</a:t>
            </a:r>
            <a:r>
              <a:rPr lang="en-US" sz="2800" dirty="0">
                <a:solidFill>
                  <a:schemeClr val="tx2"/>
                </a:solidFill>
                <a:latin typeface="Formata BQ Regular" charset="0"/>
                <a:ea typeface="+mn-ea"/>
              </a:rPr>
              <a:t> </a:t>
            </a:r>
            <a:r>
              <a:rPr lang="en-US" sz="2800" dirty="0" err="1">
                <a:solidFill>
                  <a:schemeClr val="tx2"/>
                </a:solidFill>
                <a:latin typeface="Formata BQ Regular" charset="0"/>
                <a:ea typeface="+mn-ea"/>
              </a:rPr>
              <a:t>tâm</a:t>
            </a:r>
            <a:r>
              <a:rPr lang="en-US" sz="2800" dirty="0">
                <a:solidFill>
                  <a:schemeClr val="tx2"/>
                </a:solidFill>
                <a:latin typeface="Formata BQ Regular" charset="0"/>
                <a:ea typeface="+mn-ea"/>
              </a:rPr>
              <a:t> </a:t>
            </a:r>
            <a:r>
              <a:rPr lang="en-US" sz="2800" dirty="0" err="1">
                <a:solidFill>
                  <a:schemeClr val="tx2"/>
                </a:solidFill>
                <a:latin typeface="Formata BQ Regular" charset="0"/>
                <a:ea typeface="+mn-ea"/>
              </a:rPr>
              <a:t>điểm</a:t>
            </a:r>
            <a:r>
              <a:rPr lang="en-US" sz="2800" dirty="0">
                <a:solidFill>
                  <a:schemeClr val="tx2"/>
                </a:solidFill>
                <a:latin typeface="Formata BQ Regular" charset="0"/>
                <a:ea typeface="+mn-ea"/>
              </a:rPr>
              <a:t> </a:t>
            </a:r>
            <a:r>
              <a:rPr lang="en-US" sz="2800" dirty="0" err="1">
                <a:solidFill>
                  <a:schemeClr val="tx2"/>
                </a:solidFill>
                <a:latin typeface="Formata BQ Regular" charset="0"/>
                <a:ea typeface="+mn-ea"/>
              </a:rPr>
              <a:t>sân</a:t>
            </a:r>
            <a:r>
              <a:rPr lang="en-US" sz="2800" dirty="0">
                <a:solidFill>
                  <a:schemeClr val="tx2"/>
                </a:solidFill>
                <a:latin typeface="Formata BQ Regular" charset="0"/>
                <a:ea typeface="+mn-ea"/>
              </a:rPr>
              <a:t> </a:t>
            </a:r>
            <a:r>
              <a:rPr lang="en-US" sz="2800" dirty="0" err="1">
                <a:solidFill>
                  <a:schemeClr val="tx2"/>
                </a:solidFill>
                <a:latin typeface="Formata BQ Regular" charset="0"/>
                <a:ea typeface="+mn-ea"/>
              </a:rPr>
              <a:t>chơi</a:t>
            </a:r>
            <a:endParaRPr lang="en-US" sz="2800" dirty="0">
              <a:solidFill>
                <a:schemeClr val="tx2"/>
              </a:solidFill>
              <a:latin typeface="Formata BQ Regular" charset="0"/>
              <a:ea typeface="+mn-ea"/>
            </a:endParaRPr>
          </a:p>
        </p:txBody>
      </p:sp>
      <p:grpSp>
        <p:nvGrpSpPr>
          <p:cNvPr id="20488" name="Group 7">
            <a:extLst>
              <a:ext uri="{FF2B5EF4-FFF2-40B4-BE49-F238E27FC236}">
                <a16:creationId xmlns:a16="http://schemas.microsoft.com/office/drawing/2014/main" id="{BC1C0534-526F-8359-1456-8419AB2E6607}"/>
              </a:ext>
            </a:extLst>
          </p:cNvPr>
          <p:cNvGrpSpPr>
            <a:grpSpLocks/>
          </p:cNvGrpSpPr>
          <p:nvPr/>
        </p:nvGrpSpPr>
        <p:grpSpPr bwMode="auto">
          <a:xfrm>
            <a:off x="4800600" y="2616200"/>
            <a:ext cx="3630613" cy="3594100"/>
            <a:chOff x="2778" y="1452"/>
            <a:chExt cx="2533" cy="2508"/>
          </a:xfrm>
        </p:grpSpPr>
        <p:sp>
          <p:nvSpPr>
            <p:cNvPr id="20533" name="Rectangle 8">
              <a:extLst>
                <a:ext uri="{FF2B5EF4-FFF2-40B4-BE49-F238E27FC236}">
                  <a16:creationId xmlns:a16="http://schemas.microsoft.com/office/drawing/2014/main" id="{905738B3-4F62-41EA-57CF-2BEE23C13979}"/>
                </a:ext>
              </a:extLst>
            </p:cNvPr>
            <p:cNvSpPr>
              <a:spLocks noChangeArrowheads="1"/>
            </p:cNvSpPr>
            <p:nvPr/>
          </p:nvSpPr>
          <p:spPr bwMode="auto">
            <a:xfrm>
              <a:off x="2778" y="1452"/>
              <a:ext cx="2533" cy="2508"/>
            </a:xfrm>
            <a:prstGeom prst="rect">
              <a:avLst/>
            </a:prstGeom>
            <a:solidFill>
              <a:srgbClr val="B2B2B2"/>
            </a:solidFill>
            <a:ln>
              <a:noFill/>
            </a:ln>
            <a:effectLst>
              <a:prstShdw prst="shdw17" dist="17961" dir="2700000">
                <a:srgbClr val="6B6B6B">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eaLnBrk="1" hangingPunct="1">
                <a:spcBef>
                  <a:spcPct val="0"/>
                </a:spcBef>
                <a:buFontTx/>
                <a:buNone/>
              </a:pPr>
              <a:endParaRPr lang="vi-VN" altLang="en-US" sz="1800">
                <a:solidFill>
                  <a:schemeClr val="tx1"/>
                </a:solidFill>
              </a:endParaRPr>
            </a:p>
          </p:txBody>
        </p:sp>
        <p:sp>
          <p:nvSpPr>
            <p:cNvPr id="9225" name="Line 9">
              <a:extLst>
                <a:ext uri="{FF2B5EF4-FFF2-40B4-BE49-F238E27FC236}">
                  <a16:creationId xmlns:a16="http://schemas.microsoft.com/office/drawing/2014/main" id="{2BB57680-5260-4548-AAF3-EAC4B7AC54DE}"/>
                </a:ext>
              </a:extLst>
            </p:cNvPr>
            <p:cNvSpPr>
              <a:spLocks noChangeShapeType="1"/>
            </p:cNvSpPr>
            <p:nvPr/>
          </p:nvSpPr>
          <p:spPr bwMode="auto">
            <a:xfrm>
              <a:off x="2901" y="1578"/>
              <a:ext cx="2302" cy="0"/>
            </a:xfrm>
            <a:prstGeom prst="line">
              <a:avLst/>
            </a:prstGeom>
            <a:noFill/>
            <a:ln w="101600">
              <a:solidFill>
                <a:srgbClr val="CC00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26" name="Line 10">
              <a:extLst>
                <a:ext uri="{FF2B5EF4-FFF2-40B4-BE49-F238E27FC236}">
                  <a16:creationId xmlns:a16="http://schemas.microsoft.com/office/drawing/2014/main" id="{74E6FED5-C132-48A3-9147-D8344CE30BDF}"/>
                </a:ext>
              </a:extLst>
            </p:cNvPr>
            <p:cNvSpPr>
              <a:spLocks noChangeShapeType="1"/>
            </p:cNvSpPr>
            <p:nvPr/>
          </p:nvSpPr>
          <p:spPr bwMode="auto">
            <a:xfrm>
              <a:off x="5187" y="1575"/>
              <a:ext cx="0" cy="2289"/>
            </a:xfrm>
            <a:prstGeom prst="line">
              <a:avLst/>
            </a:prstGeom>
            <a:noFill/>
            <a:ln w="101600">
              <a:solidFill>
                <a:srgbClr val="0000FF"/>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27" name="Line 11">
              <a:extLst>
                <a:ext uri="{FF2B5EF4-FFF2-40B4-BE49-F238E27FC236}">
                  <a16:creationId xmlns:a16="http://schemas.microsoft.com/office/drawing/2014/main" id="{44C9810D-53C4-4304-95F9-0DD4F4A4A7B0}"/>
                </a:ext>
              </a:extLst>
            </p:cNvPr>
            <p:cNvSpPr>
              <a:spLocks noChangeShapeType="1"/>
            </p:cNvSpPr>
            <p:nvPr/>
          </p:nvSpPr>
          <p:spPr bwMode="auto">
            <a:xfrm>
              <a:off x="3681" y="2343"/>
              <a:ext cx="0" cy="729"/>
            </a:xfrm>
            <a:prstGeom prst="line">
              <a:avLst/>
            </a:prstGeom>
            <a:noFill/>
            <a:ln w="76200">
              <a:solidFill>
                <a:srgbClr val="FFFF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28" name="Line 12">
              <a:extLst>
                <a:ext uri="{FF2B5EF4-FFF2-40B4-BE49-F238E27FC236}">
                  <a16:creationId xmlns:a16="http://schemas.microsoft.com/office/drawing/2014/main" id="{A8F90758-47D5-47D4-8E6D-FF29D8FD23C2}"/>
                </a:ext>
              </a:extLst>
            </p:cNvPr>
            <p:cNvSpPr>
              <a:spLocks noChangeShapeType="1"/>
            </p:cNvSpPr>
            <p:nvPr/>
          </p:nvSpPr>
          <p:spPr bwMode="auto">
            <a:xfrm>
              <a:off x="3686" y="2348"/>
              <a:ext cx="713" cy="0"/>
            </a:xfrm>
            <a:prstGeom prst="line">
              <a:avLst/>
            </a:prstGeom>
            <a:noFill/>
            <a:ln w="76200">
              <a:solidFill>
                <a:srgbClr val="CC00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29" name="Line 13">
              <a:extLst>
                <a:ext uri="{FF2B5EF4-FFF2-40B4-BE49-F238E27FC236}">
                  <a16:creationId xmlns:a16="http://schemas.microsoft.com/office/drawing/2014/main" id="{F4254800-E1AC-4230-B8AB-3FD2B4F46696}"/>
                </a:ext>
              </a:extLst>
            </p:cNvPr>
            <p:cNvSpPr>
              <a:spLocks noChangeShapeType="1"/>
            </p:cNvSpPr>
            <p:nvPr/>
          </p:nvSpPr>
          <p:spPr bwMode="auto">
            <a:xfrm>
              <a:off x="3696" y="3028"/>
              <a:ext cx="706" cy="0"/>
            </a:xfrm>
            <a:prstGeom prst="line">
              <a:avLst/>
            </a:prstGeom>
            <a:noFill/>
            <a:ln w="76200">
              <a:solidFill>
                <a:srgbClr val="0099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30" name="Line 14">
              <a:extLst>
                <a:ext uri="{FF2B5EF4-FFF2-40B4-BE49-F238E27FC236}">
                  <a16:creationId xmlns:a16="http://schemas.microsoft.com/office/drawing/2014/main" id="{58C7582F-B254-4FEB-BBDD-D28BD6685FDE}"/>
                </a:ext>
              </a:extLst>
            </p:cNvPr>
            <p:cNvSpPr>
              <a:spLocks noChangeShapeType="1"/>
            </p:cNvSpPr>
            <p:nvPr/>
          </p:nvSpPr>
          <p:spPr bwMode="auto">
            <a:xfrm>
              <a:off x="4396" y="2343"/>
              <a:ext cx="0" cy="691"/>
            </a:xfrm>
            <a:prstGeom prst="line">
              <a:avLst/>
            </a:prstGeom>
            <a:noFill/>
            <a:ln w="76200">
              <a:solidFill>
                <a:schemeClr val="bg1"/>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31" name="Line 15">
              <a:extLst>
                <a:ext uri="{FF2B5EF4-FFF2-40B4-BE49-F238E27FC236}">
                  <a16:creationId xmlns:a16="http://schemas.microsoft.com/office/drawing/2014/main" id="{9D4AD2B9-2235-444B-A781-885A93346CC8}"/>
                </a:ext>
              </a:extLst>
            </p:cNvPr>
            <p:cNvSpPr>
              <a:spLocks noChangeShapeType="1"/>
            </p:cNvSpPr>
            <p:nvPr/>
          </p:nvSpPr>
          <p:spPr bwMode="auto">
            <a:xfrm flipV="1">
              <a:off x="4035" y="1559"/>
              <a:ext cx="1166" cy="1131"/>
            </a:xfrm>
            <a:prstGeom prst="line">
              <a:avLst/>
            </a:prstGeom>
            <a:noFill/>
            <a:ln w="76200">
              <a:solidFill>
                <a:schemeClr val="bg1"/>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32" name="Line 16">
              <a:extLst>
                <a:ext uri="{FF2B5EF4-FFF2-40B4-BE49-F238E27FC236}">
                  <a16:creationId xmlns:a16="http://schemas.microsoft.com/office/drawing/2014/main" id="{814C7865-A546-4312-AF30-E4A422050BA0}"/>
                </a:ext>
              </a:extLst>
            </p:cNvPr>
            <p:cNvSpPr>
              <a:spLocks noChangeShapeType="1"/>
            </p:cNvSpPr>
            <p:nvPr/>
          </p:nvSpPr>
          <p:spPr bwMode="auto">
            <a:xfrm flipH="1" flipV="1">
              <a:off x="4044" y="2688"/>
              <a:ext cx="1140" cy="1143"/>
            </a:xfrm>
            <a:prstGeom prst="line">
              <a:avLst/>
            </a:prstGeom>
            <a:noFill/>
            <a:ln w="76200">
              <a:solidFill>
                <a:srgbClr val="0099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33" name="Line 17">
              <a:extLst>
                <a:ext uri="{FF2B5EF4-FFF2-40B4-BE49-F238E27FC236}">
                  <a16:creationId xmlns:a16="http://schemas.microsoft.com/office/drawing/2014/main" id="{E8D9834E-004D-4021-8D54-B51D480A337D}"/>
                </a:ext>
              </a:extLst>
            </p:cNvPr>
            <p:cNvSpPr>
              <a:spLocks noChangeShapeType="1"/>
            </p:cNvSpPr>
            <p:nvPr/>
          </p:nvSpPr>
          <p:spPr bwMode="auto">
            <a:xfrm flipV="1">
              <a:off x="2919" y="3834"/>
              <a:ext cx="2265" cy="0"/>
            </a:xfrm>
            <a:prstGeom prst="line">
              <a:avLst/>
            </a:prstGeom>
            <a:noFill/>
            <a:ln w="101600">
              <a:solidFill>
                <a:srgbClr val="0099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34" name="Line 18">
              <a:extLst>
                <a:ext uri="{FF2B5EF4-FFF2-40B4-BE49-F238E27FC236}">
                  <a16:creationId xmlns:a16="http://schemas.microsoft.com/office/drawing/2014/main" id="{578E7E1D-B745-4889-A45B-E2F9D9E367A4}"/>
                </a:ext>
              </a:extLst>
            </p:cNvPr>
            <p:cNvSpPr>
              <a:spLocks noChangeShapeType="1"/>
            </p:cNvSpPr>
            <p:nvPr/>
          </p:nvSpPr>
          <p:spPr bwMode="auto">
            <a:xfrm flipV="1">
              <a:off x="2904" y="2688"/>
              <a:ext cx="1140" cy="1158"/>
            </a:xfrm>
            <a:prstGeom prst="line">
              <a:avLst/>
            </a:prstGeom>
            <a:noFill/>
            <a:ln w="76200">
              <a:solidFill>
                <a:srgbClr val="FFFF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35" name="Line 19">
              <a:extLst>
                <a:ext uri="{FF2B5EF4-FFF2-40B4-BE49-F238E27FC236}">
                  <a16:creationId xmlns:a16="http://schemas.microsoft.com/office/drawing/2014/main" id="{EBC7EE8C-E45B-4831-9646-2D4B95738849}"/>
                </a:ext>
              </a:extLst>
            </p:cNvPr>
            <p:cNvSpPr>
              <a:spLocks noChangeShapeType="1"/>
            </p:cNvSpPr>
            <p:nvPr/>
          </p:nvSpPr>
          <p:spPr bwMode="auto">
            <a:xfrm>
              <a:off x="2922" y="1587"/>
              <a:ext cx="3" cy="2241"/>
            </a:xfrm>
            <a:prstGeom prst="line">
              <a:avLst/>
            </a:prstGeom>
            <a:noFill/>
            <a:ln w="101600">
              <a:solidFill>
                <a:srgbClr val="FFFF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36" name="Line 20">
              <a:extLst>
                <a:ext uri="{FF2B5EF4-FFF2-40B4-BE49-F238E27FC236}">
                  <a16:creationId xmlns:a16="http://schemas.microsoft.com/office/drawing/2014/main" id="{07E7BB04-059D-40E1-8DEF-40C43B6482C0}"/>
                </a:ext>
              </a:extLst>
            </p:cNvPr>
            <p:cNvSpPr>
              <a:spLocks noChangeShapeType="1"/>
            </p:cNvSpPr>
            <p:nvPr/>
          </p:nvSpPr>
          <p:spPr bwMode="auto">
            <a:xfrm flipH="1" flipV="1">
              <a:off x="2904" y="1559"/>
              <a:ext cx="1131" cy="1129"/>
            </a:xfrm>
            <a:prstGeom prst="line">
              <a:avLst/>
            </a:prstGeom>
            <a:noFill/>
            <a:ln w="76200">
              <a:solidFill>
                <a:srgbClr val="CC00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37" name="Oval 21">
              <a:extLst>
                <a:ext uri="{FF2B5EF4-FFF2-40B4-BE49-F238E27FC236}">
                  <a16:creationId xmlns:a16="http://schemas.microsoft.com/office/drawing/2014/main" id="{57B1A4F9-2B1E-4F89-A775-78640846A20A}"/>
                </a:ext>
              </a:extLst>
            </p:cNvPr>
            <p:cNvSpPr>
              <a:spLocks noChangeArrowheads="1"/>
            </p:cNvSpPr>
            <p:nvPr/>
          </p:nvSpPr>
          <p:spPr bwMode="auto">
            <a:xfrm>
              <a:off x="3196" y="1869"/>
              <a:ext cx="1698" cy="1644"/>
            </a:xfrm>
            <a:prstGeom prst="ellipse">
              <a:avLst/>
            </a:prstGeom>
            <a:noFill/>
            <a:ln w="76200">
              <a:solidFill>
                <a:schemeClr val="tx2"/>
              </a:solid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38" name="AutoShape 22">
              <a:extLst>
                <a:ext uri="{FF2B5EF4-FFF2-40B4-BE49-F238E27FC236}">
                  <a16:creationId xmlns:a16="http://schemas.microsoft.com/office/drawing/2014/main" id="{47D6E226-6BC7-43EE-A31A-9B037EC2EBC5}"/>
                </a:ext>
              </a:extLst>
            </p:cNvPr>
            <p:cNvSpPr>
              <a:spLocks noChangeArrowheads="1"/>
            </p:cNvSpPr>
            <p:nvPr/>
          </p:nvSpPr>
          <p:spPr bwMode="auto">
            <a:xfrm>
              <a:off x="3333" y="1763"/>
              <a:ext cx="328" cy="227"/>
            </a:xfrm>
            <a:prstGeom prst="leftArrow">
              <a:avLst>
                <a:gd name="adj1" fmla="val 50000"/>
                <a:gd name="adj2" fmla="val 72240"/>
              </a:avLst>
            </a:prstGeom>
            <a:solidFill>
              <a:schemeClr val="tx2"/>
            </a:solidFill>
            <a:ln>
              <a:noFill/>
            </a:ln>
            <a:effectLst>
              <a:prstShdw prst="shdw17" dist="17961" dir="2700000">
                <a:schemeClr val="tx2">
                  <a:gamma/>
                  <a:shade val="60000"/>
                  <a:invGamma/>
                  <a:alpha val="74998"/>
                </a:schemeClr>
              </a:prst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239" name="AutoShape 23">
              <a:extLst>
                <a:ext uri="{FF2B5EF4-FFF2-40B4-BE49-F238E27FC236}">
                  <a16:creationId xmlns:a16="http://schemas.microsoft.com/office/drawing/2014/main" id="{829216B7-27F3-4E05-B0CB-9C74F2CDFB32}"/>
                </a:ext>
              </a:extLst>
            </p:cNvPr>
            <p:cNvSpPr>
              <a:spLocks noChangeArrowheads="1"/>
            </p:cNvSpPr>
            <p:nvPr/>
          </p:nvSpPr>
          <p:spPr bwMode="auto">
            <a:xfrm>
              <a:off x="4165" y="2589"/>
              <a:ext cx="328" cy="227"/>
            </a:xfrm>
            <a:prstGeom prst="leftArrow">
              <a:avLst>
                <a:gd name="adj1" fmla="val 50000"/>
                <a:gd name="adj2" fmla="val 72240"/>
              </a:avLst>
            </a:prstGeom>
            <a:solidFill>
              <a:schemeClr val="tx2"/>
            </a:solidFill>
            <a:ln>
              <a:noFill/>
            </a:ln>
            <a:effectLst>
              <a:prstShdw prst="shdw17" dist="17961" dir="2700000">
                <a:schemeClr val="tx2">
                  <a:gamma/>
                  <a:shade val="60000"/>
                  <a:invGamma/>
                  <a:alpha val="74998"/>
                </a:schemeClr>
              </a:prstShdw>
            </a:effectLst>
          </p:spPr>
          <p:txBody>
            <a:bodyPr wrap="none" anchor="ctr"/>
            <a:lstStyle/>
            <a:p>
              <a:pPr eaLnBrk="1" fontAlgn="auto" hangingPunct="1">
                <a:spcBef>
                  <a:spcPts val="0"/>
                </a:spcBef>
                <a:spcAft>
                  <a:spcPts val="0"/>
                </a:spcAft>
                <a:defRPr/>
              </a:pPr>
              <a:endParaRPr lang="en-US">
                <a:latin typeface="+mn-lt"/>
                <a:ea typeface="+mn-ea"/>
              </a:endParaRPr>
            </a:p>
          </p:txBody>
        </p:sp>
      </p:grpSp>
      <p:grpSp>
        <p:nvGrpSpPr>
          <p:cNvPr id="20489" name="Group 24">
            <a:extLst>
              <a:ext uri="{FF2B5EF4-FFF2-40B4-BE49-F238E27FC236}">
                <a16:creationId xmlns:a16="http://schemas.microsoft.com/office/drawing/2014/main" id="{05E7273E-FD59-AB81-A303-C4993DE6D4E6}"/>
              </a:ext>
            </a:extLst>
          </p:cNvPr>
          <p:cNvGrpSpPr>
            <a:grpSpLocks/>
          </p:cNvGrpSpPr>
          <p:nvPr/>
        </p:nvGrpSpPr>
        <p:grpSpPr bwMode="auto">
          <a:xfrm>
            <a:off x="5334000" y="2133600"/>
            <a:ext cx="2971800" cy="609600"/>
            <a:chOff x="2776" y="1317"/>
            <a:chExt cx="2685" cy="576"/>
          </a:xfrm>
        </p:grpSpPr>
        <p:grpSp>
          <p:nvGrpSpPr>
            <p:cNvPr id="20494" name="Group 25">
              <a:extLst>
                <a:ext uri="{FF2B5EF4-FFF2-40B4-BE49-F238E27FC236}">
                  <a16:creationId xmlns:a16="http://schemas.microsoft.com/office/drawing/2014/main" id="{C017E7B4-4459-4682-3194-0AD2E63D97A9}"/>
                </a:ext>
              </a:extLst>
            </p:cNvPr>
            <p:cNvGrpSpPr>
              <a:grpSpLocks noChangeAspect="1"/>
            </p:cNvGrpSpPr>
            <p:nvPr/>
          </p:nvGrpSpPr>
          <p:grpSpPr bwMode="auto">
            <a:xfrm>
              <a:off x="2776" y="1317"/>
              <a:ext cx="205" cy="576"/>
              <a:chOff x="4698" y="1609"/>
              <a:chExt cx="188" cy="527"/>
            </a:xfrm>
          </p:grpSpPr>
          <p:sp>
            <p:nvSpPr>
              <p:cNvPr id="9242" name="Freeform 26">
                <a:extLst>
                  <a:ext uri="{FF2B5EF4-FFF2-40B4-BE49-F238E27FC236}">
                    <a16:creationId xmlns:a16="http://schemas.microsoft.com/office/drawing/2014/main" id="{D3F8E54B-BB61-4349-9564-A1808646BB5B}"/>
                  </a:ext>
                </a:extLst>
              </p:cNvPr>
              <p:cNvSpPr>
                <a:spLocks noChangeAspect="1"/>
              </p:cNvSpPr>
              <p:nvPr/>
            </p:nvSpPr>
            <p:spPr bwMode="auto">
              <a:xfrm>
                <a:off x="4744" y="1609"/>
                <a:ext cx="96" cy="97"/>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43" name="Freeform 27">
                <a:extLst>
                  <a:ext uri="{FF2B5EF4-FFF2-40B4-BE49-F238E27FC236}">
                    <a16:creationId xmlns:a16="http://schemas.microsoft.com/office/drawing/2014/main" id="{5867C858-EFCA-4518-B5EC-AFC0F389E966}"/>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20495" name="Group 28">
              <a:extLst>
                <a:ext uri="{FF2B5EF4-FFF2-40B4-BE49-F238E27FC236}">
                  <a16:creationId xmlns:a16="http://schemas.microsoft.com/office/drawing/2014/main" id="{DF092D9F-5FC6-E285-87A7-1188479F4412}"/>
                </a:ext>
              </a:extLst>
            </p:cNvPr>
            <p:cNvGrpSpPr>
              <a:grpSpLocks noChangeAspect="1"/>
            </p:cNvGrpSpPr>
            <p:nvPr/>
          </p:nvGrpSpPr>
          <p:grpSpPr bwMode="auto">
            <a:xfrm>
              <a:off x="2986" y="1326"/>
              <a:ext cx="202" cy="567"/>
              <a:chOff x="4698" y="1609"/>
              <a:chExt cx="188" cy="527"/>
            </a:xfrm>
          </p:grpSpPr>
          <p:sp>
            <p:nvSpPr>
              <p:cNvPr id="9245" name="Freeform 29">
                <a:extLst>
                  <a:ext uri="{FF2B5EF4-FFF2-40B4-BE49-F238E27FC236}">
                    <a16:creationId xmlns:a16="http://schemas.microsoft.com/office/drawing/2014/main" id="{E3AED684-396E-4DF1-B9C0-127387CD7062}"/>
                  </a:ext>
                </a:extLst>
              </p:cNvPr>
              <p:cNvSpPr>
                <a:spLocks noChangeAspect="1"/>
              </p:cNvSpPr>
              <p:nvPr/>
            </p:nvSpPr>
            <p:spPr bwMode="auto">
              <a:xfrm>
                <a:off x="4744" y="1609"/>
                <a:ext cx="96"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46" name="Freeform 30">
                <a:extLst>
                  <a:ext uri="{FF2B5EF4-FFF2-40B4-BE49-F238E27FC236}">
                    <a16:creationId xmlns:a16="http://schemas.microsoft.com/office/drawing/2014/main" id="{A781A97F-FAE0-43DE-9DE3-0297E2CA74B2}"/>
                  </a:ext>
                </a:extLst>
              </p:cNvPr>
              <p:cNvSpPr>
                <a:spLocks noChangeAspect="1"/>
              </p:cNvSpPr>
              <p:nvPr/>
            </p:nvSpPr>
            <p:spPr bwMode="auto">
              <a:xfrm>
                <a:off x="4695" y="1719"/>
                <a:ext cx="190"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20496" name="Group 31">
              <a:extLst>
                <a:ext uri="{FF2B5EF4-FFF2-40B4-BE49-F238E27FC236}">
                  <a16:creationId xmlns:a16="http://schemas.microsoft.com/office/drawing/2014/main" id="{1A4E117D-4204-5AB3-0AB7-FDC4857EE3E4}"/>
                </a:ext>
              </a:extLst>
            </p:cNvPr>
            <p:cNvGrpSpPr>
              <a:grpSpLocks noChangeAspect="1"/>
            </p:cNvGrpSpPr>
            <p:nvPr/>
          </p:nvGrpSpPr>
          <p:grpSpPr bwMode="auto">
            <a:xfrm>
              <a:off x="3197" y="1326"/>
              <a:ext cx="202" cy="567"/>
              <a:chOff x="4698" y="1609"/>
              <a:chExt cx="188" cy="527"/>
            </a:xfrm>
          </p:grpSpPr>
          <p:sp>
            <p:nvSpPr>
              <p:cNvPr id="9248" name="Freeform 32">
                <a:extLst>
                  <a:ext uri="{FF2B5EF4-FFF2-40B4-BE49-F238E27FC236}">
                    <a16:creationId xmlns:a16="http://schemas.microsoft.com/office/drawing/2014/main" id="{74D0C4DB-961A-4353-AC88-7051C84D868F}"/>
                  </a:ext>
                </a:extLst>
              </p:cNvPr>
              <p:cNvSpPr>
                <a:spLocks noChangeAspect="1"/>
              </p:cNvSpPr>
              <p:nvPr/>
            </p:nvSpPr>
            <p:spPr bwMode="auto">
              <a:xfrm>
                <a:off x="4744" y="1609"/>
                <a:ext cx="96"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49" name="Freeform 33">
                <a:extLst>
                  <a:ext uri="{FF2B5EF4-FFF2-40B4-BE49-F238E27FC236}">
                    <a16:creationId xmlns:a16="http://schemas.microsoft.com/office/drawing/2014/main" id="{51C23B2A-2718-47D8-9210-B8E419537A74}"/>
                  </a:ext>
                </a:extLst>
              </p:cNvPr>
              <p:cNvSpPr>
                <a:spLocks noChangeAspect="1"/>
              </p:cNvSpPr>
              <p:nvPr/>
            </p:nvSpPr>
            <p:spPr bwMode="auto">
              <a:xfrm>
                <a:off x="4700" y="1719"/>
                <a:ext cx="186"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20497" name="Group 34">
              <a:extLst>
                <a:ext uri="{FF2B5EF4-FFF2-40B4-BE49-F238E27FC236}">
                  <a16:creationId xmlns:a16="http://schemas.microsoft.com/office/drawing/2014/main" id="{163ACD4E-3FEA-CBF2-A08F-A08433C982FF}"/>
                </a:ext>
              </a:extLst>
            </p:cNvPr>
            <p:cNvGrpSpPr>
              <a:grpSpLocks noChangeAspect="1"/>
            </p:cNvGrpSpPr>
            <p:nvPr/>
          </p:nvGrpSpPr>
          <p:grpSpPr bwMode="auto">
            <a:xfrm>
              <a:off x="3408" y="1344"/>
              <a:ext cx="196" cy="549"/>
              <a:chOff x="4698" y="1609"/>
              <a:chExt cx="188" cy="527"/>
            </a:xfrm>
          </p:grpSpPr>
          <p:sp>
            <p:nvSpPr>
              <p:cNvPr id="9251" name="Freeform 35">
                <a:extLst>
                  <a:ext uri="{FF2B5EF4-FFF2-40B4-BE49-F238E27FC236}">
                    <a16:creationId xmlns:a16="http://schemas.microsoft.com/office/drawing/2014/main" id="{068584B3-354B-4221-A893-1FBE00E0FBDF}"/>
                  </a:ext>
                </a:extLst>
              </p:cNvPr>
              <p:cNvSpPr>
                <a:spLocks noChangeAspect="1"/>
              </p:cNvSpPr>
              <p:nvPr/>
            </p:nvSpPr>
            <p:spPr bwMode="auto">
              <a:xfrm>
                <a:off x="4744" y="1609"/>
                <a:ext cx="96"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52" name="Freeform 36">
                <a:extLst>
                  <a:ext uri="{FF2B5EF4-FFF2-40B4-BE49-F238E27FC236}">
                    <a16:creationId xmlns:a16="http://schemas.microsoft.com/office/drawing/2014/main" id="{7DDE8B13-0CBE-4924-AD1B-BB85562D3E1F}"/>
                  </a:ext>
                </a:extLst>
              </p:cNvPr>
              <p:cNvSpPr>
                <a:spLocks noChangeAspect="1"/>
              </p:cNvSpPr>
              <p:nvPr/>
            </p:nvSpPr>
            <p:spPr bwMode="auto">
              <a:xfrm>
                <a:off x="4700" y="1718"/>
                <a:ext cx="186" cy="418"/>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20498" name="Group 37">
              <a:extLst>
                <a:ext uri="{FF2B5EF4-FFF2-40B4-BE49-F238E27FC236}">
                  <a16:creationId xmlns:a16="http://schemas.microsoft.com/office/drawing/2014/main" id="{404F5B7C-B32B-7A8A-9D3E-D7AC6E13444A}"/>
                </a:ext>
              </a:extLst>
            </p:cNvPr>
            <p:cNvGrpSpPr>
              <a:grpSpLocks noChangeAspect="1"/>
            </p:cNvGrpSpPr>
            <p:nvPr/>
          </p:nvGrpSpPr>
          <p:grpSpPr bwMode="auto">
            <a:xfrm>
              <a:off x="3619" y="1360"/>
              <a:ext cx="190" cy="533"/>
              <a:chOff x="4698" y="1609"/>
              <a:chExt cx="188" cy="527"/>
            </a:xfrm>
          </p:grpSpPr>
          <p:sp>
            <p:nvSpPr>
              <p:cNvPr id="9254" name="Freeform 38">
                <a:extLst>
                  <a:ext uri="{FF2B5EF4-FFF2-40B4-BE49-F238E27FC236}">
                    <a16:creationId xmlns:a16="http://schemas.microsoft.com/office/drawing/2014/main" id="{676DF5DC-7EE3-4DD8-9357-35760646D3E5}"/>
                  </a:ext>
                </a:extLst>
              </p:cNvPr>
              <p:cNvSpPr>
                <a:spLocks noChangeAspect="1"/>
              </p:cNvSpPr>
              <p:nvPr/>
            </p:nvSpPr>
            <p:spPr bwMode="auto">
              <a:xfrm>
                <a:off x="4744" y="1609"/>
                <a:ext cx="97"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55" name="Freeform 39">
                <a:extLst>
                  <a:ext uri="{FF2B5EF4-FFF2-40B4-BE49-F238E27FC236}">
                    <a16:creationId xmlns:a16="http://schemas.microsoft.com/office/drawing/2014/main" id="{BDBD1AB8-99F5-4A68-92A5-91169C7D2B26}"/>
                  </a:ext>
                </a:extLst>
              </p:cNvPr>
              <p:cNvSpPr>
                <a:spLocks noChangeAspect="1"/>
              </p:cNvSpPr>
              <p:nvPr/>
            </p:nvSpPr>
            <p:spPr bwMode="auto">
              <a:xfrm>
                <a:off x="4698" y="1719"/>
                <a:ext cx="186"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20499" name="Group 40">
              <a:extLst>
                <a:ext uri="{FF2B5EF4-FFF2-40B4-BE49-F238E27FC236}">
                  <a16:creationId xmlns:a16="http://schemas.microsoft.com/office/drawing/2014/main" id="{1554043E-F1CD-9BBF-8FCA-4B9E73421922}"/>
                </a:ext>
              </a:extLst>
            </p:cNvPr>
            <p:cNvGrpSpPr>
              <a:grpSpLocks noChangeAspect="1"/>
            </p:cNvGrpSpPr>
            <p:nvPr/>
          </p:nvGrpSpPr>
          <p:grpSpPr bwMode="auto">
            <a:xfrm>
              <a:off x="3830" y="1375"/>
              <a:ext cx="184" cy="518"/>
              <a:chOff x="4698" y="1609"/>
              <a:chExt cx="188" cy="527"/>
            </a:xfrm>
          </p:grpSpPr>
          <p:sp>
            <p:nvSpPr>
              <p:cNvPr id="9257" name="Freeform 41">
                <a:extLst>
                  <a:ext uri="{FF2B5EF4-FFF2-40B4-BE49-F238E27FC236}">
                    <a16:creationId xmlns:a16="http://schemas.microsoft.com/office/drawing/2014/main" id="{5F1D09CB-FEE6-4453-B912-E4DC8F25FB3C}"/>
                  </a:ext>
                </a:extLst>
              </p:cNvPr>
              <p:cNvSpPr>
                <a:spLocks noChangeAspect="1"/>
              </p:cNvSpPr>
              <p:nvPr/>
            </p:nvSpPr>
            <p:spPr bwMode="auto">
              <a:xfrm>
                <a:off x="4744" y="1611"/>
                <a:ext cx="97"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58" name="Freeform 42">
                <a:extLst>
                  <a:ext uri="{FF2B5EF4-FFF2-40B4-BE49-F238E27FC236}">
                    <a16:creationId xmlns:a16="http://schemas.microsoft.com/office/drawing/2014/main" id="{C9224826-9BAD-463F-9D3E-1893053F6744}"/>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20500" name="Group 43">
              <a:extLst>
                <a:ext uri="{FF2B5EF4-FFF2-40B4-BE49-F238E27FC236}">
                  <a16:creationId xmlns:a16="http://schemas.microsoft.com/office/drawing/2014/main" id="{DF038AB6-DBDE-EFDE-14B1-B42D40A587FA}"/>
                </a:ext>
              </a:extLst>
            </p:cNvPr>
            <p:cNvGrpSpPr>
              <a:grpSpLocks noChangeAspect="1"/>
            </p:cNvGrpSpPr>
            <p:nvPr/>
          </p:nvGrpSpPr>
          <p:grpSpPr bwMode="auto">
            <a:xfrm>
              <a:off x="4041" y="1375"/>
              <a:ext cx="184" cy="518"/>
              <a:chOff x="4698" y="1609"/>
              <a:chExt cx="188" cy="527"/>
            </a:xfrm>
          </p:grpSpPr>
          <p:sp>
            <p:nvSpPr>
              <p:cNvPr id="9260" name="Freeform 44">
                <a:extLst>
                  <a:ext uri="{FF2B5EF4-FFF2-40B4-BE49-F238E27FC236}">
                    <a16:creationId xmlns:a16="http://schemas.microsoft.com/office/drawing/2014/main" id="{5E485C31-C403-4DF1-871C-0FE9ED244466}"/>
                  </a:ext>
                </a:extLst>
              </p:cNvPr>
              <p:cNvSpPr>
                <a:spLocks noChangeAspect="1"/>
              </p:cNvSpPr>
              <p:nvPr/>
            </p:nvSpPr>
            <p:spPr bwMode="auto">
              <a:xfrm>
                <a:off x="4743" y="1611"/>
                <a:ext cx="97"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61" name="Freeform 45">
                <a:extLst>
                  <a:ext uri="{FF2B5EF4-FFF2-40B4-BE49-F238E27FC236}">
                    <a16:creationId xmlns:a16="http://schemas.microsoft.com/office/drawing/2014/main" id="{D02D1040-8DE5-4A97-ADB2-48A91120627F}"/>
                  </a:ext>
                </a:extLst>
              </p:cNvPr>
              <p:cNvSpPr>
                <a:spLocks noChangeAspect="1"/>
              </p:cNvSpPr>
              <p:nvPr/>
            </p:nvSpPr>
            <p:spPr bwMode="auto">
              <a:xfrm>
                <a:off x="4698" y="1719"/>
                <a:ext cx="188"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20501" name="Group 46">
              <a:extLst>
                <a:ext uri="{FF2B5EF4-FFF2-40B4-BE49-F238E27FC236}">
                  <a16:creationId xmlns:a16="http://schemas.microsoft.com/office/drawing/2014/main" id="{49108FDE-0B8D-9E1C-1F38-68D598A1F717}"/>
                </a:ext>
              </a:extLst>
            </p:cNvPr>
            <p:cNvGrpSpPr>
              <a:grpSpLocks noChangeAspect="1"/>
            </p:cNvGrpSpPr>
            <p:nvPr/>
          </p:nvGrpSpPr>
          <p:grpSpPr bwMode="auto">
            <a:xfrm>
              <a:off x="4251" y="1390"/>
              <a:ext cx="179" cy="503"/>
              <a:chOff x="4698" y="1609"/>
              <a:chExt cx="188" cy="527"/>
            </a:xfrm>
          </p:grpSpPr>
          <p:sp>
            <p:nvSpPr>
              <p:cNvPr id="9263" name="Freeform 47">
                <a:extLst>
                  <a:ext uri="{FF2B5EF4-FFF2-40B4-BE49-F238E27FC236}">
                    <a16:creationId xmlns:a16="http://schemas.microsoft.com/office/drawing/2014/main" id="{FBB6EAD4-5500-4841-BE61-96540DB08951}"/>
                  </a:ext>
                </a:extLst>
              </p:cNvPr>
              <p:cNvSpPr>
                <a:spLocks noChangeAspect="1"/>
              </p:cNvSpPr>
              <p:nvPr/>
            </p:nvSpPr>
            <p:spPr bwMode="auto">
              <a:xfrm>
                <a:off x="4744" y="1611"/>
                <a:ext cx="95" cy="96"/>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64" name="Freeform 48">
                <a:extLst>
                  <a:ext uri="{FF2B5EF4-FFF2-40B4-BE49-F238E27FC236}">
                    <a16:creationId xmlns:a16="http://schemas.microsoft.com/office/drawing/2014/main" id="{F78D544C-4F88-4A63-BFF1-736F0E927CB5}"/>
                  </a:ext>
                </a:extLst>
              </p:cNvPr>
              <p:cNvSpPr>
                <a:spLocks noChangeAspect="1"/>
              </p:cNvSpPr>
              <p:nvPr/>
            </p:nvSpPr>
            <p:spPr bwMode="auto">
              <a:xfrm>
                <a:off x="4696" y="1721"/>
                <a:ext cx="188" cy="415"/>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20502" name="Group 49">
              <a:extLst>
                <a:ext uri="{FF2B5EF4-FFF2-40B4-BE49-F238E27FC236}">
                  <a16:creationId xmlns:a16="http://schemas.microsoft.com/office/drawing/2014/main" id="{E4D09400-ACCF-0421-D9F8-B2C783709E07}"/>
                </a:ext>
              </a:extLst>
            </p:cNvPr>
            <p:cNvGrpSpPr>
              <a:grpSpLocks noChangeAspect="1"/>
            </p:cNvGrpSpPr>
            <p:nvPr/>
          </p:nvGrpSpPr>
          <p:grpSpPr bwMode="auto">
            <a:xfrm>
              <a:off x="4462" y="1406"/>
              <a:ext cx="173" cy="487"/>
              <a:chOff x="4698" y="1609"/>
              <a:chExt cx="188" cy="527"/>
            </a:xfrm>
          </p:grpSpPr>
          <p:sp>
            <p:nvSpPr>
              <p:cNvPr id="9266" name="Freeform 50">
                <a:extLst>
                  <a:ext uri="{FF2B5EF4-FFF2-40B4-BE49-F238E27FC236}">
                    <a16:creationId xmlns:a16="http://schemas.microsoft.com/office/drawing/2014/main" id="{6BE551B2-83C4-48B9-84DA-2D160BFBA882}"/>
                  </a:ext>
                </a:extLst>
              </p:cNvPr>
              <p:cNvSpPr>
                <a:spLocks noChangeAspect="1"/>
              </p:cNvSpPr>
              <p:nvPr/>
            </p:nvSpPr>
            <p:spPr bwMode="auto">
              <a:xfrm>
                <a:off x="4744" y="1607"/>
                <a:ext cx="95" cy="97"/>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67" name="Freeform 51">
                <a:extLst>
                  <a:ext uri="{FF2B5EF4-FFF2-40B4-BE49-F238E27FC236}">
                    <a16:creationId xmlns:a16="http://schemas.microsoft.com/office/drawing/2014/main" id="{EB7F46D4-CFDF-4517-8307-8E7C2F99CF70}"/>
                  </a:ext>
                </a:extLst>
              </p:cNvPr>
              <p:cNvSpPr>
                <a:spLocks noChangeAspect="1"/>
              </p:cNvSpPr>
              <p:nvPr/>
            </p:nvSpPr>
            <p:spPr bwMode="auto">
              <a:xfrm>
                <a:off x="4696" y="1719"/>
                <a:ext cx="190" cy="417"/>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20503" name="Group 52">
              <a:extLst>
                <a:ext uri="{FF2B5EF4-FFF2-40B4-BE49-F238E27FC236}">
                  <a16:creationId xmlns:a16="http://schemas.microsoft.com/office/drawing/2014/main" id="{63445C65-4616-DB54-8071-0C022CB9D86B}"/>
                </a:ext>
              </a:extLst>
            </p:cNvPr>
            <p:cNvGrpSpPr>
              <a:grpSpLocks noChangeAspect="1"/>
            </p:cNvGrpSpPr>
            <p:nvPr/>
          </p:nvGrpSpPr>
          <p:grpSpPr bwMode="auto">
            <a:xfrm>
              <a:off x="4673" y="1407"/>
              <a:ext cx="173" cy="486"/>
              <a:chOff x="4698" y="1609"/>
              <a:chExt cx="188" cy="527"/>
            </a:xfrm>
          </p:grpSpPr>
          <p:sp>
            <p:nvSpPr>
              <p:cNvPr id="9269" name="Freeform 53">
                <a:extLst>
                  <a:ext uri="{FF2B5EF4-FFF2-40B4-BE49-F238E27FC236}">
                    <a16:creationId xmlns:a16="http://schemas.microsoft.com/office/drawing/2014/main" id="{317791D2-CACC-4034-AADC-BF7BB96FE096}"/>
                  </a:ext>
                </a:extLst>
              </p:cNvPr>
              <p:cNvSpPr>
                <a:spLocks noChangeAspect="1"/>
              </p:cNvSpPr>
              <p:nvPr/>
            </p:nvSpPr>
            <p:spPr bwMode="auto">
              <a:xfrm>
                <a:off x="4744" y="1609"/>
                <a:ext cx="97"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70" name="Freeform 54">
                <a:extLst>
                  <a:ext uri="{FF2B5EF4-FFF2-40B4-BE49-F238E27FC236}">
                    <a16:creationId xmlns:a16="http://schemas.microsoft.com/office/drawing/2014/main" id="{308C51FC-5A1A-466A-9D2C-6886F88EA3F8}"/>
                  </a:ext>
                </a:extLst>
              </p:cNvPr>
              <p:cNvSpPr>
                <a:spLocks noChangeAspect="1"/>
              </p:cNvSpPr>
              <p:nvPr/>
            </p:nvSpPr>
            <p:spPr bwMode="auto">
              <a:xfrm>
                <a:off x="4700" y="1720"/>
                <a:ext cx="184" cy="416"/>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20504" name="Group 55">
              <a:extLst>
                <a:ext uri="{FF2B5EF4-FFF2-40B4-BE49-F238E27FC236}">
                  <a16:creationId xmlns:a16="http://schemas.microsoft.com/office/drawing/2014/main" id="{4FAC5954-F7F4-2FD7-C41F-BC29F70B98C4}"/>
                </a:ext>
              </a:extLst>
            </p:cNvPr>
            <p:cNvGrpSpPr>
              <a:grpSpLocks noChangeAspect="1"/>
            </p:cNvGrpSpPr>
            <p:nvPr/>
          </p:nvGrpSpPr>
          <p:grpSpPr bwMode="auto">
            <a:xfrm>
              <a:off x="4884" y="1424"/>
              <a:ext cx="167" cy="469"/>
              <a:chOff x="4698" y="1609"/>
              <a:chExt cx="188" cy="527"/>
            </a:xfrm>
          </p:grpSpPr>
          <p:sp>
            <p:nvSpPr>
              <p:cNvPr id="9272" name="Freeform 56">
                <a:extLst>
                  <a:ext uri="{FF2B5EF4-FFF2-40B4-BE49-F238E27FC236}">
                    <a16:creationId xmlns:a16="http://schemas.microsoft.com/office/drawing/2014/main" id="{8A42A997-E886-4A75-99AC-40D7E5E2BA4E}"/>
                  </a:ext>
                </a:extLst>
              </p:cNvPr>
              <p:cNvSpPr>
                <a:spLocks noChangeAspect="1"/>
              </p:cNvSpPr>
              <p:nvPr/>
            </p:nvSpPr>
            <p:spPr bwMode="auto">
              <a:xfrm>
                <a:off x="4744" y="1607"/>
                <a:ext cx="97" cy="99"/>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73" name="Freeform 57">
                <a:extLst>
                  <a:ext uri="{FF2B5EF4-FFF2-40B4-BE49-F238E27FC236}">
                    <a16:creationId xmlns:a16="http://schemas.microsoft.com/office/drawing/2014/main" id="{CF6AF1EB-9F25-4FAD-A955-DE0444FBE1FD}"/>
                  </a:ext>
                </a:extLst>
              </p:cNvPr>
              <p:cNvSpPr>
                <a:spLocks noChangeAspect="1"/>
              </p:cNvSpPr>
              <p:nvPr/>
            </p:nvSpPr>
            <p:spPr bwMode="auto">
              <a:xfrm>
                <a:off x="4698" y="1718"/>
                <a:ext cx="186" cy="418"/>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20505" name="Group 58">
              <a:extLst>
                <a:ext uri="{FF2B5EF4-FFF2-40B4-BE49-F238E27FC236}">
                  <a16:creationId xmlns:a16="http://schemas.microsoft.com/office/drawing/2014/main" id="{FEE4237A-AC25-42E1-0B2F-0384EB80F9F6}"/>
                </a:ext>
              </a:extLst>
            </p:cNvPr>
            <p:cNvGrpSpPr>
              <a:grpSpLocks noChangeAspect="1"/>
            </p:cNvGrpSpPr>
            <p:nvPr/>
          </p:nvGrpSpPr>
          <p:grpSpPr bwMode="auto">
            <a:xfrm>
              <a:off x="5095" y="1441"/>
              <a:ext cx="161" cy="452"/>
              <a:chOff x="4698" y="1609"/>
              <a:chExt cx="188" cy="527"/>
            </a:xfrm>
          </p:grpSpPr>
          <p:sp>
            <p:nvSpPr>
              <p:cNvPr id="9275" name="Freeform 59">
                <a:extLst>
                  <a:ext uri="{FF2B5EF4-FFF2-40B4-BE49-F238E27FC236}">
                    <a16:creationId xmlns:a16="http://schemas.microsoft.com/office/drawing/2014/main" id="{E917AAD7-A1B5-4BD0-90B4-9D2C5B7A7C5E}"/>
                  </a:ext>
                </a:extLst>
              </p:cNvPr>
              <p:cNvSpPr>
                <a:spLocks noChangeAspect="1"/>
              </p:cNvSpPr>
              <p:nvPr/>
            </p:nvSpPr>
            <p:spPr bwMode="auto">
              <a:xfrm>
                <a:off x="4744" y="1611"/>
                <a:ext cx="97"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76" name="Freeform 60">
                <a:extLst>
                  <a:ext uri="{FF2B5EF4-FFF2-40B4-BE49-F238E27FC236}">
                    <a16:creationId xmlns:a16="http://schemas.microsoft.com/office/drawing/2014/main" id="{4BDEBD3A-2780-46C7-A4EB-FF1DC036A9EC}"/>
                  </a:ext>
                </a:extLst>
              </p:cNvPr>
              <p:cNvSpPr>
                <a:spLocks noChangeAspect="1"/>
              </p:cNvSpPr>
              <p:nvPr/>
            </p:nvSpPr>
            <p:spPr bwMode="auto">
              <a:xfrm>
                <a:off x="4698" y="1720"/>
                <a:ext cx="188" cy="416"/>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nvGrpSpPr>
            <p:cNvPr id="20506" name="Group 61">
              <a:extLst>
                <a:ext uri="{FF2B5EF4-FFF2-40B4-BE49-F238E27FC236}">
                  <a16:creationId xmlns:a16="http://schemas.microsoft.com/office/drawing/2014/main" id="{AA9F71A8-4B80-F9A3-0DD0-CC183A77370A}"/>
                </a:ext>
              </a:extLst>
            </p:cNvPr>
            <p:cNvGrpSpPr>
              <a:grpSpLocks noChangeAspect="1"/>
            </p:cNvGrpSpPr>
            <p:nvPr/>
          </p:nvGrpSpPr>
          <p:grpSpPr bwMode="auto">
            <a:xfrm>
              <a:off x="5306" y="1458"/>
              <a:ext cx="155" cy="435"/>
              <a:chOff x="4698" y="1609"/>
              <a:chExt cx="188" cy="527"/>
            </a:xfrm>
          </p:grpSpPr>
          <p:sp>
            <p:nvSpPr>
              <p:cNvPr id="9278" name="Freeform 62">
                <a:extLst>
                  <a:ext uri="{FF2B5EF4-FFF2-40B4-BE49-F238E27FC236}">
                    <a16:creationId xmlns:a16="http://schemas.microsoft.com/office/drawing/2014/main" id="{4262A809-D062-4CED-A85B-A2DF30392405}"/>
                  </a:ext>
                </a:extLst>
              </p:cNvPr>
              <p:cNvSpPr>
                <a:spLocks noChangeAspect="1"/>
              </p:cNvSpPr>
              <p:nvPr/>
            </p:nvSpPr>
            <p:spPr bwMode="auto">
              <a:xfrm>
                <a:off x="4743" y="1609"/>
                <a:ext cx="97" cy="98"/>
              </a:xfrm>
              <a:custGeom>
                <a:avLst/>
                <a:gdLst>
                  <a:gd name="T0" fmla="*/ 91 w 193"/>
                  <a:gd name="T1" fmla="*/ 26 h 197"/>
                  <a:gd name="T2" fmla="*/ 95 w 193"/>
                  <a:gd name="T3" fmla="*/ 38 h 197"/>
                  <a:gd name="T4" fmla="*/ 96 w 193"/>
                  <a:gd name="T5" fmla="*/ 50 h 197"/>
                  <a:gd name="T6" fmla="*/ 94 w 193"/>
                  <a:gd name="T7" fmla="*/ 63 h 197"/>
                  <a:gd name="T8" fmla="*/ 90 w 193"/>
                  <a:gd name="T9" fmla="*/ 74 h 197"/>
                  <a:gd name="T10" fmla="*/ 87 w 193"/>
                  <a:gd name="T11" fmla="*/ 79 h 197"/>
                  <a:gd name="T12" fmla="*/ 84 w 193"/>
                  <a:gd name="T13" fmla="*/ 83 h 197"/>
                  <a:gd name="T14" fmla="*/ 80 w 193"/>
                  <a:gd name="T15" fmla="*/ 87 h 197"/>
                  <a:gd name="T16" fmla="*/ 75 w 193"/>
                  <a:gd name="T17" fmla="*/ 90 h 197"/>
                  <a:gd name="T18" fmla="*/ 71 w 193"/>
                  <a:gd name="T19" fmla="*/ 92 h 197"/>
                  <a:gd name="T20" fmla="*/ 65 w 193"/>
                  <a:gd name="T21" fmla="*/ 95 h 197"/>
                  <a:gd name="T22" fmla="*/ 59 w 193"/>
                  <a:gd name="T23" fmla="*/ 97 h 197"/>
                  <a:gd name="T24" fmla="*/ 53 w 193"/>
                  <a:gd name="T25" fmla="*/ 98 h 197"/>
                  <a:gd name="T26" fmla="*/ 45 w 193"/>
                  <a:gd name="T27" fmla="*/ 98 h 197"/>
                  <a:gd name="T28" fmla="*/ 38 w 193"/>
                  <a:gd name="T29" fmla="*/ 97 h 197"/>
                  <a:gd name="T30" fmla="*/ 30 w 193"/>
                  <a:gd name="T31" fmla="*/ 95 h 197"/>
                  <a:gd name="T32" fmla="*/ 24 w 193"/>
                  <a:gd name="T33" fmla="*/ 92 h 197"/>
                  <a:gd name="T34" fmla="*/ 18 w 193"/>
                  <a:gd name="T35" fmla="*/ 88 h 197"/>
                  <a:gd name="T36" fmla="*/ 13 w 193"/>
                  <a:gd name="T37" fmla="*/ 83 h 197"/>
                  <a:gd name="T38" fmla="*/ 9 w 193"/>
                  <a:gd name="T39" fmla="*/ 78 h 197"/>
                  <a:gd name="T40" fmla="*/ 4 w 193"/>
                  <a:gd name="T41" fmla="*/ 72 h 197"/>
                  <a:gd name="T42" fmla="*/ 1 w 193"/>
                  <a:gd name="T43" fmla="*/ 63 h 197"/>
                  <a:gd name="T44" fmla="*/ 0 w 193"/>
                  <a:gd name="T45" fmla="*/ 53 h 197"/>
                  <a:gd name="T46" fmla="*/ 0 w 193"/>
                  <a:gd name="T47" fmla="*/ 42 h 197"/>
                  <a:gd name="T48" fmla="*/ 2 w 193"/>
                  <a:gd name="T49" fmla="*/ 33 h 197"/>
                  <a:gd name="T50" fmla="*/ 6 w 193"/>
                  <a:gd name="T51" fmla="*/ 26 h 197"/>
                  <a:gd name="T52" fmla="*/ 9 w 193"/>
                  <a:gd name="T53" fmla="*/ 20 h 197"/>
                  <a:gd name="T54" fmla="*/ 14 w 193"/>
                  <a:gd name="T55" fmla="*/ 14 h 197"/>
                  <a:gd name="T56" fmla="*/ 19 w 193"/>
                  <a:gd name="T57" fmla="*/ 10 h 197"/>
                  <a:gd name="T58" fmla="*/ 25 w 193"/>
                  <a:gd name="T59" fmla="*/ 6 h 197"/>
                  <a:gd name="T60" fmla="*/ 32 w 193"/>
                  <a:gd name="T61" fmla="*/ 3 h 197"/>
                  <a:gd name="T62" fmla="*/ 39 w 193"/>
                  <a:gd name="T63" fmla="*/ 0 h 197"/>
                  <a:gd name="T64" fmla="*/ 47 w 193"/>
                  <a:gd name="T65" fmla="*/ 0 h 197"/>
                  <a:gd name="T66" fmla="*/ 54 w 193"/>
                  <a:gd name="T67" fmla="*/ 0 h 197"/>
                  <a:gd name="T68" fmla="*/ 61 w 193"/>
                  <a:gd name="T69" fmla="*/ 2 h 197"/>
                  <a:gd name="T70" fmla="*/ 67 w 193"/>
                  <a:gd name="T71" fmla="*/ 4 h 197"/>
                  <a:gd name="T72" fmla="*/ 73 w 193"/>
                  <a:gd name="T73" fmla="*/ 7 h 197"/>
                  <a:gd name="T74" fmla="*/ 78 w 193"/>
                  <a:gd name="T75" fmla="*/ 11 h 197"/>
                  <a:gd name="T76" fmla="*/ 83 w 193"/>
                  <a:gd name="T77" fmla="*/ 15 h 197"/>
                  <a:gd name="T78" fmla="*/ 87 w 193"/>
                  <a:gd name="T79" fmla="*/ 21 h 197"/>
                  <a:gd name="T80" fmla="*/ 91 w 193"/>
                  <a:gd name="T81" fmla="*/ 26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79" name="Freeform 63">
                <a:extLst>
                  <a:ext uri="{FF2B5EF4-FFF2-40B4-BE49-F238E27FC236}">
                    <a16:creationId xmlns:a16="http://schemas.microsoft.com/office/drawing/2014/main" id="{6224E07F-1E66-4743-9600-C31B272A26DA}"/>
                  </a:ext>
                </a:extLst>
              </p:cNvPr>
              <p:cNvSpPr>
                <a:spLocks noChangeAspect="1"/>
              </p:cNvSpPr>
              <p:nvPr/>
            </p:nvSpPr>
            <p:spPr bwMode="auto">
              <a:xfrm>
                <a:off x="4698" y="1720"/>
                <a:ext cx="188" cy="416"/>
              </a:xfrm>
              <a:custGeom>
                <a:avLst/>
                <a:gdLst>
                  <a:gd name="T0" fmla="*/ 101 w 376"/>
                  <a:gd name="T1" fmla="*/ 208 h 835"/>
                  <a:gd name="T2" fmla="*/ 98 w 376"/>
                  <a:gd name="T3" fmla="*/ 205 h 835"/>
                  <a:gd name="T4" fmla="*/ 92 w 376"/>
                  <a:gd name="T5" fmla="*/ 204 h 835"/>
                  <a:gd name="T6" fmla="*/ 88 w 376"/>
                  <a:gd name="T7" fmla="*/ 205 h 835"/>
                  <a:gd name="T8" fmla="*/ 86 w 376"/>
                  <a:gd name="T9" fmla="*/ 241 h 835"/>
                  <a:gd name="T10" fmla="*/ 86 w 376"/>
                  <a:gd name="T11" fmla="*/ 383 h 835"/>
                  <a:gd name="T12" fmla="*/ 80 w 376"/>
                  <a:gd name="T13" fmla="*/ 417 h 835"/>
                  <a:gd name="T14" fmla="*/ 69 w 376"/>
                  <a:gd name="T15" fmla="*/ 417 h 835"/>
                  <a:gd name="T16" fmla="*/ 59 w 376"/>
                  <a:gd name="T17" fmla="*/ 417 h 835"/>
                  <a:gd name="T18" fmla="*/ 49 w 376"/>
                  <a:gd name="T19" fmla="*/ 417 h 835"/>
                  <a:gd name="T20" fmla="*/ 45 w 376"/>
                  <a:gd name="T21" fmla="*/ 365 h 835"/>
                  <a:gd name="T22" fmla="*/ 45 w 376"/>
                  <a:gd name="T23" fmla="*/ 132 h 835"/>
                  <a:gd name="T24" fmla="*/ 42 w 376"/>
                  <a:gd name="T25" fmla="*/ 65 h 835"/>
                  <a:gd name="T26" fmla="*/ 35 w 376"/>
                  <a:gd name="T27" fmla="*/ 67 h 835"/>
                  <a:gd name="T28" fmla="*/ 33 w 376"/>
                  <a:gd name="T29" fmla="*/ 96 h 835"/>
                  <a:gd name="T30" fmla="*/ 31 w 376"/>
                  <a:gd name="T31" fmla="*/ 177 h 835"/>
                  <a:gd name="T32" fmla="*/ 27 w 376"/>
                  <a:gd name="T33" fmla="*/ 194 h 835"/>
                  <a:gd name="T34" fmla="*/ 20 w 376"/>
                  <a:gd name="T35" fmla="*/ 194 h 835"/>
                  <a:gd name="T36" fmla="*/ 12 w 376"/>
                  <a:gd name="T37" fmla="*/ 194 h 835"/>
                  <a:gd name="T38" fmla="*/ 4 w 376"/>
                  <a:gd name="T39" fmla="*/ 194 h 835"/>
                  <a:gd name="T40" fmla="*/ 0 w 376"/>
                  <a:gd name="T41" fmla="*/ 165 h 835"/>
                  <a:gd name="T42" fmla="*/ 1 w 376"/>
                  <a:gd name="T43" fmla="*/ 70 h 835"/>
                  <a:gd name="T44" fmla="*/ 1 w 376"/>
                  <a:gd name="T45" fmla="*/ 44 h 835"/>
                  <a:gd name="T46" fmla="*/ 4 w 376"/>
                  <a:gd name="T47" fmla="*/ 32 h 835"/>
                  <a:gd name="T48" fmla="*/ 11 w 376"/>
                  <a:gd name="T49" fmla="*/ 22 h 835"/>
                  <a:gd name="T50" fmla="*/ 21 w 376"/>
                  <a:gd name="T51" fmla="*/ 14 h 835"/>
                  <a:gd name="T52" fmla="*/ 33 w 376"/>
                  <a:gd name="T53" fmla="*/ 7 h 835"/>
                  <a:gd name="T54" fmla="*/ 46 w 376"/>
                  <a:gd name="T55" fmla="*/ 3 h 835"/>
                  <a:gd name="T56" fmla="*/ 60 w 376"/>
                  <a:gd name="T57" fmla="*/ 1 h 835"/>
                  <a:gd name="T58" fmla="*/ 75 w 376"/>
                  <a:gd name="T59" fmla="*/ 0 h 835"/>
                  <a:gd name="T60" fmla="*/ 89 w 376"/>
                  <a:gd name="T61" fmla="*/ 0 h 835"/>
                  <a:gd name="T62" fmla="*/ 104 w 376"/>
                  <a:gd name="T63" fmla="*/ 0 h 835"/>
                  <a:gd name="T64" fmla="*/ 119 w 376"/>
                  <a:gd name="T65" fmla="*/ 2 h 835"/>
                  <a:gd name="T66" fmla="*/ 133 w 376"/>
                  <a:gd name="T67" fmla="*/ 2 h 835"/>
                  <a:gd name="T68" fmla="*/ 147 w 376"/>
                  <a:gd name="T69" fmla="*/ 3 h 835"/>
                  <a:gd name="T70" fmla="*/ 158 w 376"/>
                  <a:gd name="T71" fmla="*/ 8 h 835"/>
                  <a:gd name="T72" fmla="*/ 168 w 376"/>
                  <a:gd name="T73" fmla="*/ 14 h 835"/>
                  <a:gd name="T74" fmla="*/ 177 w 376"/>
                  <a:gd name="T75" fmla="*/ 22 h 835"/>
                  <a:gd name="T76" fmla="*/ 186 w 376"/>
                  <a:gd name="T77" fmla="*/ 64 h 835"/>
                  <a:gd name="T78" fmla="*/ 187 w 376"/>
                  <a:gd name="T79" fmla="*/ 173 h 835"/>
                  <a:gd name="T80" fmla="*/ 156 w 376"/>
                  <a:gd name="T81" fmla="*/ 196 h 835"/>
                  <a:gd name="T82" fmla="*/ 154 w 376"/>
                  <a:gd name="T83" fmla="*/ 65 h 835"/>
                  <a:gd name="T84" fmla="*/ 148 w 376"/>
                  <a:gd name="T85" fmla="*/ 64 h 835"/>
                  <a:gd name="T86" fmla="*/ 142 w 376"/>
                  <a:gd name="T87" fmla="*/ 76 h 835"/>
                  <a:gd name="T88" fmla="*/ 142 w 376"/>
                  <a:gd name="T89" fmla="*/ 106 h 835"/>
                  <a:gd name="T90" fmla="*/ 142 w 376"/>
                  <a:gd name="T91" fmla="*/ 178 h 835"/>
                  <a:gd name="T92" fmla="*/ 141 w 376"/>
                  <a:gd name="T93" fmla="*/ 375 h 835"/>
                  <a:gd name="T94" fmla="*/ 102 w 376"/>
                  <a:gd name="T95" fmla="*/ 417 h 8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solidFill>
                <a:schemeClr val="accent2"/>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grpSp>
      <p:grpSp>
        <p:nvGrpSpPr>
          <p:cNvPr id="20490" name="Group 64">
            <a:extLst>
              <a:ext uri="{FF2B5EF4-FFF2-40B4-BE49-F238E27FC236}">
                <a16:creationId xmlns:a16="http://schemas.microsoft.com/office/drawing/2014/main" id="{ED05F500-F88A-024C-C1F3-8CA0AC6476F9}"/>
              </a:ext>
            </a:extLst>
          </p:cNvPr>
          <p:cNvGrpSpPr>
            <a:grpSpLocks/>
          </p:cNvGrpSpPr>
          <p:nvPr/>
        </p:nvGrpSpPr>
        <p:grpSpPr bwMode="auto">
          <a:xfrm>
            <a:off x="4953000" y="1981200"/>
            <a:ext cx="325438" cy="774700"/>
            <a:chOff x="2798" y="2356"/>
            <a:chExt cx="253" cy="680"/>
          </a:xfrm>
        </p:grpSpPr>
        <p:sp>
          <p:nvSpPr>
            <p:cNvPr id="9281" name="Freeform 65">
              <a:extLst>
                <a:ext uri="{FF2B5EF4-FFF2-40B4-BE49-F238E27FC236}">
                  <a16:creationId xmlns:a16="http://schemas.microsoft.com/office/drawing/2014/main" id="{83D96D69-A826-4E58-9BFF-8116C5373027}"/>
                </a:ext>
              </a:extLst>
            </p:cNvPr>
            <p:cNvSpPr>
              <a:spLocks/>
            </p:cNvSpPr>
            <p:nvPr/>
          </p:nvSpPr>
          <p:spPr bwMode="auto">
            <a:xfrm>
              <a:off x="2872" y="2356"/>
              <a:ext cx="109" cy="109"/>
            </a:xfrm>
            <a:custGeom>
              <a:avLst/>
              <a:gdLst>
                <a:gd name="T0" fmla="*/ 106 w 219"/>
                <a:gd name="T1" fmla="*/ 37 h 218"/>
                <a:gd name="T2" fmla="*/ 107 w 219"/>
                <a:gd name="T3" fmla="*/ 41 h 218"/>
                <a:gd name="T4" fmla="*/ 109 w 219"/>
                <a:gd name="T5" fmla="*/ 45 h 218"/>
                <a:gd name="T6" fmla="*/ 109 w 219"/>
                <a:gd name="T7" fmla="*/ 49 h 218"/>
                <a:gd name="T8" fmla="*/ 109 w 219"/>
                <a:gd name="T9" fmla="*/ 53 h 218"/>
                <a:gd name="T10" fmla="*/ 109 w 219"/>
                <a:gd name="T11" fmla="*/ 58 h 218"/>
                <a:gd name="T12" fmla="*/ 108 w 219"/>
                <a:gd name="T13" fmla="*/ 64 h 218"/>
                <a:gd name="T14" fmla="*/ 106 w 219"/>
                <a:gd name="T15" fmla="*/ 71 h 218"/>
                <a:gd name="T16" fmla="*/ 105 w 219"/>
                <a:gd name="T17" fmla="*/ 76 h 218"/>
                <a:gd name="T18" fmla="*/ 102 w 219"/>
                <a:gd name="T19" fmla="*/ 82 h 218"/>
                <a:gd name="T20" fmla="*/ 98 w 219"/>
                <a:gd name="T21" fmla="*/ 87 h 218"/>
                <a:gd name="T22" fmla="*/ 94 w 219"/>
                <a:gd name="T23" fmla="*/ 92 h 218"/>
                <a:gd name="T24" fmla="*/ 90 w 219"/>
                <a:gd name="T25" fmla="*/ 96 h 218"/>
                <a:gd name="T26" fmla="*/ 85 w 219"/>
                <a:gd name="T27" fmla="*/ 100 h 218"/>
                <a:gd name="T28" fmla="*/ 79 w 219"/>
                <a:gd name="T29" fmla="*/ 103 h 218"/>
                <a:gd name="T30" fmla="*/ 73 w 219"/>
                <a:gd name="T31" fmla="*/ 106 h 218"/>
                <a:gd name="T32" fmla="*/ 66 w 219"/>
                <a:gd name="T33" fmla="*/ 108 h 218"/>
                <a:gd name="T34" fmla="*/ 58 w 219"/>
                <a:gd name="T35" fmla="*/ 109 h 218"/>
                <a:gd name="T36" fmla="*/ 52 w 219"/>
                <a:gd name="T37" fmla="*/ 109 h 218"/>
                <a:gd name="T38" fmla="*/ 44 w 219"/>
                <a:gd name="T39" fmla="*/ 108 h 218"/>
                <a:gd name="T40" fmla="*/ 37 w 219"/>
                <a:gd name="T41" fmla="*/ 106 h 218"/>
                <a:gd name="T42" fmla="*/ 28 w 219"/>
                <a:gd name="T43" fmla="*/ 102 h 218"/>
                <a:gd name="T44" fmla="*/ 21 w 219"/>
                <a:gd name="T45" fmla="*/ 97 h 218"/>
                <a:gd name="T46" fmla="*/ 14 w 219"/>
                <a:gd name="T47" fmla="*/ 91 h 218"/>
                <a:gd name="T48" fmla="*/ 9 w 219"/>
                <a:gd name="T49" fmla="*/ 85 h 218"/>
                <a:gd name="T50" fmla="*/ 5 w 219"/>
                <a:gd name="T51" fmla="*/ 78 h 218"/>
                <a:gd name="T52" fmla="*/ 1 w 219"/>
                <a:gd name="T53" fmla="*/ 71 h 218"/>
                <a:gd name="T54" fmla="*/ 0 w 219"/>
                <a:gd name="T55" fmla="*/ 62 h 218"/>
                <a:gd name="T56" fmla="*/ 0 w 219"/>
                <a:gd name="T57" fmla="*/ 52 h 218"/>
                <a:gd name="T58" fmla="*/ 1 w 219"/>
                <a:gd name="T59" fmla="*/ 45 h 218"/>
                <a:gd name="T60" fmla="*/ 3 w 219"/>
                <a:gd name="T61" fmla="*/ 37 h 218"/>
                <a:gd name="T62" fmla="*/ 6 w 219"/>
                <a:gd name="T63" fmla="*/ 30 h 218"/>
                <a:gd name="T64" fmla="*/ 11 w 219"/>
                <a:gd name="T65" fmla="*/ 23 h 218"/>
                <a:gd name="T66" fmla="*/ 15 w 219"/>
                <a:gd name="T67" fmla="*/ 17 h 218"/>
                <a:gd name="T68" fmla="*/ 22 w 219"/>
                <a:gd name="T69" fmla="*/ 12 h 218"/>
                <a:gd name="T70" fmla="*/ 28 w 219"/>
                <a:gd name="T71" fmla="*/ 8 h 218"/>
                <a:gd name="T72" fmla="*/ 35 w 219"/>
                <a:gd name="T73" fmla="*/ 4 h 218"/>
                <a:gd name="T74" fmla="*/ 42 w 219"/>
                <a:gd name="T75" fmla="*/ 2 h 218"/>
                <a:gd name="T76" fmla="*/ 49 w 219"/>
                <a:gd name="T77" fmla="*/ 1 h 218"/>
                <a:gd name="T78" fmla="*/ 56 w 219"/>
                <a:gd name="T79" fmla="*/ 0 h 218"/>
                <a:gd name="T80" fmla="*/ 64 w 219"/>
                <a:gd name="T81" fmla="*/ 1 h 218"/>
                <a:gd name="T82" fmla="*/ 71 w 219"/>
                <a:gd name="T83" fmla="*/ 3 h 218"/>
                <a:gd name="T84" fmla="*/ 77 w 219"/>
                <a:gd name="T85" fmla="*/ 5 h 218"/>
                <a:gd name="T86" fmla="*/ 83 w 219"/>
                <a:gd name="T87" fmla="*/ 8 h 218"/>
                <a:gd name="T88" fmla="*/ 88 w 219"/>
                <a:gd name="T89" fmla="*/ 12 h 218"/>
                <a:gd name="T90" fmla="*/ 91 w 219"/>
                <a:gd name="T91" fmla="*/ 15 h 218"/>
                <a:gd name="T92" fmla="*/ 94 w 219"/>
                <a:gd name="T93" fmla="*/ 17 h 218"/>
                <a:gd name="T94" fmla="*/ 96 w 219"/>
                <a:gd name="T95" fmla="*/ 20 h 218"/>
                <a:gd name="T96" fmla="*/ 98 w 219"/>
                <a:gd name="T97" fmla="*/ 23 h 218"/>
                <a:gd name="T98" fmla="*/ 100 w 219"/>
                <a:gd name="T99" fmla="*/ 26 h 218"/>
                <a:gd name="T100" fmla="*/ 103 w 219"/>
                <a:gd name="T101" fmla="*/ 30 h 218"/>
                <a:gd name="T102" fmla="*/ 105 w 219"/>
                <a:gd name="T103" fmla="*/ 33 h 218"/>
                <a:gd name="T104" fmla="*/ 106 w 219"/>
                <a:gd name="T105" fmla="*/ 37 h 2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9" h="218">
                  <a:moveTo>
                    <a:pt x="213" y="73"/>
                  </a:moveTo>
                  <a:lnTo>
                    <a:pt x="215" y="81"/>
                  </a:lnTo>
                  <a:lnTo>
                    <a:pt x="218" y="90"/>
                  </a:lnTo>
                  <a:lnTo>
                    <a:pt x="219" y="98"/>
                  </a:lnTo>
                  <a:lnTo>
                    <a:pt x="218" y="105"/>
                  </a:lnTo>
                  <a:lnTo>
                    <a:pt x="218" y="116"/>
                  </a:lnTo>
                  <a:lnTo>
                    <a:pt x="216" y="128"/>
                  </a:lnTo>
                  <a:lnTo>
                    <a:pt x="213" y="141"/>
                  </a:lnTo>
                  <a:lnTo>
                    <a:pt x="210" y="152"/>
                  </a:lnTo>
                  <a:lnTo>
                    <a:pt x="204" y="164"/>
                  </a:lnTo>
                  <a:lnTo>
                    <a:pt x="197" y="174"/>
                  </a:lnTo>
                  <a:lnTo>
                    <a:pt x="189" y="183"/>
                  </a:lnTo>
                  <a:lnTo>
                    <a:pt x="181" y="191"/>
                  </a:lnTo>
                  <a:lnTo>
                    <a:pt x="170" y="199"/>
                  </a:lnTo>
                  <a:lnTo>
                    <a:pt x="159" y="206"/>
                  </a:lnTo>
                  <a:lnTo>
                    <a:pt x="146" y="211"/>
                  </a:lnTo>
                  <a:lnTo>
                    <a:pt x="132" y="215"/>
                  </a:lnTo>
                  <a:lnTo>
                    <a:pt x="117" y="218"/>
                  </a:lnTo>
                  <a:lnTo>
                    <a:pt x="104" y="218"/>
                  </a:lnTo>
                  <a:lnTo>
                    <a:pt x="89" y="215"/>
                  </a:lnTo>
                  <a:lnTo>
                    <a:pt x="75" y="211"/>
                  </a:lnTo>
                  <a:lnTo>
                    <a:pt x="57" y="203"/>
                  </a:lnTo>
                  <a:lnTo>
                    <a:pt x="42" y="193"/>
                  </a:lnTo>
                  <a:lnTo>
                    <a:pt x="29" y="182"/>
                  </a:lnTo>
                  <a:lnTo>
                    <a:pt x="18" y="169"/>
                  </a:lnTo>
                  <a:lnTo>
                    <a:pt x="10" y="155"/>
                  </a:lnTo>
                  <a:lnTo>
                    <a:pt x="3" y="141"/>
                  </a:lnTo>
                  <a:lnTo>
                    <a:pt x="0" y="123"/>
                  </a:lnTo>
                  <a:lnTo>
                    <a:pt x="0" y="104"/>
                  </a:lnTo>
                  <a:lnTo>
                    <a:pt x="2" y="89"/>
                  </a:lnTo>
                  <a:lnTo>
                    <a:pt x="7" y="74"/>
                  </a:lnTo>
                  <a:lnTo>
                    <a:pt x="13" y="59"/>
                  </a:lnTo>
                  <a:lnTo>
                    <a:pt x="22" y="46"/>
                  </a:lnTo>
                  <a:lnTo>
                    <a:pt x="31" y="33"/>
                  </a:lnTo>
                  <a:lnTo>
                    <a:pt x="44" y="23"/>
                  </a:lnTo>
                  <a:lnTo>
                    <a:pt x="56" y="15"/>
                  </a:lnTo>
                  <a:lnTo>
                    <a:pt x="71" y="8"/>
                  </a:lnTo>
                  <a:lnTo>
                    <a:pt x="85" y="4"/>
                  </a:lnTo>
                  <a:lnTo>
                    <a:pt x="99" y="1"/>
                  </a:lnTo>
                  <a:lnTo>
                    <a:pt x="113" y="0"/>
                  </a:lnTo>
                  <a:lnTo>
                    <a:pt x="128" y="2"/>
                  </a:lnTo>
                  <a:lnTo>
                    <a:pt x="142" y="6"/>
                  </a:lnTo>
                  <a:lnTo>
                    <a:pt x="154" y="10"/>
                  </a:lnTo>
                  <a:lnTo>
                    <a:pt x="166" y="16"/>
                  </a:lnTo>
                  <a:lnTo>
                    <a:pt x="177" y="24"/>
                  </a:lnTo>
                  <a:lnTo>
                    <a:pt x="182" y="29"/>
                  </a:lnTo>
                  <a:lnTo>
                    <a:pt x="188" y="33"/>
                  </a:lnTo>
                  <a:lnTo>
                    <a:pt x="192" y="39"/>
                  </a:lnTo>
                  <a:lnTo>
                    <a:pt x="197" y="45"/>
                  </a:lnTo>
                  <a:lnTo>
                    <a:pt x="201" y="52"/>
                  </a:lnTo>
                  <a:lnTo>
                    <a:pt x="206" y="59"/>
                  </a:lnTo>
                  <a:lnTo>
                    <a:pt x="210" y="66"/>
                  </a:lnTo>
                  <a:lnTo>
                    <a:pt x="213" y="73"/>
                  </a:lnTo>
                  <a:close/>
                </a:path>
              </a:pathLst>
            </a:custGeom>
            <a:solidFill>
              <a:srgbClr val="A50021"/>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sp>
          <p:nvSpPr>
            <p:cNvPr id="9282" name="Freeform 66">
              <a:extLst>
                <a:ext uri="{FF2B5EF4-FFF2-40B4-BE49-F238E27FC236}">
                  <a16:creationId xmlns:a16="http://schemas.microsoft.com/office/drawing/2014/main" id="{C0B0D0CA-CF3F-44AD-9200-0ACBC31D6A9A}"/>
                </a:ext>
              </a:extLst>
            </p:cNvPr>
            <p:cNvSpPr>
              <a:spLocks/>
            </p:cNvSpPr>
            <p:nvPr/>
          </p:nvSpPr>
          <p:spPr bwMode="auto">
            <a:xfrm>
              <a:off x="2798" y="2481"/>
              <a:ext cx="253" cy="555"/>
            </a:xfrm>
            <a:custGeom>
              <a:avLst/>
              <a:gdLst>
                <a:gd name="T0" fmla="*/ 137 w 506"/>
                <a:gd name="T1" fmla="*/ 554 h 1110"/>
                <a:gd name="T2" fmla="*/ 136 w 506"/>
                <a:gd name="T3" fmla="*/ 274 h 1110"/>
                <a:gd name="T4" fmla="*/ 131 w 506"/>
                <a:gd name="T5" fmla="*/ 271 h 1110"/>
                <a:gd name="T6" fmla="*/ 124 w 506"/>
                <a:gd name="T7" fmla="*/ 271 h 1110"/>
                <a:gd name="T8" fmla="*/ 119 w 506"/>
                <a:gd name="T9" fmla="*/ 274 h 1110"/>
                <a:gd name="T10" fmla="*/ 117 w 506"/>
                <a:gd name="T11" fmla="*/ 554 h 1110"/>
                <a:gd name="T12" fmla="*/ 61 w 506"/>
                <a:gd name="T13" fmla="*/ 91 h 1110"/>
                <a:gd name="T14" fmla="*/ 59 w 506"/>
                <a:gd name="T15" fmla="*/ 86 h 1110"/>
                <a:gd name="T16" fmla="*/ 53 w 506"/>
                <a:gd name="T17" fmla="*/ 84 h 1110"/>
                <a:gd name="T18" fmla="*/ 48 w 506"/>
                <a:gd name="T19" fmla="*/ 85 h 1110"/>
                <a:gd name="T20" fmla="*/ 44 w 506"/>
                <a:gd name="T21" fmla="*/ 90 h 1110"/>
                <a:gd name="T22" fmla="*/ 43 w 506"/>
                <a:gd name="T23" fmla="*/ 178 h 1110"/>
                <a:gd name="T24" fmla="*/ 43 w 506"/>
                <a:gd name="T25" fmla="*/ 258 h 1110"/>
                <a:gd name="T26" fmla="*/ 0 w 506"/>
                <a:gd name="T27" fmla="*/ 83 h 1110"/>
                <a:gd name="T28" fmla="*/ 9 w 506"/>
                <a:gd name="T29" fmla="*/ 45 h 1110"/>
                <a:gd name="T30" fmla="*/ 29 w 506"/>
                <a:gd name="T31" fmla="*/ 20 h 1110"/>
                <a:gd name="T32" fmla="*/ 53 w 506"/>
                <a:gd name="T33" fmla="*/ 6 h 1110"/>
                <a:gd name="T34" fmla="*/ 76 w 506"/>
                <a:gd name="T35" fmla="*/ 0 h 1110"/>
                <a:gd name="T36" fmla="*/ 101 w 506"/>
                <a:gd name="T37" fmla="*/ 1 h 1110"/>
                <a:gd name="T38" fmla="*/ 127 w 506"/>
                <a:gd name="T39" fmla="*/ 0 h 1110"/>
                <a:gd name="T40" fmla="*/ 154 w 506"/>
                <a:gd name="T41" fmla="*/ 0 h 1110"/>
                <a:gd name="T42" fmla="*/ 181 w 506"/>
                <a:gd name="T43" fmla="*/ 1 h 1110"/>
                <a:gd name="T44" fmla="*/ 204 w 506"/>
                <a:gd name="T45" fmla="*/ 5 h 1110"/>
                <a:gd name="T46" fmla="*/ 225 w 506"/>
                <a:gd name="T47" fmla="*/ 14 h 1110"/>
                <a:gd name="T48" fmla="*/ 242 w 506"/>
                <a:gd name="T49" fmla="*/ 30 h 1110"/>
                <a:gd name="T50" fmla="*/ 252 w 506"/>
                <a:gd name="T51" fmla="*/ 53 h 1110"/>
                <a:gd name="T52" fmla="*/ 253 w 506"/>
                <a:gd name="T53" fmla="*/ 166 h 1110"/>
                <a:gd name="T54" fmla="*/ 253 w 506"/>
                <a:gd name="T55" fmla="*/ 259 h 1110"/>
                <a:gd name="T56" fmla="*/ 211 w 506"/>
                <a:gd name="T57" fmla="*/ 90 h 1110"/>
                <a:gd name="T58" fmla="*/ 206 w 506"/>
                <a:gd name="T59" fmla="*/ 85 h 1110"/>
                <a:gd name="T60" fmla="*/ 197 w 506"/>
                <a:gd name="T61" fmla="*/ 86 h 1110"/>
                <a:gd name="T62" fmla="*/ 194 w 506"/>
                <a:gd name="T63" fmla="*/ 90 h 1110"/>
                <a:gd name="T64" fmla="*/ 193 w 506"/>
                <a:gd name="T65" fmla="*/ 96 h 1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6" h="1110">
                  <a:moveTo>
                    <a:pt x="384" y="1110"/>
                  </a:moveTo>
                  <a:lnTo>
                    <a:pt x="273" y="1110"/>
                  </a:lnTo>
                  <a:lnTo>
                    <a:pt x="273" y="555"/>
                  </a:lnTo>
                  <a:lnTo>
                    <a:pt x="271" y="549"/>
                  </a:lnTo>
                  <a:lnTo>
                    <a:pt x="267" y="546"/>
                  </a:lnTo>
                  <a:lnTo>
                    <a:pt x="261" y="542"/>
                  </a:lnTo>
                  <a:lnTo>
                    <a:pt x="254" y="540"/>
                  </a:lnTo>
                  <a:lnTo>
                    <a:pt x="248" y="542"/>
                  </a:lnTo>
                  <a:lnTo>
                    <a:pt x="242" y="545"/>
                  </a:lnTo>
                  <a:lnTo>
                    <a:pt x="238" y="548"/>
                  </a:lnTo>
                  <a:lnTo>
                    <a:pt x="235" y="554"/>
                  </a:lnTo>
                  <a:lnTo>
                    <a:pt x="233" y="1110"/>
                  </a:lnTo>
                  <a:lnTo>
                    <a:pt x="120" y="1109"/>
                  </a:lnTo>
                  <a:lnTo>
                    <a:pt x="121" y="182"/>
                  </a:lnTo>
                  <a:lnTo>
                    <a:pt x="120" y="176"/>
                  </a:lnTo>
                  <a:lnTo>
                    <a:pt x="117" y="173"/>
                  </a:lnTo>
                  <a:lnTo>
                    <a:pt x="112" y="170"/>
                  </a:lnTo>
                  <a:lnTo>
                    <a:pt x="106" y="169"/>
                  </a:lnTo>
                  <a:lnTo>
                    <a:pt x="101" y="169"/>
                  </a:lnTo>
                  <a:lnTo>
                    <a:pt x="95" y="170"/>
                  </a:lnTo>
                  <a:lnTo>
                    <a:pt x="90" y="174"/>
                  </a:lnTo>
                  <a:lnTo>
                    <a:pt x="88" y="180"/>
                  </a:lnTo>
                  <a:lnTo>
                    <a:pt x="86" y="243"/>
                  </a:lnTo>
                  <a:lnTo>
                    <a:pt x="86" y="356"/>
                  </a:lnTo>
                  <a:lnTo>
                    <a:pt x="86" y="465"/>
                  </a:lnTo>
                  <a:lnTo>
                    <a:pt x="85" y="516"/>
                  </a:lnTo>
                  <a:lnTo>
                    <a:pt x="3" y="516"/>
                  </a:lnTo>
                  <a:lnTo>
                    <a:pt x="0" y="166"/>
                  </a:lnTo>
                  <a:lnTo>
                    <a:pt x="5" y="124"/>
                  </a:lnTo>
                  <a:lnTo>
                    <a:pt x="18" y="90"/>
                  </a:lnTo>
                  <a:lnTo>
                    <a:pt x="35" y="62"/>
                  </a:lnTo>
                  <a:lnTo>
                    <a:pt x="57" y="40"/>
                  </a:lnTo>
                  <a:lnTo>
                    <a:pt x="81" y="24"/>
                  </a:lnTo>
                  <a:lnTo>
                    <a:pt x="105" y="13"/>
                  </a:lnTo>
                  <a:lnTo>
                    <a:pt x="129" y="5"/>
                  </a:lnTo>
                  <a:lnTo>
                    <a:pt x="151" y="0"/>
                  </a:lnTo>
                  <a:lnTo>
                    <a:pt x="176" y="1"/>
                  </a:lnTo>
                  <a:lnTo>
                    <a:pt x="201" y="2"/>
                  </a:lnTo>
                  <a:lnTo>
                    <a:pt x="227" y="1"/>
                  </a:lnTo>
                  <a:lnTo>
                    <a:pt x="254" y="1"/>
                  </a:lnTo>
                  <a:lnTo>
                    <a:pt x="281" y="0"/>
                  </a:lnTo>
                  <a:lnTo>
                    <a:pt x="308" y="0"/>
                  </a:lnTo>
                  <a:lnTo>
                    <a:pt x="334" y="0"/>
                  </a:lnTo>
                  <a:lnTo>
                    <a:pt x="361" y="2"/>
                  </a:lnTo>
                  <a:lnTo>
                    <a:pt x="385" y="6"/>
                  </a:lnTo>
                  <a:lnTo>
                    <a:pt x="408" y="10"/>
                  </a:lnTo>
                  <a:lnTo>
                    <a:pt x="430" y="18"/>
                  </a:lnTo>
                  <a:lnTo>
                    <a:pt x="450" y="29"/>
                  </a:lnTo>
                  <a:lnTo>
                    <a:pt x="468" y="43"/>
                  </a:lnTo>
                  <a:lnTo>
                    <a:pt x="483" y="60"/>
                  </a:lnTo>
                  <a:lnTo>
                    <a:pt x="495" y="81"/>
                  </a:lnTo>
                  <a:lnTo>
                    <a:pt x="504" y="106"/>
                  </a:lnTo>
                  <a:lnTo>
                    <a:pt x="506" y="193"/>
                  </a:lnTo>
                  <a:lnTo>
                    <a:pt x="506" y="333"/>
                  </a:lnTo>
                  <a:lnTo>
                    <a:pt x="506" y="462"/>
                  </a:lnTo>
                  <a:lnTo>
                    <a:pt x="505" y="518"/>
                  </a:lnTo>
                  <a:lnTo>
                    <a:pt x="422" y="520"/>
                  </a:lnTo>
                  <a:lnTo>
                    <a:pt x="422" y="180"/>
                  </a:lnTo>
                  <a:lnTo>
                    <a:pt x="417" y="174"/>
                  </a:lnTo>
                  <a:lnTo>
                    <a:pt x="411" y="170"/>
                  </a:lnTo>
                  <a:lnTo>
                    <a:pt x="402" y="169"/>
                  </a:lnTo>
                  <a:lnTo>
                    <a:pt x="394" y="172"/>
                  </a:lnTo>
                  <a:lnTo>
                    <a:pt x="390" y="175"/>
                  </a:lnTo>
                  <a:lnTo>
                    <a:pt x="387" y="181"/>
                  </a:lnTo>
                  <a:lnTo>
                    <a:pt x="386" y="187"/>
                  </a:lnTo>
                  <a:lnTo>
                    <a:pt x="386" y="192"/>
                  </a:lnTo>
                  <a:lnTo>
                    <a:pt x="384" y="1110"/>
                  </a:lnTo>
                  <a:close/>
                </a:path>
              </a:pathLst>
            </a:custGeom>
            <a:solidFill>
              <a:srgbClr val="A50021"/>
            </a:solidFill>
            <a:ln>
              <a:noFill/>
            </a:ln>
            <a:effectLst>
              <a:outerShdw blurRad="63500" dist="38099" dir="2700000" algn="ctr" rotWithShape="0">
                <a:srgbClr val="000000">
                  <a:alpha val="74997"/>
                </a:srgbClr>
              </a:outerShdw>
            </a:effectLst>
          </p:spPr>
          <p:txBody>
            <a:bodyPr/>
            <a:lstStyle/>
            <a:p>
              <a:pPr eaLnBrk="1" hangingPunct="1">
                <a:defRPr/>
              </a:pPr>
              <a:endParaRPr lang="en-US">
                <a:latin typeface="Formata BQ Regular" charset="0"/>
              </a:endParaRP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0" grpId="0" autoUpdateAnimBg="0"/>
      <p:bldP spid="9221" grpId="0" autoUpdateAnimBg="0"/>
      <p:bldP spid="922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62D84AE-F2DB-4E05-9DA9-C2DF1826F8DF}"/>
              </a:ext>
            </a:extLst>
          </p:cNvPr>
          <p:cNvSpPr>
            <a:spLocks noGrp="1" noChangeArrowheads="1"/>
          </p:cNvSpPr>
          <p:nvPr>
            <p:ph type="title"/>
          </p:nvPr>
        </p:nvSpPr>
        <p:spPr>
          <a:xfrm>
            <a:off x="523875" y="282575"/>
            <a:ext cx="7753350" cy="1128713"/>
          </a:xfrm>
        </p:spPr>
        <p:txBody>
          <a:bodyPr lIns="92075" tIns="46038" rIns="92075" bIns="46038">
            <a:normAutofit/>
          </a:bodyPr>
          <a:lstStyle/>
          <a:p>
            <a:pPr algn="ctr" eaLnBrk="1" hangingPunct="1">
              <a:defRPr/>
            </a:pPr>
            <a:r>
              <a:rPr lang="en-US" sz="3600" b="1" dirty="0" err="1">
                <a:latin typeface="Verdana" panose="020B0604030504040204" pitchFamily="34" charset="0"/>
                <a:ea typeface="Verdana" panose="020B0604030504040204" pitchFamily="34" charset="0"/>
                <a:cs typeface="Verdana" panose="020B0604030504040204" pitchFamily="34" charset="0"/>
              </a:rPr>
              <a:t>Luật</a:t>
            </a:r>
            <a:r>
              <a:rPr lang="en-US" sz="3600" b="1" dirty="0">
                <a:latin typeface="Verdana" panose="020B0604030504040204" pitchFamily="34" charset="0"/>
                <a:ea typeface="Verdana" panose="020B0604030504040204" pitchFamily="34" charset="0"/>
                <a:cs typeface="Verdana" panose="020B0604030504040204" pitchFamily="34" charset="0"/>
              </a:rPr>
              <a:t> </a:t>
            </a:r>
            <a:r>
              <a:rPr lang="en-US" sz="3600" b="1" dirty="0" err="1">
                <a:latin typeface="Verdana" panose="020B0604030504040204" pitchFamily="34" charset="0"/>
                <a:ea typeface="Verdana" panose="020B0604030504040204" pitchFamily="34" charset="0"/>
                <a:cs typeface="Verdana" panose="020B0604030504040204" pitchFamily="34" charset="0"/>
              </a:rPr>
              <a:t>Chơi</a:t>
            </a:r>
            <a:r>
              <a:rPr lang="en-US" sz="3600" b="1" dirty="0">
                <a:latin typeface="Verdana" panose="020B0604030504040204" pitchFamily="34" charset="0"/>
                <a:ea typeface="Verdana" panose="020B0604030504040204" pitchFamily="34" charset="0"/>
                <a:cs typeface="Verdana" panose="020B0604030504040204" pitchFamily="34" charset="0"/>
              </a:rPr>
              <a:t> </a:t>
            </a:r>
            <a:r>
              <a:rPr lang="en-US" sz="3600" b="1" dirty="0" err="1">
                <a:latin typeface="Verdana" panose="020B0604030504040204" pitchFamily="34" charset="0"/>
                <a:ea typeface="Verdana" panose="020B0604030504040204" pitchFamily="34" charset="0"/>
                <a:cs typeface="Verdana" panose="020B0604030504040204" pitchFamily="34" charset="0"/>
              </a:rPr>
              <a:t>Tổng</a:t>
            </a:r>
            <a:r>
              <a:rPr lang="en-US" sz="3600" b="1" dirty="0">
                <a:latin typeface="Verdana" panose="020B0604030504040204" pitchFamily="34" charset="0"/>
                <a:ea typeface="Verdana" panose="020B0604030504040204" pitchFamily="34" charset="0"/>
                <a:cs typeface="Verdana" panose="020B0604030504040204" pitchFamily="34" charset="0"/>
              </a:rPr>
              <a:t> </a:t>
            </a:r>
            <a:r>
              <a:rPr lang="en-US" sz="3600" b="1" dirty="0" err="1">
                <a:latin typeface="Verdana" panose="020B0604030504040204" pitchFamily="34" charset="0"/>
                <a:ea typeface="Verdana" panose="020B0604030504040204" pitchFamily="34" charset="0"/>
                <a:cs typeface="Verdana" panose="020B0604030504040204" pitchFamily="34" charset="0"/>
              </a:rPr>
              <a:t>Quát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22531" name="Slide Number Placeholder 4">
            <a:extLst>
              <a:ext uri="{FF2B5EF4-FFF2-40B4-BE49-F238E27FC236}">
                <a16:creationId xmlns:a16="http://schemas.microsoft.com/office/drawing/2014/main" id="{CCE05739-B36E-84D3-BFD2-B0653310852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buFontTx/>
              <a:buNone/>
            </a:pPr>
            <a:fld id="{E32F09F4-90E8-E343-BD7A-EC823842833E}" type="slidenum">
              <a:rPr lang="en-US" altLang="en-US" sz="1400">
                <a:solidFill>
                  <a:schemeClr val="tx1"/>
                </a:solidFill>
              </a:rPr>
              <a:pPr>
                <a:spcBef>
                  <a:spcPct val="0"/>
                </a:spcBef>
                <a:buFontTx/>
                <a:buNone/>
              </a:pPr>
              <a:t>17</a:t>
            </a:fld>
            <a:endParaRPr lang="en-US" altLang="en-US" sz="1400">
              <a:solidFill>
                <a:schemeClr val="tx1"/>
              </a:solidFill>
            </a:endParaRPr>
          </a:p>
        </p:txBody>
      </p:sp>
      <p:grpSp>
        <p:nvGrpSpPr>
          <p:cNvPr id="22532" name="Group 3">
            <a:extLst>
              <a:ext uri="{FF2B5EF4-FFF2-40B4-BE49-F238E27FC236}">
                <a16:creationId xmlns:a16="http://schemas.microsoft.com/office/drawing/2014/main" id="{11E29F58-6F73-FE03-7C4B-0B285E77800A}"/>
              </a:ext>
            </a:extLst>
          </p:cNvPr>
          <p:cNvGrpSpPr>
            <a:grpSpLocks/>
          </p:cNvGrpSpPr>
          <p:nvPr/>
        </p:nvGrpSpPr>
        <p:grpSpPr bwMode="auto">
          <a:xfrm>
            <a:off x="4025117" y="1584548"/>
            <a:ext cx="4710897" cy="4653023"/>
            <a:chOff x="2778" y="1452"/>
            <a:chExt cx="2533" cy="2508"/>
          </a:xfrm>
        </p:grpSpPr>
        <p:sp>
          <p:nvSpPr>
            <p:cNvPr id="22539" name="Rectangle 4">
              <a:extLst>
                <a:ext uri="{FF2B5EF4-FFF2-40B4-BE49-F238E27FC236}">
                  <a16:creationId xmlns:a16="http://schemas.microsoft.com/office/drawing/2014/main" id="{A08A8DA4-B1EE-396B-32E9-5EB8B22C64D8}"/>
                </a:ext>
              </a:extLst>
            </p:cNvPr>
            <p:cNvSpPr>
              <a:spLocks noChangeArrowheads="1"/>
            </p:cNvSpPr>
            <p:nvPr/>
          </p:nvSpPr>
          <p:spPr bwMode="auto">
            <a:xfrm>
              <a:off x="2778" y="1452"/>
              <a:ext cx="2533" cy="2508"/>
            </a:xfrm>
            <a:prstGeom prst="rect">
              <a:avLst/>
            </a:prstGeom>
            <a:solidFill>
              <a:srgbClr val="B2B2B2"/>
            </a:solidFill>
            <a:ln>
              <a:noFill/>
            </a:ln>
            <a:effectLst>
              <a:prstShdw prst="shdw17" dist="17961" dir="2700000">
                <a:srgbClr val="6B6B6B">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eaLnBrk="1" hangingPunct="1">
                <a:spcBef>
                  <a:spcPct val="0"/>
                </a:spcBef>
                <a:buFontTx/>
                <a:buNone/>
              </a:pPr>
              <a:endParaRPr lang="vi-VN" altLang="en-US" sz="1800">
                <a:solidFill>
                  <a:schemeClr val="tx1"/>
                </a:solidFill>
              </a:endParaRPr>
            </a:p>
          </p:txBody>
        </p:sp>
        <p:sp>
          <p:nvSpPr>
            <p:cNvPr id="12293" name="Line 5">
              <a:extLst>
                <a:ext uri="{FF2B5EF4-FFF2-40B4-BE49-F238E27FC236}">
                  <a16:creationId xmlns:a16="http://schemas.microsoft.com/office/drawing/2014/main" id="{6BFCEC54-3647-4AA6-AD93-4D68EB0088EB}"/>
                </a:ext>
              </a:extLst>
            </p:cNvPr>
            <p:cNvSpPr>
              <a:spLocks noChangeShapeType="1"/>
            </p:cNvSpPr>
            <p:nvPr/>
          </p:nvSpPr>
          <p:spPr bwMode="auto">
            <a:xfrm>
              <a:off x="2901" y="1578"/>
              <a:ext cx="2301" cy="0"/>
            </a:xfrm>
            <a:prstGeom prst="line">
              <a:avLst/>
            </a:prstGeom>
            <a:noFill/>
            <a:ln w="101600">
              <a:solidFill>
                <a:srgbClr val="CC00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294" name="Line 6">
              <a:extLst>
                <a:ext uri="{FF2B5EF4-FFF2-40B4-BE49-F238E27FC236}">
                  <a16:creationId xmlns:a16="http://schemas.microsoft.com/office/drawing/2014/main" id="{98C0A4F6-7BA4-4B83-8683-EFEE7E0C1D2C}"/>
                </a:ext>
              </a:extLst>
            </p:cNvPr>
            <p:cNvSpPr>
              <a:spLocks noChangeShapeType="1"/>
            </p:cNvSpPr>
            <p:nvPr/>
          </p:nvSpPr>
          <p:spPr bwMode="auto">
            <a:xfrm>
              <a:off x="5187" y="1575"/>
              <a:ext cx="0" cy="2289"/>
            </a:xfrm>
            <a:prstGeom prst="line">
              <a:avLst/>
            </a:prstGeom>
            <a:noFill/>
            <a:ln w="101600">
              <a:solidFill>
                <a:schemeClr val="accent2"/>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295" name="Line 7">
              <a:extLst>
                <a:ext uri="{FF2B5EF4-FFF2-40B4-BE49-F238E27FC236}">
                  <a16:creationId xmlns:a16="http://schemas.microsoft.com/office/drawing/2014/main" id="{2ED8AD86-6F92-4104-B4B4-F71C73A85B59}"/>
                </a:ext>
              </a:extLst>
            </p:cNvPr>
            <p:cNvSpPr>
              <a:spLocks noChangeShapeType="1"/>
            </p:cNvSpPr>
            <p:nvPr/>
          </p:nvSpPr>
          <p:spPr bwMode="auto">
            <a:xfrm>
              <a:off x="3681" y="2343"/>
              <a:ext cx="0" cy="691"/>
            </a:xfrm>
            <a:prstGeom prst="line">
              <a:avLst/>
            </a:prstGeom>
            <a:noFill/>
            <a:ln w="76200">
              <a:solidFill>
                <a:srgbClr val="FFFF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296" name="Line 8">
              <a:extLst>
                <a:ext uri="{FF2B5EF4-FFF2-40B4-BE49-F238E27FC236}">
                  <a16:creationId xmlns:a16="http://schemas.microsoft.com/office/drawing/2014/main" id="{494E20EC-E2F0-4639-80CA-12DA00CC869F}"/>
                </a:ext>
              </a:extLst>
            </p:cNvPr>
            <p:cNvSpPr>
              <a:spLocks noChangeShapeType="1"/>
            </p:cNvSpPr>
            <p:nvPr/>
          </p:nvSpPr>
          <p:spPr bwMode="auto">
            <a:xfrm>
              <a:off x="3686" y="2348"/>
              <a:ext cx="716" cy="0"/>
            </a:xfrm>
            <a:prstGeom prst="line">
              <a:avLst/>
            </a:prstGeom>
            <a:noFill/>
            <a:ln w="76200">
              <a:solidFill>
                <a:srgbClr val="CC00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297" name="Line 9">
              <a:extLst>
                <a:ext uri="{FF2B5EF4-FFF2-40B4-BE49-F238E27FC236}">
                  <a16:creationId xmlns:a16="http://schemas.microsoft.com/office/drawing/2014/main" id="{9BCD5EA7-DF1F-4C82-8CA2-319C36F80FE8}"/>
                </a:ext>
              </a:extLst>
            </p:cNvPr>
            <p:cNvSpPr>
              <a:spLocks noChangeShapeType="1"/>
            </p:cNvSpPr>
            <p:nvPr/>
          </p:nvSpPr>
          <p:spPr bwMode="auto">
            <a:xfrm>
              <a:off x="3686" y="3028"/>
              <a:ext cx="716" cy="0"/>
            </a:xfrm>
            <a:prstGeom prst="line">
              <a:avLst/>
            </a:prstGeom>
            <a:noFill/>
            <a:ln w="76200">
              <a:solidFill>
                <a:srgbClr val="0099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298" name="Line 10">
              <a:extLst>
                <a:ext uri="{FF2B5EF4-FFF2-40B4-BE49-F238E27FC236}">
                  <a16:creationId xmlns:a16="http://schemas.microsoft.com/office/drawing/2014/main" id="{66E55102-58CF-4F8D-846F-813871407EED}"/>
                </a:ext>
              </a:extLst>
            </p:cNvPr>
            <p:cNvSpPr>
              <a:spLocks noChangeShapeType="1"/>
            </p:cNvSpPr>
            <p:nvPr/>
          </p:nvSpPr>
          <p:spPr bwMode="auto">
            <a:xfrm>
              <a:off x="4396" y="2343"/>
              <a:ext cx="0" cy="691"/>
            </a:xfrm>
            <a:prstGeom prst="line">
              <a:avLst/>
            </a:prstGeom>
            <a:noFill/>
            <a:ln w="76200">
              <a:solidFill>
                <a:schemeClr val="accent2"/>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2" name="Line 11">
              <a:extLst>
                <a:ext uri="{FF2B5EF4-FFF2-40B4-BE49-F238E27FC236}">
                  <a16:creationId xmlns:a16="http://schemas.microsoft.com/office/drawing/2014/main" id="{DEEF7D50-B52E-40DC-8556-3E2B1A28D737}"/>
                </a:ext>
              </a:extLst>
            </p:cNvPr>
            <p:cNvSpPr>
              <a:spLocks noChangeShapeType="1"/>
            </p:cNvSpPr>
            <p:nvPr/>
          </p:nvSpPr>
          <p:spPr bwMode="auto">
            <a:xfrm flipV="1">
              <a:off x="4035" y="1548"/>
              <a:ext cx="1179" cy="1146"/>
            </a:xfrm>
            <a:prstGeom prst="line">
              <a:avLst/>
            </a:prstGeom>
            <a:noFill/>
            <a:ln w="76200">
              <a:solidFill>
                <a:schemeClr val="accent2"/>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300" name="Line 12">
              <a:extLst>
                <a:ext uri="{FF2B5EF4-FFF2-40B4-BE49-F238E27FC236}">
                  <a16:creationId xmlns:a16="http://schemas.microsoft.com/office/drawing/2014/main" id="{CAD43B47-471B-4FD4-9A29-13EBB65944AC}"/>
                </a:ext>
              </a:extLst>
            </p:cNvPr>
            <p:cNvSpPr>
              <a:spLocks noChangeShapeType="1"/>
            </p:cNvSpPr>
            <p:nvPr/>
          </p:nvSpPr>
          <p:spPr bwMode="auto">
            <a:xfrm flipH="1" flipV="1">
              <a:off x="4044" y="2688"/>
              <a:ext cx="1170" cy="1176"/>
            </a:xfrm>
            <a:prstGeom prst="line">
              <a:avLst/>
            </a:prstGeom>
            <a:noFill/>
            <a:ln w="76200">
              <a:solidFill>
                <a:srgbClr val="0099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301" name="Line 13">
              <a:extLst>
                <a:ext uri="{FF2B5EF4-FFF2-40B4-BE49-F238E27FC236}">
                  <a16:creationId xmlns:a16="http://schemas.microsoft.com/office/drawing/2014/main" id="{A5A23C78-324E-4C6A-A2C8-EB34AE286700}"/>
                </a:ext>
              </a:extLst>
            </p:cNvPr>
            <p:cNvSpPr>
              <a:spLocks noChangeShapeType="1"/>
            </p:cNvSpPr>
            <p:nvPr/>
          </p:nvSpPr>
          <p:spPr bwMode="auto">
            <a:xfrm flipV="1">
              <a:off x="2895" y="3834"/>
              <a:ext cx="2289" cy="3"/>
            </a:xfrm>
            <a:prstGeom prst="line">
              <a:avLst/>
            </a:prstGeom>
            <a:noFill/>
            <a:ln w="101600">
              <a:solidFill>
                <a:srgbClr val="0099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302" name="Line 14">
              <a:extLst>
                <a:ext uri="{FF2B5EF4-FFF2-40B4-BE49-F238E27FC236}">
                  <a16:creationId xmlns:a16="http://schemas.microsoft.com/office/drawing/2014/main" id="{40C27ACB-09E1-40C7-92FA-9707DB68CCEB}"/>
                </a:ext>
              </a:extLst>
            </p:cNvPr>
            <p:cNvSpPr>
              <a:spLocks noChangeShapeType="1"/>
            </p:cNvSpPr>
            <p:nvPr/>
          </p:nvSpPr>
          <p:spPr bwMode="auto">
            <a:xfrm flipV="1">
              <a:off x="2889" y="2688"/>
              <a:ext cx="1155" cy="1173"/>
            </a:xfrm>
            <a:prstGeom prst="line">
              <a:avLst/>
            </a:prstGeom>
            <a:noFill/>
            <a:ln w="76200">
              <a:solidFill>
                <a:srgbClr val="FFFF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303" name="Line 15">
              <a:extLst>
                <a:ext uri="{FF2B5EF4-FFF2-40B4-BE49-F238E27FC236}">
                  <a16:creationId xmlns:a16="http://schemas.microsoft.com/office/drawing/2014/main" id="{6D5E9C24-0E77-47C0-95FF-017D1712107E}"/>
                </a:ext>
              </a:extLst>
            </p:cNvPr>
            <p:cNvSpPr>
              <a:spLocks noChangeShapeType="1"/>
            </p:cNvSpPr>
            <p:nvPr/>
          </p:nvSpPr>
          <p:spPr bwMode="auto">
            <a:xfrm>
              <a:off x="2922" y="1587"/>
              <a:ext cx="3" cy="2241"/>
            </a:xfrm>
            <a:prstGeom prst="line">
              <a:avLst/>
            </a:prstGeom>
            <a:noFill/>
            <a:ln w="101600">
              <a:solidFill>
                <a:srgbClr val="FFFF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304" name="Line 16">
              <a:extLst>
                <a:ext uri="{FF2B5EF4-FFF2-40B4-BE49-F238E27FC236}">
                  <a16:creationId xmlns:a16="http://schemas.microsoft.com/office/drawing/2014/main" id="{3C711A06-24A0-4A10-92AB-21720E2633D6}"/>
                </a:ext>
              </a:extLst>
            </p:cNvPr>
            <p:cNvSpPr>
              <a:spLocks noChangeShapeType="1"/>
            </p:cNvSpPr>
            <p:nvPr/>
          </p:nvSpPr>
          <p:spPr bwMode="auto">
            <a:xfrm flipH="1" flipV="1">
              <a:off x="2892" y="1548"/>
              <a:ext cx="1143" cy="1140"/>
            </a:xfrm>
            <a:prstGeom prst="line">
              <a:avLst/>
            </a:prstGeom>
            <a:noFill/>
            <a:ln w="76200">
              <a:solidFill>
                <a:srgbClr val="CC00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305" name="Oval 17">
              <a:extLst>
                <a:ext uri="{FF2B5EF4-FFF2-40B4-BE49-F238E27FC236}">
                  <a16:creationId xmlns:a16="http://schemas.microsoft.com/office/drawing/2014/main" id="{0F1FACD2-F3B4-416E-B95B-BE0333661153}"/>
                </a:ext>
              </a:extLst>
            </p:cNvPr>
            <p:cNvSpPr>
              <a:spLocks noChangeArrowheads="1"/>
            </p:cNvSpPr>
            <p:nvPr/>
          </p:nvSpPr>
          <p:spPr bwMode="auto">
            <a:xfrm>
              <a:off x="3195" y="1868"/>
              <a:ext cx="1698" cy="1641"/>
            </a:xfrm>
            <a:prstGeom prst="ellipse">
              <a:avLst/>
            </a:prstGeom>
            <a:noFill/>
            <a:ln w="76200">
              <a:solidFill>
                <a:schemeClr val="hlink"/>
              </a:solid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sp>
        <p:nvSpPr>
          <p:cNvPr id="12306" name="Rectangle 18">
            <a:extLst>
              <a:ext uri="{FF2B5EF4-FFF2-40B4-BE49-F238E27FC236}">
                <a16:creationId xmlns:a16="http://schemas.microsoft.com/office/drawing/2014/main" id="{4B0DDB84-9CA1-4BE1-ADBE-3D9C9172ED7B}"/>
              </a:ext>
            </a:extLst>
          </p:cNvPr>
          <p:cNvSpPr>
            <a:spLocks noChangeArrowheads="1"/>
          </p:cNvSpPr>
          <p:nvPr/>
        </p:nvSpPr>
        <p:spPr bwMode="auto">
          <a:xfrm>
            <a:off x="287373" y="2005696"/>
            <a:ext cx="3048001" cy="2463800"/>
          </a:xfrm>
          <a:prstGeom prst="rect">
            <a:avLst/>
          </a:prstGeom>
          <a:noFill/>
          <a:ln>
            <a:noFill/>
          </a:ln>
          <a:effectLst>
            <a:outerShdw blurRad="63500" dist="29783" dir="3885598" algn="ctr" rotWithShape="0">
              <a:schemeClr val="tx2">
                <a:alpha val="74998"/>
              </a:schemeClr>
            </a:outerShdw>
          </a:effectLst>
        </p:spPr>
        <p:txBody>
          <a:bodyPr lIns="92075" tIns="46038" rIns="92075" bIns="46038"/>
          <a:lstStyle/>
          <a:p>
            <a:pPr marL="342900" indent="-342900" fontAlgn="auto">
              <a:spcBef>
                <a:spcPct val="20000"/>
              </a:spcBef>
              <a:spcAft>
                <a:spcPts val="0"/>
              </a:spcAft>
              <a:buFontTx/>
              <a:buChar char="•"/>
              <a:defRPr/>
            </a:pPr>
            <a:r>
              <a:rPr lang="en-US" sz="3200" b="1" dirty="0" err="1">
                <a:solidFill>
                  <a:srgbClr val="990000"/>
                </a:solidFill>
                <a:latin typeface="Formata BQ Regular" charset="0"/>
                <a:ea typeface="+mn-ea"/>
              </a:rPr>
              <a:t>Các</a:t>
            </a:r>
            <a:r>
              <a:rPr lang="en-US" sz="3200" b="1" dirty="0">
                <a:solidFill>
                  <a:srgbClr val="990000"/>
                </a:solidFill>
                <a:latin typeface="Formata BQ Regular" charset="0"/>
                <a:ea typeface="+mn-ea"/>
              </a:rPr>
              <a:t> </a:t>
            </a:r>
            <a:r>
              <a:rPr lang="en-US" sz="3200" b="1" dirty="0" err="1">
                <a:solidFill>
                  <a:srgbClr val="990000"/>
                </a:solidFill>
                <a:latin typeface="Formata BQ Regular" charset="0"/>
                <a:ea typeface="+mn-ea"/>
              </a:rPr>
              <a:t>em</a:t>
            </a:r>
            <a:r>
              <a:rPr lang="en-US" sz="3200" b="1" dirty="0">
                <a:solidFill>
                  <a:srgbClr val="990000"/>
                </a:solidFill>
                <a:latin typeface="Formata BQ Regular" charset="0"/>
                <a:ea typeface="+mn-ea"/>
              </a:rPr>
              <a:t> </a:t>
            </a:r>
            <a:r>
              <a:rPr lang="en-US" sz="3200" b="1" dirty="0" err="1">
                <a:solidFill>
                  <a:srgbClr val="990000"/>
                </a:solidFill>
                <a:latin typeface="Formata BQ Regular" charset="0"/>
                <a:ea typeface="+mn-ea"/>
              </a:rPr>
              <a:t>phải</a:t>
            </a:r>
            <a:r>
              <a:rPr lang="en-US" sz="3200" b="1" dirty="0">
                <a:solidFill>
                  <a:srgbClr val="990000"/>
                </a:solidFill>
                <a:latin typeface="Formata BQ Regular" charset="0"/>
                <a:ea typeface="+mn-ea"/>
              </a:rPr>
              <a:t> </a:t>
            </a:r>
            <a:r>
              <a:rPr lang="en-US" sz="3200" b="1" dirty="0" err="1">
                <a:solidFill>
                  <a:srgbClr val="990000"/>
                </a:solidFill>
                <a:latin typeface="Formata BQ Regular" charset="0"/>
                <a:ea typeface="+mn-ea"/>
              </a:rPr>
              <a:t>chạy</a:t>
            </a:r>
            <a:r>
              <a:rPr lang="en-US" sz="3200" b="1" dirty="0">
                <a:solidFill>
                  <a:srgbClr val="990000"/>
                </a:solidFill>
                <a:latin typeface="Formata BQ Regular" charset="0"/>
                <a:ea typeface="+mn-ea"/>
              </a:rPr>
              <a:t> </a:t>
            </a:r>
            <a:r>
              <a:rPr lang="en-US" sz="3200" b="1" dirty="0" err="1">
                <a:solidFill>
                  <a:srgbClr val="990000"/>
                </a:solidFill>
                <a:latin typeface="Formata BQ Regular" charset="0"/>
                <a:ea typeface="+mn-ea"/>
              </a:rPr>
              <a:t>đũ</a:t>
            </a:r>
            <a:r>
              <a:rPr lang="en-US" sz="3200" b="1" dirty="0">
                <a:solidFill>
                  <a:srgbClr val="990000"/>
                </a:solidFill>
                <a:latin typeface="Formata BQ Regular" charset="0"/>
                <a:ea typeface="+mn-ea"/>
              </a:rPr>
              <a:t> </a:t>
            </a:r>
            <a:r>
              <a:rPr lang="en-US" sz="3200" b="1" dirty="0" err="1">
                <a:solidFill>
                  <a:srgbClr val="990000"/>
                </a:solidFill>
                <a:latin typeface="Formata BQ Regular" charset="0"/>
                <a:ea typeface="+mn-ea"/>
              </a:rPr>
              <a:t>một</a:t>
            </a:r>
            <a:r>
              <a:rPr lang="en-US" sz="3200" b="1" dirty="0">
                <a:solidFill>
                  <a:srgbClr val="990000"/>
                </a:solidFill>
                <a:latin typeface="Formata BQ Regular" charset="0"/>
                <a:ea typeface="+mn-ea"/>
              </a:rPr>
              <a:t> </a:t>
            </a:r>
            <a:r>
              <a:rPr lang="en-US" sz="3200" b="1" dirty="0" err="1">
                <a:solidFill>
                  <a:srgbClr val="990000"/>
                </a:solidFill>
                <a:latin typeface="Formata BQ Regular" charset="0"/>
                <a:ea typeface="+mn-ea"/>
              </a:rPr>
              <a:t>vòng</a:t>
            </a:r>
            <a:r>
              <a:rPr lang="en-US" sz="3200" b="1" dirty="0">
                <a:solidFill>
                  <a:srgbClr val="990000"/>
                </a:solidFill>
                <a:latin typeface="Formata BQ Regular" charset="0"/>
                <a:ea typeface="+mn-ea"/>
              </a:rPr>
              <a:t> </a:t>
            </a:r>
            <a:r>
              <a:rPr lang="en-US" sz="3200" b="1" dirty="0" err="1">
                <a:solidFill>
                  <a:srgbClr val="990000"/>
                </a:solidFill>
                <a:latin typeface="Formata BQ Regular" charset="0"/>
                <a:ea typeface="+mn-ea"/>
              </a:rPr>
              <a:t>trước</a:t>
            </a:r>
            <a:r>
              <a:rPr lang="en-US" sz="3200" b="1" dirty="0">
                <a:solidFill>
                  <a:srgbClr val="990000"/>
                </a:solidFill>
                <a:latin typeface="Formata BQ Regular" charset="0"/>
                <a:ea typeface="+mn-ea"/>
              </a:rPr>
              <a:t> </a:t>
            </a:r>
            <a:r>
              <a:rPr lang="en-US" sz="3200" b="1" dirty="0" err="1">
                <a:solidFill>
                  <a:srgbClr val="990000"/>
                </a:solidFill>
                <a:latin typeface="Formata BQ Regular" charset="0"/>
                <a:ea typeface="+mn-ea"/>
              </a:rPr>
              <a:t>khi</a:t>
            </a:r>
            <a:r>
              <a:rPr lang="en-US" sz="3200" b="1" dirty="0">
                <a:solidFill>
                  <a:srgbClr val="990000"/>
                </a:solidFill>
                <a:latin typeface="Formata BQ Regular" charset="0"/>
                <a:ea typeface="+mn-ea"/>
              </a:rPr>
              <a:t> </a:t>
            </a:r>
            <a:r>
              <a:rPr lang="en-US" sz="3200" b="1" dirty="0" err="1">
                <a:solidFill>
                  <a:srgbClr val="990000"/>
                </a:solidFill>
                <a:latin typeface="Formata BQ Regular" charset="0"/>
                <a:ea typeface="+mn-ea"/>
              </a:rPr>
              <a:t>vào</a:t>
            </a:r>
            <a:r>
              <a:rPr lang="en-US" sz="3200" b="1" dirty="0">
                <a:solidFill>
                  <a:srgbClr val="990000"/>
                </a:solidFill>
                <a:latin typeface="Formata BQ Regular" charset="0"/>
                <a:ea typeface="+mn-ea"/>
              </a:rPr>
              <a:t> </a:t>
            </a:r>
            <a:r>
              <a:rPr lang="en-US" sz="3200" b="1" dirty="0" err="1">
                <a:solidFill>
                  <a:srgbClr val="990000"/>
                </a:solidFill>
                <a:latin typeface="Formata BQ Regular" charset="0"/>
                <a:ea typeface="+mn-ea"/>
              </a:rPr>
              <a:t>trung</a:t>
            </a:r>
            <a:r>
              <a:rPr lang="en-US" sz="3200" b="1" dirty="0">
                <a:solidFill>
                  <a:srgbClr val="990000"/>
                </a:solidFill>
                <a:latin typeface="Formata BQ Regular" charset="0"/>
                <a:ea typeface="+mn-ea"/>
              </a:rPr>
              <a:t> </a:t>
            </a:r>
            <a:r>
              <a:rPr lang="en-US" sz="3200" b="1" dirty="0" err="1">
                <a:solidFill>
                  <a:srgbClr val="990000"/>
                </a:solidFill>
                <a:latin typeface="Formata BQ Regular" charset="0"/>
                <a:ea typeface="+mn-ea"/>
              </a:rPr>
              <a:t>tâm</a:t>
            </a:r>
            <a:r>
              <a:rPr lang="en-US" sz="3200" b="1" dirty="0">
                <a:solidFill>
                  <a:srgbClr val="990000"/>
                </a:solidFill>
                <a:latin typeface="Formata BQ Regular" charset="0"/>
                <a:ea typeface="+mn-ea"/>
              </a:rPr>
              <a:t> </a:t>
            </a:r>
          </a:p>
        </p:txBody>
      </p:sp>
      <p:sp>
        <p:nvSpPr>
          <p:cNvPr id="12307" name="Freeform 19">
            <a:extLst>
              <a:ext uri="{FF2B5EF4-FFF2-40B4-BE49-F238E27FC236}">
                <a16:creationId xmlns:a16="http://schemas.microsoft.com/office/drawing/2014/main" id="{6CCCCC16-B77E-AC31-81B1-4B06A6A9F141}"/>
              </a:ext>
            </a:extLst>
          </p:cNvPr>
          <p:cNvSpPr>
            <a:spLocks/>
          </p:cNvSpPr>
          <p:nvPr/>
        </p:nvSpPr>
        <p:spPr bwMode="auto">
          <a:xfrm>
            <a:off x="4569852" y="2563253"/>
            <a:ext cx="727186" cy="2606657"/>
          </a:xfrm>
          <a:custGeom>
            <a:avLst/>
            <a:gdLst>
              <a:gd name="T0" fmla="*/ 2147483646 w 391"/>
              <a:gd name="T1" fmla="*/ 0 h 1405"/>
              <a:gd name="T2" fmla="*/ 2147483646 w 391"/>
              <a:gd name="T3" fmla="*/ 2147483646 h 1405"/>
              <a:gd name="T4" fmla="*/ 2147483646 w 391"/>
              <a:gd name="T5" fmla="*/ 2147483646 h 1405"/>
              <a:gd name="T6" fmla="*/ 2147483646 w 391"/>
              <a:gd name="T7" fmla="*/ 2147483646 h 1405"/>
              <a:gd name="T8" fmla="*/ 2147483646 w 391"/>
              <a:gd name="T9" fmla="*/ 2147483646 h 1405"/>
              <a:gd name="T10" fmla="*/ 2147483646 w 391"/>
              <a:gd name="T11" fmla="*/ 2147483646 h 1405"/>
              <a:gd name="T12" fmla="*/ 2147483646 w 391"/>
              <a:gd name="T13" fmla="*/ 2147483646 h 1405"/>
              <a:gd name="T14" fmla="*/ 2147483646 w 391"/>
              <a:gd name="T15" fmla="*/ 2147483646 h 1405"/>
              <a:gd name="T16" fmla="*/ 2147483646 w 391"/>
              <a:gd name="T17" fmla="*/ 2147483646 h 1405"/>
              <a:gd name="T18" fmla="*/ 2147483646 w 391"/>
              <a:gd name="T19" fmla="*/ 2147483646 h 1405"/>
              <a:gd name="T20" fmla="*/ 2147483646 w 391"/>
              <a:gd name="T21" fmla="*/ 2147483646 h 1405"/>
              <a:gd name="T22" fmla="*/ 2147483646 w 391"/>
              <a:gd name="T23" fmla="*/ 2147483646 h 1405"/>
              <a:gd name="T24" fmla="*/ 2147483646 w 391"/>
              <a:gd name="T25" fmla="*/ 2147483646 h 1405"/>
              <a:gd name="T26" fmla="*/ 2147483646 w 391"/>
              <a:gd name="T27" fmla="*/ 2147483646 h 1405"/>
              <a:gd name="T28" fmla="*/ 2147483646 w 391"/>
              <a:gd name="T29" fmla="*/ 2147483646 h 1405"/>
              <a:gd name="T30" fmla="*/ 2147483646 w 391"/>
              <a:gd name="T31" fmla="*/ 2147483646 h 1405"/>
              <a:gd name="T32" fmla="*/ 2147483646 w 391"/>
              <a:gd name="T33" fmla="*/ 2147483646 h 1405"/>
              <a:gd name="T34" fmla="*/ 2147483646 w 391"/>
              <a:gd name="T35" fmla="*/ 2147483646 h 1405"/>
              <a:gd name="T36" fmla="*/ 2147483646 w 391"/>
              <a:gd name="T37" fmla="*/ 2147483646 h 1405"/>
              <a:gd name="T38" fmla="*/ 2147483646 w 391"/>
              <a:gd name="T39" fmla="*/ 2147483646 h 1405"/>
              <a:gd name="T40" fmla="*/ 2147483646 w 391"/>
              <a:gd name="T41" fmla="*/ 2147483646 h 1405"/>
              <a:gd name="T42" fmla="*/ 2147483646 w 391"/>
              <a:gd name="T43" fmla="*/ 2147483646 h 1405"/>
              <a:gd name="T44" fmla="*/ 2147483646 w 391"/>
              <a:gd name="T45" fmla="*/ 2147483646 h 1405"/>
              <a:gd name="T46" fmla="*/ 2147483646 w 391"/>
              <a:gd name="T47" fmla="*/ 2147483646 h 1405"/>
              <a:gd name="T48" fmla="*/ 2147483646 w 391"/>
              <a:gd name="T49" fmla="*/ 2147483646 h 1405"/>
              <a:gd name="T50" fmla="*/ 2147483646 w 391"/>
              <a:gd name="T51" fmla="*/ 2147483646 h 1405"/>
              <a:gd name="T52" fmla="*/ 2147483646 w 391"/>
              <a:gd name="T53" fmla="*/ 2147483646 h 1405"/>
              <a:gd name="T54" fmla="*/ 2147483646 w 391"/>
              <a:gd name="T55" fmla="*/ 2147483646 h 1405"/>
              <a:gd name="T56" fmla="*/ 2147483646 w 391"/>
              <a:gd name="T57" fmla="*/ 2147483646 h 1405"/>
              <a:gd name="T58" fmla="*/ 2147483646 w 391"/>
              <a:gd name="T59" fmla="*/ 2147483646 h 1405"/>
              <a:gd name="T60" fmla="*/ 2147483646 w 391"/>
              <a:gd name="T61" fmla="*/ 2147483646 h 1405"/>
              <a:gd name="T62" fmla="*/ 2147483646 w 391"/>
              <a:gd name="T63" fmla="*/ 2147483646 h 1405"/>
              <a:gd name="T64" fmla="*/ 2147483646 w 391"/>
              <a:gd name="T65" fmla="*/ 2147483646 h 1405"/>
              <a:gd name="T66" fmla="*/ 2147483646 w 391"/>
              <a:gd name="T67" fmla="*/ 2147483646 h 1405"/>
              <a:gd name="T68" fmla="*/ 2147483646 w 391"/>
              <a:gd name="T69" fmla="*/ 2147483646 h 1405"/>
              <a:gd name="T70" fmla="*/ 2147483646 w 391"/>
              <a:gd name="T71" fmla="*/ 2147483646 h 1405"/>
              <a:gd name="T72" fmla="*/ 2147483646 w 391"/>
              <a:gd name="T73" fmla="*/ 2147483646 h 1405"/>
              <a:gd name="T74" fmla="*/ 2147483646 w 391"/>
              <a:gd name="T75" fmla="*/ 2147483646 h 1405"/>
              <a:gd name="T76" fmla="*/ 2147483646 w 391"/>
              <a:gd name="T77" fmla="*/ 2147483646 h 1405"/>
              <a:gd name="T78" fmla="*/ 2147483646 w 391"/>
              <a:gd name="T79" fmla="*/ 2147483646 h 1405"/>
              <a:gd name="T80" fmla="*/ 2147483646 w 391"/>
              <a:gd name="T81" fmla="*/ 2147483646 h 1405"/>
              <a:gd name="T82" fmla="*/ 2147483646 w 391"/>
              <a:gd name="T83" fmla="*/ 2147483646 h 1405"/>
              <a:gd name="T84" fmla="*/ 0 w 391"/>
              <a:gd name="T85" fmla="*/ 2147483646 h 1405"/>
              <a:gd name="T86" fmla="*/ 2147483646 w 391"/>
              <a:gd name="T87" fmla="*/ 2147483646 h 1405"/>
              <a:gd name="T88" fmla="*/ 2147483646 w 391"/>
              <a:gd name="T89" fmla="*/ 2147483646 h 1405"/>
              <a:gd name="T90" fmla="*/ 2147483646 w 391"/>
              <a:gd name="T91" fmla="*/ 2147483646 h 1405"/>
              <a:gd name="T92" fmla="*/ 2147483646 w 391"/>
              <a:gd name="T93" fmla="*/ 2147483646 h 1405"/>
              <a:gd name="T94" fmla="*/ 2147483646 w 391"/>
              <a:gd name="T95" fmla="*/ 2147483646 h 1405"/>
              <a:gd name="T96" fmla="*/ 2147483646 w 391"/>
              <a:gd name="T97" fmla="*/ 2147483646 h 1405"/>
              <a:gd name="T98" fmla="*/ 2147483646 w 391"/>
              <a:gd name="T99" fmla="*/ 2147483646 h 1405"/>
              <a:gd name="T100" fmla="*/ 2147483646 w 391"/>
              <a:gd name="T101" fmla="*/ 2147483646 h 1405"/>
              <a:gd name="T102" fmla="*/ 2147483646 w 391"/>
              <a:gd name="T103" fmla="*/ 2147483646 h 1405"/>
              <a:gd name="T104" fmla="*/ 2147483646 w 391"/>
              <a:gd name="T105" fmla="*/ 2147483646 h 1405"/>
              <a:gd name="T106" fmla="*/ 2147483646 w 391"/>
              <a:gd name="T107" fmla="*/ 2147483646 h 1405"/>
              <a:gd name="T108" fmla="*/ 2147483646 w 391"/>
              <a:gd name="T109" fmla="*/ 2147483646 h 1405"/>
              <a:gd name="T110" fmla="*/ 2147483646 w 391"/>
              <a:gd name="T111" fmla="*/ 2147483646 h 1405"/>
              <a:gd name="T112" fmla="*/ 2147483646 w 391"/>
              <a:gd name="T113" fmla="*/ 2147483646 h 1405"/>
              <a:gd name="T114" fmla="*/ 2147483646 w 391"/>
              <a:gd name="T115" fmla="*/ 2147483646 h 1405"/>
              <a:gd name="T116" fmla="*/ 2147483646 w 391"/>
              <a:gd name="T117" fmla="*/ 2147483646 h 1405"/>
              <a:gd name="T118" fmla="*/ 2147483646 w 391"/>
              <a:gd name="T119" fmla="*/ 2147483646 h 1405"/>
              <a:gd name="T120" fmla="*/ 2147483646 w 391"/>
              <a:gd name="T121" fmla="*/ 2147483646 h 1405"/>
              <a:gd name="T122" fmla="*/ 2147483646 w 391"/>
              <a:gd name="T123" fmla="*/ 2147483646 h 14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405"/>
              <a:gd name="T188" fmla="*/ 391 w 391"/>
              <a:gd name="T189" fmla="*/ 1405 h 14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405">
                <a:moveTo>
                  <a:pt x="232" y="14"/>
                </a:moveTo>
                <a:lnTo>
                  <a:pt x="245" y="0"/>
                </a:lnTo>
                <a:lnTo>
                  <a:pt x="390" y="103"/>
                </a:lnTo>
                <a:lnTo>
                  <a:pt x="379" y="120"/>
                </a:lnTo>
                <a:lnTo>
                  <a:pt x="369" y="131"/>
                </a:lnTo>
                <a:lnTo>
                  <a:pt x="360" y="144"/>
                </a:lnTo>
                <a:lnTo>
                  <a:pt x="348" y="159"/>
                </a:lnTo>
                <a:lnTo>
                  <a:pt x="339" y="173"/>
                </a:lnTo>
                <a:lnTo>
                  <a:pt x="328" y="187"/>
                </a:lnTo>
                <a:lnTo>
                  <a:pt x="321" y="200"/>
                </a:lnTo>
                <a:lnTo>
                  <a:pt x="310" y="216"/>
                </a:lnTo>
                <a:lnTo>
                  <a:pt x="302" y="229"/>
                </a:lnTo>
                <a:lnTo>
                  <a:pt x="293" y="244"/>
                </a:lnTo>
                <a:lnTo>
                  <a:pt x="285" y="259"/>
                </a:lnTo>
                <a:lnTo>
                  <a:pt x="277" y="276"/>
                </a:lnTo>
                <a:lnTo>
                  <a:pt x="270" y="291"/>
                </a:lnTo>
                <a:lnTo>
                  <a:pt x="264" y="304"/>
                </a:lnTo>
                <a:lnTo>
                  <a:pt x="259" y="317"/>
                </a:lnTo>
                <a:lnTo>
                  <a:pt x="252" y="331"/>
                </a:lnTo>
                <a:lnTo>
                  <a:pt x="246" y="347"/>
                </a:lnTo>
                <a:lnTo>
                  <a:pt x="240" y="363"/>
                </a:lnTo>
                <a:lnTo>
                  <a:pt x="234" y="378"/>
                </a:lnTo>
                <a:lnTo>
                  <a:pt x="230" y="388"/>
                </a:lnTo>
                <a:lnTo>
                  <a:pt x="225" y="402"/>
                </a:lnTo>
                <a:lnTo>
                  <a:pt x="220" y="420"/>
                </a:lnTo>
                <a:lnTo>
                  <a:pt x="214" y="439"/>
                </a:lnTo>
                <a:lnTo>
                  <a:pt x="207" y="461"/>
                </a:lnTo>
                <a:lnTo>
                  <a:pt x="202" y="482"/>
                </a:lnTo>
                <a:lnTo>
                  <a:pt x="196" y="506"/>
                </a:lnTo>
                <a:lnTo>
                  <a:pt x="192" y="529"/>
                </a:lnTo>
                <a:lnTo>
                  <a:pt x="188" y="553"/>
                </a:lnTo>
                <a:lnTo>
                  <a:pt x="186" y="573"/>
                </a:lnTo>
                <a:lnTo>
                  <a:pt x="185" y="595"/>
                </a:lnTo>
                <a:lnTo>
                  <a:pt x="182" y="617"/>
                </a:lnTo>
                <a:lnTo>
                  <a:pt x="181" y="643"/>
                </a:lnTo>
                <a:lnTo>
                  <a:pt x="179" y="669"/>
                </a:lnTo>
                <a:lnTo>
                  <a:pt x="179" y="693"/>
                </a:lnTo>
                <a:lnTo>
                  <a:pt x="179" y="719"/>
                </a:lnTo>
                <a:lnTo>
                  <a:pt x="181" y="747"/>
                </a:lnTo>
                <a:lnTo>
                  <a:pt x="184" y="772"/>
                </a:lnTo>
                <a:lnTo>
                  <a:pt x="187" y="796"/>
                </a:lnTo>
                <a:lnTo>
                  <a:pt x="190" y="818"/>
                </a:lnTo>
                <a:lnTo>
                  <a:pt x="193" y="840"/>
                </a:lnTo>
                <a:lnTo>
                  <a:pt x="197" y="865"/>
                </a:lnTo>
                <a:lnTo>
                  <a:pt x="203" y="886"/>
                </a:lnTo>
                <a:lnTo>
                  <a:pt x="208" y="909"/>
                </a:lnTo>
                <a:lnTo>
                  <a:pt x="216" y="933"/>
                </a:lnTo>
                <a:lnTo>
                  <a:pt x="221" y="953"/>
                </a:lnTo>
                <a:lnTo>
                  <a:pt x="229" y="978"/>
                </a:lnTo>
                <a:lnTo>
                  <a:pt x="237" y="1002"/>
                </a:lnTo>
                <a:lnTo>
                  <a:pt x="246" y="1026"/>
                </a:lnTo>
                <a:lnTo>
                  <a:pt x="256" y="1051"/>
                </a:lnTo>
                <a:lnTo>
                  <a:pt x="268" y="1075"/>
                </a:lnTo>
                <a:lnTo>
                  <a:pt x="279" y="1097"/>
                </a:lnTo>
                <a:lnTo>
                  <a:pt x="291" y="1119"/>
                </a:lnTo>
                <a:lnTo>
                  <a:pt x="306" y="1144"/>
                </a:lnTo>
                <a:lnTo>
                  <a:pt x="319" y="1164"/>
                </a:lnTo>
                <a:lnTo>
                  <a:pt x="335" y="1188"/>
                </a:lnTo>
                <a:lnTo>
                  <a:pt x="386" y="1155"/>
                </a:lnTo>
                <a:lnTo>
                  <a:pt x="377" y="1404"/>
                </a:lnTo>
                <a:lnTo>
                  <a:pt x="135" y="1318"/>
                </a:lnTo>
                <a:lnTo>
                  <a:pt x="185" y="1285"/>
                </a:lnTo>
                <a:lnTo>
                  <a:pt x="168" y="1258"/>
                </a:lnTo>
                <a:lnTo>
                  <a:pt x="153" y="1233"/>
                </a:lnTo>
                <a:lnTo>
                  <a:pt x="138" y="1206"/>
                </a:lnTo>
                <a:lnTo>
                  <a:pt x="125" y="1182"/>
                </a:lnTo>
                <a:lnTo>
                  <a:pt x="112" y="1160"/>
                </a:lnTo>
                <a:lnTo>
                  <a:pt x="102" y="1136"/>
                </a:lnTo>
                <a:lnTo>
                  <a:pt x="91" y="1112"/>
                </a:lnTo>
                <a:lnTo>
                  <a:pt x="81" y="1089"/>
                </a:lnTo>
                <a:lnTo>
                  <a:pt x="73" y="1068"/>
                </a:lnTo>
                <a:lnTo>
                  <a:pt x="64" y="1044"/>
                </a:lnTo>
                <a:lnTo>
                  <a:pt x="53" y="1013"/>
                </a:lnTo>
                <a:lnTo>
                  <a:pt x="45" y="990"/>
                </a:lnTo>
                <a:lnTo>
                  <a:pt x="39" y="966"/>
                </a:lnTo>
                <a:lnTo>
                  <a:pt x="33" y="943"/>
                </a:lnTo>
                <a:lnTo>
                  <a:pt x="26" y="915"/>
                </a:lnTo>
                <a:lnTo>
                  <a:pt x="21" y="889"/>
                </a:lnTo>
                <a:lnTo>
                  <a:pt x="17" y="864"/>
                </a:lnTo>
                <a:lnTo>
                  <a:pt x="12" y="840"/>
                </a:lnTo>
                <a:lnTo>
                  <a:pt x="9" y="811"/>
                </a:lnTo>
                <a:lnTo>
                  <a:pt x="6" y="784"/>
                </a:lnTo>
                <a:lnTo>
                  <a:pt x="3" y="760"/>
                </a:lnTo>
                <a:lnTo>
                  <a:pt x="2" y="734"/>
                </a:lnTo>
                <a:lnTo>
                  <a:pt x="1" y="711"/>
                </a:lnTo>
                <a:lnTo>
                  <a:pt x="0" y="686"/>
                </a:lnTo>
                <a:lnTo>
                  <a:pt x="0" y="662"/>
                </a:lnTo>
                <a:lnTo>
                  <a:pt x="1" y="635"/>
                </a:lnTo>
                <a:lnTo>
                  <a:pt x="2" y="609"/>
                </a:lnTo>
                <a:lnTo>
                  <a:pt x="5" y="583"/>
                </a:lnTo>
                <a:lnTo>
                  <a:pt x="8" y="558"/>
                </a:lnTo>
                <a:lnTo>
                  <a:pt x="10" y="534"/>
                </a:lnTo>
                <a:lnTo>
                  <a:pt x="14" y="512"/>
                </a:lnTo>
                <a:lnTo>
                  <a:pt x="17" y="492"/>
                </a:lnTo>
                <a:lnTo>
                  <a:pt x="22" y="464"/>
                </a:lnTo>
                <a:lnTo>
                  <a:pt x="29" y="440"/>
                </a:lnTo>
                <a:lnTo>
                  <a:pt x="34" y="419"/>
                </a:lnTo>
                <a:lnTo>
                  <a:pt x="41" y="395"/>
                </a:lnTo>
                <a:lnTo>
                  <a:pt x="47" y="372"/>
                </a:lnTo>
                <a:lnTo>
                  <a:pt x="55" y="348"/>
                </a:lnTo>
                <a:lnTo>
                  <a:pt x="63" y="325"/>
                </a:lnTo>
                <a:lnTo>
                  <a:pt x="71" y="303"/>
                </a:lnTo>
                <a:lnTo>
                  <a:pt x="79" y="278"/>
                </a:lnTo>
                <a:lnTo>
                  <a:pt x="88" y="259"/>
                </a:lnTo>
                <a:lnTo>
                  <a:pt x="95" y="239"/>
                </a:lnTo>
                <a:lnTo>
                  <a:pt x="102" y="226"/>
                </a:lnTo>
                <a:lnTo>
                  <a:pt x="107" y="213"/>
                </a:lnTo>
                <a:lnTo>
                  <a:pt x="111" y="201"/>
                </a:lnTo>
                <a:lnTo>
                  <a:pt x="117" y="193"/>
                </a:lnTo>
                <a:lnTo>
                  <a:pt x="123" y="182"/>
                </a:lnTo>
                <a:lnTo>
                  <a:pt x="130" y="170"/>
                </a:lnTo>
                <a:lnTo>
                  <a:pt x="137" y="157"/>
                </a:lnTo>
                <a:lnTo>
                  <a:pt x="144" y="146"/>
                </a:lnTo>
                <a:lnTo>
                  <a:pt x="149" y="135"/>
                </a:lnTo>
                <a:lnTo>
                  <a:pt x="156" y="124"/>
                </a:lnTo>
                <a:lnTo>
                  <a:pt x="163" y="111"/>
                </a:lnTo>
                <a:lnTo>
                  <a:pt x="171" y="99"/>
                </a:lnTo>
                <a:lnTo>
                  <a:pt x="179" y="85"/>
                </a:lnTo>
                <a:lnTo>
                  <a:pt x="187" y="75"/>
                </a:lnTo>
                <a:lnTo>
                  <a:pt x="193" y="65"/>
                </a:lnTo>
                <a:lnTo>
                  <a:pt x="201" y="54"/>
                </a:lnTo>
                <a:lnTo>
                  <a:pt x="210" y="42"/>
                </a:lnTo>
                <a:lnTo>
                  <a:pt x="218" y="31"/>
                </a:lnTo>
                <a:lnTo>
                  <a:pt x="225" y="23"/>
                </a:lnTo>
                <a:lnTo>
                  <a:pt x="232" y="14"/>
                </a:lnTo>
              </a:path>
            </a:pathLst>
          </a:custGeom>
          <a:gradFill rotWithShape="0">
            <a:gsLst>
              <a:gs pos="0">
                <a:srgbClr val="000066"/>
              </a:gs>
              <a:gs pos="100000">
                <a:srgbClr val="CC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08" name="Freeform 20">
            <a:extLst>
              <a:ext uri="{FF2B5EF4-FFF2-40B4-BE49-F238E27FC236}">
                <a16:creationId xmlns:a16="http://schemas.microsoft.com/office/drawing/2014/main" id="{3ED26E89-0F96-E99C-3544-9D86F2683B57}"/>
              </a:ext>
            </a:extLst>
          </p:cNvPr>
          <p:cNvSpPr>
            <a:spLocks/>
          </p:cNvSpPr>
          <p:nvPr/>
        </p:nvSpPr>
        <p:spPr bwMode="auto">
          <a:xfrm>
            <a:off x="5065084" y="4881872"/>
            <a:ext cx="2586994" cy="717991"/>
          </a:xfrm>
          <a:custGeom>
            <a:avLst/>
            <a:gdLst>
              <a:gd name="T0" fmla="*/ 2147483646 w 1391"/>
              <a:gd name="T1" fmla="*/ 2147483646 h 387"/>
              <a:gd name="T2" fmla="*/ 2147483646 w 1391"/>
              <a:gd name="T3" fmla="*/ 2147483646 h 387"/>
              <a:gd name="T4" fmla="*/ 2147483646 w 1391"/>
              <a:gd name="T5" fmla="*/ 2147483646 h 387"/>
              <a:gd name="T6" fmla="*/ 2147483646 w 1391"/>
              <a:gd name="T7" fmla="*/ 2147483646 h 387"/>
              <a:gd name="T8" fmla="*/ 2147483646 w 1391"/>
              <a:gd name="T9" fmla="*/ 2147483646 h 387"/>
              <a:gd name="T10" fmla="*/ 2147483646 w 1391"/>
              <a:gd name="T11" fmla="*/ 2147483646 h 387"/>
              <a:gd name="T12" fmla="*/ 2147483646 w 1391"/>
              <a:gd name="T13" fmla="*/ 2147483646 h 387"/>
              <a:gd name="T14" fmla="*/ 2147483646 w 1391"/>
              <a:gd name="T15" fmla="*/ 2147483646 h 387"/>
              <a:gd name="T16" fmla="*/ 2147483646 w 1391"/>
              <a:gd name="T17" fmla="*/ 2147483646 h 387"/>
              <a:gd name="T18" fmla="*/ 2147483646 w 1391"/>
              <a:gd name="T19" fmla="*/ 2147483646 h 387"/>
              <a:gd name="T20" fmla="*/ 2147483646 w 1391"/>
              <a:gd name="T21" fmla="*/ 2147483646 h 387"/>
              <a:gd name="T22" fmla="*/ 2147483646 w 1391"/>
              <a:gd name="T23" fmla="*/ 2147483646 h 387"/>
              <a:gd name="T24" fmla="*/ 2147483646 w 1391"/>
              <a:gd name="T25" fmla="*/ 2147483646 h 387"/>
              <a:gd name="T26" fmla="*/ 2147483646 w 1391"/>
              <a:gd name="T27" fmla="*/ 2147483646 h 387"/>
              <a:gd name="T28" fmla="*/ 2147483646 w 1391"/>
              <a:gd name="T29" fmla="*/ 2147483646 h 387"/>
              <a:gd name="T30" fmla="*/ 2147483646 w 1391"/>
              <a:gd name="T31" fmla="*/ 2147483646 h 387"/>
              <a:gd name="T32" fmla="*/ 2147483646 w 1391"/>
              <a:gd name="T33" fmla="*/ 2147483646 h 387"/>
              <a:gd name="T34" fmla="*/ 2147483646 w 1391"/>
              <a:gd name="T35" fmla="*/ 2147483646 h 387"/>
              <a:gd name="T36" fmla="*/ 2147483646 w 1391"/>
              <a:gd name="T37" fmla="*/ 2147483646 h 387"/>
              <a:gd name="T38" fmla="*/ 2147483646 w 1391"/>
              <a:gd name="T39" fmla="*/ 2147483646 h 387"/>
              <a:gd name="T40" fmla="*/ 2147483646 w 1391"/>
              <a:gd name="T41" fmla="*/ 2147483646 h 387"/>
              <a:gd name="T42" fmla="*/ 2147483646 w 1391"/>
              <a:gd name="T43" fmla="*/ 2147483646 h 387"/>
              <a:gd name="T44" fmla="*/ 2147483646 w 1391"/>
              <a:gd name="T45" fmla="*/ 2147483646 h 387"/>
              <a:gd name="T46" fmla="*/ 2147483646 w 1391"/>
              <a:gd name="T47" fmla="*/ 2147483646 h 387"/>
              <a:gd name="T48" fmla="*/ 2147483646 w 1391"/>
              <a:gd name="T49" fmla="*/ 2147483646 h 387"/>
              <a:gd name="T50" fmla="*/ 2147483646 w 1391"/>
              <a:gd name="T51" fmla="*/ 2147483646 h 387"/>
              <a:gd name="T52" fmla="*/ 2147483646 w 1391"/>
              <a:gd name="T53" fmla="*/ 2147483646 h 387"/>
              <a:gd name="T54" fmla="*/ 2147483646 w 1391"/>
              <a:gd name="T55" fmla="*/ 2147483646 h 387"/>
              <a:gd name="T56" fmla="*/ 2147483646 w 1391"/>
              <a:gd name="T57" fmla="*/ 2147483646 h 387"/>
              <a:gd name="T58" fmla="*/ 2147483646 w 1391"/>
              <a:gd name="T59" fmla="*/ 2147483646 h 387"/>
              <a:gd name="T60" fmla="*/ 2147483646 w 1391"/>
              <a:gd name="T61" fmla="*/ 2147483646 h 387"/>
              <a:gd name="T62" fmla="*/ 2147483646 w 1391"/>
              <a:gd name="T63" fmla="*/ 2147483646 h 387"/>
              <a:gd name="T64" fmla="*/ 2147483646 w 1391"/>
              <a:gd name="T65" fmla="*/ 2147483646 h 387"/>
              <a:gd name="T66" fmla="*/ 2147483646 w 1391"/>
              <a:gd name="T67" fmla="*/ 2147483646 h 387"/>
              <a:gd name="T68" fmla="*/ 2147483646 w 1391"/>
              <a:gd name="T69" fmla="*/ 2147483646 h 387"/>
              <a:gd name="T70" fmla="*/ 2147483646 w 1391"/>
              <a:gd name="T71" fmla="*/ 2147483646 h 387"/>
              <a:gd name="T72" fmla="*/ 2147483646 w 1391"/>
              <a:gd name="T73" fmla="*/ 2147483646 h 387"/>
              <a:gd name="T74" fmla="*/ 2147483646 w 1391"/>
              <a:gd name="T75" fmla="*/ 2147483646 h 387"/>
              <a:gd name="T76" fmla="*/ 2147483646 w 1391"/>
              <a:gd name="T77" fmla="*/ 2147483646 h 387"/>
              <a:gd name="T78" fmla="*/ 2147483646 w 1391"/>
              <a:gd name="T79" fmla="*/ 2147483646 h 387"/>
              <a:gd name="T80" fmla="*/ 2147483646 w 1391"/>
              <a:gd name="T81" fmla="*/ 2147483646 h 387"/>
              <a:gd name="T82" fmla="*/ 2147483646 w 1391"/>
              <a:gd name="T83" fmla="*/ 2147483646 h 387"/>
              <a:gd name="T84" fmla="*/ 2147483646 w 1391"/>
              <a:gd name="T85" fmla="*/ 2147483646 h 387"/>
              <a:gd name="T86" fmla="*/ 2147483646 w 1391"/>
              <a:gd name="T87" fmla="*/ 2147483646 h 387"/>
              <a:gd name="T88" fmla="*/ 2147483646 w 1391"/>
              <a:gd name="T89" fmla="*/ 2147483646 h 387"/>
              <a:gd name="T90" fmla="*/ 2147483646 w 1391"/>
              <a:gd name="T91" fmla="*/ 2147483646 h 387"/>
              <a:gd name="T92" fmla="*/ 2147483646 w 1391"/>
              <a:gd name="T93" fmla="*/ 2147483646 h 387"/>
              <a:gd name="T94" fmla="*/ 2147483646 w 1391"/>
              <a:gd name="T95" fmla="*/ 2147483646 h 387"/>
              <a:gd name="T96" fmla="*/ 2147483646 w 1391"/>
              <a:gd name="T97" fmla="*/ 2147483646 h 387"/>
              <a:gd name="T98" fmla="*/ 2147483646 w 1391"/>
              <a:gd name="T99" fmla="*/ 2147483646 h 387"/>
              <a:gd name="T100" fmla="*/ 2147483646 w 1391"/>
              <a:gd name="T101" fmla="*/ 2147483646 h 387"/>
              <a:gd name="T102" fmla="*/ 2147483646 w 1391"/>
              <a:gd name="T103" fmla="*/ 2147483646 h 387"/>
              <a:gd name="T104" fmla="*/ 2147483646 w 1391"/>
              <a:gd name="T105" fmla="*/ 2147483646 h 387"/>
              <a:gd name="T106" fmla="*/ 2147483646 w 1391"/>
              <a:gd name="T107" fmla="*/ 2147483646 h 387"/>
              <a:gd name="T108" fmla="*/ 2147483646 w 1391"/>
              <a:gd name="T109" fmla="*/ 2147483646 h 387"/>
              <a:gd name="T110" fmla="*/ 2147483646 w 1391"/>
              <a:gd name="T111" fmla="*/ 2147483646 h 387"/>
              <a:gd name="T112" fmla="*/ 2147483646 w 1391"/>
              <a:gd name="T113" fmla="*/ 2147483646 h 387"/>
              <a:gd name="T114" fmla="*/ 2147483646 w 1391"/>
              <a:gd name="T115" fmla="*/ 2147483646 h 387"/>
              <a:gd name="T116" fmla="*/ 2147483646 w 1391"/>
              <a:gd name="T117" fmla="*/ 2147483646 h 387"/>
              <a:gd name="T118" fmla="*/ 2147483646 w 1391"/>
              <a:gd name="T119" fmla="*/ 2147483646 h 387"/>
              <a:gd name="T120" fmla="*/ 2147483646 w 1391"/>
              <a:gd name="T121" fmla="*/ 2147483646 h 3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1"/>
              <a:gd name="T184" fmla="*/ 0 h 387"/>
              <a:gd name="T185" fmla="*/ 1391 w 1391"/>
              <a:gd name="T186" fmla="*/ 387 h 3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1" h="387">
                <a:moveTo>
                  <a:pt x="0" y="154"/>
                </a:moveTo>
                <a:lnTo>
                  <a:pt x="107" y="8"/>
                </a:lnTo>
                <a:lnTo>
                  <a:pt x="118" y="17"/>
                </a:lnTo>
                <a:lnTo>
                  <a:pt x="130" y="26"/>
                </a:lnTo>
                <a:lnTo>
                  <a:pt x="145" y="38"/>
                </a:lnTo>
                <a:lnTo>
                  <a:pt x="160" y="47"/>
                </a:lnTo>
                <a:lnTo>
                  <a:pt x="174" y="58"/>
                </a:lnTo>
                <a:lnTo>
                  <a:pt x="187" y="65"/>
                </a:lnTo>
                <a:lnTo>
                  <a:pt x="202" y="76"/>
                </a:lnTo>
                <a:lnTo>
                  <a:pt x="216" y="84"/>
                </a:lnTo>
                <a:lnTo>
                  <a:pt x="231" y="93"/>
                </a:lnTo>
                <a:lnTo>
                  <a:pt x="246" y="102"/>
                </a:lnTo>
                <a:lnTo>
                  <a:pt x="263" y="109"/>
                </a:lnTo>
                <a:lnTo>
                  <a:pt x="277" y="116"/>
                </a:lnTo>
                <a:lnTo>
                  <a:pt x="291" y="122"/>
                </a:lnTo>
                <a:lnTo>
                  <a:pt x="304" y="128"/>
                </a:lnTo>
                <a:lnTo>
                  <a:pt x="318" y="134"/>
                </a:lnTo>
                <a:lnTo>
                  <a:pt x="333" y="140"/>
                </a:lnTo>
                <a:lnTo>
                  <a:pt x="349" y="146"/>
                </a:lnTo>
                <a:lnTo>
                  <a:pt x="365" y="152"/>
                </a:lnTo>
                <a:lnTo>
                  <a:pt x="375" y="157"/>
                </a:lnTo>
                <a:lnTo>
                  <a:pt x="389" y="161"/>
                </a:lnTo>
                <a:lnTo>
                  <a:pt x="407" y="167"/>
                </a:lnTo>
                <a:lnTo>
                  <a:pt x="425" y="172"/>
                </a:lnTo>
                <a:lnTo>
                  <a:pt x="448" y="179"/>
                </a:lnTo>
                <a:lnTo>
                  <a:pt x="469" y="184"/>
                </a:lnTo>
                <a:lnTo>
                  <a:pt x="492" y="190"/>
                </a:lnTo>
                <a:lnTo>
                  <a:pt x="515" y="194"/>
                </a:lnTo>
                <a:lnTo>
                  <a:pt x="540" y="197"/>
                </a:lnTo>
                <a:lnTo>
                  <a:pt x="560" y="200"/>
                </a:lnTo>
                <a:lnTo>
                  <a:pt x="580" y="202"/>
                </a:lnTo>
                <a:lnTo>
                  <a:pt x="604" y="204"/>
                </a:lnTo>
                <a:lnTo>
                  <a:pt x="629" y="205"/>
                </a:lnTo>
                <a:lnTo>
                  <a:pt x="656" y="207"/>
                </a:lnTo>
                <a:lnTo>
                  <a:pt x="680" y="207"/>
                </a:lnTo>
                <a:lnTo>
                  <a:pt x="706" y="207"/>
                </a:lnTo>
                <a:lnTo>
                  <a:pt x="733" y="205"/>
                </a:lnTo>
                <a:lnTo>
                  <a:pt x="759" y="202"/>
                </a:lnTo>
                <a:lnTo>
                  <a:pt x="783" y="199"/>
                </a:lnTo>
                <a:lnTo>
                  <a:pt x="805" y="196"/>
                </a:lnTo>
                <a:lnTo>
                  <a:pt x="826" y="193"/>
                </a:lnTo>
                <a:lnTo>
                  <a:pt x="851" y="188"/>
                </a:lnTo>
                <a:lnTo>
                  <a:pt x="873" y="183"/>
                </a:lnTo>
                <a:lnTo>
                  <a:pt x="895" y="178"/>
                </a:lnTo>
                <a:lnTo>
                  <a:pt x="919" y="170"/>
                </a:lnTo>
                <a:lnTo>
                  <a:pt x="940" y="165"/>
                </a:lnTo>
                <a:lnTo>
                  <a:pt x="964" y="157"/>
                </a:lnTo>
                <a:lnTo>
                  <a:pt x="989" y="149"/>
                </a:lnTo>
                <a:lnTo>
                  <a:pt x="1013" y="140"/>
                </a:lnTo>
                <a:lnTo>
                  <a:pt x="1037" y="130"/>
                </a:lnTo>
                <a:lnTo>
                  <a:pt x="1062" y="118"/>
                </a:lnTo>
                <a:lnTo>
                  <a:pt x="1083" y="107"/>
                </a:lnTo>
                <a:lnTo>
                  <a:pt x="1105" y="95"/>
                </a:lnTo>
                <a:lnTo>
                  <a:pt x="1130" y="80"/>
                </a:lnTo>
                <a:lnTo>
                  <a:pt x="1150" y="67"/>
                </a:lnTo>
                <a:lnTo>
                  <a:pt x="1175" y="51"/>
                </a:lnTo>
                <a:lnTo>
                  <a:pt x="1141" y="0"/>
                </a:lnTo>
                <a:lnTo>
                  <a:pt x="1390" y="9"/>
                </a:lnTo>
                <a:lnTo>
                  <a:pt x="1304" y="251"/>
                </a:lnTo>
                <a:lnTo>
                  <a:pt x="1271" y="200"/>
                </a:lnTo>
                <a:lnTo>
                  <a:pt x="1245" y="218"/>
                </a:lnTo>
                <a:lnTo>
                  <a:pt x="1220" y="233"/>
                </a:lnTo>
                <a:lnTo>
                  <a:pt x="1193" y="248"/>
                </a:lnTo>
                <a:lnTo>
                  <a:pt x="1169" y="261"/>
                </a:lnTo>
                <a:lnTo>
                  <a:pt x="1146" y="274"/>
                </a:lnTo>
                <a:lnTo>
                  <a:pt x="1123" y="284"/>
                </a:lnTo>
                <a:lnTo>
                  <a:pt x="1098" y="295"/>
                </a:lnTo>
                <a:lnTo>
                  <a:pt x="1076" y="305"/>
                </a:lnTo>
                <a:lnTo>
                  <a:pt x="1055" y="313"/>
                </a:lnTo>
                <a:lnTo>
                  <a:pt x="1031" y="322"/>
                </a:lnTo>
                <a:lnTo>
                  <a:pt x="1000" y="333"/>
                </a:lnTo>
                <a:lnTo>
                  <a:pt x="976" y="341"/>
                </a:lnTo>
                <a:lnTo>
                  <a:pt x="952" y="347"/>
                </a:lnTo>
                <a:lnTo>
                  <a:pt x="930" y="353"/>
                </a:lnTo>
                <a:lnTo>
                  <a:pt x="902" y="360"/>
                </a:lnTo>
                <a:lnTo>
                  <a:pt x="875" y="365"/>
                </a:lnTo>
                <a:lnTo>
                  <a:pt x="850" y="369"/>
                </a:lnTo>
                <a:lnTo>
                  <a:pt x="826" y="374"/>
                </a:lnTo>
                <a:lnTo>
                  <a:pt x="797" y="377"/>
                </a:lnTo>
                <a:lnTo>
                  <a:pt x="771" y="380"/>
                </a:lnTo>
                <a:lnTo>
                  <a:pt x="746" y="383"/>
                </a:lnTo>
                <a:lnTo>
                  <a:pt x="721" y="384"/>
                </a:lnTo>
                <a:lnTo>
                  <a:pt x="698" y="386"/>
                </a:lnTo>
                <a:lnTo>
                  <a:pt x="673" y="385"/>
                </a:lnTo>
                <a:lnTo>
                  <a:pt x="649" y="385"/>
                </a:lnTo>
                <a:lnTo>
                  <a:pt x="621" y="385"/>
                </a:lnTo>
                <a:lnTo>
                  <a:pt x="596" y="384"/>
                </a:lnTo>
                <a:lnTo>
                  <a:pt x="570" y="381"/>
                </a:lnTo>
                <a:lnTo>
                  <a:pt x="545" y="378"/>
                </a:lnTo>
                <a:lnTo>
                  <a:pt x="521" y="376"/>
                </a:lnTo>
                <a:lnTo>
                  <a:pt x="498" y="372"/>
                </a:lnTo>
                <a:lnTo>
                  <a:pt x="478" y="369"/>
                </a:lnTo>
                <a:lnTo>
                  <a:pt x="451" y="364"/>
                </a:lnTo>
                <a:lnTo>
                  <a:pt x="426" y="357"/>
                </a:lnTo>
                <a:lnTo>
                  <a:pt x="406" y="353"/>
                </a:lnTo>
                <a:lnTo>
                  <a:pt x="382" y="345"/>
                </a:lnTo>
                <a:lnTo>
                  <a:pt x="359" y="339"/>
                </a:lnTo>
                <a:lnTo>
                  <a:pt x="334" y="331"/>
                </a:lnTo>
                <a:lnTo>
                  <a:pt x="311" y="323"/>
                </a:lnTo>
                <a:lnTo>
                  <a:pt x="289" y="315"/>
                </a:lnTo>
                <a:lnTo>
                  <a:pt x="265" y="307"/>
                </a:lnTo>
                <a:lnTo>
                  <a:pt x="245" y="298"/>
                </a:lnTo>
                <a:lnTo>
                  <a:pt x="226" y="291"/>
                </a:lnTo>
                <a:lnTo>
                  <a:pt x="213" y="285"/>
                </a:lnTo>
                <a:lnTo>
                  <a:pt x="199" y="280"/>
                </a:lnTo>
                <a:lnTo>
                  <a:pt x="188" y="275"/>
                </a:lnTo>
                <a:lnTo>
                  <a:pt x="180" y="269"/>
                </a:lnTo>
                <a:lnTo>
                  <a:pt x="168" y="264"/>
                </a:lnTo>
                <a:lnTo>
                  <a:pt x="157" y="256"/>
                </a:lnTo>
                <a:lnTo>
                  <a:pt x="144" y="248"/>
                </a:lnTo>
                <a:lnTo>
                  <a:pt x="133" y="243"/>
                </a:lnTo>
                <a:lnTo>
                  <a:pt x="122" y="237"/>
                </a:lnTo>
                <a:lnTo>
                  <a:pt x="110" y="230"/>
                </a:lnTo>
                <a:lnTo>
                  <a:pt x="97" y="223"/>
                </a:lnTo>
                <a:lnTo>
                  <a:pt x="86" y="214"/>
                </a:lnTo>
                <a:lnTo>
                  <a:pt x="72" y="207"/>
                </a:lnTo>
                <a:lnTo>
                  <a:pt x="62" y="199"/>
                </a:lnTo>
                <a:lnTo>
                  <a:pt x="51" y="193"/>
                </a:lnTo>
                <a:lnTo>
                  <a:pt x="40" y="185"/>
                </a:lnTo>
                <a:lnTo>
                  <a:pt x="29" y="176"/>
                </a:lnTo>
                <a:lnTo>
                  <a:pt x="18" y="168"/>
                </a:lnTo>
                <a:lnTo>
                  <a:pt x="10" y="162"/>
                </a:lnTo>
                <a:lnTo>
                  <a:pt x="0" y="154"/>
                </a:lnTo>
              </a:path>
            </a:pathLst>
          </a:custGeom>
          <a:gradFill rotWithShape="0">
            <a:gsLst>
              <a:gs pos="0">
                <a:srgbClr val="000066"/>
              </a:gs>
              <a:gs pos="100000">
                <a:srgbClr val="99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09" name="Freeform 21">
            <a:extLst>
              <a:ext uri="{FF2B5EF4-FFF2-40B4-BE49-F238E27FC236}">
                <a16:creationId xmlns:a16="http://schemas.microsoft.com/office/drawing/2014/main" id="{9C5F0BF6-DEDE-E03D-378E-4AAED80D0AA3}"/>
              </a:ext>
            </a:extLst>
          </p:cNvPr>
          <p:cNvSpPr>
            <a:spLocks/>
          </p:cNvSpPr>
          <p:nvPr/>
        </p:nvSpPr>
        <p:spPr bwMode="auto">
          <a:xfrm>
            <a:off x="7448160" y="2563126"/>
            <a:ext cx="725326" cy="2608513"/>
          </a:xfrm>
          <a:custGeom>
            <a:avLst/>
            <a:gdLst>
              <a:gd name="T0" fmla="*/ 2147483646 w 390"/>
              <a:gd name="T1" fmla="*/ 2147483646 h 1406"/>
              <a:gd name="T2" fmla="*/ 2147483646 w 390"/>
              <a:gd name="T3" fmla="*/ 2147483646 h 1406"/>
              <a:gd name="T4" fmla="*/ 2147483646 w 390"/>
              <a:gd name="T5" fmla="*/ 2147483646 h 1406"/>
              <a:gd name="T6" fmla="*/ 2147483646 w 390"/>
              <a:gd name="T7" fmla="*/ 2147483646 h 1406"/>
              <a:gd name="T8" fmla="*/ 2147483646 w 390"/>
              <a:gd name="T9" fmla="*/ 2147483646 h 1406"/>
              <a:gd name="T10" fmla="*/ 2147483646 w 390"/>
              <a:gd name="T11" fmla="*/ 2147483646 h 1406"/>
              <a:gd name="T12" fmla="*/ 2147483646 w 390"/>
              <a:gd name="T13" fmla="*/ 2147483646 h 1406"/>
              <a:gd name="T14" fmla="*/ 2147483646 w 390"/>
              <a:gd name="T15" fmla="*/ 2147483646 h 1406"/>
              <a:gd name="T16" fmla="*/ 2147483646 w 390"/>
              <a:gd name="T17" fmla="*/ 2147483646 h 1406"/>
              <a:gd name="T18" fmla="*/ 2147483646 w 390"/>
              <a:gd name="T19" fmla="*/ 2147483646 h 1406"/>
              <a:gd name="T20" fmla="*/ 2147483646 w 390"/>
              <a:gd name="T21" fmla="*/ 2147483646 h 1406"/>
              <a:gd name="T22" fmla="*/ 2147483646 w 390"/>
              <a:gd name="T23" fmla="*/ 2147483646 h 1406"/>
              <a:gd name="T24" fmla="*/ 2147483646 w 390"/>
              <a:gd name="T25" fmla="*/ 2147483646 h 1406"/>
              <a:gd name="T26" fmla="*/ 2147483646 w 390"/>
              <a:gd name="T27" fmla="*/ 2147483646 h 1406"/>
              <a:gd name="T28" fmla="*/ 2147483646 w 390"/>
              <a:gd name="T29" fmla="*/ 2147483646 h 1406"/>
              <a:gd name="T30" fmla="*/ 2147483646 w 390"/>
              <a:gd name="T31" fmla="*/ 2147483646 h 1406"/>
              <a:gd name="T32" fmla="*/ 2147483646 w 390"/>
              <a:gd name="T33" fmla="*/ 2147483646 h 1406"/>
              <a:gd name="T34" fmla="*/ 2147483646 w 390"/>
              <a:gd name="T35" fmla="*/ 2147483646 h 1406"/>
              <a:gd name="T36" fmla="*/ 2147483646 w 390"/>
              <a:gd name="T37" fmla="*/ 2147483646 h 1406"/>
              <a:gd name="T38" fmla="*/ 2147483646 w 390"/>
              <a:gd name="T39" fmla="*/ 2147483646 h 1406"/>
              <a:gd name="T40" fmla="*/ 2147483646 w 390"/>
              <a:gd name="T41" fmla="*/ 2147483646 h 1406"/>
              <a:gd name="T42" fmla="*/ 2147483646 w 390"/>
              <a:gd name="T43" fmla="*/ 2147483646 h 1406"/>
              <a:gd name="T44" fmla="*/ 2147483646 w 390"/>
              <a:gd name="T45" fmla="*/ 2147483646 h 1406"/>
              <a:gd name="T46" fmla="*/ 2147483646 w 390"/>
              <a:gd name="T47" fmla="*/ 2147483646 h 1406"/>
              <a:gd name="T48" fmla="*/ 2147483646 w 390"/>
              <a:gd name="T49" fmla="*/ 2147483646 h 1406"/>
              <a:gd name="T50" fmla="*/ 2147483646 w 390"/>
              <a:gd name="T51" fmla="*/ 2147483646 h 1406"/>
              <a:gd name="T52" fmla="*/ 2147483646 w 390"/>
              <a:gd name="T53" fmla="*/ 2147483646 h 1406"/>
              <a:gd name="T54" fmla="*/ 2147483646 w 390"/>
              <a:gd name="T55" fmla="*/ 2147483646 h 1406"/>
              <a:gd name="T56" fmla="*/ 2147483646 w 390"/>
              <a:gd name="T57" fmla="*/ 2147483646 h 1406"/>
              <a:gd name="T58" fmla="*/ 2147483646 w 390"/>
              <a:gd name="T59" fmla="*/ 0 h 1406"/>
              <a:gd name="T60" fmla="*/ 2147483646 w 390"/>
              <a:gd name="T61" fmla="*/ 2147483646 h 1406"/>
              <a:gd name="T62" fmla="*/ 2147483646 w 390"/>
              <a:gd name="T63" fmla="*/ 2147483646 h 1406"/>
              <a:gd name="T64" fmla="*/ 2147483646 w 390"/>
              <a:gd name="T65" fmla="*/ 2147483646 h 1406"/>
              <a:gd name="T66" fmla="*/ 2147483646 w 390"/>
              <a:gd name="T67" fmla="*/ 2147483646 h 1406"/>
              <a:gd name="T68" fmla="*/ 2147483646 w 390"/>
              <a:gd name="T69" fmla="*/ 2147483646 h 1406"/>
              <a:gd name="T70" fmla="*/ 2147483646 w 390"/>
              <a:gd name="T71" fmla="*/ 2147483646 h 1406"/>
              <a:gd name="T72" fmla="*/ 2147483646 w 390"/>
              <a:gd name="T73" fmla="*/ 2147483646 h 1406"/>
              <a:gd name="T74" fmla="*/ 2147483646 w 390"/>
              <a:gd name="T75" fmla="*/ 2147483646 h 1406"/>
              <a:gd name="T76" fmla="*/ 2147483646 w 390"/>
              <a:gd name="T77" fmla="*/ 2147483646 h 1406"/>
              <a:gd name="T78" fmla="*/ 2147483646 w 390"/>
              <a:gd name="T79" fmla="*/ 2147483646 h 1406"/>
              <a:gd name="T80" fmla="*/ 2147483646 w 390"/>
              <a:gd name="T81" fmla="*/ 2147483646 h 1406"/>
              <a:gd name="T82" fmla="*/ 2147483646 w 390"/>
              <a:gd name="T83" fmla="*/ 2147483646 h 1406"/>
              <a:gd name="T84" fmla="*/ 2147483646 w 390"/>
              <a:gd name="T85" fmla="*/ 2147483646 h 1406"/>
              <a:gd name="T86" fmla="*/ 2147483646 w 390"/>
              <a:gd name="T87" fmla="*/ 2147483646 h 1406"/>
              <a:gd name="T88" fmla="*/ 2147483646 w 390"/>
              <a:gd name="T89" fmla="*/ 2147483646 h 1406"/>
              <a:gd name="T90" fmla="*/ 2147483646 w 390"/>
              <a:gd name="T91" fmla="*/ 2147483646 h 1406"/>
              <a:gd name="T92" fmla="*/ 2147483646 w 390"/>
              <a:gd name="T93" fmla="*/ 2147483646 h 1406"/>
              <a:gd name="T94" fmla="*/ 2147483646 w 390"/>
              <a:gd name="T95" fmla="*/ 2147483646 h 1406"/>
              <a:gd name="T96" fmla="*/ 2147483646 w 390"/>
              <a:gd name="T97" fmla="*/ 2147483646 h 1406"/>
              <a:gd name="T98" fmla="*/ 2147483646 w 390"/>
              <a:gd name="T99" fmla="*/ 2147483646 h 1406"/>
              <a:gd name="T100" fmla="*/ 2147483646 w 390"/>
              <a:gd name="T101" fmla="*/ 2147483646 h 1406"/>
              <a:gd name="T102" fmla="*/ 2147483646 w 390"/>
              <a:gd name="T103" fmla="*/ 2147483646 h 1406"/>
              <a:gd name="T104" fmla="*/ 2147483646 w 390"/>
              <a:gd name="T105" fmla="*/ 2147483646 h 1406"/>
              <a:gd name="T106" fmla="*/ 2147483646 w 390"/>
              <a:gd name="T107" fmla="*/ 2147483646 h 1406"/>
              <a:gd name="T108" fmla="*/ 2147483646 w 390"/>
              <a:gd name="T109" fmla="*/ 2147483646 h 1406"/>
              <a:gd name="T110" fmla="*/ 2147483646 w 390"/>
              <a:gd name="T111" fmla="*/ 2147483646 h 1406"/>
              <a:gd name="T112" fmla="*/ 2147483646 w 390"/>
              <a:gd name="T113" fmla="*/ 2147483646 h 1406"/>
              <a:gd name="T114" fmla="*/ 2147483646 w 390"/>
              <a:gd name="T115" fmla="*/ 2147483646 h 1406"/>
              <a:gd name="T116" fmla="*/ 2147483646 w 390"/>
              <a:gd name="T117" fmla="*/ 2147483646 h 1406"/>
              <a:gd name="T118" fmla="*/ 2147483646 w 390"/>
              <a:gd name="T119" fmla="*/ 2147483646 h 1406"/>
              <a:gd name="T120" fmla="*/ 2147483646 w 390"/>
              <a:gd name="T121" fmla="*/ 2147483646 h 1406"/>
              <a:gd name="T122" fmla="*/ 2147483646 w 390"/>
              <a:gd name="T123" fmla="*/ 2147483646 h 1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0"/>
              <a:gd name="T187" fmla="*/ 0 h 1406"/>
              <a:gd name="T188" fmla="*/ 390 w 390"/>
              <a:gd name="T189" fmla="*/ 1406 h 14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0" h="1406">
                <a:moveTo>
                  <a:pt x="158" y="1390"/>
                </a:moveTo>
                <a:lnTo>
                  <a:pt x="145" y="1405"/>
                </a:lnTo>
                <a:lnTo>
                  <a:pt x="0" y="1301"/>
                </a:lnTo>
                <a:lnTo>
                  <a:pt x="11" y="1284"/>
                </a:lnTo>
                <a:lnTo>
                  <a:pt x="21" y="1273"/>
                </a:lnTo>
                <a:lnTo>
                  <a:pt x="30" y="1261"/>
                </a:lnTo>
                <a:lnTo>
                  <a:pt x="41" y="1245"/>
                </a:lnTo>
                <a:lnTo>
                  <a:pt x="52" y="1231"/>
                </a:lnTo>
                <a:lnTo>
                  <a:pt x="62" y="1216"/>
                </a:lnTo>
                <a:lnTo>
                  <a:pt x="69" y="1204"/>
                </a:lnTo>
                <a:lnTo>
                  <a:pt x="79" y="1188"/>
                </a:lnTo>
                <a:lnTo>
                  <a:pt x="88" y="1176"/>
                </a:lnTo>
                <a:lnTo>
                  <a:pt x="96" y="1159"/>
                </a:lnTo>
                <a:lnTo>
                  <a:pt x="105" y="1144"/>
                </a:lnTo>
                <a:lnTo>
                  <a:pt x="113" y="1128"/>
                </a:lnTo>
                <a:lnTo>
                  <a:pt x="120" y="1113"/>
                </a:lnTo>
                <a:lnTo>
                  <a:pt x="126" y="1100"/>
                </a:lnTo>
                <a:lnTo>
                  <a:pt x="131" y="1088"/>
                </a:lnTo>
                <a:lnTo>
                  <a:pt x="138" y="1073"/>
                </a:lnTo>
                <a:lnTo>
                  <a:pt x="143" y="1057"/>
                </a:lnTo>
                <a:lnTo>
                  <a:pt x="150" y="1041"/>
                </a:lnTo>
                <a:lnTo>
                  <a:pt x="156" y="1027"/>
                </a:lnTo>
                <a:lnTo>
                  <a:pt x="160" y="1015"/>
                </a:lnTo>
                <a:lnTo>
                  <a:pt x="164" y="1003"/>
                </a:lnTo>
                <a:lnTo>
                  <a:pt x="171" y="984"/>
                </a:lnTo>
                <a:lnTo>
                  <a:pt x="176" y="966"/>
                </a:lnTo>
                <a:lnTo>
                  <a:pt x="182" y="943"/>
                </a:lnTo>
                <a:lnTo>
                  <a:pt x="187" y="921"/>
                </a:lnTo>
                <a:lnTo>
                  <a:pt x="194" y="898"/>
                </a:lnTo>
                <a:lnTo>
                  <a:pt x="198" y="876"/>
                </a:lnTo>
                <a:lnTo>
                  <a:pt x="201" y="851"/>
                </a:lnTo>
                <a:lnTo>
                  <a:pt x="204" y="831"/>
                </a:lnTo>
                <a:lnTo>
                  <a:pt x="206" y="810"/>
                </a:lnTo>
                <a:lnTo>
                  <a:pt x="207" y="787"/>
                </a:lnTo>
                <a:lnTo>
                  <a:pt x="210" y="761"/>
                </a:lnTo>
                <a:lnTo>
                  <a:pt x="210" y="735"/>
                </a:lnTo>
                <a:lnTo>
                  <a:pt x="211" y="712"/>
                </a:lnTo>
                <a:lnTo>
                  <a:pt x="210" y="685"/>
                </a:lnTo>
                <a:lnTo>
                  <a:pt x="209" y="657"/>
                </a:lnTo>
                <a:lnTo>
                  <a:pt x="206" y="632"/>
                </a:lnTo>
                <a:lnTo>
                  <a:pt x="203" y="608"/>
                </a:lnTo>
                <a:lnTo>
                  <a:pt x="199" y="586"/>
                </a:lnTo>
                <a:lnTo>
                  <a:pt x="196" y="564"/>
                </a:lnTo>
                <a:lnTo>
                  <a:pt x="192" y="540"/>
                </a:lnTo>
                <a:lnTo>
                  <a:pt x="186" y="518"/>
                </a:lnTo>
                <a:lnTo>
                  <a:pt x="181" y="495"/>
                </a:lnTo>
                <a:lnTo>
                  <a:pt x="175" y="471"/>
                </a:lnTo>
                <a:lnTo>
                  <a:pt x="169" y="451"/>
                </a:lnTo>
                <a:lnTo>
                  <a:pt x="161" y="426"/>
                </a:lnTo>
                <a:lnTo>
                  <a:pt x="153" y="402"/>
                </a:lnTo>
                <a:lnTo>
                  <a:pt x="143" y="378"/>
                </a:lnTo>
                <a:lnTo>
                  <a:pt x="133" y="353"/>
                </a:lnTo>
                <a:lnTo>
                  <a:pt x="122" y="328"/>
                </a:lnTo>
                <a:lnTo>
                  <a:pt x="110" y="307"/>
                </a:lnTo>
                <a:lnTo>
                  <a:pt x="98" y="285"/>
                </a:lnTo>
                <a:lnTo>
                  <a:pt x="84" y="260"/>
                </a:lnTo>
                <a:lnTo>
                  <a:pt x="71" y="240"/>
                </a:lnTo>
                <a:lnTo>
                  <a:pt x="55" y="215"/>
                </a:lnTo>
                <a:lnTo>
                  <a:pt x="3" y="249"/>
                </a:lnTo>
                <a:lnTo>
                  <a:pt x="12" y="0"/>
                </a:lnTo>
                <a:lnTo>
                  <a:pt x="253" y="87"/>
                </a:lnTo>
                <a:lnTo>
                  <a:pt x="204" y="119"/>
                </a:lnTo>
                <a:lnTo>
                  <a:pt x="221" y="146"/>
                </a:lnTo>
                <a:lnTo>
                  <a:pt x="237" y="172"/>
                </a:lnTo>
                <a:lnTo>
                  <a:pt x="252" y="198"/>
                </a:lnTo>
                <a:lnTo>
                  <a:pt x="265" y="221"/>
                </a:lnTo>
                <a:lnTo>
                  <a:pt x="277" y="244"/>
                </a:lnTo>
                <a:lnTo>
                  <a:pt x="287" y="268"/>
                </a:lnTo>
                <a:lnTo>
                  <a:pt x="299" y="292"/>
                </a:lnTo>
                <a:lnTo>
                  <a:pt x="308" y="315"/>
                </a:lnTo>
                <a:lnTo>
                  <a:pt x="317" y="337"/>
                </a:lnTo>
                <a:lnTo>
                  <a:pt x="326" y="360"/>
                </a:lnTo>
                <a:lnTo>
                  <a:pt x="336" y="391"/>
                </a:lnTo>
                <a:lnTo>
                  <a:pt x="344" y="414"/>
                </a:lnTo>
                <a:lnTo>
                  <a:pt x="351" y="439"/>
                </a:lnTo>
                <a:lnTo>
                  <a:pt x="357" y="462"/>
                </a:lnTo>
                <a:lnTo>
                  <a:pt x="364" y="490"/>
                </a:lnTo>
                <a:lnTo>
                  <a:pt x="369" y="516"/>
                </a:lnTo>
                <a:lnTo>
                  <a:pt x="373" y="540"/>
                </a:lnTo>
                <a:lnTo>
                  <a:pt x="377" y="564"/>
                </a:lnTo>
                <a:lnTo>
                  <a:pt x="381" y="593"/>
                </a:lnTo>
                <a:lnTo>
                  <a:pt x="384" y="620"/>
                </a:lnTo>
                <a:lnTo>
                  <a:pt x="386" y="646"/>
                </a:lnTo>
                <a:lnTo>
                  <a:pt x="388" y="670"/>
                </a:lnTo>
                <a:lnTo>
                  <a:pt x="389" y="694"/>
                </a:lnTo>
                <a:lnTo>
                  <a:pt x="389" y="719"/>
                </a:lnTo>
                <a:lnTo>
                  <a:pt x="389" y="742"/>
                </a:lnTo>
                <a:lnTo>
                  <a:pt x="389" y="769"/>
                </a:lnTo>
                <a:lnTo>
                  <a:pt x="388" y="796"/>
                </a:lnTo>
                <a:lnTo>
                  <a:pt x="384" y="821"/>
                </a:lnTo>
                <a:lnTo>
                  <a:pt x="382" y="846"/>
                </a:lnTo>
                <a:lnTo>
                  <a:pt x="379" y="870"/>
                </a:lnTo>
                <a:lnTo>
                  <a:pt x="376" y="892"/>
                </a:lnTo>
                <a:lnTo>
                  <a:pt x="372" y="912"/>
                </a:lnTo>
                <a:lnTo>
                  <a:pt x="367" y="939"/>
                </a:lnTo>
                <a:lnTo>
                  <a:pt x="360" y="964"/>
                </a:lnTo>
                <a:lnTo>
                  <a:pt x="357" y="986"/>
                </a:lnTo>
                <a:lnTo>
                  <a:pt x="349" y="1009"/>
                </a:lnTo>
                <a:lnTo>
                  <a:pt x="342" y="1032"/>
                </a:lnTo>
                <a:lnTo>
                  <a:pt x="334" y="1056"/>
                </a:lnTo>
                <a:lnTo>
                  <a:pt x="327" y="1079"/>
                </a:lnTo>
                <a:lnTo>
                  <a:pt x="318" y="1101"/>
                </a:lnTo>
                <a:lnTo>
                  <a:pt x="311" y="1126"/>
                </a:lnTo>
                <a:lnTo>
                  <a:pt x="302" y="1146"/>
                </a:lnTo>
                <a:lnTo>
                  <a:pt x="295" y="1165"/>
                </a:lnTo>
                <a:lnTo>
                  <a:pt x="287" y="1178"/>
                </a:lnTo>
                <a:lnTo>
                  <a:pt x="283" y="1192"/>
                </a:lnTo>
                <a:lnTo>
                  <a:pt x="278" y="1202"/>
                </a:lnTo>
                <a:lnTo>
                  <a:pt x="273" y="1211"/>
                </a:lnTo>
                <a:lnTo>
                  <a:pt x="267" y="1223"/>
                </a:lnTo>
                <a:lnTo>
                  <a:pt x="260" y="1235"/>
                </a:lnTo>
                <a:lnTo>
                  <a:pt x="252" y="1247"/>
                </a:lnTo>
                <a:lnTo>
                  <a:pt x="246" y="1259"/>
                </a:lnTo>
                <a:lnTo>
                  <a:pt x="240" y="1269"/>
                </a:lnTo>
                <a:lnTo>
                  <a:pt x="234" y="1281"/>
                </a:lnTo>
                <a:lnTo>
                  <a:pt x="226" y="1293"/>
                </a:lnTo>
                <a:lnTo>
                  <a:pt x="218" y="1305"/>
                </a:lnTo>
                <a:lnTo>
                  <a:pt x="211" y="1319"/>
                </a:lnTo>
                <a:lnTo>
                  <a:pt x="203" y="1329"/>
                </a:lnTo>
                <a:lnTo>
                  <a:pt x="197" y="1340"/>
                </a:lnTo>
                <a:lnTo>
                  <a:pt x="188" y="1350"/>
                </a:lnTo>
                <a:lnTo>
                  <a:pt x="180" y="1362"/>
                </a:lnTo>
                <a:lnTo>
                  <a:pt x="172" y="1373"/>
                </a:lnTo>
                <a:lnTo>
                  <a:pt x="166" y="1380"/>
                </a:lnTo>
                <a:lnTo>
                  <a:pt x="158" y="1390"/>
                </a:lnTo>
              </a:path>
            </a:pathLst>
          </a:custGeom>
          <a:gradFill rotWithShape="0">
            <a:gsLst>
              <a:gs pos="0">
                <a:srgbClr val="990000"/>
              </a:gs>
              <a:gs pos="100000">
                <a:srgbClr val="00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10" name="Freeform 22">
            <a:extLst>
              <a:ext uri="{FF2B5EF4-FFF2-40B4-BE49-F238E27FC236}">
                <a16:creationId xmlns:a16="http://schemas.microsoft.com/office/drawing/2014/main" id="{59E743A6-1B31-98EA-E7DC-448D2FA1A24A}"/>
              </a:ext>
            </a:extLst>
          </p:cNvPr>
          <p:cNvSpPr>
            <a:spLocks/>
          </p:cNvSpPr>
          <p:nvPr/>
        </p:nvSpPr>
        <p:spPr bwMode="auto">
          <a:xfrm>
            <a:off x="5022221" y="2079935"/>
            <a:ext cx="2586995" cy="717990"/>
          </a:xfrm>
          <a:custGeom>
            <a:avLst/>
            <a:gdLst>
              <a:gd name="T0" fmla="*/ 2147483646 w 1391"/>
              <a:gd name="T1" fmla="*/ 2147483646 h 387"/>
              <a:gd name="T2" fmla="*/ 2147483646 w 1391"/>
              <a:gd name="T3" fmla="*/ 2147483646 h 387"/>
              <a:gd name="T4" fmla="*/ 2147483646 w 1391"/>
              <a:gd name="T5" fmla="*/ 2147483646 h 387"/>
              <a:gd name="T6" fmla="*/ 2147483646 w 1391"/>
              <a:gd name="T7" fmla="*/ 2147483646 h 387"/>
              <a:gd name="T8" fmla="*/ 2147483646 w 1391"/>
              <a:gd name="T9" fmla="*/ 2147483646 h 387"/>
              <a:gd name="T10" fmla="*/ 2147483646 w 1391"/>
              <a:gd name="T11" fmla="*/ 2147483646 h 387"/>
              <a:gd name="T12" fmla="*/ 2147483646 w 1391"/>
              <a:gd name="T13" fmla="*/ 2147483646 h 387"/>
              <a:gd name="T14" fmla="*/ 2147483646 w 1391"/>
              <a:gd name="T15" fmla="*/ 2147483646 h 387"/>
              <a:gd name="T16" fmla="*/ 2147483646 w 1391"/>
              <a:gd name="T17" fmla="*/ 2147483646 h 387"/>
              <a:gd name="T18" fmla="*/ 2147483646 w 1391"/>
              <a:gd name="T19" fmla="*/ 2147483646 h 387"/>
              <a:gd name="T20" fmla="*/ 2147483646 w 1391"/>
              <a:gd name="T21" fmla="*/ 2147483646 h 387"/>
              <a:gd name="T22" fmla="*/ 2147483646 w 1391"/>
              <a:gd name="T23" fmla="*/ 2147483646 h 387"/>
              <a:gd name="T24" fmla="*/ 2147483646 w 1391"/>
              <a:gd name="T25" fmla="*/ 2147483646 h 387"/>
              <a:gd name="T26" fmla="*/ 2147483646 w 1391"/>
              <a:gd name="T27" fmla="*/ 2147483646 h 387"/>
              <a:gd name="T28" fmla="*/ 2147483646 w 1391"/>
              <a:gd name="T29" fmla="*/ 2147483646 h 387"/>
              <a:gd name="T30" fmla="*/ 2147483646 w 1391"/>
              <a:gd name="T31" fmla="*/ 2147483646 h 387"/>
              <a:gd name="T32" fmla="*/ 2147483646 w 1391"/>
              <a:gd name="T33" fmla="*/ 2147483646 h 387"/>
              <a:gd name="T34" fmla="*/ 2147483646 w 1391"/>
              <a:gd name="T35" fmla="*/ 2147483646 h 387"/>
              <a:gd name="T36" fmla="*/ 2147483646 w 1391"/>
              <a:gd name="T37" fmla="*/ 2147483646 h 387"/>
              <a:gd name="T38" fmla="*/ 2147483646 w 1391"/>
              <a:gd name="T39" fmla="*/ 2147483646 h 387"/>
              <a:gd name="T40" fmla="*/ 2147483646 w 1391"/>
              <a:gd name="T41" fmla="*/ 2147483646 h 387"/>
              <a:gd name="T42" fmla="*/ 2147483646 w 1391"/>
              <a:gd name="T43" fmla="*/ 2147483646 h 387"/>
              <a:gd name="T44" fmla="*/ 2147483646 w 1391"/>
              <a:gd name="T45" fmla="*/ 2147483646 h 387"/>
              <a:gd name="T46" fmla="*/ 2147483646 w 1391"/>
              <a:gd name="T47" fmla="*/ 2147483646 h 387"/>
              <a:gd name="T48" fmla="*/ 2147483646 w 1391"/>
              <a:gd name="T49" fmla="*/ 2147483646 h 387"/>
              <a:gd name="T50" fmla="*/ 2147483646 w 1391"/>
              <a:gd name="T51" fmla="*/ 2147483646 h 387"/>
              <a:gd name="T52" fmla="*/ 2147483646 w 1391"/>
              <a:gd name="T53" fmla="*/ 2147483646 h 387"/>
              <a:gd name="T54" fmla="*/ 2147483646 w 1391"/>
              <a:gd name="T55" fmla="*/ 2147483646 h 387"/>
              <a:gd name="T56" fmla="*/ 0 w 1391"/>
              <a:gd name="T57" fmla="*/ 2147483646 h 387"/>
              <a:gd name="T58" fmla="*/ 2147483646 w 1391"/>
              <a:gd name="T59" fmla="*/ 2147483646 h 387"/>
              <a:gd name="T60" fmla="*/ 2147483646 w 1391"/>
              <a:gd name="T61" fmla="*/ 2147483646 h 387"/>
              <a:gd name="T62" fmla="*/ 2147483646 w 1391"/>
              <a:gd name="T63" fmla="*/ 2147483646 h 387"/>
              <a:gd name="T64" fmla="*/ 2147483646 w 1391"/>
              <a:gd name="T65" fmla="*/ 2147483646 h 387"/>
              <a:gd name="T66" fmla="*/ 2147483646 w 1391"/>
              <a:gd name="T67" fmla="*/ 2147483646 h 387"/>
              <a:gd name="T68" fmla="*/ 2147483646 w 1391"/>
              <a:gd name="T69" fmla="*/ 2147483646 h 387"/>
              <a:gd name="T70" fmla="*/ 2147483646 w 1391"/>
              <a:gd name="T71" fmla="*/ 2147483646 h 387"/>
              <a:gd name="T72" fmla="*/ 2147483646 w 1391"/>
              <a:gd name="T73" fmla="*/ 2147483646 h 387"/>
              <a:gd name="T74" fmla="*/ 2147483646 w 1391"/>
              <a:gd name="T75" fmla="*/ 2147483646 h 387"/>
              <a:gd name="T76" fmla="*/ 2147483646 w 1391"/>
              <a:gd name="T77" fmla="*/ 2147483646 h 387"/>
              <a:gd name="T78" fmla="*/ 2147483646 w 1391"/>
              <a:gd name="T79" fmla="*/ 2147483646 h 387"/>
              <a:gd name="T80" fmla="*/ 2147483646 w 1391"/>
              <a:gd name="T81" fmla="*/ 2147483646 h 387"/>
              <a:gd name="T82" fmla="*/ 2147483646 w 1391"/>
              <a:gd name="T83" fmla="*/ 0 h 387"/>
              <a:gd name="T84" fmla="*/ 2147483646 w 1391"/>
              <a:gd name="T85" fmla="*/ 2147483646 h 387"/>
              <a:gd name="T86" fmla="*/ 2147483646 w 1391"/>
              <a:gd name="T87" fmla="*/ 2147483646 h 387"/>
              <a:gd name="T88" fmla="*/ 2147483646 w 1391"/>
              <a:gd name="T89" fmla="*/ 2147483646 h 387"/>
              <a:gd name="T90" fmla="*/ 2147483646 w 1391"/>
              <a:gd name="T91" fmla="*/ 2147483646 h 387"/>
              <a:gd name="T92" fmla="*/ 2147483646 w 1391"/>
              <a:gd name="T93" fmla="*/ 2147483646 h 387"/>
              <a:gd name="T94" fmla="*/ 2147483646 w 1391"/>
              <a:gd name="T95" fmla="*/ 2147483646 h 387"/>
              <a:gd name="T96" fmla="*/ 2147483646 w 1391"/>
              <a:gd name="T97" fmla="*/ 2147483646 h 387"/>
              <a:gd name="T98" fmla="*/ 2147483646 w 1391"/>
              <a:gd name="T99" fmla="*/ 2147483646 h 387"/>
              <a:gd name="T100" fmla="*/ 2147483646 w 1391"/>
              <a:gd name="T101" fmla="*/ 2147483646 h 387"/>
              <a:gd name="T102" fmla="*/ 2147483646 w 1391"/>
              <a:gd name="T103" fmla="*/ 2147483646 h 387"/>
              <a:gd name="T104" fmla="*/ 2147483646 w 1391"/>
              <a:gd name="T105" fmla="*/ 2147483646 h 387"/>
              <a:gd name="T106" fmla="*/ 2147483646 w 1391"/>
              <a:gd name="T107" fmla="*/ 2147483646 h 387"/>
              <a:gd name="T108" fmla="*/ 2147483646 w 1391"/>
              <a:gd name="T109" fmla="*/ 2147483646 h 387"/>
              <a:gd name="T110" fmla="*/ 2147483646 w 1391"/>
              <a:gd name="T111" fmla="*/ 2147483646 h 387"/>
              <a:gd name="T112" fmla="*/ 2147483646 w 1391"/>
              <a:gd name="T113" fmla="*/ 2147483646 h 387"/>
              <a:gd name="T114" fmla="*/ 2147483646 w 1391"/>
              <a:gd name="T115" fmla="*/ 2147483646 h 387"/>
              <a:gd name="T116" fmla="*/ 2147483646 w 1391"/>
              <a:gd name="T117" fmla="*/ 2147483646 h 387"/>
              <a:gd name="T118" fmla="*/ 2147483646 w 1391"/>
              <a:gd name="T119" fmla="*/ 2147483646 h 387"/>
              <a:gd name="T120" fmla="*/ 2147483646 w 1391"/>
              <a:gd name="T121" fmla="*/ 2147483646 h 3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1"/>
              <a:gd name="T184" fmla="*/ 0 h 387"/>
              <a:gd name="T185" fmla="*/ 1391 w 1391"/>
              <a:gd name="T186" fmla="*/ 387 h 3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1" h="387">
                <a:moveTo>
                  <a:pt x="1390" y="231"/>
                </a:moveTo>
                <a:lnTo>
                  <a:pt x="1284" y="378"/>
                </a:lnTo>
                <a:lnTo>
                  <a:pt x="1272" y="369"/>
                </a:lnTo>
                <a:lnTo>
                  <a:pt x="1260" y="360"/>
                </a:lnTo>
                <a:lnTo>
                  <a:pt x="1245" y="349"/>
                </a:lnTo>
                <a:lnTo>
                  <a:pt x="1231" y="338"/>
                </a:lnTo>
                <a:lnTo>
                  <a:pt x="1216" y="328"/>
                </a:lnTo>
                <a:lnTo>
                  <a:pt x="1204" y="320"/>
                </a:lnTo>
                <a:lnTo>
                  <a:pt x="1188" y="310"/>
                </a:lnTo>
                <a:lnTo>
                  <a:pt x="1175" y="302"/>
                </a:lnTo>
                <a:lnTo>
                  <a:pt x="1158" y="293"/>
                </a:lnTo>
                <a:lnTo>
                  <a:pt x="1144" y="284"/>
                </a:lnTo>
                <a:lnTo>
                  <a:pt x="1128" y="277"/>
                </a:lnTo>
                <a:lnTo>
                  <a:pt x="1113" y="270"/>
                </a:lnTo>
                <a:lnTo>
                  <a:pt x="1100" y="264"/>
                </a:lnTo>
                <a:lnTo>
                  <a:pt x="1087" y="258"/>
                </a:lnTo>
                <a:lnTo>
                  <a:pt x="1072" y="252"/>
                </a:lnTo>
                <a:lnTo>
                  <a:pt x="1058" y="246"/>
                </a:lnTo>
                <a:lnTo>
                  <a:pt x="1042" y="240"/>
                </a:lnTo>
                <a:lnTo>
                  <a:pt x="1026" y="234"/>
                </a:lnTo>
                <a:lnTo>
                  <a:pt x="1016" y="229"/>
                </a:lnTo>
                <a:lnTo>
                  <a:pt x="1002" y="224"/>
                </a:lnTo>
                <a:lnTo>
                  <a:pt x="984" y="219"/>
                </a:lnTo>
                <a:lnTo>
                  <a:pt x="965" y="214"/>
                </a:lnTo>
                <a:lnTo>
                  <a:pt x="943" y="207"/>
                </a:lnTo>
                <a:lnTo>
                  <a:pt x="921" y="201"/>
                </a:lnTo>
                <a:lnTo>
                  <a:pt x="898" y="196"/>
                </a:lnTo>
                <a:lnTo>
                  <a:pt x="876" y="191"/>
                </a:lnTo>
                <a:lnTo>
                  <a:pt x="851" y="188"/>
                </a:lnTo>
                <a:lnTo>
                  <a:pt x="830" y="186"/>
                </a:lnTo>
                <a:lnTo>
                  <a:pt x="810" y="184"/>
                </a:lnTo>
                <a:lnTo>
                  <a:pt x="787" y="181"/>
                </a:lnTo>
                <a:lnTo>
                  <a:pt x="761" y="180"/>
                </a:lnTo>
                <a:lnTo>
                  <a:pt x="734" y="179"/>
                </a:lnTo>
                <a:lnTo>
                  <a:pt x="711" y="179"/>
                </a:lnTo>
                <a:lnTo>
                  <a:pt x="684" y="180"/>
                </a:lnTo>
                <a:lnTo>
                  <a:pt x="657" y="181"/>
                </a:lnTo>
                <a:lnTo>
                  <a:pt x="632" y="184"/>
                </a:lnTo>
                <a:lnTo>
                  <a:pt x="608" y="186"/>
                </a:lnTo>
                <a:lnTo>
                  <a:pt x="585" y="189"/>
                </a:lnTo>
                <a:lnTo>
                  <a:pt x="564" y="193"/>
                </a:lnTo>
                <a:lnTo>
                  <a:pt x="540" y="197"/>
                </a:lnTo>
                <a:lnTo>
                  <a:pt x="517" y="203"/>
                </a:lnTo>
                <a:lnTo>
                  <a:pt x="495" y="208"/>
                </a:lnTo>
                <a:lnTo>
                  <a:pt x="471" y="214"/>
                </a:lnTo>
                <a:lnTo>
                  <a:pt x="450" y="221"/>
                </a:lnTo>
                <a:lnTo>
                  <a:pt x="425" y="229"/>
                </a:lnTo>
                <a:lnTo>
                  <a:pt x="401" y="237"/>
                </a:lnTo>
                <a:lnTo>
                  <a:pt x="377" y="246"/>
                </a:lnTo>
                <a:lnTo>
                  <a:pt x="353" y="257"/>
                </a:lnTo>
                <a:lnTo>
                  <a:pt x="328" y="268"/>
                </a:lnTo>
                <a:lnTo>
                  <a:pt x="307" y="279"/>
                </a:lnTo>
                <a:lnTo>
                  <a:pt x="285" y="290"/>
                </a:lnTo>
                <a:lnTo>
                  <a:pt x="259" y="305"/>
                </a:lnTo>
                <a:lnTo>
                  <a:pt x="239" y="318"/>
                </a:lnTo>
                <a:lnTo>
                  <a:pt x="215" y="334"/>
                </a:lnTo>
                <a:lnTo>
                  <a:pt x="249" y="386"/>
                </a:lnTo>
                <a:lnTo>
                  <a:pt x="0" y="377"/>
                </a:lnTo>
                <a:lnTo>
                  <a:pt x="86" y="136"/>
                </a:lnTo>
                <a:lnTo>
                  <a:pt x="118" y="186"/>
                </a:lnTo>
                <a:lnTo>
                  <a:pt x="146" y="168"/>
                </a:lnTo>
                <a:lnTo>
                  <a:pt x="171" y="153"/>
                </a:lnTo>
                <a:lnTo>
                  <a:pt x="197" y="138"/>
                </a:lnTo>
                <a:lnTo>
                  <a:pt x="221" y="125"/>
                </a:lnTo>
                <a:lnTo>
                  <a:pt x="244" y="113"/>
                </a:lnTo>
                <a:lnTo>
                  <a:pt x="266" y="102"/>
                </a:lnTo>
                <a:lnTo>
                  <a:pt x="292" y="91"/>
                </a:lnTo>
                <a:lnTo>
                  <a:pt x="314" y="81"/>
                </a:lnTo>
                <a:lnTo>
                  <a:pt x="336" y="72"/>
                </a:lnTo>
                <a:lnTo>
                  <a:pt x="360" y="64"/>
                </a:lnTo>
                <a:lnTo>
                  <a:pt x="390" y="53"/>
                </a:lnTo>
                <a:lnTo>
                  <a:pt x="414" y="45"/>
                </a:lnTo>
                <a:lnTo>
                  <a:pt x="438" y="38"/>
                </a:lnTo>
                <a:lnTo>
                  <a:pt x="461" y="32"/>
                </a:lnTo>
                <a:lnTo>
                  <a:pt x="489" y="26"/>
                </a:lnTo>
                <a:lnTo>
                  <a:pt x="516" y="21"/>
                </a:lnTo>
                <a:lnTo>
                  <a:pt x="540" y="16"/>
                </a:lnTo>
                <a:lnTo>
                  <a:pt x="564" y="12"/>
                </a:lnTo>
                <a:lnTo>
                  <a:pt x="593" y="9"/>
                </a:lnTo>
                <a:lnTo>
                  <a:pt x="619" y="6"/>
                </a:lnTo>
                <a:lnTo>
                  <a:pt x="645" y="3"/>
                </a:lnTo>
                <a:lnTo>
                  <a:pt x="670" y="2"/>
                </a:lnTo>
                <a:lnTo>
                  <a:pt x="693" y="0"/>
                </a:lnTo>
                <a:lnTo>
                  <a:pt x="718" y="0"/>
                </a:lnTo>
                <a:lnTo>
                  <a:pt x="741" y="1"/>
                </a:lnTo>
                <a:lnTo>
                  <a:pt x="769" y="1"/>
                </a:lnTo>
                <a:lnTo>
                  <a:pt x="795" y="1"/>
                </a:lnTo>
                <a:lnTo>
                  <a:pt x="820" y="5"/>
                </a:lnTo>
                <a:lnTo>
                  <a:pt x="846" y="8"/>
                </a:lnTo>
                <a:lnTo>
                  <a:pt x="869" y="11"/>
                </a:lnTo>
                <a:lnTo>
                  <a:pt x="892" y="13"/>
                </a:lnTo>
                <a:lnTo>
                  <a:pt x="913" y="17"/>
                </a:lnTo>
                <a:lnTo>
                  <a:pt x="938" y="22"/>
                </a:lnTo>
                <a:lnTo>
                  <a:pt x="964" y="29"/>
                </a:lnTo>
                <a:lnTo>
                  <a:pt x="985" y="33"/>
                </a:lnTo>
                <a:lnTo>
                  <a:pt x="1009" y="40"/>
                </a:lnTo>
                <a:lnTo>
                  <a:pt x="1031" y="47"/>
                </a:lnTo>
                <a:lnTo>
                  <a:pt x="1056" y="55"/>
                </a:lnTo>
                <a:lnTo>
                  <a:pt x="1079" y="63"/>
                </a:lnTo>
                <a:lnTo>
                  <a:pt x="1101" y="70"/>
                </a:lnTo>
                <a:lnTo>
                  <a:pt x="1126" y="79"/>
                </a:lnTo>
                <a:lnTo>
                  <a:pt x="1145" y="87"/>
                </a:lnTo>
                <a:lnTo>
                  <a:pt x="1165" y="95"/>
                </a:lnTo>
                <a:lnTo>
                  <a:pt x="1177" y="101"/>
                </a:lnTo>
                <a:lnTo>
                  <a:pt x="1191" y="107"/>
                </a:lnTo>
                <a:lnTo>
                  <a:pt x="1202" y="110"/>
                </a:lnTo>
                <a:lnTo>
                  <a:pt x="1211" y="117"/>
                </a:lnTo>
                <a:lnTo>
                  <a:pt x="1222" y="123"/>
                </a:lnTo>
                <a:lnTo>
                  <a:pt x="1234" y="130"/>
                </a:lnTo>
                <a:lnTo>
                  <a:pt x="1246" y="138"/>
                </a:lnTo>
                <a:lnTo>
                  <a:pt x="1258" y="143"/>
                </a:lnTo>
                <a:lnTo>
                  <a:pt x="1268" y="149"/>
                </a:lnTo>
                <a:lnTo>
                  <a:pt x="1281" y="156"/>
                </a:lnTo>
                <a:lnTo>
                  <a:pt x="1293" y="164"/>
                </a:lnTo>
                <a:lnTo>
                  <a:pt x="1305" y="171"/>
                </a:lnTo>
                <a:lnTo>
                  <a:pt x="1318" y="179"/>
                </a:lnTo>
                <a:lnTo>
                  <a:pt x="1329" y="187"/>
                </a:lnTo>
                <a:lnTo>
                  <a:pt x="1339" y="192"/>
                </a:lnTo>
                <a:lnTo>
                  <a:pt x="1349" y="201"/>
                </a:lnTo>
                <a:lnTo>
                  <a:pt x="1361" y="209"/>
                </a:lnTo>
                <a:lnTo>
                  <a:pt x="1372" y="217"/>
                </a:lnTo>
                <a:lnTo>
                  <a:pt x="1380" y="224"/>
                </a:lnTo>
                <a:lnTo>
                  <a:pt x="1390" y="231"/>
                </a:lnTo>
              </a:path>
            </a:pathLst>
          </a:custGeom>
          <a:gradFill rotWithShape="0">
            <a:gsLst>
              <a:gs pos="0">
                <a:srgbClr val="990000"/>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11" name="Freeform 23">
            <a:extLst>
              <a:ext uri="{FF2B5EF4-FFF2-40B4-BE49-F238E27FC236}">
                <a16:creationId xmlns:a16="http://schemas.microsoft.com/office/drawing/2014/main" id="{5F6D7B1E-9BF2-99CF-D5AD-4A56A12DEB66}"/>
              </a:ext>
            </a:extLst>
          </p:cNvPr>
          <p:cNvSpPr>
            <a:spLocks/>
          </p:cNvSpPr>
          <p:nvPr/>
        </p:nvSpPr>
        <p:spPr bwMode="auto">
          <a:xfrm>
            <a:off x="4859242" y="2633704"/>
            <a:ext cx="1521324" cy="1578836"/>
          </a:xfrm>
          <a:custGeom>
            <a:avLst/>
            <a:gdLst>
              <a:gd name="T0" fmla="*/ 2147483646 w 818"/>
              <a:gd name="T1" fmla="*/ 2147483646 h 851"/>
              <a:gd name="T2" fmla="*/ 2147483646 w 818"/>
              <a:gd name="T3" fmla="*/ 2147483646 h 851"/>
              <a:gd name="T4" fmla="*/ 2147483646 w 818"/>
              <a:gd name="T5" fmla="*/ 2147483646 h 851"/>
              <a:gd name="T6" fmla="*/ 2147483646 w 818"/>
              <a:gd name="T7" fmla="*/ 2147483646 h 851"/>
              <a:gd name="T8" fmla="*/ 2147483646 w 818"/>
              <a:gd name="T9" fmla="*/ 2147483646 h 851"/>
              <a:gd name="T10" fmla="*/ 2147483646 w 818"/>
              <a:gd name="T11" fmla="*/ 2147483646 h 851"/>
              <a:gd name="T12" fmla="*/ 2147483646 w 818"/>
              <a:gd name="T13" fmla="*/ 2147483646 h 851"/>
              <a:gd name="T14" fmla="*/ 2147483646 w 818"/>
              <a:gd name="T15" fmla="*/ 2147483646 h 851"/>
              <a:gd name="T16" fmla="*/ 2147483646 w 818"/>
              <a:gd name="T17" fmla="*/ 2147483646 h 851"/>
              <a:gd name="T18" fmla="*/ 2147483646 w 818"/>
              <a:gd name="T19" fmla="*/ 2147483646 h 851"/>
              <a:gd name="T20" fmla="*/ 2147483646 w 818"/>
              <a:gd name="T21" fmla="*/ 2147483646 h 851"/>
              <a:gd name="T22" fmla="*/ 2147483646 w 818"/>
              <a:gd name="T23" fmla="*/ 2147483646 h 851"/>
              <a:gd name="T24" fmla="*/ 2147483646 w 818"/>
              <a:gd name="T25" fmla="*/ 2147483646 h 851"/>
              <a:gd name="T26" fmla="*/ 2147483646 w 818"/>
              <a:gd name="T27" fmla="*/ 2147483646 h 851"/>
              <a:gd name="T28" fmla="*/ 2147483646 w 818"/>
              <a:gd name="T29" fmla="*/ 2147483646 h 851"/>
              <a:gd name="T30" fmla="*/ 2147483646 w 818"/>
              <a:gd name="T31" fmla="*/ 2147483646 h 851"/>
              <a:gd name="T32" fmla="*/ 2147483646 w 818"/>
              <a:gd name="T33" fmla="*/ 2147483646 h 851"/>
              <a:gd name="T34" fmla="*/ 2147483646 w 818"/>
              <a:gd name="T35" fmla="*/ 2147483646 h 851"/>
              <a:gd name="T36" fmla="*/ 2147483646 w 818"/>
              <a:gd name="T37" fmla="*/ 2147483646 h 851"/>
              <a:gd name="T38" fmla="*/ 2147483646 w 818"/>
              <a:gd name="T39" fmla="*/ 2147483646 h 851"/>
              <a:gd name="T40" fmla="*/ 2147483646 w 818"/>
              <a:gd name="T41" fmla="*/ 2147483646 h 851"/>
              <a:gd name="T42" fmla="*/ 2147483646 w 818"/>
              <a:gd name="T43" fmla="*/ 2147483646 h 851"/>
              <a:gd name="T44" fmla="*/ 2147483646 w 818"/>
              <a:gd name="T45" fmla="*/ 2147483646 h 851"/>
              <a:gd name="T46" fmla="*/ 2147483646 w 818"/>
              <a:gd name="T47" fmla="*/ 2147483646 h 851"/>
              <a:gd name="T48" fmla="*/ 2147483646 w 818"/>
              <a:gd name="T49" fmla="*/ 2147483646 h 851"/>
              <a:gd name="T50" fmla="*/ 2147483646 w 818"/>
              <a:gd name="T51" fmla="*/ 2147483646 h 851"/>
              <a:gd name="T52" fmla="*/ 2147483646 w 818"/>
              <a:gd name="T53" fmla="*/ 2147483646 h 851"/>
              <a:gd name="T54" fmla="*/ 2147483646 w 818"/>
              <a:gd name="T55" fmla="*/ 2147483646 h 851"/>
              <a:gd name="T56" fmla="*/ 2147483646 w 818"/>
              <a:gd name="T57" fmla="*/ 2147483646 h 851"/>
              <a:gd name="T58" fmla="*/ 2147483646 w 818"/>
              <a:gd name="T59" fmla="*/ 2147483646 h 851"/>
              <a:gd name="T60" fmla="*/ 2147483646 w 818"/>
              <a:gd name="T61" fmla="*/ 2147483646 h 851"/>
              <a:gd name="T62" fmla="*/ 2147483646 w 818"/>
              <a:gd name="T63" fmla="*/ 2147483646 h 851"/>
              <a:gd name="T64" fmla="*/ 2147483646 w 818"/>
              <a:gd name="T65" fmla="*/ 2147483646 h 851"/>
              <a:gd name="T66" fmla="*/ 2147483646 w 818"/>
              <a:gd name="T67" fmla="*/ 2147483646 h 851"/>
              <a:gd name="T68" fmla="*/ 2147483646 w 818"/>
              <a:gd name="T69" fmla="*/ 2147483646 h 851"/>
              <a:gd name="T70" fmla="*/ 2147483646 w 818"/>
              <a:gd name="T71" fmla="*/ 2147483646 h 851"/>
              <a:gd name="T72" fmla="*/ 2147483646 w 818"/>
              <a:gd name="T73" fmla="*/ 2147483646 h 851"/>
              <a:gd name="T74" fmla="*/ 2147483646 w 818"/>
              <a:gd name="T75" fmla="*/ 2147483646 h 851"/>
              <a:gd name="T76" fmla="*/ 2147483646 w 818"/>
              <a:gd name="T77" fmla="*/ 2147483646 h 851"/>
              <a:gd name="T78" fmla="*/ 2147483646 w 818"/>
              <a:gd name="T79" fmla="*/ 2147483646 h 851"/>
              <a:gd name="T80" fmla="*/ 2147483646 w 818"/>
              <a:gd name="T81" fmla="*/ 2147483646 h 851"/>
              <a:gd name="T82" fmla="*/ 2147483646 w 818"/>
              <a:gd name="T83" fmla="*/ 2147483646 h 851"/>
              <a:gd name="T84" fmla="*/ 2147483646 w 818"/>
              <a:gd name="T85" fmla="*/ 2147483646 h 851"/>
              <a:gd name="T86" fmla="*/ 2147483646 w 818"/>
              <a:gd name="T87" fmla="*/ 2147483646 h 851"/>
              <a:gd name="T88" fmla="*/ 2147483646 w 818"/>
              <a:gd name="T89" fmla="*/ 2147483646 h 851"/>
              <a:gd name="T90" fmla="*/ 2147483646 w 818"/>
              <a:gd name="T91" fmla="*/ 2147483646 h 851"/>
              <a:gd name="T92" fmla="*/ 2147483646 w 818"/>
              <a:gd name="T93" fmla="*/ 2147483646 h 851"/>
              <a:gd name="T94" fmla="*/ 2147483646 w 818"/>
              <a:gd name="T95" fmla="*/ 2147483646 h 851"/>
              <a:gd name="T96" fmla="*/ 2147483646 w 818"/>
              <a:gd name="T97" fmla="*/ 2147483646 h 851"/>
              <a:gd name="T98" fmla="*/ 2147483646 w 818"/>
              <a:gd name="T99" fmla="*/ 2147483646 h 851"/>
              <a:gd name="T100" fmla="*/ 2147483646 w 818"/>
              <a:gd name="T101" fmla="*/ 2147483646 h 851"/>
              <a:gd name="T102" fmla="*/ 2147483646 w 818"/>
              <a:gd name="T103" fmla="*/ 2147483646 h 851"/>
              <a:gd name="T104" fmla="*/ 2147483646 w 818"/>
              <a:gd name="T105" fmla="*/ 2147483646 h 851"/>
              <a:gd name="T106" fmla="*/ 0 w 818"/>
              <a:gd name="T107" fmla="*/ 2147483646 h 851"/>
              <a:gd name="T108" fmla="*/ 2147483646 w 818"/>
              <a:gd name="T109" fmla="*/ 2147483646 h 851"/>
              <a:gd name="T110" fmla="*/ 2147483646 w 818"/>
              <a:gd name="T111" fmla="*/ 2147483646 h 851"/>
              <a:gd name="T112" fmla="*/ 2147483646 w 818"/>
              <a:gd name="T113" fmla="*/ 2147483646 h 851"/>
              <a:gd name="T114" fmla="*/ 2147483646 w 818"/>
              <a:gd name="T115" fmla="*/ 2147483646 h 851"/>
              <a:gd name="T116" fmla="*/ 2147483646 w 818"/>
              <a:gd name="T117" fmla="*/ 2147483646 h 851"/>
              <a:gd name="T118" fmla="*/ 2147483646 w 818"/>
              <a:gd name="T119" fmla="*/ 2147483646 h 851"/>
              <a:gd name="T120" fmla="*/ 2147483646 w 818"/>
              <a:gd name="T121" fmla="*/ 2147483646 h 851"/>
              <a:gd name="T122" fmla="*/ 2147483646 w 818"/>
              <a:gd name="T123" fmla="*/ 2147483646 h 8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8"/>
              <a:gd name="T187" fmla="*/ 0 h 851"/>
              <a:gd name="T188" fmla="*/ 818 w 818"/>
              <a:gd name="T189" fmla="*/ 851 h 8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8" h="851">
                <a:moveTo>
                  <a:pt x="27" y="88"/>
                </a:moveTo>
                <a:lnTo>
                  <a:pt x="33" y="70"/>
                </a:lnTo>
                <a:lnTo>
                  <a:pt x="218" y="0"/>
                </a:lnTo>
                <a:lnTo>
                  <a:pt x="217" y="17"/>
                </a:lnTo>
                <a:lnTo>
                  <a:pt x="212" y="32"/>
                </a:lnTo>
                <a:lnTo>
                  <a:pt x="210" y="46"/>
                </a:lnTo>
                <a:lnTo>
                  <a:pt x="205" y="66"/>
                </a:lnTo>
                <a:lnTo>
                  <a:pt x="203" y="80"/>
                </a:lnTo>
                <a:lnTo>
                  <a:pt x="199" y="96"/>
                </a:lnTo>
                <a:lnTo>
                  <a:pt x="198" y="109"/>
                </a:lnTo>
                <a:lnTo>
                  <a:pt x="196" y="127"/>
                </a:lnTo>
                <a:lnTo>
                  <a:pt x="194" y="140"/>
                </a:lnTo>
                <a:lnTo>
                  <a:pt x="193" y="155"/>
                </a:lnTo>
                <a:lnTo>
                  <a:pt x="192" y="170"/>
                </a:lnTo>
                <a:lnTo>
                  <a:pt x="192" y="187"/>
                </a:lnTo>
                <a:lnTo>
                  <a:pt x="194" y="200"/>
                </a:lnTo>
                <a:lnTo>
                  <a:pt x="194" y="212"/>
                </a:lnTo>
                <a:lnTo>
                  <a:pt x="195" y="223"/>
                </a:lnTo>
                <a:lnTo>
                  <a:pt x="194" y="236"/>
                </a:lnTo>
                <a:lnTo>
                  <a:pt x="197" y="250"/>
                </a:lnTo>
                <a:lnTo>
                  <a:pt x="198" y="263"/>
                </a:lnTo>
                <a:lnTo>
                  <a:pt x="200" y="276"/>
                </a:lnTo>
                <a:lnTo>
                  <a:pt x="201" y="285"/>
                </a:lnTo>
                <a:lnTo>
                  <a:pt x="203" y="297"/>
                </a:lnTo>
                <a:lnTo>
                  <a:pt x="206" y="311"/>
                </a:lnTo>
                <a:lnTo>
                  <a:pt x="209" y="326"/>
                </a:lnTo>
                <a:lnTo>
                  <a:pt x="214" y="342"/>
                </a:lnTo>
                <a:lnTo>
                  <a:pt x="218" y="359"/>
                </a:lnTo>
                <a:lnTo>
                  <a:pt x="224" y="375"/>
                </a:lnTo>
                <a:lnTo>
                  <a:pt x="231" y="391"/>
                </a:lnTo>
                <a:lnTo>
                  <a:pt x="238" y="406"/>
                </a:lnTo>
                <a:lnTo>
                  <a:pt x="245" y="418"/>
                </a:lnTo>
                <a:lnTo>
                  <a:pt x="255" y="431"/>
                </a:lnTo>
                <a:lnTo>
                  <a:pt x="263" y="446"/>
                </a:lnTo>
                <a:lnTo>
                  <a:pt x="274" y="459"/>
                </a:lnTo>
                <a:lnTo>
                  <a:pt x="284" y="475"/>
                </a:lnTo>
                <a:lnTo>
                  <a:pt x="296" y="487"/>
                </a:lnTo>
                <a:lnTo>
                  <a:pt x="309" y="501"/>
                </a:lnTo>
                <a:lnTo>
                  <a:pt x="322" y="514"/>
                </a:lnTo>
                <a:lnTo>
                  <a:pt x="337" y="524"/>
                </a:lnTo>
                <a:lnTo>
                  <a:pt x="351" y="535"/>
                </a:lnTo>
                <a:lnTo>
                  <a:pt x="365" y="543"/>
                </a:lnTo>
                <a:lnTo>
                  <a:pt x="377" y="552"/>
                </a:lnTo>
                <a:lnTo>
                  <a:pt x="393" y="562"/>
                </a:lnTo>
                <a:lnTo>
                  <a:pt x="409" y="568"/>
                </a:lnTo>
                <a:lnTo>
                  <a:pt x="424" y="574"/>
                </a:lnTo>
                <a:lnTo>
                  <a:pt x="444" y="580"/>
                </a:lnTo>
                <a:lnTo>
                  <a:pt x="457" y="587"/>
                </a:lnTo>
                <a:lnTo>
                  <a:pt x="477" y="593"/>
                </a:lnTo>
                <a:lnTo>
                  <a:pt x="496" y="599"/>
                </a:lnTo>
                <a:lnTo>
                  <a:pt x="515" y="603"/>
                </a:lnTo>
                <a:lnTo>
                  <a:pt x="537" y="609"/>
                </a:lnTo>
                <a:lnTo>
                  <a:pt x="558" y="611"/>
                </a:lnTo>
                <a:lnTo>
                  <a:pt x="580" y="613"/>
                </a:lnTo>
                <a:lnTo>
                  <a:pt x="601" y="614"/>
                </a:lnTo>
                <a:lnTo>
                  <a:pt x="628" y="613"/>
                </a:lnTo>
                <a:lnTo>
                  <a:pt x="649" y="613"/>
                </a:lnTo>
                <a:lnTo>
                  <a:pt x="675" y="612"/>
                </a:lnTo>
                <a:lnTo>
                  <a:pt x="708" y="552"/>
                </a:lnTo>
                <a:lnTo>
                  <a:pt x="817" y="689"/>
                </a:lnTo>
                <a:lnTo>
                  <a:pt x="547" y="850"/>
                </a:lnTo>
                <a:lnTo>
                  <a:pt x="578" y="791"/>
                </a:lnTo>
                <a:lnTo>
                  <a:pt x="550" y="791"/>
                </a:lnTo>
                <a:lnTo>
                  <a:pt x="524" y="791"/>
                </a:lnTo>
                <a:lnTo>
                  <a:pt x="497" y="790"/>
                </a:lnTo>
                <a:lnTo>
                  <a:pt x="474" y="788"/>
                </a:lnTo>
                <a:lnTo>
                  <a:pt x="452" y="789"/>
                </a:lnTo>
                <a:lnTo>
                  <a:pt x="430" y="784"/>
                </a:lnTo>
                <a:lnTo>
                  <a:pt x="408" y="780"/>
                </a:lnTo>
                <a:lnTo>
                  <a:pt x="389" y="777"/>
                </a:lnTo>
                <a:lnTo>
                  <a:pt x="371" y="773"/>
                </a:lnTo>
                <a:lnTo>
                  <a:pt x="351" y="768"/>
                </a:lnTo>
                <a:lnTo>
                  <a:pt x="326" y="762"/>
                </a:lnTo>
                <a:lnTo>
                  <a:pt x="307" y="757"/>
                </a:lnTo>
                <a:lnTo>
                  <a:pt x="291" y="749"/>
                </a:lnTo>
                <a:lnTo>
                  <a:pt x="275" y="742"/>
                </a:lnTo>
                <a:lnTo>
                  <a:pt x="255" y="733"/>
                </a:lnTo>
                <a:lnTo>
                  <a:pt x="238" y="725"/>
                </a:lnTo>
                <a:lnTo>
                  <a:pt x="223" y="715"/>
                </a:lnTo>
                <a:lnTo>
                  <a:pt x="207" y="706"/>
                </a:lnTo>
                <a:lnTo>
                  <a:pt x="189" y="695"/>
                </a:lnTo>
                <a:lnTo>
                  <a:pt x="174" y="683"/>
                </a:lnTo>
                <a:lnTo>
                  <a:pt x="160" y="674"/>
                </a:lnTo>
                <a:lnTo>
                  <a:pt x="146" y="660"/>
                </a:lnTo>
                <a:lnTo>
                  <a:pt x="135" y="649"/>
                </a:lnTo>
                <a:lnTo>
                  <a:pt x="123" y="637"/>
                </a:lnTo>
                <a:lnTo>
                  <a:pt x="111" y="623"/>
                </a:lnTo>
                <a:lnTo>
                  <a:pt x="100" y="608"/>
                </a:lnTo>
                <a:lnTo>
                  <a:pt x="88" y="595"/>
                </a:lnTo>
                <a:lnTo>
                  <a:pt x="79" y="579"/>
                </a:lnTo>
                <a:lnTo>
                  <a:pt x="70" y="563"/>
                </a:lnTo>
                <a:lnTo>
                  <a:pt x="60" y="548"/>
                </a:lnTo>
                <a:lnTo>
                  <a:pt x="54" y="534"/>
                </a:lnTo>
                <a:lnTo>
                  <a:pt x="47" y="522"/>
                </a:lnTo>
                <a:lnTo>
                  <a:pt x="39" y="502"/>
                </a:lnTo>
                <a:lnTo>
                  <a:pt x="34" y="484"/>
                </a:lnTo>
                <a:lnTo>
                  <a:pt x="29" y="468"/>
                </a:lnTo>
                <a:lnTo>
                  <a:pt x="25" y="450"/>
                </a:lnTo>
                <a:lnTo>
                  <a:pt x="19" y="433"/>
                </a:lnTo>
                <a:lnTo>
                  <a:pt x="16" y="414"/>
                </a:lnTo>
                <a:lnTo>
                  <a:pt x="13" y="394"/>
                </a:lnTo>
                <a:lnTo>
                  <a:pt x="10" y="377"/>
                </a:lnTo>
                <a:lnTo>
                  <a:pt x="6" y="357"/>
                </a:lnTo>
                <a:lnTo>
                  <a:pt x="5" y="339"/>
                </a:lnTo>
                <a:lnTo>
                  <a:pt x="2" y="323"/>
                </a:lnTo>
                <a:lnTo>
                  <a:pt x="3" y="310"/>
                </a:lnTo>
                <a:lnTo>
                  <a:pt x="2" y="299"/>
                </a:lnTo>
                <a:lnTo>
                  <a:pt x="0" y="289"/>
                </a:lnTo>
                <a:lnTo>
                  <a:pt x="2" y="280"/>
                </a:lnTo>
                <a:lnTo>
                  <a:pt x="3" y="269"/>
                </a:lnTo>
                <a:lnTo>
                  <a:pt x="3" y="257"/>
                </a:lnTo>
                <a:lnTo>
                  <a:pt x="4" y="244"/>
                </a:lnTo>
                <a:lnTo>
                  <a:pt x="6" y="232"/>
                </a:lnTo>
                <a:lnTo>
                  <a:pt x="6" y="222"/>
                </a:lnTo>
                <a:lnTo>
                  <a:pt x="7" y="211"/>
                </a:lnTo>
                <a:lnTo>
                  <a:pt x="7" y="198"/>
                </a:lnTo>
                <a:lnTo>
                  <a:pt x="9" y="185"/>
                </a:lnTo>
                <a:lnTo>
                  <a:pt x="10" y="170"/>
                </a:lnTo>
                <a:lnTo>
                  <a:pt x="13" y="158"/>
                </a:lnTo>
                <a:lnTo>
                  <a:pt x="14" y="149"/>
                </a:lnTo>
                <a:lnTo>
                  <a:pt x="17" y="136"/>
                </a:lnTo>
                <a:lnTo>
                  <a:pt x="19" y="122"/>
                </a:lnTo>
                <a:lnTo>
                  <a:pt x="22" y="110"/>
                </a:lnTo>
                <a:lnTo>
                  <a:pt x="24" y="99"/>
                </a:lnTo>
                <a:lnTo>
                  <a:pt x="27" y="88"/>
                </a:lnTo>
              </a:path>
            </a:pathLst>
          </a:custGeom>
          <a:gradFill rotWithShape="0">
            <a:gsLst>
              <a:gs pos="0">
                <a:srgbClr val="000066"/>
              </a:gs>
              <a:gs pos="100000">
                <a:srgbClr val="CC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2307"/>
                                        </p:tgtEl>
                                        <p:attrNameLst>
                                          <p:attrName>style.visibility</p:attrName>
                                        </p:attrNameLst>
                                      </p:cBhvr>
                                      <p:to>
                                        <p:strVal val="visible"/>
                                      </p:to>
                                    </p:set>
                                    <p:animEffect transition="in" filter="wipe(up)">
                                      <p:cBhvr>
                                        <p:cTn id="11" dur="500"/>
                                        <p:tgtEl>
                                          <p:spTgt spid="12307"/>
                                        </p:tgtEl>
                                      </p:cBhvr>
                                    </p:animEffect>
                                  </p:childTnLst>
                                  <p:subTnLst>
                                    <p:animClr clrSpc="rgb" dir="cw">
                                      <p:cBhvr override="childStyle">
                                        <p:cTn dur="1" fill="hold" display="0" masterRel="nextClick" afterEffect="1"/>
                                        <p:tgtEl>
                                          <p:spTgt spid="12307"/>
                                        </p:tgtEl>
                                        <p:attrNameLst>
                                          <p:attrName>ppt_c</p:attrName>
                                        </p:attrNameLst>
                                      </p:cBhvr>
                                      <p:to>
                                        <a:srgbClr val="B2B2B2"/>
                                      </p:to>
                                    </p:animClr>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12308"/>
                                        </p:tgtEl>
                                        <p:attrNameLst>
                                          <p:attrName>style.visibility</p:attrName>
                                        </p:attrNameLst>
                                      </p:cBhvr>
                                      <p:to>
                                        <p:strVal val="visible"/>
                                      </p:to>
                                    </p:set>
                                    <p:animEffect transition="in" filter="wipe(left)">
                                      <p:cBhvr>
                                        <p:cTn id="15" dur="500"/>
                                        <p:tgtEl>
                                          <p:spTgt spid="12308"/>
                                        </p:tgtEl>
                                      </p:cBhvr>
                                    </p:animEffect>
                                  </p:childTnLst>
                                  <p:subTnLst>
                                    <p:animClr clrSpc="rgb" dir="cw">
                                      <p:cBhvr override="childStyle">
                                        <p:cTn dur="1" fill="hold" display="0" masterRel="nextClick" afterEffect="1"/>
                                        <p:tgtEl>
                                          <p:spTgt spid="12308"/>
                                        </p:tgtEl>
                                        <p:attrNameLst>
                                          <p:attrName>ppt_c</p:attrName>
                                        </p:attrNameLst>
                                      </p:cBhvr>
                                      <p:to>
                                        <a:srgbClr val="B2B2B2"/>
                                      </p:to>
                                    </p:animClr>
                                    <p:audio>
                                      <p:cMediaNode>
                                        <p:cTn display="0" masterRel="sameClick">
                                          <p:stCondLst>
                                            <p:cond evt="begin" delay="0">
                                              <p:tn val="13"/>
                                            </p:cond>
                                          </p:stCondLst>
                                          <p:endCondLst>
                                            <p:cond evt="onStopAudio" delay="0">
                                              <p:tgtEl>
                                                <p:sldTgt/>
                                              </p:tgtEl>
                                            </p:cond>
                                          </p:endCondLst>
                                        </p:cTn>
                                        <p:tgtEl>
                                          <p:sndTgt r:embed="rId3" name="Whoosh"/>
                                        </p:tgtEl>
                                      </p:cMediaNode>
                                    </p:audio>
                                  </p:subTnLst>
                                </p:cTn>
                              </p:par>
                            </p:childTnLst>
                          </p:cTn>
                        </p:par>
                        <p:par>
                          <p:cTn id="16" fill="hold" nodeType="afterGroup">
                            <p:stCondLst>
                              <p:cond delay="1000"/>
                            </p:stCondLst>
                            <p:childTnLst>
                              <p:par>
                                <p:cTn id="17" presetID="22" presetClass="entr" presetSubtype="4" fill="hold" nodeType="afterEffect">
                                  <p:stCondLst>
                                    <p:cond delay="0"/>
                                  </p:stCondLst>
                                  <p:childTnLst>
                                    <p:set>
                                      <p:cBhvr>
                                        <p:cTn id="18" dur="1" fill="hold">
                                          <p:stCondLst>
                                            <p:cond delay="0"/>
                                          </p:stCondLst>
                                        </p:cTn>
                                        <p:tgtEl>
                                          <p:spTgt spid="12309"/>
                                        </p:tgtEl>
                                        <p:attrNameLst>
                                          <p:attrName>style.visibility</p:attrName>
                                        </p:attrNameLst>
                                      </p:cBhvr>
                                      <p:to>
                                        <p:strVal val="visible"/>
                                      </p:to>
                                    </p:set>
                                    <p:animEffect transition="in" filter="wipe(down)">
                                      <p:cBhvr>
                                        <p:cTn id="19" dur="500"/>
                                        <p:tgtEl>
                                          <p:spTgt spid="12309"/>
                                        </p:tgtEl>
                                      </p:cBhvr>
                                    </p:animEffect>
                                  </p:childTnLst>
                                  <p:subTnLst>
                                    <p:animClr clrSpc="rgb" dir="cw">
                                      <p:cBhvr override="childStyle">
                                        <p:cTn dur="1" fill="hold" display="0" masterRel="nextClick" afterEffect="1"/>
                                        <p:tgtEl>
                                          <p:spTgt spid="12309"/>
                                        </p:tgtEl>
                                        <p:attrNameLst>
                                          <p:attrName>ppt_c</p:attrName>
                                        </p:attrNameLst>
                                      </p:cBhvr>
                                      <p:to>
                                        <a:srgbClr val="B2B2B2"/>
                                      </p:to>
                                    </p:animClr>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par>
                          <p:cTn id="20" fill="hold" nodeType="afterGroup">
                            <p:stCondLst>
                              <p:cond delay="1500"/>
                            </p:stCondLst>
                            <p:childTnLst>
                              <p:par>
                                <p:cTn id="21" presetID="22" presetClass="entr" presetSubtype="2" fill="hold" nodeType="afterEffect">
                                  <p:stCondLst>
                                    <p:cond delay="0"/>
                                  </p:stCondLst>
                                  <p:childTnLst>
                                    <p:set>
                                      <p:cBhvr>
                                        <p:cTn id="22" dur="1" fill="hold">
                                          <p:stCondLst>
                                            <p:cond delay="0"/>
                                          </p:stCondLst>
                                        </p:cTn>
                                        <p:tgtEl>
                                          <p:spTgt spid="12310"/>
                                        </p:tgtEl>
                                        <p:attrNameLst>
                                          <p:attrName>style.visibility</p:attrName>
                                        </p:attrNameLst>
                                      </p:cBhvr>
                                      <p:to>
                                        <p:strVal val="visible"/>
                                      </p:to>
                                    </p:set>
                                    <p:animEffect transition="in" filter="wipe(right)">
                                      <p:cBhvr>
                                        <p:cTn id="23" dur="500"/>
                                        <p:tgtEl>
                                          <p:spTgt spid="12310"/>
                                        </p:tgtEl>
                                      </p:cBhvr>
                                    </p:animEffect>
                                  </p:childTnLst>
                                  <p:subTnLst>
                                    <p:animClr clrSpc="rgb" dir="cw">
                                      <p:cBhvr override="childStyle">
                                        <p:cTn dur="1" fill="hold" display="0" masterRel="nextClick" afterEffect="1"/>
                                        <p:tgtEl>
                                          <p:spTgt spid="12310"/>
                                        </p:tgtEl>
                                        <p:attrNameLst>
                                          <p:attrName>ppt_c</p:attrName>
                                        </p:attrNameLst>
                                      </p:cBhvr>
                                      <p:to>
                                        <a:srgbClr val="B2B2B2"/>
                                      </p:to>
                                    </p:animClr>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par>
                          <p:cTn id="24" fill="hold" nodeType="afterGroup">
                            <p:stCondLst>
                              <p:cond delay="2000"/>
                            </p:stCondLst>
                            <p:childTnLst>
                              <p:par>
                                <p:cTn id="25" presetID="22" presetClass="entr" presetSubtype="1" fill="hold" nodeType="afterEffect">
                                  <p:stCondLst>
                                    <p:cond delay="0"/>
                                  </p:stCondLst>
                                  <p:childTnLst>
                                    <p:set>
                                      <p:cBhvr>
                                        <p:cTn id="26" dur="1" fill="hold">
                                          <p:stCondLst>
                                            <p:cond delay="0"/>
                                          </p:stCondLst>
                                        </p:cTn>
                                        <p:tgtEl>
                                          <p:spTgt spid="12311"/>
                                        </p:tgtEl>
                                        <p:attrNameLst>
                                          <p:attrName>style.visibility</p:attrName>
                                        </p:attrNameLst>
                                      </p:cBhvr>
                                      <p:to>
                                        <p:strVal val="visible"/>
                                      </p:to>
                                    </p:set>
                                    <p:animEffect transition="in" filter="wipe(up)">
                                      <p:cBhvr>
                                        <p:cTn id="27" dur="500"/>
                                        <p:tgtEl>
                                          <p:spTgt spid="12311"/>
                                        </p:tgtEl>
                                      </p:cBhvr>
                                    </p:animEffect>
                                  </p:childTnLst>
                                  <p:subTnLst>
                                    <p:animClr clrSpc="rgb" dir="cw">
                                      <p:cBhvr override="childStyle">
                                        <p:cTn dur="1" fill="hold" display="0" masterRel="nextClick" afterEffect="1"/>
                                        <p:tgtEl>
                                          <p:spTgt spid="12311"/>
                                        </p:tgtEl>
                                        <p:attrNameLst>
                                          <p:attrName>ppt_c</p:attrName>
                                        </p:attrNameLst>
                                      </p:cBhvr>
                                      <p:to>
                                        <a:srgbClr val="B2B2B2"/>
                                      </p:to>
                                    </p:animClr>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F1A17C59-2162-4AD3-95F0-0F836CC63DDB}"/>
              </a:ext>
            </a:extLst>
          </p:cNvPr>
          <p:cNvSpPr>
            <a:spLocks noGrp="1" noChangeArrowheads="1"/>
          </p:cNvSpPr>
          <p:nvPr>
            <p:ph type="title"/>
          </p:nvPr>
        </p:nvSpPr>
        <p:spPr>
          <a:xfrm>
            <a:off x="523875" y="295275"/>
            <a:ext cx="8229600" cy="858837"/>
          </a:xfrm>
        </p:spPr>
        <p:txBody>
          <a:bodyPr lIns="92075" tIns="46038" rIns="92075" bIns="46038"/>
          <a:lstStyle/>
          <a:p>
            <a:pPr algn="ctr" eaLnBrk="1" hangingPunct="1">
              <a:defRPr/>
            </a:pPr>
            <a:r>
              <a:rPr lang="en-US" b="1" dirty="0" err="1">
                <a:latin typeface="Verdana" panose="020B0604030504040204" pitchFamily="34" charset="0"/>
                <a:ea typeface="Verdana" panose="020B0604030504040204" pitchFamily="34" charset="0"/>
                <a:cs typeface="Verdana" panose="020B0604030504040204" pitchFamily="34" charset="0"/>
              </a:rPr>
              <a:t>Các</a:t>
            </a:r>
            <a:r>
              <a:rPr lang="en-US" b="1" dirty="0">
                <a:latin typeface="Verdana" panose="020B0604030504040204" pitchFamily="34" charset="0"/>
                <a:ea typeface="Verdana" panose="020B0604030504040204" pitchFamily="34" charset="0"/>
                <a:cs typeface="Verdana" panose="020B0604030504040204" pitchFamily="34" charset="0"/>
              </a:rPr>
              <a:t> </a:t>
            </a:r>
            <a:r>
              <a:rPr lang="en-US" b="1" dirty="0" err="1">
                <a:latin typeface="Verdana" panose="020B0604030504040204" pitchFamily="34" charset="0"/>
                <a:ea typeface="Verdana" panose="020B0604030504040204" pitchFamily="34" charset="0"/>
                <a:cs typeface="Verdana" panose="020B0604030504040204" pitchFamily="34" charset="0"/>
              </a:rPr>
              <a:t>lỗi</a:t>
            </a:r>
            <a:r>
              <a:rPr lang="en-US" b="1" dirty="0">
                <a:latin typeface="Verdana" panose="020B0604030504040204" pitchFamily="34" charset="0"/>
                <a:ea typeface="Verdana" panose="020B0604030504040204" pitchFamily="34" charset="0"/>
                <a:cs typeface="Verdana" panose="020B0604030504040204" pitchFamily="34" charset="0"/>
              </a:rPr>
              <a:t> </a:t>
            </a:r>
            <a:r>
              <a:rPr lang="en-US" b="1" dirty="0" err="1">
                <a:latin typeface="Verdana" panose="020B0604030504040204" pitchFamily="34" charset="0"/>
                <a:ea typeface="Verdana" panose="020B0604030504040204" pitchFamily="34" charset="0"/>
                <a:cs typeface="Verdana" panose="020B0604030504040204" pitchFamily="34" charset="0"/>
              </a:rPr>
              <a:t>dễ</a:t>
            </a:r>
            <a:r>
              <a:rPr lang="en-US" b="1" dirty="0">
                <a:latin typeface="Verdana" panose="020B0604030504040204" pitchFamily="34" charset="0"/>
                <a:ea typeface="Verdana" panose="020B0604030504040204" pitchFamily="34" charset="0"/>
                <a:cs typeface="Verdana" panose="020B0604030504040204" pitchFamily="34" charset="0"/>
              </a:rPr>
              <a:t> </a:t>
            </a:r>
            <a:r>
              <a:rPr lang="en-US" b="1" dirty="0" err="1">
                <a:latin typeface="Verdana" panose="020B0604030504040204" pitchFamily="34" charset="0"/>
                <a:ea typeface="Verdana" panose="020B0604030504040204" pitchFamily="34" charset="0"/>
                <a:cs typeface="Verdana" panose="020B0604030504040204" pitchFamily="34" charset="0"/>
              </a:rPr>
              <a:t>phạm</a:t>
            </a:r>
            <a:r>
              <a:rPr lang="en-US" b="1" dirty="0">
                <a:latin typeface="Verdana" panose="020B0604030504040204" pitchFamily="34" charset="0"/>
                <a:ea typeface="Verdana" panose="020B0604030504040204" pitchFamily="34" charset="0"/>
                <a:cs typeface="Verdana" panose="020B0604030504040204" pitchFamily="34" charset="0"/>
              </a:rPr>
              <a:t> </a:t>
            </a:r>
            <a:r>
              <a:rPr lang="en-US" b="1" dirty="0" err="1">
                <a:latin typeface="Verdana" panose="020B0604030504040204" pitchFamily="34" charset="0"/>
                <a:ea typeface="Verdana" panose="020B0604030504040204" pitchFamily="34" charset="0"/>
                <a:cs typeface="Verdana" panose="020B0604030504040204" pitchFamily="34" charset="0"/>
              </a:rPr>
              <a:t>quy</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26626" name="Slide Number Placeholder 4">
            <a:extLst>
              <a:ext uri="{FF2B5EF4-FFF2-40B4-BE49-F238E27FC236}">
                <a16:creationId xmlns:a16="http://schemas.microsoft.com/office/drawing/2014/main" id="{9B3163C6-3586-2E30-2F04-CFC1F561B3F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buFontTx/>
              <a:buNone/>
            </a:pPr>
            <a:fld id="{1C583830-EAE0-5E42-A450-904BCC3AAD78}" type="slidenum">
              <a:rPr lang="en-US" altLang="en-US" sz="1400">
                <a:solidFill>
                  <a:schemeClr val="tx1"/>
                </a:solidFill>
              </a:rPr>
              <a:pPr>
                <a:spcBef>
                  <a:spcPct val="0"/>
                </a:spcBef>
                <a:buFontTx/>
                <a:buNone/>
              </a:pPr>
              <a:t>18</a:t>
            </a:fld>
            <a:endParaRPr lang="en-US" altLang="en-US" sz="1400">
              <a:solidFill>
                <a:schemeClr val="tx1"/>
              </a:solidFill>
            </a:endParaRPr>
          </a:p>
        </p:txBody>
      </p:sp>
      <p:grpSp>
        <p:nvGrpSpPr>
          <p:cNvPr id="26627" name="Group 3">
            <a:extLst>
              <a:ext uri="{FF2B5EF4-FFF2-40B4-BE49-F238E27FC236}">
                <a16:creationId xmlns:a16="http://schemas.microsoft.com/office/drawing/2014/main" id="{47F3E769-A350-E13D-858C-21EEA989E6CD}"/>
              </a:ext>
            </a:extLst>
          </p:cNvPr>
          <p:cNvGrpSpPr>
            <a:grpSpLocks/>
          </p:cNvGrpSpPr>
          <p:nvPr/>
        </p:nvGrpSpPr>
        <p:grpSpPr bwMode="auto">
          <a:xfrm>
            <a:off x="4447381" y="2307431"/>
            <a:ext cx="4021138" cy="3981450"/>
            <a:chOff x="2778" y="1452"/>
            <a:chExt cx="2533" cy="2508"/>
          </a:xfrm>
        </p:grpSpPr>
        <p:sp>
          <p:nvSpPr>
            <p:cNvPr id="26633" name="Rectangle 4">
              <a:extLst>
                <a:ext uri="{FF2B5EF4-FFF2-40B4-BE49-F238E27FC236}">
                  <a16:creationId xmlns:a16="http://schemas.microsoft.com/office/drawing/2014/main" id="{45B5C645-3DC1-C7B3-17CC-DFB748B22D27}"/>
                </a:ext>
              </a:extLst>
            </p:cNvPr>
            <p:cNvSpPr>
              <a:spLocks noChangeArrowheads="1"/>
            </p:cNvSpPr>
            <p:nvPr/>
          </p:nvSpPr>
          <p:spPr bwMode="auto">
            <a:xfrm>
              <a:off x="2778" y="1452"/>
              <a:ext cx="2533" cy="2508"/>
            </a:xfrm>
            <a:prstGeom prst="rect">
              <a:avLst/>
            </a:prstGeom>
            <a:solidFill>
              <a:srgbClr val="B2B2B2"/>
            </a:solidFill>
            <a:ln>
              <a:noFill/>
            </a:ln>
            <a:effectLst>
              <a:prstShdw prst="shdw17" dist="17961" dir="2700000">
                <a:srgbClr val="6B6B6B">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eaLnBrk="1" hangingPunct="1">
                <a:spcBef>
                  <a:spcPct val="0"/>
                </a:spcBef>
                <a:buFontTx/>
                <a:buNone/>
              </a:pPr>
              <a:endParaRPr lang="vi-VN" altLang="en-US" sz="1800">
                <a:solidFill>
                  <a:schemeClr val="tx1"/>
                </a:solidFill>
              </a:endParaRPr>
            </a:p>
          </p:txBody>
        </p:sp>
        <p:sp>
          <p:nvSpPr>
            <p:cNvPr id="16389" name="Line 5">
              <a:extLst>
                <a:ext uri="{FF2B5EF4-FFF2-40B4-BE49-F238E27FC236}">
                  <a16:creationId xmlns:a16="http://schemas.microsoft.com/office/drawing/2014/main" id="{51385145-D815-4D90-A563-5B124CF924C1}"/>
                </a:ext>
              </a:extLst>
            </p:cNvPr>
            <p:cNvSpPr>
              <a:spLocks noChangeShapeType="1"/>
            </p:cNvSpPr>
            <p:nvPr/>
          </p:nvSpPr>
          <p:spPr bwMode="auto">
            <a:xfrm>
              <a:off x="2901" y="1578"/>
              <a:ext cx="2301" cy="0"/>
            </a:xfrm>
            <a:prstGeom prst="line">
              <a:avLst/>
            </a:prstGeom>
            <a:noFill/>
            <a:ln w="101600">
              <a:solidFill>
                <a:srgbClr val="CC00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390" name="Line 6">
              <a:extLst>
                <a:ext uri="{FF2B5EF4-FFF2-40B4-BE49-F238E27FC236}">
                  <a16:creationId xmlns:a16="http://schemas.microsoft.com/office/drawing/2014/main" id="{8A95B980-5E94-46A0-B008-AA1E6C10A163}"/>
                </a:ext>
              </a:extLst>
            </p:cNvPr>
            <p:cNvSpPr>
              <a:spLocks noChangeShapeType="1"/>
            </p:cNvSpPr>
            <p:nvPr/>
          </p:nvSpPr>
          <p:spPr bwMode="auto">
            <a:xfrm>
              <a:off x="5187" y="1575"/>
              <a:ext cx="0" cy="2289"/>
            </a:xfrm>
            <a:prstGeom prst="line">
              <a:avLst/>
            </a:prstGeom>
            <a:noFill/>
            <a:ln w="101600">
              <a:solidFill>
                <a:schemeClr val="accent2"/>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391" name="Line 7">
              <a:extLst>
                <a:ext uri="{FF2B5EF4-FFF2-40B4-BE49-F238E27FC236}">
                  <a16:creationId xmlns:a16="http://schemas.microsoft.com/office/drawing/2014/main" id="{4E7ACCCB-2CF6-4979-8A33-561574CF6C3E}"/>
                </a:ext>
              </a:extLst>
            </p:cNvPr>
            <p:cNvSpPr>
              <a:spLocks noChangeShapeType="1"/>
            </p:cNvSpPr>
            <p:nvPr/>
          </p:nvSpPr>
          <p:spPr bwMode="auto">
            <a:xfrm>
              <a:off x="3681" y="2343"/>
              <a:ext cx="0" cy="691"/>
            </a:xfrm>
            <a:prstGeom prst="line">
              <a:avLst/>
            </a:prstGeom>
            <a:noFill/>
            <a:ln w="76200">
              <a:solidFill>
                <a:srgbClr val="FFFF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392" name="Line 8">
              <a:extLst>
                <a:ext uri="{FF2B5EF4-FFF2-40B4-BE49-F238E27FC236}">
                  <a16:creationId xmlns:a16="http://schemas.microsoft.com/office/drawing/2014/main" id="{FC5FB42B-9115-41D4-9057-CA9EF2B3637E}"/>
                </a:ext>
              </a:extLst>
            </p:cNvPr>
            <p:cNvSpPr>
              <a:spLocks noChangeShapeType="1"/>
            </p:cNvSpPr>
            <p:nvPr/>
          </p:nvSpPr>
          <p:spPr bwMode="auto">
            <a:xfrm>
              <a:off x="3686" y="2348"/>
              <a:ext cx="716" cy="0"/>
            </a:xfrm>
            <a:prstGeom prst="line">
              <a:avLst/>
            </a:prstGeom>
            <a:noFill/>
            <a:ln w="76200">
              <a:solidFill>
                <a:srgbClr val="CC00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2" name="Line 9">
              <a:extLst>
                <a:ext uri="{FF2B5EF4-FFF2-40B4-BE49-F238E27FC236}">
                  <a16:creationId xmlns:a16="http://schemas.microsoft.com/office/drawing/2014/main" id="{ADEFB02F-F9CE-4500-8E2F-DC9B149690AD}"/>
                </a:ext>
              </a:extLst>
            </p:cNvPr>
            <p:cNvSpPr>
              <a:spLocks noChangeShapeType="1"/>
            </p:cNvSpPr>
            <p:nvPr/>
          </p:nvSpPr>
          <p:spPr bwMode="auto">
            <a:xfrm>
              <a:off x="3686" y="3028"/>
              <a:ext cx="716" cy="0"/>
            </a:xfrm>
            <a:prstGeom prst="line">
              <a:avLst/>
            </a:prstGeom>
            <a:noFill/>
            <a:ln w="76200">
              <a:solidFill>
                <a:srgbClr val="0099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394" name="Line 10">
              <a:extLst>
                <a:ext uri="{FF2B5EF4-FFF2-40B4-BE49-F238E27FC236}">
                  <a16:creationId xmlns:a16="http://schemas.microsoft.com/office/drawing/2014/main" id="{08E45FDB-A7DB-4C17-8F2A-4BB6D0BD9243}"/>
                </a:ext>
              </a:extLst>
            </p:cNvPr>
            <p:cNvSpPr>
              <a:spLocks noChangeShapeType="1"/>
            </p:cNvSpPr>
            <p:nvPr/>
          </p:nvSpPr>
          <p:spPr bwMode="auto">
            <a:xfrm>
              <a:off x="4396" y="2343"/>
              <a:ext cx="0" cy="691"/>
            </a:xfrm>
            <a:prstGeom prst="line">
              <a:avLst/>
            </a:prstGeom>
            <a:noFill/>
            <a:ln w="76200">
              <a:solidFill>
                <a:schemeClr val="accent2"/>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395" name="Line 11">
              <a:extLst>
                <a:ext uri="{FF2B5EF4-FFF2-40B4-BE49-F238E27FC236}">
                  <a16:creationId xmlns:a16="http://schemas.microsoft.com/office/drawing/2014/main" id="{24EBBCAD-C9E6-4E2E-A270-02F6B43E1EEB}"/>
                </a:ext>
              </a:extLst>
            </p:cNvPr>
            <p:cNvSpPr>
              <a:spLocks noChangeShapeType="1"/>
            </p:cNvSpPr>
            <p:nvPr/>
          </p:nvSpPr>
          <p:spPr bwMode="auto">
            <a:xfrm flipV="1">
              <a:off x="4035" y="1548"/>
              <a:ext cx="1179" cy="1146"/>
            </a:xfrm>
            <a:prstGeom prst="line">
              <a:avLst/>
            </a:prstGeom>
            <a:noFill/>
            <a:ln w="76200">
              <a:solidFill>
                <a:schemeClr val="accent2"/>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396" name="Line 12">
              <a:extLst>
                <a:ext uri="{FF2B5EF4-FFF2-40B4-BE49-F238E27FC236}">
                  <a16:creationId xmlns:a16="http://schemas.microsoft.com/office/drawing/2014/main" id="{61BF2D2A-AF32-4B7B-B4A8-842D69B529C9}"/>
                </a:ext>
              </a:extLst>
            </p:cNvPr>
            <p:cNvSpPr>
              <a:spLocks noChangeShapeType="1"/>
            </p:cNvSpPr>
            <p:nvPr/>
          </p:nvSpPr>
          <p:spPr bwMode="auto">
            <a:xfrm flipH="1" flipV="1">
              <a:off x="4044" y="2688"/>
              <a:ext cx="1170" cy="1176"/>
            </a:xfrm>
            <a:prstGeom prst="line">
              <a:avLst/>
            </a:prstGeom>
            <a:noFill/>
            <a:ln w="76200">
              <a:solidFill>
                <a:srgbClr val="0099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397" name="Line 13">
              <a:extLst>
                <a:ext uri="{FF2B5EF4-FFF2-40B4-BE49-F238E27FC236}">
                  <a16:creationId xmlns:a16="http://schemas.microsoft.com/office/drawing/2014/main" id="{DE7F139B-FB75-47F1-A440-898F1853D550}"/>
                </a:ext>
              </a:extLst>
            </p:cNvPr>
            <p:cNvSpPr>
              <a:spLocks noChangeShapeType="1"/>
            </p:cNvSpPr>
            <p:nvPr/>
          </p:nvSpPr>
          <p:spPr bwMode="auto">
            <a:xfrm flipV="1">
              <a:off x="2895" y="3834"/>
              <a:ext cx="2289" cy="3"/>
            </a:xfrm>
            <a:prstGeom prst="line">
              <a:avLst/>
            </a:prstGeom>
            <a:noFill/>
            <a:ln w="101600">
              <a:solidFill>
                <a:srgbClr val="0099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398" name="Line 14">
              <a:extLst>
                <a:ext uri="{FF2B5EF4-FFF2-40B4-BE49-F238E27FC236}">
                  <a16:creationId xmlns:a16="http://schemas.microsoft.com/office/drawing/2014/main" id="{A24662A6-0340-4881-973E-136AABA308F5}"/>
                </a:ext>
              </a:extLst>
            </p:cNvPr>
            <p:cNvSpPr>
              <a:spLocks noChangeShapeType="1"/>
            </p:cNvSpPr>
            <p:nvPr/>
          </p:nvSpPr>
          <p:spPr bwMode="auto">
            <a:xfrm flipV="1">
              <a:off x="2889" y="2688"/>
              <a:ext cx="1155" cy="1173"/>
            </a:xfrm>
            <a:prstGeom prst="line">
              <a:avLst/>
            </a:prstGeom>
            <a:noFill/>
            <a:ln w="76200">
              <a:solidFill>
                <a:srgbClr val="FFFF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399" name="Line 15">
              <a:extLst>
                <a:ext uri="{FF2B5EF4-FFF2-40B4-BE49-F238E27FC236}">
                  <a16:creationId xmlns:a16="http://schemas.microsoft.com/office/drawing/2014/main" id="{6993C7C2-8774-4686-BAA9-3E5AA857594B}"/>
                </a:ext>
              </a:extLst>
            </p:cNvPr>
            <p:cNvSpPr>
              <a:spLocks noChangeShapeType="1"/>
            </p:cNvSpPr>
            <p:nvPr/>
          </p:nvSpPr>
          <p:spPr bwMode="auto">
            <a:xfrm>
              <a:off x="2922" y="1587"/>
              <a:ext cx="3" cy="2241"/>
            </a:xfrm>
            <a:prstGeom prst="line">
              <a:avLst/>
            </a:prstGeom>
            <a:noFill/>
            <a:ln w="101600">
              <a:solidFill>
                <a:srgbClr val="FFFF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400" name="Line 16">
              <a:extLst>
                <a:ext uri="{FF2B5EF4-FFF2-40B4-BE49-F238E27FC236}">
                  <a16:creationId xmlns:a16="http://schemas.microsoft.com/office/drawing/2014/main" id="{B85621D9-5BD2-48A6-B563-9EC9A2148223}"/>
                </a:ext>
              </a:extLst>
            </p:cNvPr>
            <p:cNvSpPr>
              <a:spLocks noChangeShapeType="1"/>
            </p:cNvSpPr>
            <p:nvPr/>
          </p:nvSpPr>
          <p:spPr bwMode="auto">
            <a:xfrm flipH="1" flipV="1">
              <a:off x="2892" y="1548"/>
              <a:ext cx="1143" cy="1140"/>
            </a:xfrm>
            <a:prstGeom prst="line">
              <a:avLst/>
            </a:prstGeom>
            <a:noFill/>
            <a:ln w="76200">
              <a:solidFill>
                <a:srgbClr val="CC0000"/>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401" name="Oval 17">
              <a:extLst>
                <a:ext uri="{FF2B5EF4-FFF2-40B4-BE49-F238E27FC236}">
                  <a16:creationId xmlns:a16="http://schemas.microsoft.com/office/drawing/2014/main" id="{92DA3367-DBF8-43AC-A574-8F0EA63884C8}"/>
                </a:ext>
              </a:extLst>
            </p:cNvPr>
            <p:cNvSpPr>
              <a:spLocks noChangeArrowheads="1"/>
            </p:cNvSpPr>
            <p:nvPr/>
          </p:nvSpPr>
          <p:spPr bwMode="auto">
            <a:xfrm>
              <a:off x="3195" y="1868"/>
              <a:ext cx="1698" cy="1641"/>
            </a:xfrm>
            <a:prstGeom prst="ellipse">
              <a:avLst/>
            </a:prstGeom>
            <a:noFill/>
            <a:ln w="76200">
              <a:solidFill>
                <a:schemeClr val="hlink"/>
              </a:solid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sp>
        <p:nvSpPr>
          <p:cNvPr id="16402" name="Arc 18">
            <a:extLst>
              <a:ext uri="{FF2B5EF4-FFF2-40B4-BE49-F238E27FC236}">
                <a16:creationId xmlns:a16="http://schemas.microsoft.com/office/drawing/2014/main" id="{2F733D9B-EEF3-7375-8743-A61DC42913DB}"/>
              </a:ext>
            </a:extLst>
          </p:cNvPr>
          <p:cNvSpPr>
            <a:spLocks/>
          </p:cNvSpPr>
          <p:nvPr/>
        </p:nvSpPr>
        <p:spPr bwMode="auto">
          <a:xfrm>
            <a:off x="4813300" y="2690813"/>
            <a:ext cx="3319463" cy="3214687"/>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0542" y="3045"/>
                </a:moveTo>
                <a:cubicBezTo>
                  <a:pt x="13886" y="1052"/>
                  <a:pt x="17706" y="-1"/>
                  <a:pt x="21600" y="-1"/>
                </a:cubicBezTo>
                <a:cubicBezTo>
                  <a:pt x="33529" y="0"/>
                  <a:pt x="43200" y="9670"/>
                  <a:pt x="43200" y="21600"/>
                </a:cubicBezTo>
                <a:cubicBezTo>
                  <a:pt x="43200" y="33529"/>
                  <a:pt x="33529" y="43200"/>
                  <a:pt x="21600" y="43200"/>
                </a:cubicBezTo>
                <a:cubicBezTo>
                  <a:pt x="9670" y="43200"/>
                  <a:pt x="0" y="33529"/>
                  <a:pt x="0" y="21600"/>
                </a:cubicBezTo>
                <a:cubicBezTo>
                  <a:pt x="0" y="16017"/>
                  <a:pt x="2160" y="10652"/>
                  <a:pt x="6029" y="6628"/>
                </a:cubicBezTo>
              </a:path>
              <a:path w="43200" h="43200" stroke="0" extrusionOk="0">
                <a:moveTo>
                  <a:pt x="10542" y="3045"/>
                </a:moveTo>
                <a:cubicBezTo>
                  <a:pt x="13886" y="1052"/>
                  <a:pt x="17706" y="-1"/>
                  <a:pt x="21600" y="-1"/>
                </a:cubicBezTo>
                <a:cubicBezTo>
                  <a:pt x="33529" y="0"/>
                  <a:pt x="43200" y="9670"/>
                  <a:pt x="43200" y="21600"/>
                </a:cubicBezTo>
                <a:cubicBezTo>
                  <a:pt x="43200" y="33529"/>
                  <a:pt x="33529" y="43200"/>
                  <a:pt x="21600" y="43200"/>
                </a:cubicBezTo>
                <a:cubicBezTo>
                  <a:pt x="9670" y="43200"/>
                  <a:pt x="0" y="33529"/>
                  <a:pt x="0" y="21600"/>
                </a:cubicBezTo>
                <a:cubicBezTo>
                  <a:pt x="0" y="16017"/>
                  <a:pt x="2160" y="10652"/>
                  <a:pt x="6029" y="6628"/>
                </a:cubicBezTo>
                <a:lnTo>
                  <a:pt x="21600" y="21600"/>
                </a:lnTo>
                <a:lnTo>
                  <a:pt x="10542" y="3045"/>
                </a:lnTo>
                <a:close/>
              </a:path>
            </a:pathLst>
          </a:custGeom>
          <a:noFill/>
          <a:ln w="127000" cap="rnd">
            <a:solidFill>
              <a:schemeClr val="tx1"/>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3" name="Arc 19">
            <a:extLst>
              <a:ext uri="{FF2B5EF4-FFF2-40B4-BE49-F238E27FC236}">
                <a16:creationId xmlns:a16="http://schemas.microsoft.com/office/drawing/2014/main" id="{59C5713F-2C0F-F4CD-5469-A3B0E03B318D}"/>
              </a:ext>
            </a:extLst>
          </p:cNvPr>
          <p:cNvSpPr>
            <a:spLocks/>
          </p:cNvSpPr>
          <p:nvPr/>
        </p:nvSpPr>
        <p:spPr bwMode="auto">
          <a:xfrm>
            <a:off x="5526088" y="2908300"/>
            <a:ext cx="1366837" cy="1441450"/>
          </a:xfrm>
          <a:custGeom>
            <a:avLst/>
            <a:gdLst>
              <a:gd name="T0" fmla="*/ 2147483646 w 21600"/>
              <a:gd name="T1" fmla="*/ 2147483646 h 31871"/>
              <a:gd name="T2" fmla="*/ 2147483646 w 21600"/>
              <a:gd name="T3" fmla="*/ 0 h 31871"/>
              <a:gd name="T4" fmla="*/ 2147483646 w 21600"/>
              <a:gd name="T5" fmla="*/ 2147483646 h 31871"/>
              <a:gd name="T6" fmla="*/ 0 60000 65536"/>
              <a:gd name="T7" fmla="*/ 0 60000 65536"/>
              <a:gd name="T8" fmla="*/ 0 60000 65536"/>
              <a:gd name="T9" fmla="*/ 0 w 21600"/>
              <a:gd name="T10" fmla="*/ 0 h 31871"/>
              <a:gd name="T11" fmla="*/ 21600 w 21600"/>
              <a:gd name="T12" fmla="*/ 31871 h 31871"/>
            </a:gdLst>
            <a:ahLst/>
            <a:cxnLst>
              <a:cxn ang="T6">
                <a:pos x="T0" y="T1"/>
              </a:cxn>
              <a:cxn ang="T7">
                <a:pos x="T2" y="T3"/>
              </a:cxn>
              <a:cxn ang="T8">
                <a:pos x="T4" y="T5"/>
              </a:cxn>
            </a:cxnLst>
            <a:rect l="T9" t="T10" r="T11" b="T12"/>
            <a:pathLst>
              <a:path w="21600" h="31871" fill="none" extrusionOk="0">
                <a:moveTo>
                  <a:pt x="13358" y="31870"/>
                </a:moveTo>
                <a:cubicBezTo>
                  <a:pt x="5273" y="28533"/>
                  <a:pt x="0" y="20650"/>
                  <a:pt x="0" y="11905"/>
                </a:cubicBezTo>
                <a:cubicBezTo>
                  <a:pt x="0" y="7671"/>
                  <a:pt x="1243" y="3532"/>
                  <a:pt x="3576" y="-1"/>
                </a:cubicBezTo>
              </a:path>
              <a:path w="21600" h="31871" stroke="0" extrusionOk="0">
                <a:moveTo>
                  <a:pt x="13358" y="31870"/>
                </a:moveTo>
                <a:cubicBezTo>
                  <a:pt x="5273" y="28533"/>
                  <a:pt x="0" y="20650"/>
                  <a:pt x="0" y="11905"/>
                </a:cubicBezTo>
                <a:cubicBezTo>
                  <a:pt x="0" y="7671"/>
                  <a:pt x="1243" y="3532"/>
                  <a:pt x="3576" y="-1"/>
                </a:cubicBezTo>
                <a:lnTo>
                  <a:pt x="21600" y="11905"/>
                </a:lnTo>
                <a:lnTo>
                  <a:pt x="13358" y="31870"/>
                </a:lnTo>
                <a:close/>
              </a:path>
            </a:pathLst>
          </a:custGeom>
          <a:noFill/>
          <a:ln w="127000" cap="rnd">
            <a:solidFill>
              <a:schemeClr val="tx1"/>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4" name="Rectangle 20">
            <a:extLst>
              <a:ext uri="{FF2B5EF4-FFF2-40B4-BE49-F238E27FC236}">
                <a16:creationId xmlns:a16="http://schemas.microsoft.com/office/drawing/2014/main" id="{2C13514B-4252-4180-8958-DDEF56B2BDFC}"/>
              </a:ext>
            </a:extLst>
          </p:cNvPr>
          <p:cNvSpPr>
            <a:spLocks noChangeArrowheads="1"/>
          </p:cNvSpPr>
          <p:nvPr/>
        </p:nvSpPr>
        <p:spPr bwMode="auto">
          <a:xfrm>
            <a:off x="516729" y="1656225"/>
            <a:ext cx="3352802" cy="3324629"/>
          </a:xfrm>
          <a:prstGeom prst="rect">
            <a:avLst/>
          </a:prstGeom>
          <a:noFill/>
          <a:ln>
            <a:noFill/>
          </a:ln>
          <a:effectLst>
            <a:outerShdw blurRad="63500" dist="17961" dir="2700000" algn="ctr" rotWithShape="0">
              <a:schemeClr val="bg1">
                <a:alpha val="74998"/>
              </a:schemeClr>
            </a:outerShdw>
          </a:effectLst>
        </p:spPr>
        <p:txBody>
          <a:bodyPr wrap="square" lIns="92075" tIns="46038" rIns="92075" bIns="46038">
            <a:spAutoFit/>
          </a:bodyPr>
          <a:lstStyle/>
          <a:p>
            <a:pPr marL="457200" indent="-457200" fontAlgn="auto">
              <a:spcBef>
                <a:spcPct val="50000"/>
              </a:spcBef>
              <a:spcAft>
                <a:spcPts val="0"/>
              </a:spcAft>
              <a:buFont typeface="+mj-lt"/>
              <a:buAutoNum type="arabicPeriod"/>
              <a:defRPr/>
            </a:pPr>
            <a:r>
              <a:rPr lang="en-US" sz="2800" i="1" dirty="0" err="1">
                <a:latin typeface="Formata BQ Regular" charset="0"/>
              </a:rPr>
              <a:t>Chạy</a:t>
            </a:r>
            <a:r>
              <a:rPr lang="en-US" sz="2800" i="1" dirty="0">
                <a:latin typeface="Formata BQ Regular" charset="0"/>
              </a:rPr>
              <a:t> </a:t>
            </a:r>
            <a:r>
              <a:rPr lang="en-US" sz="2800" i="1" dirty="0" err="1">
                <a:latin typeface="Formata BQ Regular" charset="0"/>
              </a:rPr>
              <a:t>không</a:t>
            </a:r>
            <a:r>
              <a:rPr lang="en-US" sz="2800" i="1" dirty="0">
                <a:latin typeface="Formata BQ Regular" charset="0"/>
              </a:rPr>
              <a:t> </a:t>
            </a:r>
            <a:r>
              <a:rPr lang="en-US" sz="2800" i="1" dirty="0" err="1">
                <a:latin typeface="Formata BQ Regular" charset="0"/>
              </a:rPr>
              <a:t>đũ</a:t>
            </a:r>
            <a:r>
              <a:rPr lang="en-US" sz="2800" i="1" dirty="0">
                <a:latin typeface="Formata BQ Regular" charset="0"/>
              </a:rPr>
              <a:t> </a:t>
            </a:r>
            <a:r>
              <a:rPr lang="en-US" sz="2800" i="1" dirty="0" err="1">
                <a:latin typeface="Formata BQ Regular" charset="0"/>
              </a:rPr>
              <a:t>vòng</a:t>
            </a:r>
            <a:r>
              <a:rPr lang="en-US" sz="2800" i="1" dirty="0">
                <a:latin typeface="Formata BQ Regular" charset="0"/>
              </a:rPr>
              <a:t>.</a:t>
            </a:r>
          </a:p>
          <a:p>
            <a:pPr marL="457200" indent="-457200" fontAlgn="auto">
              <a:spcBef>
                <a:spcPct val="50000"/>
              </a:spcBef>
              <a:spcAft>
                <a:spcPts val="0"/>
              </a:spcAft>
              <a:buFont typeface="+mj-lt"/>
              <a:buAutoNum type="arabicPeriod"/>
              <a:defRPr/>
            </a:pPr>
            <a:r>
              <a:rPr lang="en-US" sz="2800" i="1" dirty="0" err="1">
                <a:latin typeface="Formata BQ Regular" charset="0"/>
                <a:ea typeface="+mn-ea"/>
              </a:rPr>
              <a:t>Bắt</a:t>
            </a:r>
            <a:r>
              <a:rPr lang="en-US" sz="2800" i="1" dirty="0">
                <a:latin typeface="Formata BQ Regular" charset="0"/>
                <a:ea typeface="+mn-ea"/>
              </a:rPr>
              <a:t> </a:t>
            </a:r>
            <a:r>
              <a:rPr lang="en-US" sz="2800" i="1" dirty="0" err="1">
                <a:latin typeface="Formata BQ Regular" charset="0"/>
                <a:ea typeface="+mn-ea"/>
              </a:rPr>
              <a:t>đầu</a:t>
            </a:r>
            <a:r>
              <a:rPr lang="en-US" sz="2800" i="1" dirty="0">
                <a:latin typeface="Formata BQ Regular" charset="0"/>
                <a:ea typeface="+mn-ea"/>
              </a:rPr>
              <a:t> </a:t>
            </a:r>
            <a:r>
              <a:rPr lang="en-US" sz="2800" i="1" dirty="0" err="1">
                <a:latin typeface="Formata BQ Regular" charset="0"/>
                <a:ea typeface="+mn-ea"/>
              </a:rPr>
              <a:t>trước</a:t>
            </a:r>
            <a:r>
              <a:rPr lang="en-US" sz="2800" i="1" dirty="0">
                <a:latin typeface="Formata BQ Regular" charset="0"/>
                <a:ea typeface="+mn-ea"/>
              </a:rPr>
              <a:t> </a:t>
            </a:r>
            <a:r>
              <a:rPr lang="en-US" sz="2800" i="1" dirty="0" err="1">
                <a:latin typeface="Formata BQ Regular" charset="0"/>
                <a:ea typeface="+mn-ea"/>
              </a:rPr>
              <a:t>tiếng</a:t>
            </a:r>
            <a:r>
              <a:rPr lang="en-US" sz="2800" i="1" dirty="0">
                <a:latin typeface="Formata BQ Regular" charset="0"/>
                <a:ea typeface="+mn-ea"/>
              </a:rPr>
              <a:t> </a:t>
            </a:r>
            <a:r>
              <a:rPr lang="en-US" sz="2800" i="1" dirty="0" err="1">
                <a:latin typeface="Formata BQ Regular" charset="0"/>
                <a:ea typeface="+mn-ea"/>
              </a:rPr>
              <a:t>còi</a:t>
            </a:r>
            <a:r>
              <a:rPr lang="en-US" sz="2800" i="1" dirty="0">
                <a:latin typeface="Formata BQ Regular" charset="0"/>
                <a:ea typeface="+mn-ea"/>
              </a:rPr>
              <a:t>.</a:t>
            </a:r>
          </a:p>
          <a:p>
            <a:pPr marL="457200" indent="-457200" fontAlgn="auto">
              <a:spcBef>
                <a:spcPct val="50000"/>
              </a:spcBef>
              <a:spcAft>
                <a:spcPts val="0"/>
              </a:spcAft>
              <a:buFont typeface="+mj-lt"/>
              <a:buAutoNum type="arabicPeriod"/>
              <a:defRPr/>
            </a:pPr>
            <a:r>
              <a:rPr lang="en-US" sz="2800" i="1" dirty="0" err="1">
                <a:latin typeface="Formata BQ Regular" charset="0"/>
                <a:ea typeface="+mn-ea"/>
              </a:rPr>
              <a:t>Làm</a:t>
            </a:r>
            <a:r>
              <a:rPr lang="en-US" sz="2800" i="1" dirty="0">
                <a:latin typeface="Formata BQ Regular" charset="0"/>
                <a:ea typeface="+mn-ea"/>
              </a:rPr>
              <a:t> </a:t>
            </a:r>
            <a:r>
              <a:rPr lang="en-US" sz="2800" i="1" dirty="0" err="1">
                <a:latin typeface="Formata BQ Regular" charset="0"/>
                <a:ea typeface="+mn-ea"/>
              </a:rPr>
              <a:t>ngã</a:t>
            </a:r>
            <a:r>
              <a:rPr lang="en-US" sz="2800" i="1" dirty="0">
                <a:latin typeface="Formata BQ Regular" charset="0"/>
                <a:ea typeface="+mn-ea"/>
              </a:rPr>
              <a:t> </a:t>
            </a:r>
            <a:r>
              <a:rPr lang="en-US" sz="2800" i="1" dirty="0" err="1">
                <a:latin typeface="Formata BQ Regular" charset="0"/>
                <a:ea typeface="+mn-ea"/>
              </a:rPr>
              <a:t>cọc</a:t>
            </a:r>
            <a:r>
              <a:rPr lang="en-US" sz="2800" i="1" dirty="0">
                <a:latin typeface="Formata BQ Regular" charset="0"/>
                <a:ea typeface="+mn-ea"/>
              </a:rPr>
              <a:t>. </a:t>
            </a:r>
          </a:p>
          <a:p>
            <a:pPr marL="457200" indent="-457200" fontAlgn="auto">
              <a:spcBef>
                <a:spcPct val="50000"/>
              </a:spcBef>
              <a:spcAft>
                <a:spcPts val="0"/>
              </a:spcAft>
              <a:buFont typeface="+mj-lt"/>
              <a:buAutoNum type="arabicPeriod"/>
              <a:defRPr/>
            </a:pPr>
            <a:r>
              <a:rPr lang="en-US" sz="2800" i="1" dirty="0" err="1">
                <a:latin typeface="Formata BQ Regular" charset="0"/>
                <a:ea typeface="+mn-ea"/>
              </a:rPr>
              <a:t>Xô</a:t>
            </a:r>
            <a:r>
              <a:rPr lang="en-US" sz="2800" i="1" dirty="0">
                <a:latin typeface="Formata BQ Regular" charset="0"/>
                <a:ea typeface="+mn-ea"/>
              </a:rPr>
              <a:t> </a:t>
            </a:r>
            <a:r>
              <a:rPr lang="en-US" sz="2800" i="1" dirty="0" err="1">
                <a:latin typeface="Formata BQ Regular" charset="0"/>
                <a:ea typeface="+mn-ea"/>
              </a:rPr>
              <a:t>đẩy</a:t>
            </a:r>
            <a:r>
              <a:rPr lang="en-US" sz="2800" i="1" dirty="0">
                <a:latin typeface="Formata BQ Regular" charset="0"/>
                <a:ea typeface="+mn-ea"/>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402"/>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16403"/>
                                        </p:tgtEl>
                                        <p:attrNameLst>
                                          <p:attrName>style.visibility</p:attrName>
                                        </p:attrNameLst>
                                      </p:cBhvr>
                                      <p:to>
                                        <p:strVal val="visible"/>
                                      </p:to>
                                    </p:set>
                                    <p:animEffect transition="in" filter="dissolve">
                                      <p:cBhvr>
                                        <p:cTn id="10" dur="500"/>
                                        <p:tgtEl>
                                          <p:spTgt spid="164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32410-81ED-0DA2-09B1-ADF3ADF8BAEE}"/>
              </a:ext>
            </a:extLst>
          </p:cNvPr>
          <p:cNvSpPr>
            <a:spLocks noGrp="1"/>
          </p:cNvSpPr>
          <p:nvPr>
            <p:ph type="title"/>
          </p:nvPr>
        </p:nvSpPr>
        <p:spPr>
          <a:xfrm>
            <a:off x="480060" y="325369"/>
            <a:ext cx="3276451" cy="1956841"/>
          </a:xfrm>
        </p:spPr>
        <p:txBody>
          <a:bodyPr vert="horz" lIns="91440" tIns="45720" rIns="91440" bIns="45720" rtlCol="0" anchor="b">
            <a:normAutofit/>
          </a:bodyPr>
          <a:lstStyle/>
          <a:p>
            <a:pPr defTabSz="914400"/>
            <a:r>
              <a:rPr lang="en-US" sz="4300" b="1" dirty="0" err="1"/>
              <a:t>Cách</a:t>
            </a:r>
            <a:r>
              <a:rPr lang="en-US" sz="4300" b="1" dirty="0"/>
              <a:t> </a:t>
            </a:r>
            <a:r>
              <a:rPr lang="en-US" sz="4300" b="1" dirty="0" err="1"/>
              <a:t>Điều</a:t>
            </a:r>
            <a:r>
              <a:rPr lang="en-US" sz="4300" b="1" dirty="0"/>
              <a:t> </a:t>
            </a:r>
            <a:r>
              <a:rPr lang="en-US" sz="4300" b="1" dirty="0" err="1"/>
              <a:t>Hành</a:t>
            </a:r>
            <a:r>
              <a:rPr lang="en-US" sz="4300" b="1" dirty="0"/>
              <a:t> </a:t>
            </a:r>
            <a:r>
              <a:rPr lang="en-US" sz="4300" b="1" dirty="0" err="1"/>
              <a:t>Giờ</a:t>
            </a:r>
            <a:r>
              <a:rPr lang="en-US" sz="4300" b="1" dirty="0"/>
              <a:t> </a:t>
            </a:r>
            <a:r>
              <a:rPr lang="en-US" sz="4300" b="1" dirty="0" err="1"/>
              <a:t>chơi</a:t>
            </a:r>
            <a:endParaRPr lang="en-US" sz="4300" b="1" dirty="0"/>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7A73977-3F1F-E5B9-BA6D-77B78043F263}"/>
              </a:ext>
            </a:extLst>
          </p:cNvPr>
          <p:cNvSpPr/>
          <p:nvPr/>
        </p:nvSpPr>
        <p:spPr>
          <a:xfrm>
            <a:off x="391886" y="2872898"/>
            <a:ext cx="3364625" cy="3483451"/>
          </a:xfrm>
          <a:prstGeom prst="rect">
            <a:avLst/>
          </a:prstGeom>
        </p:spPr>
        <p:txBody>
          <a:bodyPr vert="horz" lIns="91440" tIns="45720" rIns="91440" bIns="45720" rtlCol="0">
            <a:noAutofit/>
          </a:bodyPr>
          <a:lstStyle/>
          <a:p>
            <a:pPr marL="457200" indent="-228600" defTabSz="914400" eaLnBrk="1" fontAlgn="auto" hangingPunct="1">
              <a:lnSpc>
                <a:spcPct val="90000"/>
              </a:lnSpc>
              <a:spcBef>
                <a:spcPct val="50000"/>
              </a:spcBef>
              <a:spcAft>
                <a:spcPts val="0"/>
              </a:spcAft>
              <a:buFont typeface="Arial" panose="020B0604020202020204" pitchFamily="34" charset="0"/>
              <a:buChar char="•"/>
              <a:defRPr/>
            </a:pPr>
            <a:r>
              <a:rPr lang="en-US" sz="2400" i="1" dirty="0" err="1">
                <a:latin typeface="+mn-lt"/>
                <a:ea typeface="+mn-ea"/>
              </a:rPr>
              <a:t>Chỉ</a:t>
            </a:r>
            <a:r>
              <a:rPr lang="en-US" sz="2400" i="1" dirty="0">
                <a:latin typeface="+mn-lt"/>
                <a:ea typeface="+mn-ea"/>
              </a:rPr>
              <a:t> </a:t>
            </a:r>
            <a:r>
              <a:rPr lang="en-US" sz="2400" i="1" dirty="0" err="1">
                <a:latin typeface="+mn-lt"/>
                <a:ea typeface="+mn-ea"/>
              </a:rPr>
              <a:t>có</a:t>
            </a:r>
            <a:r>
              <a:rPr lang="en-US" sz="2400" i="1" dirty="0">
                <a:latin typeface="+mn-lt"/>
                <a:ea typeface="+mn-ea"/>
              </a:rPr>
              <a:t> </a:t>
            </a:r>
            <a:r>
              <a:rPr lang="en-US" sz="2400" i="1" dirty="0" err="1">
                <a:latin typeface="+mn-lt"/>
                <a:ea typeface="+mn-ea"/>
              </a:rPr>
              <a:t>nhóm</a:t>
            </a:r>
            <a:r>
              <a:rPr lang="en-US" sz="2400" i="1" dirty="0">
                <a:latin typeface="+mn-lt"/>
                <a:ea typeface="+mn-ea"/>
              </a:rPr>
              <a:t> </a:t>
            </a:r>
            <a:r>
              <a:rPr lang="en-US" sz="2400" i="1" dirty="0" err="1">
                <a:latin typeface="+mn-lt"/>
                <a:ea typeface="+mn-ea"/>
              </a:rPr>
              <a:t>trưởng</a:t>
            </a:r>
            <a:r>
              <a:rPr lang="en-US" sz="2400" i="1" dirty="0">
                <a:latin typeface="+mn-lt"/>
                <a:ea typeface="+mn-ea"/>
              </a:rPr>
              <a:t> </a:t>
            </a:r>
            <a:r>
              <a:rPr lang="en-US" sz="2400" i="1" dirty="0" err="1">
                <a:latin typeface="+mn-lt"/>
                <a:ea typeface="+mn-ea"/>
              </a:rPr>
              <a:t>nhận</a:t>
            </a:r>
            <a:r>
              <a:rPr lang="en-US" sz="2400" i="1" dirty="0">
                <a:latin typeface="+mn-lt"/>
                <a:ea typeface="+mn-ea"/>
              </a:rPr>
              <a:t> </a:t>
            </a:r>
            <a:r>
              <a:rPr lang="en-US" sz="2400" i="1" dirty="0" err="1">
                <a:latin typeface="+mn-lt"/>
                <a:ea typeface="+mn-ea"/>
              </a:rPr>
              <a:t>quy</a:t>
            </a:r>
            <a:r>
              <a:rPr lang="en-US" sz="2400" i="1" dirty="0">
                <a:latin typeface="+mn-lt"/>
                <a:ea typeface="+mn-ea"/>
              </a:rPr>
              <a:t> </a:t>
            </a:r>
            <a:r>
              <a:rPr lang="en-US" sz="2400" i="1" dirty="0" err="1">
                <a:latin typeface="+mn-lt"/>
                <a:ea typeface="+mn-ea"/>
              </a:rPr>
              <a:t>định</a:t>
            </a:r>
            <a:r>
              <a:rPr lang="en-US" sz="2400" i="1" dirty="0">
                <a:latin typeface="+mn-lt"/>
                <a:ea typeface="+mn-ea"/>
              </a:rPr>
              <a:t> </a:t>
            </a:r>
            <a:r>
              <a:rPr lang="en-US" sz="2400" i="1" dirty="0" err="1">
                <a:latin typeface="+mn-lt"/>
                <a:ea typeface="+mn-ea"/>
              </a:rPr>
              <a:t>luật</a:t>
            </a:r>
            <a:r>
              <a:rPr lang="en-US" sz="2400" i="1" dirty="0">
                <a:latin typeface="+mn-lt"/>
                <a:ea typeface="+mn-ea"/>
              </a:rPr>
              <a:t> </a:t>
            </a:r>
            <a:r>
              <a:rPr lang="en-US" sz="2400" i="1" dirty="0" err="1">
                <a:latin typeface="+mn-lt"/>
                <a:ea typeface="+mn-ea"/>
              </a:rPr>
              <a:t>chơi</a:t>
            </a:r>
            <a:r>
              <a:rPr lang="en-US" sz="2400" i="1" dirty="0">
                <a:latin typeface="+mn-lt"/>
                <a:ea typeface="+mn-ea"/>
              </a:rPr>
              <a:t> </a:t>
            </a:r>
            <a:r>
              <a:rPr lang="en-US" sz="2400" i="1" dirty="0" err="1">
                <a:latin typeface="+mn-lt"/>
                <a:ea typeface="+mn-ea"/>
              </a:rPr>
              <a:t>từ</a:t>
            </a:r>
            <a:r>
              <a:rPr lang="en-US" sz="2400" i="1" dirty="0">
                <a:latin typeface="+mn-lt"/>
                <a:ea typeface="+mn-ea"/>
              </a:rPr>
              <a:t> </a:t>
            </a:r>
            <a:r>
              <a:rPr lang="en-US" sz="2400" i="1" dirty="0" err="1">
                <a:latin typeface="+mn-lt"/>
                <a:ea typeface="+mn-ea"/>
              </a:rPr>
              <a:t>quản</a:t>
            </a:r>
            <a:r>
              <a:rPr lang="en-US" sz="2400" i="1" dirty="0">
                <a:latin typeface="+mn-lt"/>
                <a:ea typeface="+mn-ea"/>
              </a:rPr>
              <a:t> </a:t>
            </a:r>
            <a:r>
              <a:rPr lang="en-US" sz="2400" i="1" dirty="0" err="1">
                <a:latin typeface="+mn-lt"/>
                <a:ea typeface="+mn-ea"/>
              </a:rPr>
              <a:t>trò</a:t>
            </a:r>
            <a:r>
              <a:rPr lang="en-US" sz="2400" i="1" dirty="0">
                <a:latin typeface="+mn-lt"/>
                <a:ea typeface="+mn-ea"/>
              </a:rPr>
              <a:t> </a:t>
            </a:r>
            <a:r>
              <a:rPr lang="en-US" sz="2400" i="1" dirty="0" err="1">
                <a:latin typeface="+mn-lt"/>
                <a:ea typeface="+mn-ea"/>
              </a:rPr>
              <a:t>và</a:t>
            </a:r>
            <a:r>
              <a:rPr lang="en-US" sz="2400" i="1" dirty="0">
                <a:latin typeface="+mn-lt"/>
                <a:ea typeface="+mn-ea"/>
              </a:rPr>
              <a:t> </a:t>
            </a:r>
            <a:r>
              <a:rPr lang="en-US" sz="2400" i="1" dirty="0" err="1">
                <a:latin typeface="+mn-lt"/>
                <a:ea typeface="+mn-ea"/>
              </a:rPr>
              <a:t>truyền</a:t>
            </a:r>
            <a:r>
              <a:rPr lang="en-US" sz="2400" i="1" dirty="0">
                <a:latin typeface="+mn-lt"/>
                <a:ea typeface="+mn-ea"/>
              </a:rPr>
              <a:t> </a:t>
            </a:r>
            <a:r>
              <a:rPr lang="en-US" sz="2400" i="1" dirty="0" err="1">
                <a:latin typeface="+mn-lt"/>
                <a:ea typeface="+mn-ea"/>
              </a:rPr>
              <a:t>đạt</a:t>
            </a:r>
            <a:r>
              <a:rPr lang="en-US" sz="2400" i="1" dirty="0">
                <a:latin typeface="+mn-lt"/>
                <a:ea typeface="+mn-ea"/>
              </a:rPr>
              <a:t> </a:t>
            </a:r>
            <a:r>
              <a:rPr lang="en-US" sz="2400" i="1" dirty="0" err="1">
                <a:latin typeface="+mn-lt"/>
                <a:ea typeface="+mn-ea"/>
              </a:rPr>
              <a:t>lại</a:t>
            </a:r>
            <a:r>
              <a:rPr lang="en-US" sz="2400" i="1" dirty="0">
                <a:latin typeface="+mn-lt"/>
                <a:ea typeface="+mn-ea"/>
              </a:rPr>
              <a:t> </a:t>
            </a:r>
            <a:r>
              <a:rPr lang="en-US" sz="2400" i="1" dirty="0" err="1">
                <a:latin typeface="+mn-lt"/>
                <a:ea typeface="+mn-ea"/>
              </a:rPr>
              <a:t>cho</a:t>
            </a:r>
            <a:r>
              <a:rPr lang="en-US" sz="2400" i="1" dirty="0">
                <a:latin typeface="+mn-lt"/>
                <a:ea typeface="+mn-ea"/>
              </a:rPr>
              <a:t> </a:t>
            </a:r>
            <a:r>
              <a:rPr lang="en-US" sz="2400" i="1" dirty="0" err="1">
                <a:latin typeface="+mn-lt"/>
                <a:ea typeface="+mn-ea"/>
              </a:rPr>
              <a:t>nhóm</a:t>
            </a:r>
            <a:r>
              <a:rPr lang="en-US" sz="2400" i="1" dirty="0">
                <a:latin typeface="+mn-lt"/>
                <a:ea typeface="+mn-ea"/>
              </a:rPr>
              <a:t> </a:t>
            </a:r>
            <a:r>
              <a:rPr lang="en-US" sz="2400" i="1" dirty="0" err="1">
                <a:latin typeface="+mn-lt"/>
                <a:ea typeface="+mn-ea"/>
              </a:rPr>
              <a:t>viên</a:t>
            </a:r>
            <a:r>
              <a:rPr lang="en-US" sz="2400" i="1" dirty="0">
                <a:latin typeface="+mn-lt"/>
                <a:ea typeface="+mn-ea"/>
              </a:rPr>
              <a:t>.</a:t>
            </a:r>
          </a:p>
          <a:p>
            <a:pPr marL="457200" indent="-228600" defTabSz="914400" eaLnBrk="1" fontAlgn="auto" hangingPunct="1">
              <a:lnSpc>
                <a:spcPct val="90000"/>
              </a:lnSpc>
              <a:spcBef>
                <a:spcPct val="50000"/>
              </a:spcBef>
              <a:spcAft>
                <a:spcPts val="0"/>
              </a:spcAft>
              <a:buFont typeface="Arial" panose="020B0604020202020204" pitchFamily="34" charset="0"/>
              <a:buChar char="•"/>
              <a:defRPr/>
            </a:pPr>
            <a:r>
              <a:rPr lang="en-US" sz="2400" i="1" dirty="0" err="1">
                <a:latin typeface="+mn-lt"/>
                <a:ea typeface="+mn-ea"/>
              </a:rPr>
              <a:t>Các</a:t>
            </a:r>
            <a:r>
              <a:rPr lang="en-US" sz="2400" i="1" dirty="0">
                <a:latin typeface="+mn-lt"/>
                <a:ea typeface="+mn-ea"/>
              </a:rPr>
              <a:t> </a:t>
            </a:r>
            <a:r>
              <a:rPr lang="en-US" sz="2400" i="1" dirty="0" err="1">
                <a:latin typeface="+mn-lt"/>
                <a:ea typeface="+mn-ea"/>
              </a:rPr>
              <a:t>nhóm</a:t>
            </a:r>
            <a:r>
              <a:rPr lang="en-US" sz="2400" i="1" dirty="0">
                <a:latin typeface="+mn-lt"/>
                <a:ea typeface="+mn-ea"/>
              </a:rPr>
              <a:t> </a:t>
            </a:r>
            <a:r>
              <a:rPr lang="en-US" sz="2400" i="1" dirty="0" err="1">
                <a:latin typeface="+mn-lt"/>
                <a:ea typeface="+mn-ea"/>
              </a:rPr>
              <a:t>viên</a:t>
            </a:r>
            <a:r>
              <a:rPr lang="en-US" sz="2400" i="1" dirty="0">
                <a:latin typeface="+mn-lt"/>
                <a:ea typeface="+mn-ea"/>
              </a:rPr>
              <a:t> hay </a:t>
            </a:r>
            <a:r>
              <a:rPr lang="en-US" sz="2400" i="1" dirty="0" err="1">
                <a:latin typeface="+mn-lt"/>
                <a:ea typeface="+mn-ea"/>
              </a:rPr>
              <a:t>người</a:t>
            </a:r>
            <a:r>
              <a:rPr lang="en-US" sz="2400" i="1" dirty="0">
                <a:latin typeface="+mn-lt"/>
                <a:ea typeface="+mn-ea"/>
              </a:rPr>
              <a:t> </a:t>
            </a:r>
            <a:r>
              <a:rPr lang="en-US" sz="2400" i="1" dirty="0" err="1">
                <a:latin typeface="+mn-lt"/>
                <a:ea typeface="+mn-ea"/>
              </a:rPr>
              <a:t>bên</a:t>
            </a:r>
            <a:r>
              <a:rPr lang="en-US" sz="2400" i="1" dirty="0">
                <a:latin typeface="+mn-lt"/>
                <a:ea typeface="+mn-ea"/>
              </a:rPr>
              <a:t> </a:t>
            </a:r>
            <a:r>
              <a:rPr lang="en-US" sz="2400" i="1" dirty="0" err="1">
                <a:latin typeface="+mn-lt"/>
                <a:ea typeface="+mn-ea"/>
              </a:rPr>
              <a:t>ngoài</a:t>
            </a:r>
            <a:r>
              <a:rPr lang="en-US" sz="2400" i="1" dirty="0">
                <a:latin typeface="+mn-lt"/>
                <a:ea typeface="+mn-ea"/>
              </a:rPr>
              <a:t> </a:t>
            </a:r>
            <a:r>
              <a:rPr lang="en-US" sz="2400" i="1" dirty="0" err="1">
                <a:latin typeface="+mn-lt"/>
                <a:ea typeface="+mn-ea"/>
              </a:rPr>
              <a:t>không</a:t>
            </a:r>
            <a:r>
              <a:rPr lang="en-US" sz="2400" i="1" dirty="0">
                <a:latin typeface="+mn-lt"/>
                <a:ea typeface="+mn-ea"/>
              </a:rPr>
              <a:t> </a:t>
            </a:r>
            <a:r>
              <a:rPr lang="en-US" sz="2400" i="1" dirty="0" err="1">
                <a:latin typeface="+mn-lt"/>
                <a:ea typeface="+mn-ea"/>
              </a:rPr>
              <a:t>được</a:t>
            </a:r>
            <a:r>
              <a:rPr lang="en-US" sz="2400" i="1" dirty="0">
                <a:latin typeface="+mn-lt"/>
                <a:ea typeface="+mn-ea"/>
              </a:rPr>
              <a:t> </a:t>
            </a:r>
            <a:r>
              <a:rPr lang="en-US" sz="2400" i="1" dirty="0" err="1">
                <a:latin typeface="+mn-lt"/>
                <a:ea typeface="+mn-ea"/>
              </a:rPr>
              <a:t>khiếu</a:t>
            </a:r>
            <a:r>
              <a:rPr lang="en-US" sz="2400" i="1" dirty="0">
                <a:latin typeface="+mn-lt"/>
                <a:ea typeface="+mn-ea"/>
              </a:rPr>
              <a:t> </a:t>
            </a:r>
            <a:r>
              <a:rPr lang="en-US" sz="2400" i="1" dirty="0" err="1">
                <a:latin typeface="+mn-lt"/>
                <a:ea typeface="+mn-ea"/>
              </a:rPr>
              <a:t>nại</a:t>
            </a:r>
            <a:r>
              <a:rPr lang="en-US" sz="2400" i="1" dirty="0">
                <a:latin typeface="+mn-lt"/>
                <a:ea typeface="+mn-ea"/>
              </a:rPr>
              <a:t> </a:t>
            </a:r>
            <a:r>
              <a:rPr lang="en-US" sz="2400" i="1" dirty="0" err="1">
                <a:latin typeface="+mn-lt"/>
                <a:ea typeface="+mn-ea"/>
              </a:rPr>
              <a:t>với</a:t>
            </a:r>
            <a:r>
              <a:rPr lang="en-US" sz="2400" i="1" dirty="0">
                <a:latin typeface="+mn-lt"/>
                <a:ea typeface="+mn-ea"/>
              </a:rPr>
              <a:t> </a:t>
            </a:r>
            <a:r>
              <a:rPr lang="en-US" sz="2400" i="1" dirty="0" err="1">
                <a:latin typeface="+mn-lt"/>
                <a:ea typeface="+mn-ea"/>
              </a:rPr>
              <a:t>quản</a:t>
            </a:r>
            <a:r>
              <a:rPr lang="en-US" sz="2400" i="1" dirty="0">
                <a:latin typeface="+mn-lt"/>
                <a:ea typeface="+mn-ea"/>
              </a:rPr>
              <a:t> </a:t>
            </a:r>
            <a:r>
              <a:rPr lang="en-US" sz="2400" i="1" dirty="0" err="1">
                <a:latin typeface="+mn-lt"/>
                <a:ea typeface="+mn-ea"/>
              </a:rPr>
              <a:t>trò</a:t>
            </a:r>
            <a:r>
              <a:rPr lang="en-US" sz="2400" i="1" dirty="0">
                <a:latin typeface="+mn-lt"/>
                <a:ea typeface="+mn-ea"/>
              </a:rPr>
              <a:t> </a:t>
            </a:r>
            <a:r>
              <a:rPr lang="en-US" sz="2400" i="1" dirty="0" err="1">
                <a:latin typeface="+mn-lt"/>
                <a:ea typeface="+mn-ea"/>
              </a:rPr>
              <a:t>nhưng</a:t>
            </a:r>
            <a:r>
              <a:rPr lang="en-US" sz="2400" i="1" dirty="0">
                <a:latin typeface="+mn-lt"/>
                <a:ea typeface="+mn-ea"/>
              </a:rPr>
              <a:t> </a:t>
            </a:r>
            <a:r>
              <a:rPr lang="en-US" sz="2400" i="1" dirty="0" err="1">
                <a:latin typeface="+mn-lt"/>
                <a:ea typeface="+mn-ea"/>
              </a:rPr>
              <a:t>chỉ</a:t>
            </a:r>
            <a:r>
              <a:rPr lang="en-US" sz="2400" i="1" dirty="0">
                <a:latin typeface="+mn-lt"/>
                <a:ea typeface="+mn-ea"/>
              </a:rPr>
              <a:t> </a:t>
            </a:r>
            <a:r>
              <a:rPr lang="en-US" sz="2400" i="1" dirty="0" err="1">
                <a:latin typeface="+mn-lt"/>
                <a:ea typeface="+mn-ea"/>
              </a:rPr>
              <a:t>có</a:t>
            </a:r>
            <a:r>
              <a:rPr lang="en-US" sz="2400" i="1" dirty="0">
                <a:latin typeface="+mn-lt"/>
                <a:ea typeface="+mn-ea"/>
              </a:rPr>
              <a:t> </a:t>
            </a:r>
            <a:r>
              <a:rPr lang="en-US" sz="2400" i="1" dirty="0" err="1">
                <a:latin typeface="+mn-lt"/>
                <a:ea typeface="+mn-ea"/>
              </a:rPr>
              <a:t>nhóm</a:t>
            </a:r>
            <a:r>
              <a:rPr lang="en-US" sz="2400" i="1" dirty="0">
                <a:latin typeface="+mn-lt"/>
                <a:ea typeface="+mn-ea"/>
              </a:rPr>
              <a:t> </a:t>
            </a:r>
            <a:r>
              <a:rPr lang="en-US" sz="2400" i="1" dirty="0" err="1">
                <a:latin typeface="+mn-lt"/>
                <a:ea typeface="+mn-ea"/>
              </a:rPr>
              <a:t>trưởng</a:t>
            </a:r>
            <a:r>
              <a:rPr lang="en-US" sz="2400" i="1" dirty="0">
                <a:latin typeface="+mn-lt"/>
                <a:ea typeface="+mn-ea"/>
              </a:rPr>
              <a:t>.</a:t>
            </a:r>
          </a:p>
        </p:txBody>
      </p:sp>
      <p:pic>
        <p:nvPicPr>
          <p:cNvPr id="6" name="Picture 5" descr="A picture containing tree, outdoor, ground, person&#10;&#10;Description automatically generated">
            <a:extLst>
              <a:ext uri="{FF2B5EF4-FFF2-40B4-BE49-F238E27FC236}">
                <a16:creationId xmlns:a16="http://schemas.microsoft.com/office/drawing/2014/main" id="{F02B178E-CE2C-9D4B-3D43-EAE1EB2B77B3}"/>
              </a:ext>
            </a:extLst>
          </p:cNvPr>
          <p:cNvPicPr>
            <a:picLocks noChangeAspect="1"/>
          </p:cNvPicPr>
          <p:nvPr/>
        </p:nvPicPr>
        <p:blipFill rotWithShape="1">
          <a:blip r:embed="rId3"/>
          <a:srcRect l="24822" r="18758"/>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a:extLst>
              <a:ext uri="{FF2B5EF4-FFF2-40B4-BE49-F238E27FC236}">
                <a16:creationId xmlns:a16="http://schemas.microsoft.com/office/drawing/2014/main" id="{CE4D5FF2-6BCE-C5C1-0633-C0FF53E5E608}"/>
              </a:ext>
            </a:extLst>
          </p:cNvPr>
          <p:cNvSpPr>
            <a:spLocks noGrp="1"/>
          </p:cNvSpPr>
          <p:nvPr>
            <p:ph type="sldNum" sz="quarter" idx="12"/>
          </p:nvPr>
        </p:nvSpPr>
        <p:spPr>
          <a:xfrm>
            <a:off x="7829550" y="6356350"/>
            <a:ext cx="685800" cy="365125"/>
          </a:xfrm>
        </p:spPr>
        <p:txBody>
          <a:bodyPr vert="horz" lIns="91440" tIns="45720" rIns="91440" bIns="45720" rtlCol="0" anchor="ctr">
            <a:normAutofit/>
          </a:bodyPr>
          <a:lstStyle/>
          <a:p>
            <a:pPr defTabSz="914400" eaLnBrk="1" fontAlgn="auto" hangingPunct="1">
              <a:spcBef>
                <a:spcPts val="0"/>
              </a:spcBef>
              <a:spcAft>
                <a:spcPts val="600"/>
              </a:spcAft>
              <a:defRPr/>
            </a:pPr>
            <a:fld id="{83233DF8-6DF0-9B4A-95C4-6C64A81569BE}" type="slidenum">
              <a:rPr lang="en-US" altLang="en-US" sz="1200" smtClean="0">
                <a:solidFill>
                  <a:srgbClr val="FFFFFF"/>
                </a:solidFill>
                <a:latin typeface="Calibri" panose="020F0502020204030204"/>
                <a:ea typeface="+mn-ea"/>
              </a:rPr>
              <a:pPr defTabSz="914400" eaLnBrk="1" fontAlgn="auto" hangingPunct="1">
                <a:spcBef>
                  <a:spcPts val="0"/>
                </a:spcBef>
                <a:spcAft>
                  <a:spcPts val="600"/>
                </a:spcAft>
                <a:defRPr/>
              </a:pPr>
              <a:t>19</a:t>
            </a:fld>
            <a:endParaRPr lang="en-US" altLang="en-US" sz="1200">
              <a:solidFill>
                <a:srgbClr val="FFFFFF"/>
              </a:solidFill>
              <a:latin typeface="Calibri" panose="020F0502020204030204"/>
              <a:ea typeface="+mn-ea"/>
            </a:endParaRPr>
          </a:p>
        </p:txBody>
      </p:sp>
    </p:spTree>
    <p:extLst>
      <p:ext uri="{BB962C8B-B14F-4D97-AF65-F5344CB8AC3E}">
        <p14:creationId xmlns:p14="http://schemas.microsoft.com/office/powerpoint/2010/main" val="297004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5DAC8-761C-D8C5-B51F-1A600B179A22}"/>
              </a:ext>
            </a:extLst>
          </p:cNvPr>
          <p:cNvSpPr>
            <a:spLocks noGrp="1"/>
          </p:cNvSpPr>
          <p:nvPr>
            <p:ph type="title"/>
          </p:nvPr>
        </p:nvSpPr>
        <p:spPr>
          <a:xfrm>
            <a:off x="350041" y="586855"/>
            <a:ext cx="2401025" cy="3387497"/>
          </a:xfrm>
        </p:spPr>
        <p:txBody>
          <a:bodyPr anchor="b">
            <a:normAutofit/>
          </a:bodyPr>
          <a:lstStyle/>
          <a:p>
            <a:pPr algn="r"/>
            <a:r>
              <a:rPr lang="en-US" sz="4000" b="1" dirty="0" err="1">
                <a:solidFill>
                  <a:srgbClr val="FFFFFF"/>
                </a:solidFill>
              </a:rPr>
              <a:t>Suy</a:t>
            </a:r>
            <a:r>
              <a:rPr lang="en-US" sz="4000" b="1" dirty="0">
                <a:solidFill>
                  <a:srgbClr val="FFFFFF"/>
                </a:solidFill>
              </a:rPr>
              <a:t> </a:t>
            </a:r>
            <a:r>
              <a:rPr lang="en-US" sz="4000" b="1" dirty="0" err="1">
                <a:solidFill>
                  <a:srgbClr val="FFFFFF"/>
                </a:solidFill>
              </a:rPr>
              <a:t>nghĩ</a:t>
            </a:r>
            <a:r>
              <a:rPr lang="en-US" sz="4000" b="1" dirty="0">
                <a:solidFill>
                  <a:srgbClr val="FFFFFF"/>
                </a:solidFill>
              </a:rPr>
              <a:t> </a:t>
            </a:r>
            <a:r>
              <a:rPr lang="en-US" sz="4000" b="1" dirty="0" err="1">
                <a:solidFill>
                  <a:srgbClr val="FFFFFF"/>
                </a:solidFill>
              </a:rPr>
              <a:t>đúng</a:t>
            </a:r>
            <a:r>
              <a:rPr lang="en-US" sz="4000" b="1" dirty="0">
                <a:solidFill>
                  <a:srgbClr val="FFFFFF"/>
                </a:solidFill>
              </a:rPr>
              <a:t> </a:t>
            </a:r>
            <a:r>
              <a:rPr lang="en-US" sz="4000" b="1" dirty="0" err="1">
                <a:solidFill>
                  <a:srgbClr val="FFFFFF"/>
                </a:solidFill>
              </a:rPr>
              <a:t>đắn</a:t>
            </a:r>
            <a:r>
              <a:rPr lang="en-US" sz="4000" b="1" dirty="0">
                <a:solidFill>
                  <a:srgbClr val="FFFFFF"/>
                </a:solidFill>
              </a:rPr>
              <a:t> </a:t>
            </a:r>
            <a:r>
              <a:rPr lang="en-US" sz="4000" b="1" dirty="0" err="1">
                <a:solidFill>
                  <a:srgbClr val="FFFFFF"/>
                </a:solidFill>
              </a:rPr>
              <a:t>và</a:t>
            </a:r>
            <a:r>
              <a:rPr lang="en-US" sz="4000" b="1" dirty="0">
                <a:solidFill>
                  <a:srgbClr val="FFFFFF"/>
                </a:solidFill>
              </a:rPr>
              <a:t> khoa </a:t>
            </a:r>
            <a:r>
              <a:rPr lang="en-US" sz="4000" b="1" dirty="0" err="1">
                <a:solidFill>
                  <a:srgbClr val="FFFFFF"/>
                </a:solidFill>
              </a:rPr>
              <a:t>học</a:t>
            </a:r>
            <a:endParaRPr lang="en-US" sz="4000" b="1" dirty="0">
              <a:solidFill>
                <a:srgbClr val="FFFFFF"/>
              </a:solidFill>
            </a:endParaRPr>
          </a:p>
        </p:txBody>
      </p:sp>
      <p:sp>
        <p:nvSpPr>
          <p:cNvPr id="3" name="Content Placeholder 2">
            <a:extLst>
              <a:ext uri="{FF2B5EF4-FFF2-40B4-BE49-F238E27FC236}">
                <a16:creationId xmlns:a16="http://schemas.microsoft.com/office/drawing/2014/main" id="{342B424E-975A-3578-B011-E4AE9A8436D3}"/>
              </a:ext>
            </a:extLst>
          </p:cNvPr>
          <p:cNvSpPr>
            <a:spLocks noGrp="1"/>
          </p:cNvSpPr>
          <p:nvPr>
            <p:ph idx="1"/>
          </p:nvPr>
        </p:nvSpPr>
        <p:spPr>
          <a:xfrm>
            <a:off x="3607694" y="649480"/>
            <a:ext cx="4916510" cy="5546047"/>
          </a:xfrm>
        </p:spPr>
        <p:txBody>
          <a:bodyPr anchor="ctr">
            <a:normAutofit/>
          </a:bodyPr>
          <a:lstStyle/>
          <a:p>
            <a:pPr>
              <a:buFont typeface="Wingdings" pitchFamily="2" charset="2"/>
              <a:buChar char="Ø"/>
            </a:pPr>
            <a:r>
              <a:rPr lang="en-US" sz="2800" dirty="0" err="1"/>
              <a:t>Với</a:t>
            </a:r>
            <a:r>
              <a:rPr lang="en-US" sz="2800" dirty="0"/>
              <a:t> </a:t>
            </a:r>
            <a:r>
              <a:rPr lang="en-US" sz="2800" dirty="0" err="1"/>
              <a:t>trẻ</a:t>
            </a:r>
            <a:r>
              <a:rPr lang="en-US" sz="2800" dirty="0"/>
              <a:t>, </a:t>
            </a:r>
            <a:r>
              <a:rPr lang="en-US" sz="2800" dirty="0" err="1"/>
              <a:t>chơi</a:t>
            </a:r>
            <a:r>
              <a:rPr lang="en-US" sz="2800" dirty="0"/>
              <a:t> </a:t>
            </a:r>
            <a:r>
              <a:rPr lang="en-US" sz="2800" dirty="0" err="1"/>
              <a:t>là</a:t>
            </a:r>
            <a:r>
              <a:rPr lang="en-US" sz="2800" dirty="0"/>
              <a:t> </a:t>
            </a:r>
            <a:r>
              <a:rPr lang="en-US" sz="2800" dirty="0" err="1"/>
              <a:t>một</a:t>
            </a:r>
            <a:r>
              <a:rPr lang="en-US" sz="2800" dirty="0"/>
              <a:t> </a:t>
            </a:r>
            <a:r>
              <a:rPr lang="en-US" sz="2800" dirty="0" err="1"/>
              <a:t>cách</a:t>
            </a:r>
            <a:r>
              <a:rPr lang="en-US" sz="2800" dirty="0"/>
              <a:t> </a:t>
            </a:r>
            <a:r>
              <a:rPr lang="en-US" sz="2800" dirty="0" err="1"/>
              <a:t>học</a:t>
            </a:r>
            <a:r>
              <a:rPr lang="en-US" sz="2800" dirty="0"/>
              <a:t> </a:t>
            </a:r>
            <a:r>
              <a:rPr lang="en-US" sz="2800" dirty="0" err="1"/>
              <a:t>để</a:t>
            </a:r>
            <a:r>
              <a:rPr lang="en-US" sz="2800" dirty="0"/>
              <a:t> </a:t>
            </a:r>
            <a:r>
              <a:rPr lang="en-US" sz="2800" dirty="0" err="1"/>
              <a:t>phát</a:t>
            </a:r>
            <a:r>
              <a:rPr lang="en-US" sz="2800" dirty="0"/>
              <a:t> </a:t>
            </a:r>
            <a:r>
              <a:rPr lang="en-US" sz="2800" dirty="0" err="1"/>
              <a:t>triển</a:t>
            </a:r>
            <a:r>
              <a:rPr lang="en-US" sz="2800" dirty="0"/>
              <a:t> </a:t>
            </a:r>
            <a:r>
              <a:rPr lang="en-US" sz="2800" dirty="0" err="1"/>
              <a:t>bản</a:t>
            </a:r>
            <a:r>
              <a:rPr lang="en-US" sz="2800" dirty="0"/>
              <a:t> </a:t>
            </a:r>
            <a:r>
              <a:rPr lang="en-US" sz="2800" dirty="0" err="1"/>
              <a:t>năng</a:t>
            </a:r>
            <a:r>
              <a:rPr lang="en-US" sz="2800" dirty="0"/>
              <a:t> </a:t>
            </a:r>
            <a:r>
              <a:rPr lang="en-US" sz="2800" dirty="0" err="1"/>
              <a:t>dạn</a:t>
            </a:r>
            <a:r>
              <a:rPr lang="en-US" sz="2800" dirty="0"/>
              <a:t> </a:t>
            </a:r>
            <a:r>
              <a:rPr lang="en-US" sz="2800" dirty="0" err="1"/>
              <a:t>dĩ</a:t>
            </a:r>
            <a:r>
              <a:rPr lang="en-US" sz="2800" dirty="0"/>
              <a:t>, </a:t>
            </a:r>
            <a:r>
              <a:rPr lang="en-US" sz="2800" dirty="0" err="1"/>
              <a:t>khôn</a:t>
            </a:r>
            <a:r>
              <a:rPr lang="en-US" sz="2800" dirty="0"/>
              <a:t> </a:t>
            </a:r>
            <a:r>
              <a:rPr lang="en-US" sz="2800" dirty="0" err="1"/>
              <a:t>khéo</a:t>
            </a:r>
            <a:r>
              <a:rPr lang="en-US" sz="2800" dirty="0"/>
              <a:t>, </a:t>
            </a:r>
            <a:r>
              <a:rPr lang="en-US" sz="2800" dirty="0" err="1"/>
              <a:t>nổ</a:t>
            </a:r>
            <a:r>
              <a:rPr lang="en-US" sz="2800" dirty="0"/>
              <a:t> </a:t>
            </a:r>
            <a:r>
              <a:rPr lang="en-US" sz="2800" dirty="0" err="1"/>
              <a:t>lực</a:t>
            </a:r>
            <a:r>
              <a:rPr lang="en-US" sz="2800" dirty="0"/>
              <a:t> </a:t>
            </a:r>
            <a:r>
              <a:rPr lang="en-US" sz="2800" dirty="0" err="1"/>
              <a:t>và</a:t>
            </a:r>
            <a:r>
              <a:rPr lang="en-US" sz="2800" dirty="0"/>
              <a:t> </a:t>
            </a:r>
            <a:r>
              <a:rPr lang="en-US" sz="2800" dirty="0" err="1"/>
              <a:t>tập</a:t>
            </a:r>
            <a:r>
              <a:rPr lang="en-US" sz="2800" dirty="0"/>
              <a:t> </a:t>
            </a:r>
            <a:r>
              <a:rPr lang="en-US" sz="2800" dirty="0" err="1"/>
              <a:t>trung</a:t>
            </a:r>
            <a:r>
              <a:rPr lang="en-US" sz="2800" dirty="0"/>
              <a:t>.</a:t>
            </a:r>
          </a:p>
          <a:p>
            <a:pPr>
              <a:buFont typeface="Wingdings" pitchFamily="2" charset="2"/>
              <a:buChar char="Ø"/>
            </a:pPr>
            <a:r>
              <a:rPr lang="en-US" sz="2800" dirty="0" err="1"/>
              <a:t>Với</a:t>
            </a:r>
            <a:r>
              <a:rPr lang="en-US" sz="2800" dirty="0"/>
              <a:t> </a:t>
            </a:r>
            <a:r>
              <a:rPr lang="en-US" sz="2800" dirty="0" err="1"/>
              <a:t>trẻ</a:t>
            </a:r>
            <a:r>
              <a:rPr lang="en-US" sz="2800" dirty="0"/>
              <a:t>, </a:t>
            </a:r>
            <a:r>
              <a:rPr lang="en-US" sz="2800" dirty="0" err="1"/>
              <a:t>chơi</a:t>
            </a:r>
            <a:r>
              <a:rPr lang="en-US" sz="2800" dirty="0"/>
              <a:t> </a:t>
            </a:r>
            <a:r>
              <a:rPr lang="en-US" sz="2800" dirty="0" err="1"/>
              <a:t>là</a:t>
            </a:r>
            <a:r>
              <a:rPr lang="en-US" sz="2800" dirty="0"/>
              <a:t> </a:t>
            </a:r>
            <a:r>
              <a:rPr lang="en-US" sz="2800" dirty="0" err="1"/>
              <a:t>sự</a:t>
            </a:r>
            <a:r>
              <a:rPr lang="en-US" sz="2800" dirty="0"/>
              <a:t> </a:t>
            </a:r>
            <a:r>
              <a:rPr lang="en-US" sz="2800" dirty="0" err="1"/>
              <a:t>giải</a:t>
            </a:r>
            <a:r>
              <a:rPr lang="en-US" sz="2800" dirty="0"/>
              <a:t> </a:t>
            </a:r>
            <a:r>
              <a:rPr lang="en-US" sz="2800" dirty="0" err="1"/>
              <a:t>toả</a:t>
            </a:r>
            <a:r>
              <a:rPr lang="en-US" sz="2800" dirty="0"/>
              <a:t> </a:t>
            </a:r>
            <a:r>
              <a:rPr lang="en-US" sz="2800" dirty="0" err="1"/>
              <a:t>năng</a:t>
            </a:r>
            <a:r>
              <a:rPr lang="en-US" sz="2800" dirty="0"/>
              <a:t> </a:t>
            </a:r>
            <a:r>
              <a:rPr lang="en-US" sz="2800" dirty="0" err="1"/>
              <a:t>lượng</a:t>
            </a:r>
            <a:r>
              <a:rPr lang="en-US" sz="2800" dirty="0"/>
              <a:t> </a:t>
            </a:r>
            <a:r>
              <a:rPr lang="en-US" sz="2800" dirty="0" err="1"/>
              <a:t>để</a:t>
            </a:r>
            <a:r>
              <a:rPr lang="en-US" sz="2800" dirty="0"/>
              <a:t> </a:t>
            </a:r>
            <a:r>
              <a:rPr lang="en-US" sz="2800" dirty="0" err="1"/>
              <a:t>tiếp</a:t>
            </a:r>
            <a:r>
              <a:rPr lang="en-US" sz="2800" dirty="0"/>
              <a:t> </a:t>
            </a:r>
            <a:r>
              <a:rPr lang="en-US" sz="2800" dirty="0" err="1"/>
              <a:t>tục</a:t>
            </a:r>
            <a:r>
              <a:rPr lang="en-US" sz="2800" dirty="0"/>
              <a:t> </a:t>
            </a:r>
            <a:r>
              <a:rPr lang="en-US" sz="2800" dirty="0" err="1"/>
              <a:t>nạp</a:t>
            </a:r>
            <a:r>
              <a:rPr lang="en-US" sz="2800" dirty="0"/>
              <a:t> </a:t>
            </a:r>
            <a:r>
              <a:rPr lang="en-US" sz="2800" dirty="0" err="1"/>
              <a:t>thêm</a:t>
            </a:r>
            <a:r>
              <a:rPr lang="en-US" sz="2800" dirty="0"/>
              <a:t> </a:t>
            </a:r>
            <a:r>
              <a:rPr lang="en-US" sz="2800" dirty="0" err="1"/>
              <a:t>năng</a:t>
            </a:r>
            <a:r>
              <a:rPr lang="en-US" sz="2800" dirty="0"/>
              <a:t> </a:t>
            </a:r>
            <a:r>
              <a:rPr lang="en-US" sz="2800" dirty="0" err="1"/>
              <a:t>lượng</a:t>
            </a:r>
            <a:r>
              <a:rPr lang="en-US" sz="2800" dirty="0"/>
              <a:t> </a:t>
            </a:r>
            <a:r>
              <a:rPr lang="en-US" sz="2800" dirty="0" err="1"/>
              <a:t>mới</a:t>
            </a:r>
            <a:r>
              <a:rPr lang="en-US" sz="2800" dirty="0"/>
              <a:t> </a:t>
            </a:r>
            <a:r>
              <a:rPr lang="en-US" sz="2800" dirty="0" err="1"/>
              <a:t>để</a:t>
            </a:r>
            <a:r>
              <a:rPr lang="en-US" sz="2800" dirty="0"/>
              <a:t> </a:t>
            </a:r>
            <a:r>
              <a:rPr lang="en-US" sz="2800" dirty="0" err="1"/>
              <a:t>phát</a:t>
            </a:r>
            <a:r>
              <a:rPr lang="en-US" sz="2800" dirty="0"/>
              <a:t> </a:t>
            </a:r>
            <a:r>
              <a:rPr lang="en-US" sz="2800" dirty="0" err="1"/>
              <a:t>triển</a:t>
            </a:r>
            <a:r>
              <a:rPr lang="en-US" sz="2800" dirty="0"/>
              <a:t>.</a:t>
            </a:r>
          </a:p>
          <a:p>
            <a:pPr>
              <a:buFont typeface="Wingdings" pitchFamily="2" charset="2"/>
              <a:buChar char="Ø"/>
            </a:pPr>
            <a:r>
              <a:rPr lang="en-US" sz="2800" dirty="0" err="1"/>
              <a:t>Sự</a:t>
            </a:r>
            <a:r>
              <a:rPr lang="en-US" sz="2800" dirty="0"/>
              <a:t> </a:t>
            </a:r>
            <a:r>
              <a:rPr lang="en-US" sz="2800" dirty="0" err="1"/>
              <a:t>kiềm</a:t>
            </a:r>
            <a:r>
              <a:rPr lang="en-US" sz="2800" dirty="0"/>
              <a:t> </a:t>
            </a:r>
            <a:r>
              <a:rPr lang="en-US" sz="2800" dirty="0" err="1"/>
              <a:t>chế</a:t>
            </a:r>
            <a:r>
              <a:rPr lang="en-US" sz="2800" dirty="0"/>
              <a:t> </a:t>
            </a:r>
            <a:r>
              <a:rPr lang="en-US" sz="2800" dirty="0" err="1"/>
              <a:t>trẻ</a:t>
            </a:r>
            <a:r>
              <a:rPr lang="en-US" sz="2800" dirty="0"/>
              <a:t> </a:t>
            </a:r>
            <a:r>
              <a:rPr lang="en-US" sz="2800" dirty="0" err="1"/>
              <a:t>vui</a:t>
            </a:r>
            <a:r>
              <a:rPr lang="en-US" sz="2800" dirty="0"/>
              <a:t> </a:t>
            </a:r>
            <a:r>
              <a:rPr lang="en-US" sz="2800" dirty="0" err="1"/>
              <a:t>đùa</a:t>
            </a:r>
            <a:r>
              <a:rPr lang="en-US" sz="2800" dirty="0"/>
              <a:t> </a:t>
            </a:r>
            <a:r>
              <a:rPr lang="en-US" sz="2800" dirty="0" err="1"/>
              <a:t>hoạt</a:t>
            </a:r>
            <a:r>
              <a:rPr lang="en-US" sz="2800" dirty="0"/>
              <a:t> </a:t>
            </a:r>
            <a:r>
              <a:rPr lang="en-US" sz="2800" dirty="0" err="1"/>
              <a:t>động</a:t>
            </a:r>
            <a:r>
              <a:rPr lang="en-US" sz="2800" dirty="0"/>
              <a:t> </a:t>
            </a:r>
            <a:r>
              <a:rPr lang="en-US" sz="2800" dirty="0" err="1"/>
              <a:t>là</a:t>
            </a:r>
            <a:r>
              <a:rPr lang="en-US" sz="2800" dirty="0"/>
              <a:t> </a:t>
            </a:r>
            <a:r>
              <a:rPr lang="en-US" sz="2800" dirty="0" err="1"/>
              <a:t>trái</a:t>
            </a:r>
            <a:r>
              <a:rPr lang="en-US" sz="2800" dirty="0"/>
              <a:t> </a:t>
            </a:r>
            <a:r>
              <a:rPr lang="en-US" sz="2800" dirty="0" err="1"/>
              <a:t>với</a:t>
            </a:r>
            <a:r>
              <a:rPr lang="en-US" sz="2800" dirty="0"/>
              <a:t> </a:t>
            </a:r>
            <a:r>
              <a:rPr lang="en-US" sz="2800" dirty="0" err="1"/>
              <a:t>lẽ</a:t>
            </a:r>
            <a:r>
              <a:rPr lang="en-US" sz="2800" dirty="0"/>
              <a:t> </a:t>
            </a:r>
            <a:r>
              <a:rPr lang="en-US" sz="2800" dirty="0" err="1"/>
              <a:t>tự</a:t>
            </a:r>
            <a:r>
              <a:rPr lang="en-US" sz="2800" dirty="0"/>
              <a:t> </a:t>
            </a:r>
            <a:r>
              <a:rPr lang="en-US" sz="2800" dirty="0" err="1"/>
              <a:t>nhiên</a:t>
            </a:r>
            <a:r>
              <a:rPr lang="en-US" sz="2800" dirty="0"/>
              <a:t> </a:t>
            </a:r>
            <a:r>
              <a:rPr lang="en-US" sz="2800" dirty="0" err="1"/>
              <a:t>Chúa</a:t>
            </a:r>
            <a:r>
              <a:rPr lang="en-US" sz="2800" dirty="0"/>
              <a:t> </a:t>
            </a:r>
            <a:r>
              <a:rPr lang="en-US" sz="2800" dirty="0" err="1"/>
              <a:t>tạo</a:t>
            </a:r>
            <a:r>
              <a:rPr lang="en-US" sz="2800" dirty="0"/>
              <a:t> </a:t>
            </a:r>
            <a:r>
              <a:rPr lang="en-US" sz="2800" dirty="0" err="1"/>
              <a:t>nơi</a:t>
            </a:r>
            <a:r>
              <a:rPr lang="en-US" sz="2800" dirty="0"/>
              <a:t> </a:t>
            </a:r>
            <a:r>
              <a:rPr lang="en-US" sz="2800" dirty="0" err="1"/>
              <a:t>đứa</a:t>
            </a:r>
            <a:r>
              <a:rPr lang="en-US" sz="2800" dirty="0"/>
              <a:t> </a:t>
            </a:r>
            <a:r>
              <a:rPr lang="en-US" sz="2800" dirty="0" err="1"/>
              <a:t>trẻ</a:t>
            </a:r>
            <a:r>
              <a:rPr lang="en-US" sz="2800" dirty="0"/>
              <a:t>. Do </a:t>
            </a:r>
            <a:r>
              <a:rPr lang="en-US" sz="2800" dirty="0" err="1"/>
              <a:t>đó</a:t>
            </a:r>
            <a:r>
              <a:rPr lang="en-US" sz="2800" dirty="0"/>
              <a:t> </a:t>
            </a:r>
            <a:r>
              <a:rPr lang="en-US" sz="2800" dirty="0" err="1"/>
              <a:t>hướng</a:t>
            </a:r>
            <a:r>
              <a:rPr lang="en-US" sz="2800" dirty="0"/>
              <a:t> </a:t>
            </a:r>
            <a:r>
              <a:rPr lang="en-US" sz="2800" dirty="0" err="1"/>
              <a:t>dẩn</a:t>
            </a:r>
            <a:r>
              <a:rPr lang="en-US" sz="2800" dirty="0"/>
              <a:t> </a:t>
            </a:r>
            <a:r>
              <a:rPr lang="en-US" sz="2800" dirty="0" err="1"/>
              <a:t>trẻ</a:t>
            </a:r>
            <a:r>
              <a:rPr lang="en-US" sz="2800" dirty="0"/>
              <a:t> </a:t>
            </a:r>
            <a:r>
              <a:rPr lang="en-US" sz="2800" dirty="0" err="1"/>
              <a:t>cách</a:t>
            </a:r>
            <a:r>
              <a:rPr lang="en-US" sz="2800" dirty="0"/>
              <a:t> </a:t>
            </a:r>
            <a:r>
              <a:rPr lang="en-US" sz="2800" dirty="0" err="1"/>
              <a:t>kỷ</a:t>
            </a:r>
            <a:r>
              <a:rPr lang="en-US" sz="2800" dirty="0"/>
              <a:t> </a:t>
            </a:r>
            <a:r>
              <a:rPr lang="en-US" sz="2800" dirty="0" err="1"/>
              <a:t>luật</a:t>
            </a:r>
            <a:r>
              <a:rPr lang="en-US" sz="2800" dirty="0"/>
              <a:t> </a:t>
            </a:r>
            <a:r>
              <a:rPr lang="en-US" sz="2800" dirty="0" err="1"/>
              <a:t>trong</a:t>
            </a:r>
            <a:r>
              <a:rPr lang="en-US" sz="2800" dirty="0"/>
              <a:t> </a:t>
            </a:r>
            <a:r>
              <a:rPr lang="en-US" sz="2800" dirty="0" err="1"/>
              <a:t>khi</a:t>
            </a:r>
            <a:r>
              <a:rPr lang="en-US" sz="2800" dirty="0"/>
              <a:t> </a:t>
            </a:r>
            <a:r>
              <a:rPr lang="en-US" sz="2800" dirty="0" err="1"/>
              <a:t>chơi</a:t>
            </a:r>
            <a:r>
              <a:rPr lang="en-US" sz="2800" dirty="0"/>
              <a:t> </a:t>
            </a:r>
            <a:r>
              <a:rPr lang="en-US" sz="2800" dirty="0" err="1"/>
              <a:t>là</a:t>
            </a:r>
            <a:r>
              <a:rPr lang="en-US" sz="2800" dirty="0"/>
              <a:t> </a:t>
            </a:r>
            <a:r>
              <a:rPr lang="en-US" sz="2800" dirty="0" err="1"/>
              <a:t>đào</a:t>
            </a:r>
            <a:r>
              <a:rPr lang="en-US" sz="2800" dirty="0"/>
              <a:t> </a:t>
            </a:r>
            <a:r>
              <a:rPr lang="en-US" sz="2800" dirty="0" err="1"/>
              <a:t>tạo</a:t>
            </a:r>
            <a:r>
              <a:rPr lang="en-US" sz="2800" dirty="0"/>
              <a:t> </a:t>
            </a:r>
            <a:r>
              <a:rPr lang="en-US" sz="2800" dirty="0" err="1"/>
              <a:t>một</a:t>
            </a:r>
            <a:r>
              <a:rPr lang="en-US" sz="2800" dirty="0"/>
              <a:t> </a:t>
            </a:r>
            <a:r>
              <a:rPr lang="en-US" sz="2800" dirty="0" err="1"/>
              <a:t>nhân</a:t>
            </a:r>
            <a:r>
              <a:rPr lang="en-US" sz="2800" dirty="0"/>
              <a:t> </a:t>
            </a:r>
            <a:r>
              <a:rPr lang="en-US" sz="2800" dirty="0" err="1"/>
              <a:t>cách</a:t>
            </a:r>
            <a:r>
              <a:rPr lang="en-US" sz="2800" dirty="0"/>
              <a:t> </a:t>
            </a:r>
            <a:r>
              <a:rPr lang="en-US" sz="2800" dirty="0" err="1"/>
              <a:t>ý</a:t>
            </a:r>
            <a:r>
              <a:rPr lang="en-US" sz="2800" dirty="0"/>
              <a:t> </a:t>
            </a:r>
            <a:r>
              <a:rPr lang="en-US" sz="2800" dirty="0" err="1"/>
              <a:t>nghĩa</a:t>
            </a:r>
            <a:r>
              <a:rPr lang="en-US" sz="2800" dirty="0"/>
              <a:t> </a:t>
            </a:r>
            <a:r>
              <a:rPr lang="en-US" sz="2800" dirty="0" err="1"/>
              <a:t>cả</a:t>
            </a:r>
            <a:r>
              <a:rPr lang="en-US" sz="2800" dirty="0"/>
              <a:t> </a:t>
            </a:r>
            <a:r>
              <a:rPr lang="en-US" sz="2800" dirty="0" err="1"/>
              <a:t>cuộc</a:t>
            </a:r>
            <a:r>
              <a:rPr lang="en-US" sz="2800" dirty="0"/>
              <a:t> </a:t>
            </a:r>
            <a:r>
              <a:rPr lang="en-US" sz="2800" dirty="0" err="1"/>
              <a:t>đời</a:t>
            </a:r>
            <a:r>
              <a:rPr lang="en-US" sz="2800" dirty="0"/>
              <a:t>.</a:t>
            </a:r>
          </a:p>
        </p:txBody>
      </p:sp>
      <p:sp>
        <p:nvSpPr>
          <p:cNvPr id="4" name="Slide Number Placeholder 3">
            <a:extLst>
              <a:ext uri="{FF2B5EF4-FFF2-40B4-BE49-F238E27FC236}">
                <a16:creationId xmlns:a16="http://schemas.microsoft.com/office/drawing/2014/main" id="{40E02450-81C1-A45B-09F6-BDCD56199038}"/>
              </a:ext>
            </a:extLst>
          </p:cNvPr>
          <p:cNvSpPr>
            <a:spLocks noGrp="1"/>
          </p:cNvSpPr>
          <p:nvPr>
            <p:ph type="sldNum" sz="quarter" idx="12"/>
          </p:nvPr>
        </p:nvSpPr>
        <p:spPr>
          <a:xfrm>
            <a:off x="8778240" y="6455664"/>
            <a:ext cx="336042" cy="365125"/>
          </a:xfrm>
        </p:spPr>
        <p:txBody>
          <a:bodyPr>
            <a:normAutofit/>
          </a:bodyPr>
          <a:lstStyle/>
          <a:p>
            <a:pPr>
              <a:spcAft>
                <a:spcPts val="600"/>
              </a:spcAft>
            </a:pPr>
            <a:fld id="{2EA7559E-0313-B94A-958B-948C002600BD}" type="slidenum">
              <a:rPr lang="en-US" altLang="en-US" sz="1000">
                <a:solidFill>
                  <a:schemeClr val="tx1">
                    <a:lumMod val="50000"/>
                    <a:lumOff val="50000"/>
                  </a:schemeClr>
                </a:solidFill>
              </a:rPr>
              <a:pPr>
                <a:spcAft>
                  <a:spcPts val="600"/>
                </a:spcAft>
              </a:pPr>
              <a:t>2</a:t>
            </a:fld>
            <a:endParaRPr lang="en-US" altLang="en-US" sz="1000">
              <a:solidFill>
                <a:schemeClr val="tx1">
                  <a:lumMod val="50000"/>
                  <a:lumOff val="50000"/>
                </a:schemeClr>
              </a:solidFill>
            </a:endParaRPr>
          </a:p>
        </p:txBody>
      </p:sp>
    </p:spTree>
    <p:extLst>
      <p:ext uri="{BB962C8B-B14F-4D97-AF65-F5344CB8AC3E}">
        <p14:creationId xmlns:p14="http://schemas.microsoft.com/office/powerpoint/2010/main" val="68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32410-81ED-0DA2-09B1-ADF3ADF8BAEE}"/>
              </a:ext>
            </a:extLst>
          </p:cNvPr>
          <p:cNvSpPr>
            <a:spLocks noGrp="1"/>
          </p:cNvSpPr>
          <p:nvPr>
            <p:ph type="title"/>
          </p:nvPr>
        </p:nvSpPr>
        <p:spPr>
          <a:xfrm>
            <a:off x="480060" y="325369"/>
            <a:ext cx="3276451" cy="1956841"/>
          </a:xfrm>
        </p:spPr>
        <p:txBody>
          <a:bodyPr vert="horz" lIns="91440" tIns="45720" rIns="91440" bIns="45720" rtlCol="0" anchor="b">
            <a:normAutofit/>
          </a:bodyPr>
          <a:lstStyle/>
          <a:p>
            <a:pPr defTabSz="914400"/>
            <a:r>
              <a:rPr lang="en-US" sz="4300" b="1" dirty="0" err="1"/>
              <a:t>Cách</a:t>
            </a:r>
            <a:r>
              <a:rPr lang="en-US" sz="4300" b="1" dirty="0"/>
              <a:t> </a:t>
            </a:r>
            <a:r>
              <a:rPr lang="en-US" sz="4300" b="1" dirty="0" err="1"/>
              <a:t>Điều</a:t>
            </a:r>
            <a:r>
              <a:rPr lang="en-US" sz="4300" b="1" dirty="0"/>
              <a:t> </a:t>
            </a:r>
            <a:r>
              <a:rPr lang="en-US" sz="4300" b="1" dirty="0" err="1"/>
              <a:t>Hành</a:t>
            </a:r>
            <a:r>
              <a:rPr lang="en-US" sz="4300" b="1" dirty="0"/>
              <a:t> </a:t>
            </a:r>
            <a:r>
              <a:rPr lang="en-US" sz="4300" b="1" dirty="0" err="1"/>
              <a:t>Giờ</a:t>
            </a:r>
            <a:r>
              <a:rPr lang="en-US" sz="4300" b="1" dirty="0"/>
              <a:t> </a:t>
            </a:r>
            <a:r>
              <a:rPr lang="en-US" sz="4300" b="1" dirty="0" err="1"/>
              <a:t>chơi</a:t>
            </a:r>
            <a:endParaRPr lang="en-US" sz="4300" b="1" dirty="0"/>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7A73977-3F1F-E5B9-BA6D-77B78043F263}"/>
              </a:ext>
            </a:extLst>
          </p:cNvPr>
          <p:cNvSpPr/>
          <p:nvPr/>
        </p:nvSpPr>
        <p:spPr>
          <a:xfrm>
            <a:off x="4236571" y="262337"/>
            <a:ext cx="4082041" cy="2019873"/>
          </a:xfrm>
          <a:prstGeom prst="rect">
            <a:avLst/>
          </a:prstGeom>
        </p:spPr>
        <p:txBody>
          <a:bodyPr vert="horz" lIns="91440" tIns="45720" rIns="91440" bIns="45720" rtlCol="0" anchor="ctr">
            <a:noAutofit/>
          </a:bodyPr>
          <a:lstStyle/>
          <a:p>
            <a:pPr marL="457200" indent="-228600" defTabSz="914400" eaLnBrk="1" fontAlgn="auto" hangingPunct="1">
              <a:lnSpc>
                <a:spcPct val="90000"/>
              </a:lnSpc>
              <a:spcBef>
                <a:spcPct val="50000"/>
              </a:spcBef>
              <a:spcAft>
                <a:spcPts val="0"/>
              </a:spcAft>
              <a:buFont typeface="Arial" panose="020B0604020202020204" pitchFamily="34" charset="0"/>
              <a:buChar char="•"/>
              <a:defRPr/>
            </a:pPr>
            <a:r>
              <a:rPr lang="en-US" sz="2800" i="1" dirty="0" err="1">
                <a:latin typeface="+mn-lt"/>
                <a:ea typeface="+mn-ea"/>
              </a:rPr>
              <a:t>Dùng</a:t>
            </a:r>
            <a:r>
              <a:rPr lang="en-US" sz="2800" i="1" dirty="0">
                <a:latin typeface="+mn-lt"/>
                <a:ea typeface="+mn-ea"/>
              </a:rPr>
              <a:t> </a:t>
            </a:r>
            <a:r>
              <a:rPr lang="en-US" sz="2800" i="1" dirty="0" err="1">
                <a:latin typeface="+mn-lt"/>
                <a:ea typeface="+mn-ea"/>
              </a:rPr>
              <a:t>nhiều</a:t>
            </a:r>
            <a:r>
              <a:rPr lang="en-US" sz="2800" i="1" dirty="0">
                <a:latin typeface="+mn-lt"/>
                <a:ea typeface="+mn-ea"/>
              </a:rPr>
              <a:t> </a:t>
            </a:r>
            <a:r>
              <a:rPr lang="en-US" sz="2800" i="1" dirty="0" err="1">
                <a:latin typeface="+mn-lt"/>
                <a:ea typeface="+mn-ea"/>
              </a:rPr>
              <a:t>điểm</a:t>
            </a:r>
            <a:r>
              <a:rPr lang="en-US" sz="2800" i="1" dirty="0">
                <a:latin typeface="+mn-lt"/>
                <a:ea typeface="+mn-ea"/>
              </a:rPr>
              <a:t> </a:t>
            </a:r>
            <a:r>
              <a:rPr lang="en-US" sz="2800" i="1" dirty="0" err="1">
                <a:latin typeface="+mn-lt"/>
                <a:ea typeface="+mn-ea"/>
              </a:rPr>
              <a:t>để</a:t>
            </a:r>
            <a:r>
              <a:rPr lang="en-US" sz="2800" i="1" dirty="0">
                <a:latin typeface="+mn-lt"/>
                <a:ea typeface="+mn-ea"/>
              </a:rPr>
              <a:t> </a:t>
            </a:r>
            <a:r>
              <a:rPr lang="en-US" sz="2800" i="1" dirty="0" err="1">
                <a:latin typeface="+mn-lt"/>
                <a:ea typeface="+mn-ea"/>
              </a:rPr>
              <a:t>thưởng</a:t>
            </a:r>
            <a:r>
              <a:rPr lang="en-US" sz="2800" i="1" dirty="0">
                <a:latin typeface="+mn-lt"/>
                <a:ea typeface="+mn-ea"/>
              </a:rPr>
              <a:t> </a:t>
            </a:r>
            <a:r>
              <a:rPr lang="en-US" sz="2800" i="1" dirty="0" err="1">
                <a:latin typeface="+mn-lt"/>
                <a:ea typeface="+mn-ea"/>
              </a:rPr>
              <a:t>cho</a:t>
            </a:r>
            <a:r>
              <a:rPr lang="en-US" sz="2800" i="1" dirty="0">
                <a:latin typeface="+mn-lt"/>
                <a:ea typeface="+mn-ea"/>
              </a:rPr>
              <a:t> </a:t>
            </a:r>
            <a:r>
              <a:rPr lang="en-US" sz="2800" i="1" dirty="0" err="1">
                <a:latin typeface="+mn-lt"/>
                <a:ea typeface="+mn-ea"/>
              </a:rPr>
              <a:t>đội</a:t>
            </a:r>
            <a:r>
              <a:rPr lang="en-US" sz="2800" i="1" dirty="0">
                <a:latin typeface="+mn-lt"/>
                <a:ea typeface="+mn-ea"/>
              </a:rPr>
              <a:t> </a:t>
            </a:r>
            <a:r>
              <a:rPr lang="en-US" sz="2800" i="1" dirty="0" err="1">
                <a:latin typeface="+mn-lt"/>
                <a:ea typeface="+mn-ea"/>
              </a:rPr>
              <a:t>trật</a:t>
            </a:r>
            <a:r>
              <a:rPr lang="en-US" sz="2800" i="1" dirty="0">
                <a:latin typeface="+mn-lt"/>
                <a:ea typeface="+mn-ea"/>
              </a:rPr>
              <a:t> </a:t>
            </a:r>
            <a:r>
              <a:rPr lang="en-US" sz="2800" i="1" dirty="0" err="1">
                <a:latin typeface="+mn-lt"/>
                <a:ea typeface="+mn-ea"/>
              </a:rPr>
              <a:t>tự</a:t>
            </a:r>
            <a:r>
              <a:rPr lang="en-US" sz="2800" i="1" dirty="0">
                <a:latin typeface="+mn-lt"/>
                <a:ea typeface="+mn-ea"/>
              </a:rPr>
              <a:t> </a:t>
            </a:r>
            <a:r>
              <a:rPr lang="en-US" sz="2800" i="1" dirty="0" err="1">
                <a:latin typeface="+mn-lt"/>
                <a:ea typeface="+mn-ea"/>
              </a:rPr>
              <a:t>chú</a:t>
            </a:r>
            <a:r>
              <a:rPr lang="en-US" sz="2800" i="1" dirty="0">
                <a:latin typeface="+mn-lt"/>
                <a:ea typeface="+mn-ea"/>
              </a:rPr>
              <a:t> </a:t>
            </a:r>
            <a:r>
              <a:rPr lang="en-US" sz="2800" i="1" dirty="0" err="1">
                <a:latin typeface="+mn-lt"/>
                <a:ea typeface="+mn-ea"/>
              </a:rPr>
              <a:t>ý</a:t>
            </a:r>
            <a:r>
              <a:rPr lang="en-US" sz="2800" i="1" dirty="0">
                <a:latin typeface="+mn-lt"/>
                <a:ea typeface="+mn-ea"/>
              </a:rPr>
              <a:t> </a:t>
            </a:r>
            <a:r>
              <a:rPr lang="en-US" sz="2800" i="1" dirty="0" err="1">
                <a:latin typeface="+mn-lt"/>
                <a:ea typeface="+mn-ea"/>
              </a:rPr>
              <a:t>khi</a:t>
            </a:r>
            <a:r>
              <a:rPr lang="en-US" sz="2800" i="1" dirty="0">
                <a:latin typeface="+mn-lt"/>
                <a:ea typeface="+mn-ea"/>
              </a:rPr>
              <a:t> </a:t>
            </a:r>
            <a:r>
              <a:rPr lang="en-US" sz="2800" i="1" dirty="0" err="1">
                <a:latin typeface="+mn-lt"/>
                <a:ea typeface="+mn-ea"/>
              </a:rPr>
              <a:t>sân</a:t>
            </a:r>
            <a:r>
              <a:rPr lang="en-US" sz="2800" i="1" dirty="0">
                <a:latin typeface="+mn-lt"/>
                <a:ea typeface="+mn-ea"/>
              </a:rPr>
              <a:t> </a:t>
            </a:r>
            <a:r>
              <a:rPr lang="en-US" sz="2800" i="1" dirty="0" err="1">
                <a:latin typeface="+mn-lt"/>
                <a:ea typeface="+mn-ea"/>
              </a:rPr>
              <a:t>chơi</a:t>
            </a:r>
            <a:r>
              <a:rPr lang="en-US" sz="2800" i="1" dirty="0">
                <a:latin typeface="+mn-lt"/>
                <a:ea typeface="+mn-ea"/>
              </a:rPr>
              <a:t> </a:t>
            </a:r>
            <a:r>
              <a:rPr lang="en-US" sz="2800" i="1" dirty="0" err="1">
                <a:latin typeface="+mn-lt"/>
                <a:ea typeface="+mn-ea"/>
              </a:rPr>
              <a:t>trở</a:t>
            </a:r>
            <a:r>
              <a:rPr lang="en-US" sz="2800" i="1" dirty="0">
                <a:latin typeface="+mn-lt"/>
                <a:ea typeface="+mn-ea"/>
              </a:rPr>
              <a:t> </a:t>
            </a:r>
            <a:r>
              <a:rPr lang="en-US" sz="2800" i="1" dirty="0" err="1">
                <a:latin typeface="+mn-lt"/>
                <a:ea typeface="+mn-ea"/>
              </a:rPr>
              <a:t>nên</a:t>
            </a:r>
            <a:r>
              <a:rPr lang="en-US" sz="2800" i="1" dirty="0">
                <a:latin typeface="+mn-lt"/>
                <a:ea typeface="+mn-ea"/>
              </a:rPr>
              <a:t> </a:t>
            </a:r>
            <a:r>
              <a:rPr lang="en-US" sz="2800" i="1" dirty="0" err="1">
                <a:latin typeface="+mn-lt"/>
                <a:ea typeface="+mn-ea"/>
              </a:rPr>
              <a:t>lộn</a:t>
            </a:r>
            <a:r>
              <a:rPr lang="en-US" sz="2800" i="1" dirty="0">
                <a:latin typeface="+mn-lt"/>
                <a:ea typeface="+mn-ea"/>
              </a:rPr>
              <a:t> </a:t>
            </a:r>
            <a:r>
              <a:rPr lang="en-US" sz="2800" i="1" dirty="0" err="1">
                <a:latin typeface="+mn-lt"/>
                <a:ea typeface="+mn-ea"/>
              </a:rPr>
              <a:t>xộn</a:t>
            </a:r>
            <a:r>
              <a:rPr lang="en-US" sz="2800" i="1" dirty="0">
                <a:latin typeface="+mn-lt"/>
                <a:ea typeface="+mn-ea"/>
              </a:rPr>
              <a:t>.</a:t>
            </a:r>
          </a:p>
        </p:txBody>
      </p:sp>
      <p:sp>
        <p:nvSpPr>
          <p:cNvPr id="3" name="Slide Number Placeholder 2">
            <a:extLst>
              <a:ext uri="{FF2B5EF4-FFF2-40B4-BE49-F238E27FC236}">
                <a16:creationId xmlns:a16="http://schemas.microsoft.com/office/drawing/2014/main" id="{CE4D5FF2-6BCE-C5C1-0633-C0FF53E5E608}"/>
              </a:ext>
            </a:extLst>
          </p:cNvPr>
          <p:cNvSpPr>
            <a:spLocks noGrp="1"/>
          </p:cNvSpPr>
          <p:nvPr>
            <p:ph type="sldNum" sz="quarter" idx="12"/>
          </p:nvPr>
        </p:nvSpPr>
        <p:spPr>
          <a:xfrm>
            <a:off x="7829550" y="6356350"/>
            <a:ext cx="685800" cy="365125"/>
          </a:xfrm>
        </p:spPr>
        <p:txBody>
          <a:bodyPr vert="horz" lIns="91440" tIns="45720" rIns="91440" bIns="45720" rtlCol="0" anchor="ctr">
            <a:normAutofit/>
          </a:bodyPr>
          <a:lstStyle/>
          <a:p>
            <a:pPr defTabSz="914400" eaLnBrk="1" fontAlgn="auto" hangingPunct="1">
              <a:spcBef>
                <a:spcPts val="0"/>
              </a:spcBef>
              <a:spcAft>
                <a:spcPts val="600"/>
              </a:spcAft>
              <a:defRPr/>
            </a:pPr>
            <a:fld id="{83233DF8-6DF0-9B4A-95C4-6C64A81569BE}" type="slidenum">
              <a:rPr lang="en-US" altLang="en-US" sz="1200" smtClean="0">
                <a:solidFill>
                  <a:srgbClr val="FFFFFF"/>
                </a:solidFill>
                <a:latin typeface="Calibri" panose="020F0502020204030204"/>
                <a:ea typeface="+mn-ea"/>
              </a:rPr>
              <a:pPr defTabSz="914400" eaLnBrk="1" fontAlgn="auto" hangingPunct="1">
                <a:spcBef>
                  <a:spcPts val="0"/>
                </a:spcBef>
                <a:spcAft>
                  <a:spcPts val="600"/>
                </a:spcAft>
                <a:defRPr/>
              </a:pPr>
              <a:t>20</a:t>
            </a:fld>
            <a:endParaRPr lang="en-US" altLang="en-US" sz="1200">
              <a:solidFill>
                <a:srgbClr val="FFFFFF"/>
              </a:solidFill>
              <a:latin typeface="Calibri" panose="020F0502020204030204"/>
              <a:ea typeface="+mn-ea"/>
            </a:endParaRPr>
          </a:p>
        </p:txBody>
      </p:sp>
      <p:pic>
        <p:nvPicPr>
          <p:cNvPr id="9" name="Picture 8" descr="A picture containing person, tree, outdoor, sport&#10;&#10;Description automatically generated">
            <a:extLst>
              <a:ext uri="{FF2B5EF4-FFF2-40B4-BE49-F238E27FC236}">
                <a16:creationId xmlns:a16="http://schemas.microsoft.com/office/drawing/2014/main" id="{6CC6CEDE-F2A8-2F70-B007-8125D9A3B81E}"/>
              </a:ext>
            </a:extLst>
          </p:cNvPr>
          <p:cNvPicPr>
            <a:picLocks noChangeAspect="1"/>
          </p:cNvPicPr>
          <p:nvPr/>
        </p:nvPicPr>
        <p:blipFill>
          <a:blip r:embed="rId3"/>
          <a:stretch>
            <a:fillRect/>
          </a:stretch>
        </p:blipFill>
        <p:spPr>
          <a:xfrm>
            <a:off x="1523060" y="2858384"/>
            <a:ext cx="6649896" cy="3735644"/>
          </a:xfrm>
          <a:prstGeom prst="rect">
            <a:avLst/>
          </a:prstGeom>
        </p:spPr>
      </p:pic>
    </p:spTree>
    <p:extLst>
      <p:ext uri="{BB962C8B-B14F-4D97-AF65-F5344CB8AC3E}">
        <p14:creationId xmlns:p14="http://schemas.microsoft.com/office/powerpoint/2010/main" val="123479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FBB0C23-05C2-4BB8-AD0B-6000E01F7E92}"/>
              </a:ext>
            </a:extLst>
          </p:cNvPr>
          <p:cNvSpPr>
            <a:spLocks noGrp="1" noChangeArrowheads="1"/>
          </p:cNvSpPr>
          <p:nvPr>
            <p:ph type="title"/>
          </p:nvPr>
        </p:nvSpPr>
        <p:spPr>
          <a:xfrm>
            <a:off x="487363" y="12700"/>
            <a:ext cx="8534400" cy="1143000"/>
          </a:xfrm>
        </p:spPr>
        <p:txBody>
          <a:bodyPr lIns="92075" tIns="46038" rIns="92075" bIns="46038">
            <a:normAutofit fontScale="90000"/>
          </a:bodyPr>
          <a:lstStyle/>
          <a:p>
            <a:pPr eaLnBrk="1" hangingPunct="1">
              <a:defRPr/>
            </a:pPr>
            <a:r>
              <a:rPr lang="en-US" sz="4000" dirty="0" err="1">
                <a:ea typeface="+mj-ea"/>
              </a:rPr>
              <a:t>Các</a:t>
            </a:r>
            <a:r>
              <a:rPr lang="en-US" sz="4000" dirty="0">
                <a:ea typeface="+mj-ea"/>
              </a:rPr>
              <a:t> </a:t>
            </a:r>
            <a:r>
              <a:rPr lang="en-US" sz="4000" dirty="0" err="1">
                <a:ea typeface="+mj-ea"/>
              </a:rPr>
              <a:t>Yếu</a:t>
            </a:r>
            <a:r>
              <a:rPr lang="en-US" sz="4000" dirty="0">
                <a:ea typeface="+mj-ea"/>
              </a:rPr>
              <a:t> </a:t>
            </a:r>
            <a:r>
              <a:rPr lang="en-US" sz="4000" dirty="0" err="1">
                <a:ea typeface="+mj-ea"/>
              </a:rPr>
              <a:t>tố</a:t>
            </a:r>
            <a:r>
              <a:rPr lang="en-US" sz="4000" dirty="0">
                <a:ea typeface="+mj-ea"/>
              </a:rPr>
              <a:t> </a:t>
            </a:r>
            <a:r>
              <a:rPr lang="en-US" sz="4000" dirty="0" err="1">
                <a:ea typeface="+mj-ea"/>
              </a:rPr>
              <a:t>Tạo</a:t>
            </a:r>
            <a:r>
              <a:rPr lang="en-US" sz="4000" dirty="0">
                <a:ea typeface="+mj-ea"/>
              </a:rPr>
              <a:t> </a:t>
            </a:r>
            <a:r>
              <a:rPr lang="en-US" sz="4000" dirty="0" err="1">
                <a:ea typeface="+mj-ea"/>
              </a:rPr>
              <a:t>Nên</a:t>
            </a:r>
            <a:r>
              <a:rPr lang="en-US" sz="4000" dirty="0">
                <a:ea typeface="+mj-ea"/>
              </a:rPr>
              <a:t> </a:t>
            </a:r>
            <a:br>
              <a:rPr lang="en-US" sz="4000" dirty="0">
                <a:ea typeface="+mj-ea"/>
              </a:rPr>
            </a:br>
            <a:r>
              <a:rPr lang="en-US" sz="4000" dirty="0" err="1">
                <a:ea typeface="+mj-ea"/>
              </a:rPr>
              <a:t>Một</a:t>
            </a:r>
            <a:r>
              <a:rPr lang="en-US" sz="4000" dirty="0">
                <a:ea typeface="+mj-ea"/>
              </a:rPr>
              <a:t> </a:t>
            </a:r>
            <a:r>
              <a:rPr lang="en-US" sz="4000" dirty="0" err="1">
                <a:ea typeface="+mj-ea"/>
              </a:rPr>
              <a:t>Giờ</a:t>
            </a:r>
            <a:r>
              <a:rPr lang="en-US" sz="4000" dirty="0">
                <a:ea typeface="+mj-ea"/>
              </a:rPr>
              <a:t> </a:t>
            </a:r>
            <a:r>
              <a:rPr lang="en-US" sz="4000" dirty="0" err="1">
                <a:ea typeface="+mj-ea"/>
              </a:rPr>
              <a:t>Chơi</a:t>
            </a:r>
            <a:r>
              <a:rPr lang="en-US" sz="4000" dirty="0">
                <a:ea typeface="+mj-ea"/>
              </a:rPr>
              <a:t> </a:t>
            </a:r>
            <a:r>
              <a:rPr lang="en-US" sz="4000" dirty="0" err="1">
                <a:ea typeface="+mj-ea"/>
              </a:rPr>
              <a:t>Hào</a:t>
            </a:r>
            <a:r>
              <a:rPr lang="en-US" sz="4000" dirty="0">
                <a:ea typeface="+mj-ea"/>
              </a:rPr>
              <a:t> </a:t>
            </a:r>
            <a:r>
              <a:rPr lang="en-US" sz="4000" dirty="0" err="1">
                <a:ea typeface="+mj-ea"/>
              </a:rPr>
              <a:t>Hứng</a:t>
            </a:r>
            <a:endParaRPr lang="en-US" sz="4000" dirty="0">
              <a:ea typeface="+mj-ea"/>
            </a:endParaRPr>
          </a:p>
        </p:txBody>
      </p:sp>
      <p:sp>
        <p:nvSpPr>
          <p:cNvPr id="27651" name="Rectangle 3">
            <a:extLst>
              <a:ext uri="{FF2B5EF4-FFF2-40B4-BE49-F238E27FC236}">
                <a16:creationId xmlns:a16="http://schemas.microsoft.com/office/drawing/2014/main" id="{456426BF-940C-4571-A50D-15DA587A7098}"/>
              </a:ext>
            </a:extLst>
          </p:cNvPr>
          <p:cNvSpPr>
            <a:spLocks noGrp="1" noChangeArrowheads="1"/>
          </p:cNvSpPr>
          <p:nvPr>
            <p:ph idx="1"/>
          </p:nvPr>
        </p:nvSpPr>
        <p:spPr>
          <a:xfrm>
            <a:off x="5192485" y="1469571"/>
            <a:ext cx="3829277" cy="4536169"/>
          </a:xfrm>
          <a:effectLst/>
        </p:spPr>
        <p:txBody>
          <a:bodyPr lIns="92075" tIns="46038" rIns="92075" bIns="46038">
            <a:normAutofit/>
          </a:bodyPr>
          <a:lstStyle/>
          <a:p>
            <a:pPr eaLnBrk="1" hangingPunct="1">
              <a:defRPr/>
            </a:pPr>
            <a:r>
              <a:rPr lang="en-US" sz="2800" b="1" dirty="0" err="1">
                <a:solidFill>
                  <a:srgbClr val="002060"/>
                </a:solidFill>
              </a:rPr>
              <a:t>Giữ</a:t>
            </a:r>
            <a:r>
              <a:rPr lang="en-US" sz="2800" b="1" dirty="0">
                <a:solidFill>
                  <a:srgbClr val="002060"/>
                </a:solidFill>
              </a:rPr>
              <a:t> </a:t>
            </a:r>
            <a:r>
              <a:rPr lang="en-US" sz="2800" b="1" dirty="0" err="1">
                <a:solidFill>
                  <a:srgbClr val="002060"/>
                </a:solidFill>
              </a:rPr>
              <a:t>trật</a:t>
            </a:r>
            <a:r>
              <a:rPr lang="en-US" sz="2800" b="1" dirty="0">
                <a:solidFill>
                  <a:srgbClr val="002060"/>
                </a:solidFill>
              </a:rPr>
              <a:t> </a:t>
            </a:r>
            <a:r>
              <a:rPr lang="en-US" sz="2800" b="1" dirty="0" err="1">
                <a:solidFill>
                  <a:srgbClr val="002060"/>
                </a:solidFill>
              </a:rPr>
              <a:t>tự</a:t>
            </a:r>
            <a:r>
              <a:rPr lang="en-US" sz="2800" b="1" dirty="0">
                <a:solidFill>
                  <a:srgbClr val="002060"/>
                </a:solidFill>
              </a:rPr>
              <a:t> </a:t>
            </a:r>
          </a:p>
          <a:p>
            <a:pPr eaLnBrk="1" hangingPunct="1">
              <a:defRPr/>
            </a:pPr>
            <a:r>
              <a:rPr lang="en-US" sz="2800" b="1" dirty="0" err="1">
                <a:solidFill>
                  <a:srgbClr val="002060"/>
                </a:solidFill>
              </a:rPr>
              <a:t>Nhịp</a:t>
            </a:r>
            <a:r>
              <a:rPr lang="en-US" sz="2800" b="1" dirty="0">
                <a:solidFill>
                  <a:srgbClr val="002060"/>
                </a:solidFill>
              </a:rPr>
              <a:t> </a:t>
            </a:r>
            <a:r>
              <a:rPr lang="en-US" sz="2800" b="1" dirty="0" err="1">
                <a:solidFill>
                  <a:srgbClr val="002060"/>
                </a:solidFill>
              </a:rPr>
              <a:t>độ</a:t>
            </a:r>
            <a:r>
              <a:rPr lang="en-US" sz="2800" b="1" dirty="0">
                <a:solidFill>
                  <a:srgbClr val="002060"/>
                </a:solidFill>
              </a:rPr>
              <a:t> </a:t>
            </a:r>
            <a:r>
              <a:rPr lang="en-US" sz="2800" b="1" dirty="0" err="1">
                <a:solidFill>
                  <a:srgbClr val="002060"/>
                </a:solidFill>
              </a:rPr>
              <a:t>nhanh</a:t>
            </a:r>
            <a:endParaRPr lang="en-US" sz="2800" b="1" dirty="0">
              <a:solidFill>
                <a:srgbClr val="002060"/>
              </a:solidFill>
            </a:endParaRPr>
          </a:p>
          <a:p>
            <a:pPr eaLnBrk="1" hangingPunct="1">
              <a:defRPr/>
            </a:pPr>
            <a:r>
              <a:rPr lang="en-US" sz="2800" b="1" dirty="0" err="1">
                <a:solidFill>
                  <a:srgbClr val="002060"/>
                </a:solidFill>
              </a:rPr>
              <a:t>Không</a:t>
            </a:r>
            <a:r>
              <a:rPr lang="en-US" sz="2800" b="1" dirty="0">
                <a:solidFill>
                  <a:srgbClr val="002060"/>
                </a:solidFill>
              </a:rPr>
              <a:t> </a:t>
            </a:r>
            <a:r>
              <a:rPr lang="en-US" sz="2800" b="1" dirty="0" err="1">
                <a:solidFill>
                  <a:srgbClr val="002060"/>
                </a:solidFill>
              </a:rPr>
              <a:t>khí</a:t>
            </a:r>
            <a:r>
              <a:rPr lang="en-US" sz="2800" b="1" dirty="0">
                <a:solidFill>
                  <a:srgbClr val="002060"/>
                </a:solidFill>
              </a:rPr>
              <a:t> </a:t>
            </a:r>
            <a:r>
              <a:rPr lang="en-US" sz="2800" b="1" dirty="0" err="1">
                <a:solidFill>
                  <a:srgbClr val="002060"/>
                </a:solidFill>
              </a:rPr>
              <a:t>sôi</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hô</a:t>
            </a:r>
            <a:r>
              <a:rPr lang="en-US" sz="2800" b="1" dirty="0">
                <a:solidFill>
                  <a:srgbClr val="002060"/>
                </a:solidFill>
              </a:rPr>
              <a:t> </a:t>
            </a:r>
            <a:r>
              <a:rPr lang="en-US" sz="2800" b="1" dirty="0" err="1">
                <a:solidFill>
                  <a:srgbClr val="002060"/>
                </a:solidFill>
              </a:rPr>
              <a:t>hào</a:t>
            </a:r>
            <a:r>
              <a:rPr lang="en-US" sz="2800" b="1" dirty="0">
                <a:solidFill>
                  <a:srgbClr val="002060"/>
                </a:solidFill>
              </a:rPr>
              <a:t> </a:t>
            </a:r>
            <a:r>
              <a:rPr lang="en-US" sz="2800" b="1" dirty="0" err="1">
                <a:solidFill>
                  <a:srgbClr val="002060"/>
                </a:solidFill>
              </a:rPr>
              <a:t>cổ</a:t>
            </a:r>
            <a:r>
              <a:rPr lang="en-US" sz="2800" b="1" dirty="0">
                <a:solidFill>
                  <a:srgbClr val="002060"/>
                </a:solidFill>
              </a:rPr>
              <a:t> </a:t>
            </a:r>
            <a:r>
              <a:rPr lang="en-US" sz="2800" b="1" dirty="0" err="1">
                <a:solidFill>
                  <a:srgbClr val="002060"/>
                </a:solidFill>
              </a:rPr>
              <a:t>vũ</a:t>
            </a:r>
            <a:endParaRPr lang="en-US" sz="2800" b="1" dirty="0">
              <a:solidFill>
                <a:srgbClr val="002060"/>
              </a:solidFill>
            </a:endParaRPr>
          </a:p>
          <a:p>
            <a:pPr eaLnBrk="1" hangingPunct="1">
              <a:defRPr/>
            </a:pPr>
            <a:r>
              <a:rPr lang="en-US" sz="2800" b="1" dirty="0" err="1">
                <a:solidFill>
                  <a:srgbClr val="002060"/>
                </a:solidFill>
              </a:rPr>
              <a:t>Trò</a:t>
            </a:r>
            <a:r>
              <a:rPr lang="en-US" sz="2800" b="1" dirty="0">
                <a:solidFill>
                  <a:srgbClr val="002060"/>
                </a:solidFill>
              </a:rPr>
              <a:t> </a:t>
            </a:r>
            <a:r>
              <a:rPr lang="en-US" sz="2800" b="1" dirty="0" err="1">
                <a:solidFill>
                  <a:srgbClr val="002060"/>
                </a:solidFill>
              </a:rPr>
              <a:t>chơi</a:t>
            </a:r>
            <a:r>
              <a:rPr lang="en-US" sz="2800" b="1" dirty="0">
                <a:solidFill>
                  <a:srgbClr val="002060"/>
                </a:solidFill>
              </a:rPr>
              <a:t> </a:t>
            </a:r>
            <a:r>
              <a:rPr lang="en-US" sz="2800" b="1" dirty="0" err="1">
                <a:solidFill>
                  <a:srgbClr val="002060"/>
                </a:solidFill>
              </a:rPr>
              <a:t>luôn</a:t>
            </a:r>
            <a:r>
              <a:rPr lang="en-US" sz="2800" b="1" dirty="0">
                <a:solidFill>
                  <a:srgbClr val="002060"/>
                </a:solidFill>
              </a:rPr>
              <a:t> </a:t>
            </a:r>
            <a:r>
              <a:rPr lang="en-US" sz="2800" b="1" dirty="0" err="1">
                <a:solidFill>
                  <a:srgbClr val="002060"/>
                </a:solidFill>
              </a:rPr>
              <a:t>thay</a:t>
            </a:r>
            <a:r>
              <a:rPr lang="en-US" sz="2800" b="1" dirty="0">
                <a:solidFill>
                  <a:srgbClr val="002060"/>
                </a:solidFill>
              </a:rPr>
              <a:t> </a:t>
            </a:r>
            <a:r>
              <a:rPr lang="en-US" sz="2800" b="1" dirty="0" err="1">
                <a:solidFill>
                  <a:srgbClr val="002060"/>
                </a:solidFill>
              </a:rPr>
              <a:t>đổi</a:t>
            </a:r>
            <a:r>
              <a:rPr lang="en-US" sz="2800" b="1" dirty="0">
                <a:solidFill>
                  <a:srgbClr val="002060"/>
                </a:solidFill>
              </a:rPr>
              <a:t> </a:t>
            </a:r>
            <a:r>
              <a:rPr lang="en-US" sz="2800" b="1" dirty="0" err="1">
                <a:solidFill>
                  <a:srgbClr val="002060"/>
                </a:solidFill>
              </a:rPr>
              <a:t>mỗi</a:t>
            </a:r>
            <a:r>
              <a:rPr lang="en-US" sz="2800" b="1" dirty="0">
                <a:solidFill>
                  <a:srgbClr val="002060"/>
                </a:solidFill>
              </a:rPr>
              <a:t> </a:t>
            </a:r>
            <a:r>
              <a:rPr lang="en-US" sz="2800" b="1" dirty="0" err="1">
                <a:solidFill>
                  <a:srgbClr val="002060"/>
                </a:solidFill>
              </a:rPr>
              <a:t>tuần</a:t>
            </a:r>
            <a:endParaRPr lang="en-US" sz="2800" b="1" dirty="0">
              <a:solidFill>
                <a:srgbClr val="002060"/>
              </a:solidFill>
            </a:endParaRPr>
          </a:p>
          <a:p>
            <a:pPr eaLnBrk="1" hangingPunct="1">
              <a:defRPr/>
            </a:pPr>
            <a:r>
              <a:rPr lang="en-US" sz="2800" b="1" dirty="0" err="1">
                <a:solidFill>
                  <a:srgbClr val="002060"/>
                </a:solidFill>
              </a:rPr>
              <a:t>Các</a:t>
            </a:r>
            <a:r>
              <a:rPr lang="en-US" sz="2800" b="1" dirty="0">
                <a:solidFill>
                  <a:srgbClr val="002060"/>
                </a:solidFill>
              </a:rPr>
              <a:t> </a:t>
            </a:r>
            <a:r>
              <a:rPr lang="en-US" sz="2800" b="1" dirty="0" err="1">
                <a:solidFill>
                  <a:srgbClr val="002060"/>
                </a:solidFill>
              </a:rPr>
              <a:t>em</a:t>
            </a:r>
            <a:r>
              <a:rPr lang="en-US" sz="2800" b="1" dirty="0">
                <a:solidFill>
                  <a:srgbClr val="002060"/>
                </a:solidFill>
              </a:rPr>
              <a:t> </a:t>
            </a:r>
            <a:r>
              <a:rPr lang="en-US" sz="2800" b="1" dirty="0" err="1">
                <a:solidFill>
                  <a:srgbClr val="002060"/>
                </a:solidFill>
              </a:rPr>
              <a:t>nhỏ</a:t>
            </a:r>
            <a:r>
              <a:rPr lang="en-US" sz="2800" b="1" dirty="0">
                <a:solidFill>
                  <a:srgbClr val="002060"/>
                </a:solidFill>
              </a:rPr>
              <a:t> </a:t>
            </a:r>
            <a:r>
              <a:rPr lang="en-US" sz="2800" b="1" dirty="0" err="1">
                <a:solidFill>
                  <a:srgbClr val="002060"/>
                </a:solidFill>
              </a:rPr>
              <a:t>không</a:t>
            </a:r>
            <a:r>
              <a:rPr lang="en-US" sz="2800" b="1" dirty="0">
                <a:solidFill>
                  <a:srgbClr val="002060"/>
                </a:solidFill>
              </a:rPr>
              <a:t> </a:t>
            </a:r>
            <a:r>
              <a:rPr lang="en-US" sz="2800" b="1" dirty="0" err="1">
                <a:solidFill>
                  <a:srgbClr val="002060"/>
                </a:solidFill>
              </a:rPr>
              <a:t>chọn</a:t>
            </a:r>
            <a:r>
              <a:rPr lang="en-US" sz="2800" b="1" dirty="0">
                <a:solidFill>
                  <a:srgbClr val="002060"/>
                </a:solidFill>
              </a:rPr>
              <a:t> </a:t>
            </a:r>
            <a:r>
              <a:rPr lang="en-US" sz="2800" b="1" dirty="0" err="1">
                <a:solidFill>
                  <a:srgbClr val="002060"/>
                </a:solidFill>
              </a:rPr>
              <a:t>trò</a:t>
            </a:r>
            <a:r>
              <a:rPr lang="en-US" sz="2800" b="1" dirty="0">
                <a:solidFill>
                  <a:srgbClr val="002060"/>
                </a:solidFill>
              </a:rPr>
              <a:t> </a:t>
            </a:r>
            <a:r>
              <a:rPr lang="en-US" sz="2800" b="1" dirty="0" err="1">
                <a:solidFill>
                  <a:srgbClr val="002060"/>
                </a:solidFill>
              </a:rPr>
              <a:t>chơi</a:t>
            </a:r>
            <a:r>
              <a:rPr lang="en-US" sz="2800" b="1" dirty="0">
                <a:solidFill>
                  <a:srgbClr val="002060"/>
                </a:solidFill>
              </a:rPr>
              <a:t> </a:t>
            </a:r>
            <a:r>
              <a:rPr lang="en-US" sz="2800" b="1" dirty="0" err="1">
                <a:solidFill>
                  <a:srgbClr val="002060"/>
                </a:solidFill>
              </a:rPr>
              <a:t>đòi</a:t>
            </a:r>
            <a:r>
              <a:rPr lang="en-US" sz="2800" b="1" dirty="0">
                <a:solidFill>
                  <a:srgbClr val="002060"/>
                </a:solidFill>
              </a:rPr>
              <a:t> </a:t>
            </a:r>
            <a:r>
              <a:rPr lang="en-US" sz="2800" b="1" dirty="0" err="1">
                <a:solidFill>
                  <a:srgbClr val="002060"/>
                </a:solidFill>
              </a:rPr>
              <a:t>hỏi</a:t>
            </a:r>
            <a:r>
              <a:rPr lang="en-US" sz="2800" b="1" dirty="0">
                <a:solidFill>
                  <a:srgbClr val="002060"/>
                </a:solidFill>
              </a:rPr>
              <a:t> </a:t>
            </a:r>
            <a:r>
              <a:rPr lang="en-US" sz="2800" b="1" dirty="0" err="1">
                <a:solidFill>
                  <a:srgbClr val="002060"/>
                </a:solidFill>
              </a:rPr>
              <a:t>sức</a:t>
            </a:r>
            <a:r>
              <a:rPr lang="en-US" sz="2800" b="1" dirty="0">
                <a:solidFill>
                  <a:srgbClr val="002060"/>
                </a:solidFill>
              </a:rPr>
              <a:t>.</a:t>
            </a:r>
          </a:p>
        </p:txBody>
      </p:sp>
      <p:sp>
        <p:nvSpPr>
          <p:cNvPr id="29700" name="Slide Number Placeholder 5">
            <a:extLst>
              <a:ext uri="{FF2B5EF4-FFF2-40B4-BE49-F238E27FC236}">
                <a16:creationId xmlns:a16="http://schemas.microsoft.com/office/drawing/2014/main" id="{29087CD2-8E9C-BACB-467C-CF2ABD1D041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buFontTx/>
              <a:buNone/>
            </a:pPr>
            <a:fld id="{F3AB057D-BD9B-8A46-8546-1D46FFDEFD67}" type="slidenum">
              <a:rPr lang="en-US" altLang="en-US" sz="1400">
                <a:solidFill>
                  <a:schemeClr val="tx1"/>
                </a:solidFill>
              </a:rPr>
              <a:pPr>
                <a:spcBef>
                  <a:spcPct val="0"/>
                </a:spcBef>
                <a:buFontTx/>
                <a:buNone/>
              </a:pPr>
              <a:t>21</a:t>
            </a:fld>
            <a:endParaRPr lang="en-US" altLang="en-US" sz="1400">
              <a:solidFill>
                <a:schemeClr val="tx1"/>
              </a:solidFill>
            </a:endParaRPr>
          </a:p>
        </p:txBody>
      </p:sp>
      <p:grpSp>
        <p:nvGrpSpPr>
          <p:cNvPr id="29701" name="Group 5">
            <a:extLst>
              <a:ext uri="{FF2B5EF4-FFF2-40B4-BE49-F238E27FC236}">
                <a16:creationId xmlns:a16="http://schemas.microsoft.com/office/drawing/2014/main" id="{8EBAB972-D391-17A6-6635-79B8BB22C824}"/>
              </a:ext>
            </a:extLst>
          </p:cNvPr>
          <p:cNvGrpSpPr>
            <a:grpSpLocks/>
          </p:cNvGrpSpPr>
          <p:nvPr/>
        </p:nvGrpSpPr>
        <p:grpSpPr bwMode="auto">
          <a:xfrm>
            <a:off x="152400" y="2162175"/>
            <a:ext cx="5513388" cy="4391025"/>
            <a:chOff x="437" y="915"/>
            <a:chExt cx="3140" cy="2766"/>
          </a:xfrm>
        </p:grpSpPr>
        <p:sp>
          <p:nvSpPr>
            <p:cNvPr id="29703" name="Freeform 6">
              <a:extLst>
                <a:ext uri="{FF2B5EF4-FFF2-40B4-BE49-F238E27FC236}">
                  <a16:creationId xmlns:a16="http://schemas.microsoft.com/office/drawing/2014/main" id="{9F04BFB6-B26C-A4E6-02AF-37B8F9C175D9}"/>
                </a:ext>
              </a:extLst>
            </p:cNvPr>
            <p:cNvSpPr>
              <a:spLocks/>
            </p:cNvSpPr>
            <p:nvPr/>
          </p:nvSpPr>
          <p:spPr bwMode="auto">
            <a:xfrm>
              <a:off x="437" y="2805"/>
              <a:ext cx="675" cy="876"/>
            </a:xfrm>
            <a:custGeom>
              <a:avLst/>
              <a:gdLst>
                <a:gd name="T0" fmla="*/ 0 w 3669"/>
                <a:gd name="T1" fmla="*/ 0 h 4378"/>
                <a:gd name="T2" fmla="*/ 0 w 3669"/>
                <a:gd name="T3" fmla="*/ 0 h 4378"/>
                <a:gd name="T4" fmla="*/ 0 w 3669"/>
                <a:gd name="T5" fmla="*/ 0 h 4378"/>
                <a:gd name="T6" fmla="*/ 0 w 3669"/>
                <a:gd name="T7" fmla="*/ 0 h 4378"/>
                <a:gd name="T8" fmla="*/ 0 w 3669"/>
                <a:gd name="T9" fmla="*/ 0 h 4378"/>
                <a:gd name="T10" fmla="*/ 0 w 3669"/>
                <a:gd name="T11" fmla="*/ 0 h 4378"/>
                <a:gd name="T12" fmla="*/ 0 w 3669"/>
                <a:gd name="T13" fmla="*/ 0 h 4378"/>
                <a:gd name="T14" fmla="*/ 0 w 3669"/>
                <a:gd name="T15" fmla="*/ 0 h 4378"/>
                <a:gd name="T16" fmla="*/ 0 w 3669"/>
                <a:gd name="T17" fmla="*/ 0 h 4378"/>
                <a:gd name="T18" fmla="*/ 0 w 3669"/>
                <a:gd name="T19" fmla="*/ 0 h 4378"/>
                <a:gd name="T20" fmla="*/ 0 w 3669"/>
                <a:gd name="T21" fmla="*/ 0 h 4378"/>
                <a:gd name="T22" fmla="*/ 0 w 3669"/>
                <a:gd name="T23" fmla="*/ 0 h 4378"/>
                <a:gd name="T24" fmla="*/ 0 w 3669"/>
                <a:gd name="T25" fmla="*/ 0 h 4378"/>
                <a:gd name="T26" fmla="*/ 0 w 3669"/>
                <a:gd name="T27" fmla="*/ 0 h 4378"/>
                <a:gd name="T28" fmla="*/ 0 w 3669"/>
                <a:gd name="T29" fmla="*/ 0 h 4378"/>
                <a:gd name="T30" fmla="*/ 0 w 3669"/>
                <a:gd name="T31" fmla="*/ 0 h 4378"/>
                <a:gd name="T32" fmla="*/ 0 w 3669"/>
                <a:gd name="T33" fmla="*/ 0 h 4378"/>
                <a:gd name="T34" fmla="*/ 0 w 3669"/>
                <a:gd name="T35" fmla="*/ 0 h 4378"/>
                <a:gd name="T36" fmla="*/ 0 w 3669"/>
                <a:gd name="T37" fmla="*/ 0 h 4378"/>
                <a:gd name="T38" fmla="*/ 0 w 3669"/>
                <a:gd name="T39" fmla="*/ 0 h 4378"/>
                <a:gd name="T40" fmla="*/ 0 w 3669"/>
                <a:gd name="T41" fmla="*/ 0 h 4378"/>
                <a:gd name="T42" fmla="*/ 0 w 3669"/>
                <a:gd name="T43" fmla="*/ 0 h 4378"/>
                <a:gd name="T44" fmla="*/ 0 w 3669"/>
                <a:gd name="T45" fmla="*/ 0 h 4378"/>
                <a:gd name="T46" fmla="*/ 0 w 3669"/>
                <a:gd name="T47" fmla="*/ 0 h 4378"/>
                <a:gd name="T48" fmla="*/ 0 w 3669"/>
                <a:gd name="T49" fmla="*/ 0 h 4378"/>
                <a:gd name="T50" fmla="*/ 0 w 3669"/>
                <a:gd name="T51" fmla="*/ 0 h 4378"/>
                <a:gd name="T52" fmla="*/ 0 w 3669"/>
                <a:gd name="T53" fmla="*/ 0 h 4378"/>
                <a:gd name="T54" fmla="*/ 0 w 3669"/>
                <a:gd name="T55" fmla="*/ 0 h 4378"/>
                <a:gd name="T56" fmla="*/ 0 w 3669"/>
                <a:gd name="T57" fmla="*/ 0 h 4378"/>
                <a:gd name="T58" fmla="*/ 0 w 3669"/>
                <a:gd name="T59" fmla="*/ 0 h 4378"/>
                <a:gd name="T60" fmla="*/ 0 w 3669"/>
                <a:gd name="T61" fmla="*/ 0 h 4378"/>
                <a:gd name="T62" fmla="*/ 0 w 3669"/>
                <a:gd name="T63" fmla="*/ 0 h 4378"/>
                <a:gd name="T64" fmla="*/ 0 w 3669"/>
                <a:gd name="T65" fmla="*/ 0 h 4378"/>
                <a:gd name="T66" fmla="*/ 0 w 3669"/>
                <a:gd name="T67" fmla="*/ 0 h 4378"/>
                <a:gd name="T68" fmla="*/ 0 w 3669"/>
                <a:gd name="T69" fmla="*/ 0 h 4378"/>
                <a:gd name="T70" fmla="*/ 0 w 3669"/>
                <a:gd name="T71" fmla="*/ 0 h 4378"/>
                <a:gd name="T72" fmla="*/ 0 w 3669"/>
                <a:gd name="T73" fmla="*/ 0 h 4378"/>
                <a:gd name="T74" fmla="*/ 0 w 3669"/>
                <a:gd name="T75" fmla="*/ 0 h 4378"/>
                <a:gd name="T76" fmla="*/ 0 w 3669"/>
                <a:gd name="T77" fmla="*/ 0 h 4378"/>
                <a:gd name="T78" fmla="*/ 0 w 3669"/>
                <a:gd name="T79" fmla="*/ 0 h 4378"/>
                <a:gd name="T80" fmla="*/ 0 w 3669"/>
                <a:gd name="T81" fmla="*/ 0 h 4378"/>
                <a:gd name="T82" fmla="*/ 0 w 3669"/>
                <a:gd name="T83" fmla="*/ 0 h 4378"/>
                <a:gd name="T84" fmla="*/ 0 w 3669"/>
                <a:gd name="T85" fmla="*/ 0 h 4378"/>
                <a:gd name="T86" fmla="*/ 0 w 3669"/>
                <a:gd name="T87" fmla="*/ 0 h 4378"/>
                <a:gd name="T88" fmla="*/ 0 w 3669"/>
                <a:gd name="T89" fmla="*/ 0 h 4378"/>
                <a:gd name="T90" fmla="*/ 0 w 3669"/>
                <a:gd name="T91" fmla="*/ 0 h 4378"/>
                <a:gd name="T92" fmla="*/ 0 w 3669"/>
                <a:gd name="T93" fmla="*/ 0 h 4378"/>
                <a:gd name="T94" fmla="*/ 0 w 3669"/>
                <a:gd name="T95" fmla="*/ 0 h 4378"/>
                <a:gd name="T96" fmla="*/ 0 w 3669"/>
                <a:gd name="T97" fmla="*/ 0 h 4378"/>
                <a:gd name="T98" fmla="*/ 0 w 3669"/>
                <a:gd name="T99" fmla="*/ 0 h 4378"/>
                <a:gd name="T100" fmla="*/ 0 w 3669"/>
                <a:gd name="T101" fmla="*/ 0 h 4378"/>
                <a:gd name="T102" fmla="*/ 0 w 3669"/>
                <a:gd name="T103" fmla="*/ 0 h 4378"/>
                <a:gd name="T104" fmla="*/ 0 w 3669"/>
                <a:gd name="T105" fmla="*/ 0 h 4378"/>
                <a:gd name="T106" fmla="*/ 0 w 3669"/>
                <a:gd name="T107" fmla="*/ 0 h 4378"/>
                <a:gd name="T108" fmla="*/ 0 w 3669"/>
                <a:gd name="T109" fmla="*/ 0 h 4378"/>
                <a:gd name="T110" fmla="*/ 0 w 3669"/>
                <a:gd name="T111" fmla="*/ 0 h 4378"/>
                <a:gd name="T112" fmla="*/ 0 w 3669"/>
                <a:gd name="T113" fmla="*/ 0 h 4378"/>
                <a:gd name="T114" fmla="*/ 0 w 3669"/>
                <a:gd name="T115" fmla="*/ 0 h 4378"/>
                <a:gd name="T116" fmla="*/ 0 w 3669"/>
                <a:gd name="T117" fmla="*/ 0 h 4378"/>
                <a:gd name="T118" fmla="*/ 0 w 3669"/>
                <a:gd name="T119" fmla="*/ 0 h 4378"/>
                <a:gd name="T120" fmla="*/ 0 w 3669"/>
                <a:gd name="T121" fmla="*/ 0 h 4378"/>
                <a:gd name="T122" fmla="*/ 0 w 3669"/>
                <a:gd name="T123" fmla="*/ 0 h 43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9"/>
                <a:gd name="T187" fmla="*/ 0 h 4378"/>
                <a:gd name="T188" fmla="*/ 3669 w 3669"/>
                <a:gd name="T189" fmla="*/ 4378 h 43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9" h="4378">
                  <a:moveTo>
                    <a:pt x="1429" y="4368"/>
                  </a:moveTo>
                  <a:lnTo>
                    <a:pt x="1432" y="4365"/>
                  </a:lnTo>
                  <a:lnTo>
                    <a:pt x="1437" y="4361"/>
                  </a:lnTo>
                  <a:lnTo>
                    <a:pt x="1443" y="4358"/>
                  </a:lnTo>
                  <a:lnTo>
                    <a:pt x="1448" y="4353"/>
                  </a:lnTo>
                  <a:lnTo>
                    <a:pt x="1454" y="4348"/>
                  </a:lnTo>
                  <a:lnTo>
                    <a:pt x="1462" y="4344"/>
                  </a:lnTo>
                  <a:lnTo>
                    <a:pt x="1468" y="4337"/>
                  </a:lnTo>
                  <a:lnTo>
                    <a:pt x="1476" y="4331"/>
                  </a:lnTo>
                  <a:lnTo>
                    <a:pt x="1486" y="4327"/>
                  </a:lnTo>
                  <a:lnTo>
                    <a:pt x="1497" y="4324"/>
                  </a:lnTo>
                  <a:lnTo>
                    <a:pt x="1508" y="4320"/>
                  </a:lnTo>
                  <a:lnTo>
                    <a:pt x="1518" y="4316"/>
                  </a:lnTo>
                  <a:lnTo>
                    <a:pt x="1529" y="4313"/>
                  </a:lnTo>
                  <a:lnTo>
                    <a:pt x="1540" y="4310"/>
                  </a:lnTo>
                  <a:lnTo>
                    <a:pt x="1550" y="4305"/>
                  </a:lnTo>
                  <a:lnTo>
                    <a:pt x="1561" y="4302"/>
                  </a:lnTo>
                  <a:lnTo>
                    <a:pt x="1564" y="4299"/>
                  </a:lnTo>
                  <a:lnTo>
                    <a:pt x="1570" y="4295"/>
                  </a:lnTo>
                  <a:lnTo>
                    <a:pt x="1575" y="4292"/>
                  </a:lnTo>
                  <a:lnTo>
                    <a:pt x="1580" y="4287"/>
                  </a:lnTo>
                  <a:lnTo>
                    <a:pt x="1587" y="4282"/>
                  </a:lnTo>
                  <a:lnTo>
                    <a:pt x="1594" y="4277"/>
                  </a:lnTo>
                  <a:lnTo>
                    <a:pt x="1601" y="4271"/>
                  </a:lnTo>
                  <a:lnTo>
                    <a:pt x="1608" y="4265"/>
                  </a:lnTo>
                  <a:lnTo>
                    <a:pt x="1637" y="4257"/>
                  </a:lnTo>
                  <a:lnTo>
                    <a:pt x="1665" y="4250"/>
                  </a:lnTo>
                  <a:lnTo>
                    <a:pt x="1693" y="4244"/>
                  </a:lnTo>
                  <a:lnTo>
                    <a:pt x="1722" y="4236"/>
                  </a:lnTo>
                  <a:lnTo>
                    <a:pt x="1752" y="4229"/>
                  </a:lnTo>
                  <a:lnTo>
                    <a:pt x="1782" y="4222"/>
                  </a:lnTo>
                  <a:lnTo>
                    <a:pt x="1813" y="4215"/>
                  </a:lnTo>
                  <a:lnTo>
                    <a:pt x="1845" y="4207"/>
                  </a:lnTo>
                  <a:lnTo>
                    <a:pt x="1852" y="4204"/>
                  </a:lnTo>
                  <a:lnTo>
                    <a:pt x="1860" y="4199"/>
                  </a:lnTo>
                  <a:lnTo>
                    <a:pt x="1869" y="4193"/>
                  </a:lnTo>
                  <a:lnTo>
                    <a:pt x="1879" y="4188"/>
                  </a:lnTo>
                  <a:lnTo>
                    <a:pt x="1889" y="4182"/>
                  </a:lnTo>
                  <a:lnTo>
                    <a:pt x="1899" y="4174"/>
                  </a:lnTo>
                  <a:lnTo>
                    <a:pt x="1909" y="4168"/>
                  </a:lnTo>
                  <a:lnTo>
                    <a:pt x="1920" y="4160"/>
                  </a:lnTo>
                  <a:lnTo>
                    <a:pt x="1902" y="4160"/>
                  </a:lnTo>
                  <a:lnTo>
                    <a:pt x="1884" y="4160"/>
                  </a:lnTo>
                  <a:lnTo>
                    <a:pt x="1867" y="4161"/>
                  </a:lnTo>
                  <a:lnTo>
                    <a:pt x="1849" y="4161"/>
                  </a:lnTo>
                  <a:lnTo>
                    <a:pt x="1831" y="4163"/>
                  </a:lnTo>
                  <a:lnTo>
                    <a:pt x="1814" y="4165"/>
                  </a:lnTo>
                  <a:lnTo>
                    <a:pt x="1796" y="4167"/>
                  </a:lnTo>
                  <a:lnTo>
                    <a:pt x="1778" y="4170"/>
                  </a:lnTo>
                  <a:lnTo>
                    <a:pt x="1707" y="4188"/>
                  </a:lnTo>
                  <a:lnTo>
                    <a:pt x="1635" y="4205"/>
                  </a:lnTo>
                  <a:lnTo>
                    <a:pt x="1562" y="4223"/>
                  </a:lnTo>
                  <a:lnTo>
                    <a:pt x="1488" y="4240"/>
                  </a:lnTo>
                  <a:lnTo>
                    <a:pt x="1415" y="4259"/>
                  </a:lnTo>
                  <a:lnTo>
                    <a:pt x="1340" y="4277"/>
                  </a:lnTo>
                  <a:lnTo>
                    <a:pt x="1267" y="4294"/>
                  </a:lnTo>
                  <a:lnTo>
                    <a:pt x="1192" y="4312"/>
                  </a:lnTo>
                  <a:lnTo>
                    <a:pt x="1184" y="4312"/>
                  </a:lnTo>
                  <a:lnTo>
                    <a:pt x="1178" y="4312"/>
                  </a:lnTo>
                  <a:lnTo>
                    <a:pt x="1170" y="4312"/>
                  </a:lnTo>
                  <a:lnTo>
                    <a:pt x="1163" y="4311"/>
                  </a:lnTo>
                  <a:lnTo>
                    <a:pt x="1157" y="4310"/>
                  </a:lnTo>
                  <a:lnTo>
                    <a:pt x="1149" y="4308"/>
                  </a:lnTo>
                  <a:lnTo>
                    <a:pt x="1142" y="4305"/>
                  </a:lnTo>
                  <a:lnTo>
                    <a:pt x="1135" y="4302"/>
                  </a:lnTo>
                  <a:lnTo>
                    <a:pt x="1135" y="4299"/>
                  </a:lnTo>
                  <a:lnTo>
                    <a:pt x="1135" y="4295"/>
                  </a:lnTo>
                  <a:lnTo>
                    <a:pt x="1135" y="4292"/>
                  </a:lnTo>
                  <a:lnTo>
                    <a:pt x="1136" y="4288"/>
                  </a:lnTo>
                  <a:lnTo>
                    <a:pt x="1137" y="4285"/>
                  </a:lnTo>
                  <a:lnTo>
                    <a:pt x="1138" y="4281"/>
                  </a:lnTo>
                  <a:lnTo>
                    <a:pt x="1142" y="4278"/>
                  </a:lnTo>
                  <a:lnTo>
                    <a:pt x="1145" y="4273"/>
                  </a:lnTo>
                  <a:lnTo>
                    <a:pt x="1134" y="4273"/>
                  </a:lnTo>
                  <a:lnTo>
                    <a:pt x="1122" y="4273"/>
                  </a:lnTo>
                  <a:lnTo>
                    <a:pt x="1112" y="4273"/>
                  </a:lnTo>
                  <a:lnTo>
                    <a:pt x="1101" y="4272"/>
                  </a:lnTo>
                  <a:lnTo>
                    <a:pt x="1089" y="4271"/>
                  </a:lnTo>
                  <a:lnTo>
                    <a:pt x="1077" y="4270"/>
                  </a:lnTo>
                  <a:lnTo>
                    <a:pt x="1064" y="4268"/>
                  </a:lnTo>
                  <a:lnTo>
                    <a:pt x="1050" y="4265"/>
                  </a:lnTo>
                  <a:lnTo>
                    <a:pt x="1029" y="4268"/>
                  </a:lnTo>
                  <a:lnTo>
                    <a:pt x="1006" y="4273"/>
                  </a:lnTo>
                  <a:lnTo>
                    <a:pt x="983" y="4279"/>
                  </a:lnTo>
                  <a:lnTo>
                    <a:pt x="959" y="4284"/>
                  </a:lnTo>
                  <a:lnTo>
                    <a:pt x="935" y="4292"/>
                  </a:lnTo>
                  <a:lnTo>
                    <a:pt x="910" y="4298"/>
                  </a:lnTo>
                  <a:lnTo>
                    <a:pt x="886" y="4304"/>
                  </a:lnTo>
                  <a:lnTo>
                    <a:pt x="861" y="4312"/>
                  </a:lnTo>
                  <a:lnTo>
                    <a:pt x="857" y="4312"/>
                  </a:lnTo>
                  <a:lnTo>
                    <a:pt x="851" y="4312"/>
                  </a:lnTo>
                  <a:lnTo>
                    <a:pt x="846" y="4312"/>
                  </a:lnTo>
                  <a:lnTo>
                    <a:pt x="841" y="4311"/>
                  </a:lnTo>
                  <a:lnTo>
                    <a:pt x="834" y="4310"/>
                  </a:lnTo>
                  <a:lnTo>
                    <a:pt x="827" y="4308"/>
                  </a:lnTo>
                  <a:lnTo>
                    <a:pt x="821" y="4305"/>
                  </a:lnTo>
                  <a:lnTo>
                    <a:pt x="813" y="4302"/>
                  </a:lnTo>
                  <a:lnTo>
                    <a:pt x="817" y="4298"/>
                  </a:lnTo>
                  <a:lnTo>
                    <a:pt x="822" y="4294"/>
                  </a:lnTo>
                  <a:lnTo>
                    <a:pt x="828" y="4288"/>
                  </a:lnTo>
                  <a:lnTo>
                    <a:pt x="833" y="4282"/>
                  </a:lnTo>
                  <a:lnTo>
                    <a:pt x="840" y="4276"/>
                  </a:lnTo>
                  <a:lnTo>
                    <a:pt x="846" y="4269"/>
                  </a:lnTo>
                  <a:lnTo>
                    <a:pt x="854" y="4262"/>
                  </a:lnTo>
                  <a:lnTo>
                    <a:pt x="861" y="4255"/>
                  </a:lnTo>
                  <a:lnTo>
                    <a:pt x="835" y="4255"/>
                  </a:lnTo>
                  <a:lnTo>
                    <a:pt x="810" y="4255"/>
                  </a:lnTo>
                  <a:lnTo>
                    <a:pt x="783" y="4255"/>
                  </a:lnTo>
                  <a:lnTo>
                    <a:pt x="755" y="4255"/>
                  </a:lnTo>
                  <a:lnTo>
                    <a:pt x="728" y="4255"/>
                  </a:lnTo>
                  <a:lnTo>
                    <a:pt x="700" y="4255"/>
                  </a:lnTo>
                  <a:lnTo>
                    <a:pt x="671" y="4255"/>
                  </a:lnTo>
                  <a:lnTo>
                    <a:pt x="643" y="4255"/>
                  </a:lnTo>
                  <a:lnTo>
                    <a:pt x="628" y="4254"/>
                  </a:lnTo>
                  <a:lnTo>
                    <a:pt x="615" y="4253"/>
                  </a:lnTo>
                  <a:lnTo>
                    <a:pt x="601" y="4252"/>
                  </a:lnTo>
                  <a:lnTo>
                    <a:pt x="587" y="4249"/>
                  </a:lnTo>
                  <a:lnTo>
                    <a:pt x="572" y="4247"/>
                  </a:lnTo>
                  <a:lnTo>
                    <a:pt x="558" y="4244"/>
                  </a:lnTo>
                  <a:lnTo>
                    <a:pt x="544" y="4239"/>
                  </a:lnTo>
                  <a:lnTo>
                    <a:pt x="529" y="4236"/>
                  </a:lnTo>
                  <a:lnTo>
                    <a:pt x="530" y="4233"/>
                  </a:lnTo>
                  <a:lnTo>
                    <a:pt x="531" y="4229"/>
                  </a:lnTo>
                  <a:lnTo>
                    <a:pt x="534" y="4225"/>
                  </a:lnTo>
                  <a:lnTo>
                    <a:pt x="536" y="4222"/>
                  </a:lnTo>
                  <a:lnTo>
                    <a:pt x="539" y="4218"/>
                  </a:lnTo>
                  <a:lnTo>
                    <a:pt x="542" y="4215"/>
                  </a:lnTo>
                  <a:lnTo>
                    <a:pt x="545" y="4212"/>
                  </a:lnTo>
                  <a:lnTo>
                    <a:pt x="548" y="4207"/>
                  </a:lnTo>
                  <a:lnTo>
                    <a:pt x="556" y="4207"/>
                  </a:lnTo>
                  <a:lnTo>
                    <a:pt x="563" y="4206"/>
                  </a:lnTo>
                  <a:lnTo>
                    <a:pt x="570" y="4204"/>
                  </a:lnTo>
                  <a:lnTo>
                    <a:pt x="578" y="4202"/>
                  </a:lnTo>
                  <a:lnTo>
                    <a:pt x="586" y="4199"/>
                  </a:lnTo>
                  <a:lnTo>
                    <a:pt x="595" y="4196"/>
                  </a:lnTo>
                  <a:lnTo>
                    <a:pt x="605" y="4192"/>
                  </a:lnTo>
                  <a:lnTo>
                    <a:pt x="615" y="4189"/>
                  </a:lnTo>
                  <a:lnTo>
                    <a:pt x="626" y="4189"/>
                  </a:lnTo>
                  <a:lnTo>
                    <a:pt x="638" y="4190"/>
                  </a:lnTo>
                  <a:lnTo>
                    <a:pt x="650" y="4192"/>
                  </a:lnTo>
                  <a:lnTo>
                    <a:pt x="664" y="4195"/>
                  </a:lnTo>
                  <a:lnTo>
                    <a:pt x="676" y="4198"/>
                  </a:lnTo>
                  <a:lnTo>
                    <a:pt x="690" y="4201"/>
                  </a:lnTo>
                  <a:lnTo>
                    <a:pt x="704" y="4204"/>
                  </a:lnTo>
                  <a:lnTo>
                    <a:pt x="719" y="4207"/>
                  </a:lnTo>
                  <a:lnTo>
                    <a:pt x="730" y="4204"/>
                  </a:lnTo>
                  <a:lnTo>
                    <a:pt x="740" y="4201"/>
                  </a:lnTo>
                  <a:lnTo>
                    <a:pt x="751" y="4197"/>
                  </a:lnTo>
                  <a:lnTo>
                    <a:pt x="762" y="4192"/>
                  </a:lnTo>
                  <a:lnTo>
                    <a:pt x="773" y="4188"/>
                  </a:lnTo>
                  <a:lnTo>
                    <a:pt x="782" y="4183"/>
                  </a:lnTo>
                  <a:lnTo>
                    <a:pt x="793" y="4176"/>
                  </a:lnTo>
                  <a:lnTo>
                    <a:pt x="803" y="4170"/>
                  </a:lnTo>
                  <a:lnTo>
                    <a:pt x="803" y="4167"/>
                  </a:lnTo>
                  <a:lnTo>
                    <a:pt x="802" y="4163"/>
                  </a:lnTo>
                  <a:lnTo>
                    <a:pt x="800" y="4159"/>
                  </a:lnTo>
                  <a:lnTo>
                    <a:pt x="798" y="4155"/>
                  </a:lnTo>
                  <a:lnTo>
                    <a:pt x="795" y="4150"/>
                  </a:lnTo>
                  <a:lnTo>
                    <a:pt x="792" y="4144"/>
                  </a:lnTo>
                  <a:lnTo>
                    <a:pt x="789" y="4139"/>
                  </a:lnTo>
                  <a:lnTo>
                    <a:pt x="785" y="4133"/>
                  </a:lnTo>
                  <a:lnTo>
                    <a:pt x="767" y="4133"/>
                  </a:lnTo>
                  <a:lnTo>
                    <a:pt x="748" y="4132"/>
                  </a:lnTo>
                  <a:lnTo>
                    <a:pt x="729" y="4132"/>
                  </a:lnTo>
                  <a:lnTo>
                    <a:pt x="708" y="4131"/>
                  </a:lnTo>
                  <a:lnTo>
                    <a:pt x="687" y="4129"/>
                  </a:lnTo>
                  <a:lnTo>
                    <a:pt x="667" y="4128"/>
                  </a:lnTo>
                  <a:lnTo>
                    <a:pt x="646" y="4126"/>
                  </a:lnTo>
                  <a:lnTo>
                    <a:pt x="624" y="4123"/>
                  </a:lnTo>
                  <a:lnTo>
                    <a:pt x="595" y="4129"/>
                  </a:lnTo>
                  <a:lnTo>
                    <a:pt x="568" y="4137"/>
                  </a:lnTo>
                  <a:lnTo>
                    <a:pt x="539" y="4144"/>
                  </a:lnTo>
                  <a:lnTo>
                    <a:pt x="510" y="4152"/>
                  </a:lnTo>
                  <a:lnTo>
                    <a:pt x="480" y="4160"/>
                  </a:lnTo>
                  <a:lnTo>
                    <a:pt x="450" y="4169"/>
                  </a:lnTo>
                  <a:lnTo>
                    <a:pt x="419" y="4179"/>
                  </a:lnTo>
                  <a:lnTo>
                    <a:pt x="387" y="4189"/>
                  </a:lnTo>
                  <a:lnTo>
                    <a:pt x="381" y="4189"/>
                  </a:lnTo>
                  <a:lnTo>
                    <a:pt x="373" y="4189"/>
                  </a:lnTo>
                  <a:lnTo>
                    <a:pt x="366" y="4188"/>
                  </a:lnTo>
                  <a:lnTo>
                    <a:pt x="360" y="4188"/>
                  </a:lnTo>
                  <a:lnTo>
                    <a:pt x="352" y="4187"/>
                  </a:lnTo>
                  <a:lnTo>
                    <a:pt x="346" y="4185"/>
                  </a:lnTo>
                  <a:lnTo>
                    <a:pt x="338" y="4183"/>
                  </a:lnTo>
                  <a:lnTo>
                    <a:pt x="331" y="4180"/>
                  </a:lnTo>
                  <a:lnTo>
                    <a:pt x="356" y="4172"/>
                  </a:lnTo>
                  <a:lnTo>
                    <a:pt x="382" y="4165"/>
                  </a:lnTo>
                  <a:lnTo>
                    <a:pt x="409" y="4157"/>
                  </a:lnTo>
                  <a:lnTo>
                    <a:pt x="436" y="4150"/>
                  </a:lnTo>
                  <a:lnTo>
                    <a:pt x="464" y="4141"/>
                  </a:lnTo>
                  <a:lnTo>
                    <a:pt x="492" y="4133"/>
                  </a:lnTo>
                  <a:lnTo>
                    <a:pt x="521" y="4123"/>
                  </a:lnTo>
                  <a:lnTo>
                    <a:pt x="548" y="4113"/>
                  </a:lnTo>
                  <a:lnTo>
                    <a:pt x="548" y="4110"/>
                  </a:lnTo>
                  <a:lnTo>
                    <a:pt x="551" y="4106"/>
                  </a:lnTo>
                  <a:lnTo>
                    <a:pt x="552" y="4103"/>
                  </a:lnTo>
                  <a:lnTo>
                    <a:pt x="555" y="4099"/>
                  </a:lnTo>
                  <a:lnTo>
                    <a:pt x="557" y="4095"/>
                  </a:lnTo>
                  <a:lnTo>
                    <a:pt x="560" y="4092"/>
                  </a:lnTo>
                  <a:lnTo>
                    <a:pt x="564" y="4089"/>
                  </a:lnTo>
                  <a:lnTo>
                    <a:pt x="568" y="4085"/>
                  </a:lnTo>
                  <a:lnTo>
                    <a:pt x="557" y="4085"/>
                  </a:lnTo>
                  <a:lnTo>
                    <a:pt x="546" y="4085"/>
                  </a:lnTo>
                  <a:lnTo>
                    <a:pt x="536" y="4085"/>
                  </a:lnTo>
                  <a:lnTo>
                    <a:pt x="525" y="4084"/>
                  </a:lnTo>
                  <a:lnTo>
                    <a:pt x="514" y="4083"/>
                  </a:lnTo>
                  <a:lnTo>
                    <a:pt x="504" y="4080"/>
                  </a:lnTo>
                  <a:lnTo>
                    <a:pt x="493" y="4078"/>
                  </a:lnTo>
                  <a:lnTo>
                    <a:pt x="482" y="4075"/>
                  </a:lnTo>
                  <a:lnTo>
                    <a:pt x="464" y="4079"/>
                  </a:lnTo>
                  <a:lnTo>
                    <a:pt x="447" y="4083"/>
                  </a:lnTo>
                  <a:lnTo>
                    <a:pt x="429" y="4087"/>
                  </a:lnTo>
                  <a:lnTo>
                    <a:pt x="412" y="4091"/>
                  </a:lnTo>
                  <a:lnTo>
                    <a:pt x="394" y="4095"/>
                  </a:lnTo>
                  <a:lnTo>
                    <a:pt x="376" y="4101"/>
                  </a:lnTo>
                  <a:lnTo>
                    <a:pt x="359" y="4107"/>
                  </a:lnTo>
                  <a:lnTo>
                    <a:pt x="340" y="4113"/>
                  </a:lnTo>
                  <a:lnTo>
                    <a:pt x="305" y="4113"/>
                  </a:lnTo>
                  <a:lnTo>
                    <a:pt x="270" y="4113"/>
                  </a:lnTo>
                  <a:lnTo>
                    <a:pt x="234" y="4113"/>
                  </a:lnTo>
                  <a:lnTo>
                    <a:pt x="198" y="4115"/>
                  </a:lnTo>
                  <a:lnTo>
                    <a:pt x="163" y="4116"/>
                  </a:lnTo>
                  <a:lnTo>
                    <a:pt x="128" y="4118"/>
                  </a:lnTo>
                  <a:lnTo>
                    <a:pt x="92" y="4120"/>
                  </a:lnTo>
                  <a:lnTo>
                    <a:pt x="57" y="4123"/>
                  </a:lnTo>
                  <a:lnTo>
                    <a:pt x="49" y="4123"/>
                  </a:lnTo>
                  <a:lnTo>
                    <a:pt x="43" y="4123"/>
                  </a:lnTo>
                  <a:lnTo>
                    <a:pt x="35" y="4122"/>
                  </a:lnTo>
                  <a:lnTo>
                    <a:pt x="29" y="4122"/>
                  </a:lnTo>
                  <a:lnTo>
                    <a:pt x="21" y="4121"/>
                  </a:lnTo>
                  <a:lnTo>
                    <a:pt x="14" y="4119"/>
                  </a:lnTo>
                  <a:lnTo>
                    <a:pt x="7" y="4117"/>
                  </a:lnTo>
                  <a:lnTo>
                    <a:pt x="0" y="4113"/>
                  </a:lnTo>
                  <a:lnTo>
                    <a:pt x="4" y="4112"/>
                  </a:lnTo>
                  <a:lnTo>
                    <a:pt x="9" y="4111"/>
                  </a:lnTo>
                  <a:lnTo>
                    <a:pt x="14" y="4110"/>
                  </a:lnTo>
                  <a:lnTo>
                    <a:pt x="20" y="4107"/>
                  </a:lnTo>
                  <a:lnTo>
                    <a:pt x="27" y="4105"/>
                  </a:lnTo>
                  <a:lnTo>
                    <a:pt x="33" y="4102"/>
                  </a:lnTo>
                  <a:lnTo>
                    <a:pt x="41" y="4097"/>
                  </a:lnTo>
                  <a:lnTo>
                    <a:pt x="47" y="4094"/>
                  </a:lnTo>
                  <a:lnTo>
                    <a:pt x="83" y="4091"/>
                  </a:lnTo>
                  <a:lnTo>
                    <a:pt x="118" y="4087"/>
                  </a:lnTo>
                  <a:lnTo>
                    <a:pt x="154" y="4084"/>
                  </a:lnTo>
                  <a:lnTo>
                    <a:pt x="189" y="4080"/>
                  </a:lnTo>
                  <a:lnTo>
                    <a:pt x="224" y="4077"/>
                  </a:lnTo>
                  <a:lnTo>
                    <a:pt x="260" y="4073"/>
                  </a:lnTo>
                  <a:lnTo>
                    <a:pt x="296" y="4070"/>
                  </a:lnTo>
                  <a:lnTo>
                    <a:pt x="331" y="4065"/>
                  </a:lnTo>
                  <a:lnTo>
                    <a:pt x="346" y="4062"/>
                  </a:lnTo>
                  <a:lnTo>
                    <a:pt x="360" y="4059"/>
                  </a:lnTo>
                  <a:lnTo>
                    <a:pt x="375" y="4055"/>
                  </a:lnTo>
                  <a:lnTo>
                    <a:pt x="389" y="4051"/>
                  </a:lnTo>
                  <a:lnTo>
                    <a:pt x="404" y="4046"/>
                  </a:lnTo>
                  <a:lnTo>
                    <a:pt x="420" y="4041"/>
                  </a:lnTo>
                  <a:lnTo>
                    <a:pt x="436" y="4035"/>
                  </a:lnTo>
                  <a:lnTo>
                    <a:pt x="453" y="4028"/>
                  </a:lnTo>
                  <a:lnTo>
                    <a:pt x="475" y="4025"/>
                  </a:lnTo>
                  <a:lnTo>
                    <a:pt x="496" y="4021"/>
                  </a:lnTo>
                  <a:lnTo>
                    <a:pt x="517" y="4017"/>
                  </a:lnTo>
                  <a:lnTo>
                    <a:pt x="539" y="4014"/>
                  </a:lnTo>
                  <a:lnTo>
                    <a:pt x="560" y="4010"/>
                  </a:lnTo>
                  <a:lnTo>
                    <a:pt x="582" y="4007"/>
                  </a:lnTo>
                  <a:lnTo>
                    <a:pt x="603" y="4004"/>
                  </a:lnTo>
                  <a:lnTo>
                    <a:pt x="624" y="3999"/>
                  </a:lnTo>
                  <a:lnTo>
                    <a:pt x="624" y="3996"/>
                  </a:lnTo>
                  <a:lnTo>
                    <a:pt x="626" y="3993"/>
                  </a:lnTo>
                  <a:lnTo>
                    <a:pt x="627" y="3989"/>
                  </a:lnTo>
                  <a:lnTo>
                    <a:pt x="631" y="3984"/>
                  </a:lnTo>
                  <a:lnTo>
                    <a:pt x="633" y="3980"/>
                  </a:lnTo>
                  <a:lnTo>
                    <a:pt x="636" y="3975"/>
                  </a:lnTo>
                  <a:lnTo>
                    <a:pt x="639" y="3968"/>
                  </a:lnTo>
                  <a:lnTo>
                    <a:pt x="643" y="3962"/>
                  </a:lnTo>
                  <a:lnTo>
                    <a:pt x="625" y="3936"/>
                  </a:lnTo>
                  <a:lnTo>
                    <a:pt x="606" y="3911"/>
                  </a:lnTo>
                  <a:lnTo>
                    <a:pt x="587" y="3884"/>
                  </a:lnTo>
                  <a:lnTo>
                    <a:pt x="567" y="3856"/>
                  </a:lnTo>
                  <a:lnTo>
                    <a:pt x="545" y="3829"/>
                  </a:lnTo>
                  <a:lnTo>
                    <a:pt x="525" y="3801"/>
                  </a:lnTo>
                  <a:lnTo>
                    <a:pt x="504" y="3773"/>
                  </a:lnTo>
                  <a:lnTo>
                    <a:pt x="482" y="3744"/>
                  </a:lnTo>
                  <a:lnTo>
                    <a:pt x="475" y="3726"/>
                  </a:lnTo>
                  <a:lnTo>
                    <a:pt x="468" y="3707"/>
                  </a:lnTo>
                  <a:lnTo>
                    <a:pt x="461" y="3688"/>
                  </a:lnTo>
                  <a:lnTo>
                    <a:pt x="453" y="3668"/>
                  </a:lnTo>
                  <a:lnTo>
                    <a:pt x="447" y="3647"/>
                  </a:lnTo>
                  <a:lnTo>
                    <a:pt x="440" y="3626"/>
                  </a:lnTo>
                  <a:lnTo>
                    <a:pt x="432" y="3605"/>
                  </a:lnTo>
                  <a:lnTo>
                    <a:pt x="426" y="3583"/>
                  </a:lnTo>
                  <a:lnTo>
                    <a:pt x="418" y="3545"/>
                  </a:lnTo>
                  <a:lnTo>
                    <a:pt x="412" y="3505"/>
                  </a:lnTo>
                  <a:lnTo>
                    <a:pt x="404" y="3467"/>
                  </a:lnTo>
                  <a:lnTo>
                    <a:pt x="397" y="3428"/>
                  </a:lnTo>
                  <a:lnTo>
                    <a:pt x="391" y="3389"/>
                  </a:lnTo>
                  <a:lnTo>
                    <a:pt x="383" y="3350"/>
                  </a:lnTo>
                  <a:lnTo>
                    <a:pt x="376" y="3310"/>
                  </a:lnTo>
                  <a:lnTo>
                    <a:pt x="369" y="3272"/>
                  </a:lnTo>
                  <a:lnTo>
                    <a:pt x="368" y="3232"/>
                  </a:lnTo>
                  <a:lnTo>
                    <a:pt x="367" y="3192"/>
                  </a:lnTo>
                  <a:lnTo>
                    <a:pt x="365" y="3151"/>
                  </a:lnTo>
                  <a:lnTo>
                    <a:pt x="363" y="3110"/>
                  </a:lnTo>
                  <a:lnTo>
                    <a:pt x="360" y="3068"/>
                  </a:lnTo>
                  <a:lnTo>
                    <a:pt x="356" y="3025"/>
                  </a:lnTo>
                  <a:lnTo>
                    <a:pt x="353" y="2983"/>
                  </a:lnTo>
                  <a:lnTo>
                    <a:pt x="350" y="2941"/>
                  </a:lnTo>
                  <a:lnTo>
                    <a:pt x="353" y="2905"/>
                  </a:lnTo>
                  <a:lnTo>
                    <a:pt x="357" y="2869"/>
                  </a:lnTo>
                  <a:lnTo>
                    <a:pt x="361" y="2831"/>
                  </a:lnTo>
                  <a:lnTo>
                    <a:pt x="364" y="2793"/>
                  </a:lnTo>
                  <a:lnTo>
                    <a:pt x="368" y="2755"/>
                  </a:lnTo>
                  <a:lnTo>
                    <a:pt x="371" y="2716"/>
                  </a:lnTo>
                  <a:lnTo>
                    <a:pt x="375" y="2678"/>
                  </a:lnTo>
                  <a:lnTo>
                    <a:pt x="379" y="2638"/>
                  </a:lnTo>
                  <a:lnTo>
                    <a:pt x="385" y="2599"/>
                  </a:lnTo>
                  <a:lnTo>
                    <a:pt x="393" y="2560"/>
                  </a:lnTo>
                  <a:lnTo>
                    <a:pt x="400" y="2521"/>
                  </a:lnTo>
                  <a:lnTo>
                    <a:pt x="408" y="2483"/>
                  </a:lnTo>
                  <a:lnTo>
                    <a:pt x="416" y="2443"/>
                  </a:lnTo>
                  <a:lnTo>
                    <a:pt x="425" y="2405"/>
                  </a:lnTo>
                  <a:lnTo>
                    <a:pt x="434" y="2365"/>
                  </a:lnTo>
                  <a:lnTo>
                    <a:pt x="445" y="2326"/>
                  </a:lnTo>
                  <a:lnTo>
                    <a:pt x="459" y="2287"/>
                  </a:lnTo>
                  <a:lnTo>
                    <a:pt x="473" y="2248"/>
                  </a:lnTo>
                  <a:lnTo>
                    <a:pt x="488" y="2208"/>
                  </a:lnTo>
                  <a:lnTo>
                    <a:pt x="503" y="2169"/>
                  </a:lnTo>
                  <a:lnTo>
                    <a:pt x="517" y="2128"/>
                  </a:lnTo>
                  <a:lnTo>
                    <a:pt x="534" y="2088"/>
                  </a:lnTo>
                  <a:lnTo>
                    <a:pt x="551" y="2047"/>
                  </a:lnTo>
                  <a:lnTo>
                    <a:pt x="568" y="2005"/>
                  </a:lnTo>
                  <a:lnTo>
                    <a:pt x="600" y="1945"/>
                  </a:lnTo>
                  <a:lnTo>
                    <a:pt x="632" y="1884"/>
                  </a:lnTo>
                  <a:lnTo>
                    <a:pt x="664" y="1823"/>
                  </a:lnTo>
                  <a:lnTo>
                    <a:pt x="696" y="1764"/>
                  </a:lnTo>
                  <a:lnTo>
                    <a:pt x="727" y="1704"/>
                  </a:lnTo>
                  <a:lnTo>
                    <a:pt x="759" y="1643"/>
                  </a:lnTo>
                  <a:lnTo>
                    <a:pt x="791" y="1582"/>
                  </a:lnTo>
                  <a:lnTo>
                    <a:pt x="823" y="1523"/>
                  </a:lnTo>
                  <a:lnTo>
                    <a:pt x="830" y="1501"/>
                  </a:lnTo>
                  <a:lnTo>
                    <a:pt x="838" y="1479"/>
                  </a:lnTo>
                  <a:lnTo>
                    <a:pt x="845" y="1455"/>
                  </a:lnTo>
                  <a:lnTo>
                    <a:pt x="853" y="1432"/>
                  </a:lnTo>
                  <a:lnTo>
                    <a:pt x="861" y="1407"/>
                  </a:lnTo>
                  <a:lnTo>
                    <a:pt x="870" y="1383"/>
                  </a:lnTo>
                  <a:lnTo>
                    <a:pt x="879" y="1358"/>
                  </a:lnTo>
                  <a:lnTo>
                    <a:pt x="889" y="1334"/>
                  </a:lnTo>
                  <a:lnTo>
                    <a:pt x="892" y="1316"/>
                  </a:lnTo>
                  <a:lnTo>
                    <a:pt x="896" y="1297"/>
                  </a:lnTo>
                  <a:lnTo>
                    <a:pt x="899" y="1280"/>
                  </a:lnTo>
                  <a:lnTo>
                    <a:pt x="904" y="1262"/>
                  </a:lnTo>
                  <a:lnTo>
                    <a:pt x="907" y="1245"/>
                  </a:lnTo>
                  <a:lnTo>
                    <a:pt x="910" y="1227"/>
                  </a:lnTo>
                  <a:lnTo>
                    <a:pt x="913" y="1209"/>
                  </a:lnTo>
                  <a:lnTo>
                    <a:pt x="918" y="1192"/>
                  </a:lnTo>
                  <a:lnTo>
                    <a:pt x="918" y="1166"/>
                  </a:lnTo>
                  <a:lnTo>
                    <a:pt x="918" y="1142"/>
                  </a:lnTo>
                  <a:lnTo>
                    <a:pt x="918" y="1116"/>
                  </a:lnTo>
                  <a:lnTo>
                    <a:pt x="918" y="1091"/>
                  </a:lnTo>
                  <a:lnTo>
                    <a:pt x="918" y="1065"/>
                  </a:lnTo>
                  <a:lnTo>
                    <a:pt x="918" y="1038"/>
                  </a:lnTo>
                  <a:lnTo>
                    <a:pt x="918" y="1012"/>
                  </a:lnTo>
                  <a:lnTo>
                    <a:pt x="918" y="984"/>
                  </a:lnTo>
                  <a:lnTo>
                    <a:pt x="913" y="958"/>
                  </a:lnTo>
                  <a:lnTo>
                    <a:pt x="909" y="934"/>
                  </a:lnTo>
                  <a:lnTo>
                    <a:pt x="904" y="908"/>
                  </a:lnTo>
                  <a:lnTo>
                    <a:pt x="897" y="883"/>
                  </a:lnTo>
                  <a:lnTo>
                    <a:pt x="891" y="857"/>
                  </a:lnTo>
                  <a:lnTo>
                    <a:pt x="885" y="830"/>
                  </a:lnTo>
                  <a:lnTo>
                    <a:pt x="877" y="804"/>
                  </a:lnTo>
                  <a:lnTo>
                    <a:pt x="871" y="776"/>
                  </a:lnTo>
                  <a:lnTo>
                    <a:pt x="870" y="776"/>
                  </a:lnTo>
                  <a:lnTo>
                    <a:pt x="869" y="775"/>
                  </a:lnTo>
                  <a:lnTo>
                    <a:pt x="866" y="775"/>
                  </a:lnTo>
                  <a:lnTo>
                    <a:pt x="864" y="775"/>
                  </a:lnTo>
                  <a:lnTo>
                    <a:pt x="861" y="773"/>
                  </a:lnTo>
                  <a:lnTo>
                    <a:pt x="858" y="772"/>
                  </a:lnTo>
                  <a:lnTo>
                    <a:pt x="855" y="769"/>
                  </a:lnTo>
                  <a:lnTo>
                    <a:pt x="851" y="766"/>
                  </a:lnTo>
                  <a:lnTo>
                    <a:pt x="847" y="748"/>
                  </a:lnTo>
                  <a:lnTo>
                    <a:pt x="844" y="731"/>
                  </a:lnTo>
                  <a:lnTo>
                    <a:pt x="841" y="713"/>
                  </a:lnTo>
                  <a:lnTo>
                    <a:pt x="837" y="695"/>
                  </a:lnTo>
                  <a:lnTo>
                    <a:pt x="833" y="678"/>
                  </a:lnTo>
                  <a:lnTo>
                    <a:pt x="830" y="660"/>
                  </a:lnTo>
                  <a:lnTo>
                    <a:pt x="826" y="641"/>
                  </a:lnTo>
                  <a:lnTo>
                    <a:pt x="823" y="624"/>
                  </a:lnTo>
                  <a:lnTo>
                    <a:pt x="823" y="606"/>
                  </a:lnTo>
                  <a:lnTo>
                    <a:pt x="823" y="587"/>
                  </a:lnTo>
                  <a:lnTo>
                    <a:pt x="823" y="568"/>
                  </a:lnTo>
                  <a:lnTo>
                    <a:pt x="823" y="548"/>
                  </a:lnTo>
                  <a:lnTo>
                    <a:pt x="823" y="527"/>
                  </a:lnTo>
                  <a:lnTo>
                    <a:pt x="823" y="506"/>
                  </a:lnTo>
                  <a:lnTo>
                    <a:pt x="823" y="485"/>
                  </a:lnTo>
                  <a:lnTo>
                    <a:pt x="823" y="463"/>
                  </a:lnTo>
                  <a:lnTo>
                    <a:pt x="826" y="449"/>
                  </a:lnTo>
                  <a:lnTo>
                    <a:pt x="830" y="435"/>
                  </a:lnTo>
                  <a:lnTo>
                    <a:pt x="833" y="421"/>
                  </a:lnTo>
                  <a:lnTo>
                    <a:pt x="837" y="407"/>
                  </a:lnTo>
                  <a:lnTo>
                    <a:pt x="841" y="393"/>
                  </a:lnTo>
                  <a:lnTo>
                    <a:pt x="844" y="378"/>
                  </a:lnTo>
                  <a:lnTo>
                    <a:pt x="847" y="364"/>
                  </a:lnTo>
                  <a:lnTo>
                    <a:pt x="851" y="350"/>
                  </a:lnTo>
                  <a:lnTo>
                    <a:pt x="858" y="332"/>
                  </a:lnTo>
                  <a:lnTo>
                    <a:pt x="865" y="315"/>
                  </a:lnTo>
                  <a:lnTo>
                    <a:pt x="873" y="297"/>
                  </a:lnTo>
                  <a:lnTo>
                    <a:pt x="880" y="279"/>
                  </a:lnTo>
                  <a:lnTo>
                    <a:pt x="889" y="262"/>
                  </a:lnTo>
                  <a:lnTo>
                    <a:pt x="897" y="244"/>
                  </a:lnTo>
                  <a:lnTo>
                    <a:pt x="907" y="225"/>
                  </a:lnTo>
                  <a:lnTo>
                    <a:pt x="918" y="208"/>
                  </a:lnTo>
                  <a:lnTo>
                    <a:pt x="919" y="208"/>
                  </a:lnTo>
                  <a:lnTo>
                    <a:pt x="921" y="207"/>
                  </a:lnTo>
                  <a:lnTo>
                    <a:pt x="923" y="207"/>
                  </a:lnTo>
                  <a:lnTo>
                    <a:pt x="926" y="206"/>
                  </a:lnTo>
                  <a:lnTo>
                    <a:pt x="929" y="204"/>
                  </a:lnTo>
                  <a:lnTo>
                    <a:pt x="933" y="202"/>
                  </a:lnTo>
                  <a:lnTo>
                    <a:pt x="937" y="199"/>
                  </a:lnTo>
                  <a:lnTo>
                    <a:pt x="937" y="196"/>
                  </a:lnTo>
                  <a:lnTo>
                    <a:pt x="937" y="191"/>
                  </a:lnTo>
                  <a:lnTo>
                    <a:pt x="937" y="187"/>
                  </a:lnTo>
                  <a:lnTo>
                    <a:pt x="938" y="183"/>
                  </a:lnTo>
                  <a:lnTo>
                    <a:pt x="939" y="179"/>
                  </a:lnTo>
                  <a:lnTo>
                    <a:pt x="940" y="173"/>
                  </a:lnTo>
                  <a:lnTo>
                    <a:pt x="942" y="168"/>
                  </a:lnTo>
                  <a:lnTo>
                    <a:pt x="945" y="160"/>
                  </a:lnTo>
                  <a:lnTo>
                    <a:pt x="950" y="157"/>
                  </a:lnTo>
                  <a:lnTo>
                    <a:pt x="953" y="154"/>
                  </a:lnTo>
                  <a:lnTo>
                    <a:pt x="957" y="150"/>
                  </a:lnTo>
                  <a:lnTo>
                    <a:pt x="961" y="147"/>
                  </a:lnTo>
                  <a:lnTo>
                    <a:pt x="966" y="143"/>
                  </a:lnTo>
                  <a:lnTo>
                    <a:pt x="971" y="140"/>
                  </a:lnTo>
                  <a:lnTo>
                    <a:pt x="977" y="136"/>
                  </a:lnTo>
                  <a:lnTo>
                    <a:pt x="984" y="133"/>
                  </a:lnTo>
                  <a:lnTo>
                    <a:pt x="984" y="129"/>
                  </a:lnTo>
                  <a:lnTo>
                    <a:pt x="984" y="125"/>
                  </a:lnTo>
                  <a:lnTo>
                    <a:pt x="984" y="122"/>
                  </a:lnTo>
                  <a:lnTo>
                    <a:pt x="985" y="119"/>
                  </a:lnTo>
                  <a:lnTo>
                    <a:pt x="986" y="115"/>
                  </a:lnTo>
                  <a:lnTo>
                    <a:pt x="988" y="111"/>
                  </a:lnTo>
                  <a:lnTo>
                    <a:pt x="990" y="108"/>
                  </a:lnTo>
                  <a:lnTo>
                    <a:pt x="993" y="104"/>
                  </a:lnTo>
                  <a:lnTo>
                    <a:pt x="1000" y="101"/>
                  </a:lnTo>
                  <a:lnTo>
                    <a:pt x="1007" y="96"/>
                  </a:lnTo>
                  <a:lnTo>
                    <a:pt x="1015" y="93"/>
                  </a:lnTo>
                  <a:lnTo>
                    <a:pt x="1021" y="89"/>
                  </a:lnTo>
                  <a:lnTo>
                    <a:pt x="1029" y="85"/>
                  </a:lnTo>
                  <a:lnTo>
                    <a:pt x="1036" y="79"/>
                  </a:lnTo>
                  <a:lnTo>
                    <a:pt x="1042" y="73"/>
                  </a:lnTo>
                  <a:lnTo>
                    <a:pt x="1050" y="67"/>
                  </a:lnTo>
                  <a:lnTo>
                    <a:pt x="1068" y="59"/>
                  </a:lnTo>
                  <a:lnTo>
                    <a:pt x="1087" y="52"/>
                  </a:lnTo>
                  <a:lnTo>
                    <a:pt x="1106" y="45"/>
                  </a:lnTo>
                  <a:lnTo>
                    <a:pt x="1127" y="38"/>
                  </a:lnTo>
                  <a:lnTo>
                    <a:pt x="1147" y="31"/>
                  </a:lnTo>
                  <a:lnTo>
                    <a:pt x="1168" y="24"/>
                  </a:lnTo>
                  <a:lnTo>
                    <a:pt x="1190" y="16"/>
                  </a:lnTo>
                  <a:lnTo>
                    <a:pt x="1211" y="10"/>
                  </a:lnTo>
                  <a:lnTo>
                    <a:pt x="1232" y="10"/>
                  </a:lnTo>
                  <a:lnTo>
                    <a:pt x="1254" y="9"/>
                  </a:lnTo>
                  <a:lnTo>
                    <a:pt x="1274" y="9"/>
                  </a:lnTo>
                  <a:lnTo>
                    <a:pt x="1295" y="8"/>
                  </a:lnTo>
                  <a:lnTo>
                    <a:pt x="1317" y="7"/>
                  </a:lnTo>
                  <a:lnTo>
                    <a:pt x="1338" y="6"/>
                  </a:lnTo>
                  <a:lnTo>
                    <a:pt x="1359" y="4"/>
                  </a:lnTo>
                  <a:lnTo>
                    <a:pt x="1381" y="0"/>
                  </a:lnTo>
                  <a:lnTo>
                    <a:pt x="1396" y="7"/>
                  </a:lnTo>
                  <a:lnTo>
                    <a:pt x="1411" y="14"/>
                  </a:lnTo>
                  <a:lnTo>
                    <a:pt x="1427" y="22"/>
                  </a:lnTo>
                  <a:lnTo>
                    <a:pt x="1444" y="28"/>
                  </a:lnTo>
                  <a:lnTo>
                    <a:pt x="1461" y="36"/>
                  </a:lnTo>
                  <a:lnTo>
                    <a:pt x="1478" y="43"/>
                  </a:lnTo>
                  <a:lnTo>
                    <a:pt x="1496" y="49"/>
                  </a:lnTo>
                  <a:lnTo>
                    <a:pt x="1513" y="57"/>
                  </a:lnTo>
                  <a:lnTo>
                    <a:pt x="1524" y="68"/>
                  </a:lnTo>
                  <a:lnTo>
                    <a:pt x="1534" y="78"/>
                  </a:lnTo>
                  <a:lnTo>
                    <a:pt x="1546" y="89"/>
                  </a:lnTo>
                  <a:lnTo>
                    <a:pt x="1557" y="101"/>
                  </a:lnTo>
                  <a:lnTo>
                    <a:pt x="1568" y="112"/>
                  </a:lnTo>
                  <a:lnTo>
                    <a:pt x="1581" y="124"/>
                  </a:lnTo>
                  <a:lnTo>
                    <a:pt x="1594" y="138"/>
                  </a:lnTo>
                  <a:lnTo>
                    <a:pt x="1608" y="152"/>
                  </a:lnTo>
                  <a:lnTo>
                    <a:pt x="1612" y="163"/>
                  </a:lnTo>
                  <a:lnTo>
                    <a:pt x="1617" y="174"/>
                  </a:lnTo>
                  <a:lnTo>
                    <a:pt x="1622" y="187"/>
                  </a:lnTo>
                  <a:lnTo>
                    <a:pt x="1628" y="200"/>
                  </a:lnTo>
                  <a:lnTo>
                    <a:pt x="1635" y="214"/>
                  </a:lnTo>
                  <a:lnTo>
                    <a:pt x="1641" y="228"/>
                  </a:lnTo>
                  <a:lnTo>
                    <a:pt x="1649" y="241"/>
                  </a:lnTo>
                  <a:lnTo>
                    <a:pt x="1655" y="255"/>
                  </a:lnTo>
                  <a:lnTo>
                    <a:pt x="1659" y="284"/>
                  </a:lnTo>
                  <a:lnTo>
                    <a:pt x="1662" y="312"/>
                  </a:lnTo>
                  <a:lnTo>
                    <a:pt x="1667" y="341"/>
                  </a:lnTo>
                  <a:lnTo>
                    <a:pt x="1671" y="368"/>
                  </a:lnTo>
                  <a:lnTo>
                    <a:pt x="1675" y="397"/>
                  </a:lnTo>
                  <a:lnTo>
                    <a:pt x="1681" y="426"/>
                  </a:lnTo>
                  <a:lnTo>
                    <a:pt x="1686" y="454"/>
                  </a:lnTo>
                  <a:lnTo>
                    <a:pt x="1693" y="483"/>
                  </a:lnTo>
                  <a:lnTo>
                    <a:pt x="1686" y="542"/>
                  </a:lnTo>
                  <a:lnTo>
                    <a:pt x="1678" y="603"/>
                  </a:lnTo>
                  <a:lnTo>
                    <a:pt x="1671" y="663"/>
                  </a:lnTo>
                  <a:lnTo>
                    <a:pt x="1663" y="724"/>
                  </a:lnTo>
                  <a:lnTo>
                    <a:pt x="1655" y="783"/>
                  </a:lnTo>
                  <a:lnTo>
                    <a:pt x="1646" y="844"/>
                  </a:lnTo>
                  <a:lnTo>
                    <a:pt x="1637" y="904"/>
                  </a:lnTo>
                  <a:lnTo>
                    <a:pt x="1627" y="965"/>
                  </a:lnTo>
                  <a:lnTo>
                    <a:pt x="1627" y="986"/>
                  </a:lnTo>
                  <a:lnTo>
                    <a:pt x="1627" y="1008"/>
                  </a:lnTo>
                  <a:lnTo>
                    <a:pt x="1627" y="1032"/>
                  </a:lnTo>
                  <a:lnTo>
                    <a:pt x="1627" y="1055"/>
                  </a:lnTo>
                  <a:lnTo>
                    <a:pt x="1627" y="1080"/>
                  </a:lnTo>
                  <a:lnTo>
                    <a:pt x="1627" y="1104"/>
                  </a:lnTo>
                  <a:lnTo>
                    <a:pt x="1627" y="1129"/>
                  </a:lnTo>
                  <a:lnTo>
                    <a:pt x="1627" y="1153"/>
                  </a:lnTo>
                  <a:lnTo>
                    <a:pt x="1634" y="1193"/>
                  </a:lnTo>
                  <a:lnTo>
                    <a:pt x="1641" y="1233"/>
                  </a:lnTo>
                  <a:lnTo>
                    <a:pt x="1649" y="1274"/>
                  </a:lnTo>
                  <a:lnTo>
                    <a:pt x="1656" y="1316"/>
                  </a:lnTo>
                  <a:lnTo>
                    <a:pt x="1665" y="1357"/>
                  </a:lnTo>
                  <a:lnTo>
                    <a:pt x="1673" y="1400"/>
                  </a:lnTo>
                  <a:lnTo>
                    <a:pt x="1683" y="1443"/>
                  </a:lnTo>
                  <a:lnTo>
                    <a:pt x="1693" y="1484"/>
                  </a:lnTo>
                  <a:lnTo>
                    <a:pt x="1715" y="1552"/>
                  </a:lnTo>
                  <a:lnTo>
                    <a:pt x="1737" y="1621"/>
                  </a:lnTo>
                  <a:lnTo>
                    <a:pt x="1761" y="1690"/>
                  </a:lnTo>
                  <a:lnTo>
                    <a:pt x="1784" y="1760"/>
                  </a:lnTo>
                  <a:lnTo>
                    <a:pt x="1809" y="1830"/>
                  </a:lnTo>
                  <a:lnTo>
                    <a:pt x="1833" y="1901"/>
                  </a:lnTo>
                  <a:lnTo>
                    <a:pt x="1858" y="1972"/>
                  </a:lnTo>
                  <a:lnTo>
                    <a:pt x="1882" y="2042"/>
                  </a:lnTo>
                  <a:lnTo>
                    <a:pt x="1893" y="2103"/>
                  </a:lnTo>
                  <a:lnTo>
                    <a:pt x="1904" y="2164"/>
                  </a:lnTo>
                  <a:lnTo>
                    <a:pt x="1914" y="2223"/>
                  </a:lnTo>
                  <a:lnTo>
                    <a:pt x="1926" y="2283"/>
                  </a:lnTo>
                  <a:lnTo>
                    <a:pt x="1938" y="2344"/>
                  </a:lnTo>
                  <a:lnTo>
                    <a:pt x="1950" y="2405"/>
                  </a:lnTo>
                  <a:lnTo>
                    <a:pt x="1963" y="2464"/>
                  </a:lnTo>
                  <a:lnTo>
                    <a:pt x="1977" y="2525"/>
                  </a:lnTo>
                  <a:lnTo>
                    <a:pt x="1977" y="2577"/>
                  </a:lnTo>
                  <a:lnTo>
                    <a:pt x="1977" y="2631"/>
                  </a:lnTo>
                  <a:lnTo>
                    <a:pt x="1977" y="2684"/>
                  </a:lnTo>
                  <a:lnTo>
                    <a:pt x="1977" y="2737"/>
                  </a:lnTo>
                  <a:lnTo>
                    <a:pt x="1977" y="2791"/>
                  </a:lnTo>
                  <a:lnTo>
                    <a:pt x="1977" y="2844"/>
                  </a:lnTo>
                  <a:lnTo>
                    <a:pt x="1977" y="2897"/>
                  </a:lnTo>
                  <a:lnTo>
                    <a:pt x="1977" y="2950"/>
                  </a:lnTo>
                  <a:lnTo>
                    <a:pt x="1970" y="3000"/>
                  </a:lnTo>
                  <a:lnTo>
                    <a:pt x="1962" y="3051"/>
                  </a:lnTo>
                  <a:lnTo>
                    <a:pt x="1955" y="3102"/>
                  </a:lnTo>
                  <a:lnTo>
                    <a:pt x="1947" y="3155"/>
                  </a:lnTo>
                  <a:lnTo>
                    <a:pt x="1939" y="3207"/>
                  </a:lnTo>
                  <a:lnTo>
                    <a:pt x="1930" y="3260"/>
                  </a:lnTo>
                  <a:lnTo>
                    <a:pt x="1921" y="3313"/>
                  </a:lnTo>
                  <a:lnTo>
                    <a:pt x="1911" y="3366"/>
                  </a:lnTo>
                  <a:lnTo>
                    <a:pt x="1896" y="3413"/>
                  </a:lnTo>
                  <a:lnTo>
                    <a:pt x="1882" y="3459"/>
                  </a:lnTo>
                  <a:lnTo>
                    <a:pt x="1867" y="3505"/>
                  </a:lnTo>
                  <a:lnTo>
                    <a:pt x="1852" y="3551"/>
                  </a:lnTo>
                  <a:lnTo>
                    <a:pt x="1837" y="3599"/>
                  </a:lnTo>
                  <a:lnTo>
                    <a:pt x="1821" y="3647"/>
                  </a:lnTo>
                  <a:lnTo>
                    <a:pt x="1805" y="3695"/>
                  </a:lnTo>
                  <a:lnTo>
                    <a:pt x="1787" y="3744"/>
                  </a:lnTo>
                  <a:lnTo>
                    <a:pt x="1773" y="3769"/>
                  </a:lnTo>
                  <a:lnTo>
                    <a:pt x="1757" y="3795"/>
                  </a:lnTo>
                  <a:lnTo>
                    <a:pt x="1741" y="3819"/>
                  </a:lnTo>
                  <a:lnTo>
                    <a:pt x="1725" y="3844"/>
                  </a:lnTo>
                  <a:lnTo>
                    <a:pt x="1708" y="3868"/>
                  </a:lnTo>
                  <a:lnTo>
                    <a:pt x="1690" y="3894"/>
                  </a:lnTo>
                  <a:lnTo>
                    <a:pt x="1673" y="3918"/>
                  </a:lnTo>
                  <a:lnTo>
                    <a:pt x="1655" y="3943"/>
                  </a:lnTo>
                  <a:lnTo>
                    <a:pt x="1652" y="3950"/>
                  </a:lnTo>
                  <a:lnTo>
                    <a:pt x="1649" y="3958"/>
                  </a:lnTo>
                  <a:lnTo>
                    <a:pt x="1644" y="3965"/>
                  </a:lnTo>
                  <a:lnTo>
                    <a:pt x="1641" y="3973"/>
                  </a:lnTo>
                  <a:lnTo>
                    <a:pt x="1638" y="3981"/>
                  </a:lnTo>
                  <a:lnTo>
                    <a:pt x="1634" y="3990"/>
                  </a:lnTo>
                  <a:lnTo>
                    <a:pt x="1630" y="3999"/>
                  </a:lnTo>
                  <a:lnTo>
                    <a:pt x="1627" y="4009"/>
                  </a:lnTo>
                  <a:lnTo>
                    <a:pt x="1627" y="4013"/>
                  </a:lnTo>
                  <a:lnTo>
                    <a:pt x="1627" y="4017"/>
                  </a:lnTo>
                  <a:lnTo>
                    <a:pt x="1627" y="4024"/>
                  </a:lnTo>
                  <a:lnTo>
                    <a:pt x="1628" y="4029"/>
                  </a:lnTo>
                  <a:lnTo>
                    <a:pt x="1629" y="4036"/>
                  </a:lnTo>
                  <a:lnTo>
                    <a:pt x="1630" y="4042"/>
                  </a:lnTo>
                  <a:lnTo>
                    <a:pt x="1634" y="4049"/>
                  </a:lnTo>
                  <a:lnTo>
                    <a:pt x="1637" y="4057"/>
                  </a:lnTo>
                  <a:lnTo>
                    <a:pt x="1651" y="4053"/>
                  </a:lnTo>
                  <a:lnTo>
                    <a:pt x="1665" y="4049"/>
                  </a:lnTo>
                  <a:lnTo>
                    <a:pt x="1679" y="4046"/>
                  </a:lnTo>
                  <a:lnTo>
                    <a:pt x="1694" y="4042"/>
                  </a:lnTo>
                  <a:lnTo>
                    <a:pt x="1709" y="4039"/>
                  </a:lnTo>
                  <a:lnTo>
                    <a:pt x="1725" y="4036"/>
                  </a:lnTo>
                  <a:lnTo>
                    <a:pt x="1741" y="4031"/>
                  </a:lnTo>
                  <a:lnTo>
                    <a:pt x="1759" y="4028"/>
                  </a:lnTo>
                  <a:lnTo>
                    <a:pt x="1787" y="4028"/>
                  </a:lnTo>
                  <a:lnTo>
                    <a:pt x="1816" y="4028"/>
                  </a:lnTo>
                  <a:lnTo>
                    <a:pt x="1845" y="4028"/>
                  </a:lnTo>
                  <a:lnTo>
                    <a:pt x="1873" y="4027"/>
                  </a:lnTo>
                  <a:lnTo>
                    <a:pt x="1901" y="4026"/>
                  </a:lnTo>
                  <a:lnTo>
                    <a:pt x="1929" y="4024"/>
                  </a:lnTo>
                  <a:lnTo>
                    <a:pt x="1958" y="4022"/>
                  </a:lnTo>
                  <a:lnTo>
                    <a:pt x="1986" y="4019"/>
                  </a:lnTo>
                  <a:lnTo>
                    <a:pt x="1990" y="4022"/>
                  </a:lnTo>
                  <a:lnTo>
                    <a:pt x="1993" y="4026"/>
                  </a:lnTo>
                  <a:lnTo>
                    <a:pt x="1996" y="4029"/>
                  </a:lnTo>
                  <a:lnTo>
                    <a:pt x="2001" y="4032"/>
                  </a:lnTo>
                  <a:lnTo>
                    <a:pt x="2004" y="4037"/>
                  </a:lnTo>
                  <a:lnTo>
                    <a:pt x="2007" y="4040"/>
                  </a:lnTo>
                  <a:lnTo>
                    <a:pt x="2011" y="4043"/>
                  </a:lnTo>
                  <a:lnTo>
                    <a:pt x="2014" y="4047"/>
                  </a:lnTo>
                  <a:lnTo>
                    <a:pt x="2025" y="4051"/>
                  </a:lnTo>
                  <a:lnTo>
                    <a:pt x="2036" y="4054"/>
                  </a:lnTo>
                  <a:lnTo>
                    <a:pt x="2047" y="4058"/>
                  </a:lnTo>
                  <a:lnTo>
                    <a:pt x="2058" y="4061"/>
                  </a:lnTo>
                  <a:lnTo>
                    <a:pt x="2070" y="4064"/>
                  </a:lnTo>
                  <a:lnTo>
                    <a:pt x="2083" y="4069"/>
                  </a:lnTo>
                  <a:lnTo>
                    <a:pt x="2096" y="4072"/>
                  </a:lnTo>
                  <a:lnTo>
                    <a:pt x="2109" y="4075"/>
                  </a:lnTo>
                  <a:lnTo>
                    <a:pt x="2109" y="4079"/>
                  </a:lnTo>
                  <a:lnTo>
                    <a:pt x="2111" y="4083"/>
                  </a:lnTo>
                  <a:lnTo>
                    <a:pt x="2113" y="4086"/>
                  </a:lnTo>
                  <a:lnTo>
                    <a:pt x="2115" y="4090"/>
                  </a:lnTo>
                  <a:lnTo>
                    <a:pt x="2118" y="4093"/>
                  </a:lnTo>
                  <a:lnTo>
                    <a:pt x="2121" y="4096"/>
                  </a:lnTo>
                  <a:lnTo>
                    <a:pt x="2124" y="4101"/>
                  </a:lnTo>
                  <a:lnTo>
                    <a:pt x="2128" y="4104"/>
                  </a:lnTo>
                  <a:lnTo>
                    <a:pt x="2128" y="4111"/>
                  </a:lnTo>
                  <a:lnTo>
                    <a:pt x="2129" y="4120"/>
                  </a:lnTo>
                  <a:lnTo>
                    <a:pt x="2129" y="4128"/>
                  </a:lnTo>
                  <a:lnTo>
                    <a:pt x="2130" y="4138"/>
                  </a:lnTo>
                  <a:lnTo>
                    <a:pt x="2131" y="4148"/>
                  </a:lnTo>
                  <a:lnTo>
                    <a:pt x="2132" y="4158"/>
                  </a:lnTo>
                  <a:lnTo>
                    <a:pt x="2134" y="4169"/>
                  </a:lnTo>
                  <a:lnTo>
                    <a:pt x="2137" y="4180"/>
                  </a:lnTo>
                  <a:lnTo>
                    <a:pt x="2155" y="4179"/>
                  </a:lnTo>
                  <a:lnTo>
                    <a:pt x="2173" y="4177"/>
                  </a:lnTo>
                  <a:lnTo>
                    <a:pt x="2191" y="4176"/>
                  </a:lnTo>
                  <a:lnTo>
                    <a:pt x="2209" y="4173"/>
                  </a:lnTo>
                  <a:lnTo>
                    <a:pt x="2226" y="4171"/>
                  </a:lnTo>
                  <a:lnTo>
                    <a:pt x="2244" y="4168"/>
                  </a:lnTo>
                  <a:lnTo>
                    <a:pt x="2262" y="4164"/>
                  </a:lnTo>
                  <a:lnTo>
                    <a:pt x="2279" y="4160"/>
                  </a:lnTo>
                  <a:lnTo>
                    <a:pt x="2287" y="4157"/>
                  </a:lnTo>
                  <a:lnTo>
                    <a:pt x="2294" y="4153"/>
                  </a:lnTo>
                  <a:lnTo>
                    <a:pt x="2302" y="4150"/>
                  </a:lnTo>
                  <a:lnTo>
                    <a:pt x="2309" y="4145"/>
                  </a:lnTo>
                  <a:lnTo>
                    <a:pt x="2318" y="4140"/>
                  </a:lnTo>
                  <a:lnTo>
                    <a:pt x="2326" y="4135"/>
                  </a:lnTo>
                  <a:lnTo>
                    <a:pt x="2336" y="4129"/>
                  </a:lnTo>
                  <a:lnTo>
                    <a:pt x="2345" y="4123"/>
                  </a:lnTo>
                  <a:lnTo>
                    <a:pt x="2350" y="4123"/>
                  </a:lnTo>
                  <a:lnTo>
                    <a:pt x="2354" y="4123"/>
                  </a:lnTo>
                  <a:lnTo>
                    <a:pt x="2360" y="4123"/>
                  </a:lnTo>
                  <a:lnTo>
                    <a:pt x="2366" y="4123"/>
                  </a:lnTo>
                  <a:lnTo>
                    <a:pt x="2372" y="4123"/>
                  </a:lnTo>
                  <a:lnTo>
                    <a:pt x="2378" y="4123"/>
                  </a:lnTo>
                  <a:lnTo>
                    <a:pt x="2386" y="4123"/>
                  </a:lnTo>
                  <a:lnTo>
                    <a:pt x="2393" y="4123"/>
                  </a:lnTo>
                  <a:lnTo>
                    <a:pt x="2396" y="4126"/>
                  </a:lnTo>
                  <a:lnTo>
                    <a:pt x="2400" y="4129"/>
                  </a:lnTo>
                  <a:lnTo>
                    <a:pt x="2404" y="4134"/>
                  </a:lnTo>
                  <a:lnTo>
                    <a:pt x="2407" y="4137"/>
                  </a:lnTo>
                  <a:lnTo>
                    <a:pt x="2410" y="4140"/>
                  </a:lnTo>
                  <a:lnTo>
                    <a:pt x="2415" y="4144"/>
                  </a:lnTo>
                  <a:lnTo>
                    <a:pt x="2418" y="4148"/>
                  </a:lnTo>
                  <a:lnTo>
                    <a:pt x="2421" y="4151"/>
                  </a:lnTo>
                  <a:lnTo>
                    <a:pt x="2439" y="4152"/>
                  </a:lnTo>
                  <a:lnTo>
                    <a:pt x="2456" y="4153"/>
                  </a:lnTo>
                  <a:lnTo>
                    <a:pt x="2474" y="4155"/>
                  </a:lnTo>
                  <a:lnTo>
                    <a:pt x="2493" y="4157"/>
                  </a:lnTo>
                  <a:lnTo>
                    <a:pt x="2510" y="4160"/>
                  </a:lnTo>
                  <a:lnTo>
                    <a:pt x="2528" y="4164"/>
                  </a:lnTo>
                  <a:lnTo>
                    <a:pt x="2546" y="4167"/>
                  </a:lnTo>
                  <a:lnTo>
                    <a:pt x="2563" y="4170"/>
                  </a:lnTo>
                  <a:lnTo>
                    <a:pt x="2592" y="4170"/>
                  </a:lnTo>
                  <a:lnTo>
                    <a:pt x="2619" y="4170"/>
                  </a:lnTo>
                  <a:lnTo>
                    <a:pt x="2648" y="4170"/>
                  </a:lnTo>
                  <a:lnTo>
                    <a:pt x="2677" y="4170"/>
                  </a:lnTo>
                  <a:lnTo>
                    <a:pt x="2705" y="4170"/>
                  </a:lnTo>
                  <a:lnTo>
                    <a:pt x="2734" y="4170"/>
                  </a:lnTo>
                  <a:lnTo>
                    <a:pt x="2761" y="4170"/>
                  </a:lnTo>
                  <a:lnTo>
                    <a:pt x="2790" y="4170"/>
                  </a:lnTo>
                  <a:lnTo>
                    <a:pt x="2793" y="4173"/>
                  </a:lnTo>
                  <a:lnTo>
                    <a:pt x="2798" y="4177"/>
                  </a:lnTo>
                  <a:lnTo>
                    <a:pt x="2801" y="4181"/>
                  </a:lnTo>
                  <a:lnTo>
                    <a:pt x="2804" y="4184"/>
                  </a:lnTo>
                  <a:lnTo>
                    <a:pt x="2808" y="4188"/>
                  </a:lnTo>
                  <a:lnTo>
                    <a:pt x="2812" y="4191"/>
                  </a:lnTo>
                  <a:lnTo>
                    <a:pt x="2815" y="4195"/>
                  </a:lnTo>
                  <a:lnTo>
                    <a:pt x="2819" y="4199"/>
                  </a:lnTo>
                  <a:lnTo>
                    <a:pt x="2818" y="4202"/>
                  </a:lnTo>
                  <a:lnTo>
                    <a:pt x="2817" y="4205"/>
                  </a:lnTo>
                  <a:lnTo>
                    <a:pt x="2815" y="4209"/>
                  </a:lnTo>
                  <a:lnTo>
                    <a:pt x="2813" y="4214"/>
                  </a:lnTo>
                  <a:lnTo>
                    <a:pt x="2809" y="4218"/>
                  </a:lnTo>
                  <a:lnTo>
                    <a:pt x="2806" y="4223"/>
                  </a:lnTo>
                  <a:lnTo>
                    <a:pt x="2803" y="4230"/>
                  </a:lnTo>
                  <a:lnTo>
                    <a:pt x="2800" y="4236"/>
                  </a:lnTo>
                  <a:lnTo>
                    <a:pt x="2810" y="4236"/>
                  </a:lnTo>
                  <a:lnTo>
                    <a:pt x="2821" y="4238"/>
                  </a:lnTo>
                  <a:lnTo>
                    <a:pt x="2832" y="4239"/>
                  </a:lnTo>
                  <a:lnTo>
                    <a:pt x="2842" y="4243"/>
                  </a:lnTo>
                  <a:lnTo>
                    <a:pt x="2853" y="4245"/>
                  </a:lnTo>
                  <a:lnTo>
                    <a:pt x="2864" y="4248"/>
                  </a:lnTo>
                  <a:lnTo>
                    <a:pt x="2874" y="4252"/>
                  </a:lnTo>
                  <a:lnTo>
                    <a:pt x="2885" y="4255"/>
                  </a:lnTo>
                  <a:lnTo>
                    <a:pt x="2896" y="4254"/>
                  </a:lnTo>
                  <a:lnTo>
                    <a:pt x="2907" y="4253"/>
                  </a:lnTo>
                  <a:lnTo>
                    <a:pt x="2917" y="4252"/>
                  </a:lnTo>
                  <a:lnTo>
                    <a:pt x="2929" y="4249"/>
                  </a:lnTo>
                  <a:lnTo>
                    <a:pt x="2941" y="4247"/>
                  </a:lnTo>
                  <a:lnTo>
                    <a:pt x="2952" y="4244"/>
                  </a:lnTo>
                  <a:lnTo>
                    <a:pt x="2965" y="4239"/>
                  </a:lnTo>
                  <a:lnTo>
                    <a:pt x="2979" y="4236"/>
                  </a:lnTo>
                  <a:lnTo>
                    <a:pt x="3046" y="4236"/>
                  </a:lnTo>
                  <a:lnTo>
                    <a:pt x="3115" y="4236"/>
                  </a:lnTo>
                  <a:lnTo>
                    <a:pt x="3182" y="4236"/>
                  </a:lnTo>
                  <a:lnTo>
                    <a:pt x="3250" y="4236"/>
                  </a:lnTo>
                  <a:lnTo>
                    <a:pt x="3318" y="4236"/>
                  </a:lnTo>
                  <a:lnTo>
                    <a:pt x="3388" y="4236"/>
                  </a:lnTo>
                  <a:lnTo>
                    <a:pt x="3457" y="4236"/>
                  </a:lnTo>
                  <a:lnTo>
                    <a:pt x="3528" y="4236"/>
                  </a:lnTo>
                  <a:lnTo>
                    <a:pt x="3538" y="4239"/>
                  </a:lnTo>
                  <a:lnTo>
                    <a:pt x="3549" y="4244"/>
                  </a:lnTo>
                  <a:lnTo>
                    <a:pt x="3561" y="4247"/>
                  </a:lnTo>
                  <a:lnTo>
                    <a:pt x="3571" y="4250"/>
                  </a:lnTo>
                  <a:lnTo>
                    <a:pt x="3583" y="4254"/>
                  </a:lnTo>
                  <a:lnTo>
                    <a:pt x="3596" y="4257"/>
                  </a:lnTo>
                  <a:lnTo>
                    <a:pt x="3609" y="4261"/>
                  </a:lnTo>
                  <a:lnTo>
                    <a:pt x="3622" y="4265"/>
                  </a:lnTo>
                  <a:lnTo>
                    <a:pt x="3627" y="4271"/>
                  </a:lnTo>
                  <a:lnTo>
                    <a:pt x="3631" y="4279"/>
                  </a:lnTo>
                  <a:lnTo>
                    <a:pt x="3636" y="4286"/>
                  </a:lnTo>
                  <a:lnTo>
                    <a:pt x="3643" y="4293"/>
                  </a:lnTo>
                  <a:lnTo>
                    <a:pt x="3649" y="4300"/>
                  </a:lnTo>
                  <a:lnTo>
                    <a:pt x="3656" y="4308"/>
                  </a:lnTo>
                  <a:lnTo>
                    <a:pt x="3663" y="4314"/>
                  </a:lnTo>
                  <a:lnTo>
                    <a:pt x="3669" y="4321"/>
                  </a:lnTo>
                  <a:lnTo>
                    <a:pt x="3666" y="4325"/>
                  </a:lnTo>
                  <a:lnTo>
                    <a:pt x="3663" y="4329"/>
                  </a:lnTo>
                  <a:lnTo>
                    <a:pt x="3659" y="4332"/>
                  </a:lnTo>
                  <a:lnTo>
                    <a:pt x="3656" y="4336"/>
                  </a:lnTo>
                  <a:lnTo>
                    <a:pt x="3652" y="4342"/>
                  </a:lnTo>
                  <a:lnTo>
                    <a:pt x="3648" y="4347"/>
                  </a:lnTo>
                  <a:lnTo>
                    <a:pt x="3645" y="4352"/>
                  </a:lnTo>
                  <a:lnTo>
                    <a:pt x="3642" y="4359"/>
                  </a:lnTo>
                  <a:lnTo>
                    <a:pt x="3637" y="4359"/>
                  </a:lnTo>
                  <a:lnTo>
                    <a:pt x="3633" y="4359"/>
                  </a:lnTo>
                  <a:lnTo>
                    <a:pt x="3627" y="4359"/>
                  </a:lnTo>
                  <a:lnTo>
                    <a:pt x="3621" y="4358"/>
                  </a:lnTo>
                  <a:lnTo>
                    <a:pt x="3615" y="4357"/>
                  </a:lnTo>
                  <a:lnTo>
                    <a:pt x="3609" y="4356"/>
                  </a:lnTo>
                  <a:lnTo>
                    <a:pt x="3601" y="4352"/>
                  </a:lnTo>
                  <a:lnTo>
                    <a:pt x="3594" y="4349"/>
                  </a:lnTo>
                  <a:lnTo>
                    <a:pt x="3590" y="4346"/>
                  </a:lnTo>
                  <a:lnTo>
                    <a:pt x="3585" y="4341"/>
                  </a:lnTo>
                  <a:lnTo>
                    <a:pt x="3580" y="4335"/>
                  </a:lnTo>
                  <a:lnTo>
                    <a:pt x="3574" y="4330"/>
                  </a:lnTo>
                  <a:lnTo>
                    <a:pt x="3568" y="4324"/>
                  </a:lnTo>
                  <a:lnTo>
                    <a:pt x="3561" y="4316"/>
                  </a:lnTo>
                  <a:lnTo>
                    <a:pt x="3554" y="4310"/>
                  </a:lnTo>
                  <a:lnTo>
                    <a:pt x="3547" y="4302"/>
                  </a:lnTo>
                  <a:lnTo>
                    <a:pt x="3489" y="4299"/>
                  </a:lnTo>
                  <a:lnTo>
                    <a:pt x="3431" y="4295"/>
                  </a:lnTo>
                  <a:lnTo>
                    <a:pt x="3373" y="4292"/>
                  </a:lnTo>
                  <a:lnTo>
                    <a:pt x="3314" y="4287"/>
                  </a:lnTo>
                  <a:lnTo>
                    <a:pt x="3254" y="4282"/>
                  </a:lnTo>
                  <a:lnTo>
                    <a:pt x="3195" y="4277"/>
                  </a:lnTo>
                  <a:lnTo>
                    <a:pt x="3134" y="4271"/>
                  </a:lnTo>
                  <a:lnTo>
                    <a:pt x="3074" y="4265"/>
                  </a:lnTo>
                  <a:lnTo>
                    <a:pt x="3028" y="4268"/>
                  </a:lnTo>
                  <a:lnTo>
                    <a:pt x="2981" y="4273"/>
                  </a:lnTo>
                  <a:lnTo>
                    <a:pt x="2935" y="4279"/>
                  </a:lnTo>
                  <a:lnTo>
                    <a:pt x="2889" y="4284"/>
                  </a:lnTo>
                  <a:lnTo>
                    <a:pt x="2844" y="4292"/>
                  </a:lnTo>
                  <a:lnTo>
                    <a:pt x="2798" y="4298"/>
                  </a:lnTo>
                  <a:lnTo>
                    <a:pt x="2751" y="4304"/>
                  </a:lnTo>
                  <a:lnTo>
                    <a:pt x="2705" y="4312"/>
                  </a:lnTo>
                  <a:lnTo>
                    <a:pt x="2687" y="4316"/>
                  </a:lnTo>
                  <a:lnTo>
                    <a:pt x="2670" y="4320"/>
                  </a:lnTo>
                  <a:lnTo>
                    <a:pt x="2651" y="4326"/>
                  </a:lnTo>
                  <a:lnTo>
                    <a:pt x="2633" y="4332"/>
                  </a:lnTo>
                  <a:lnTo>
                    <a:pt x="2614" y="4339"/>
                  </a:lnTo>
                  <a:lnTo>
                    <a:pt x="2595" y="4345"/>
                  </a:lnTo>
                  <a:lnTo>
                    <a:pt x="2575" y="4352"/>
                  </a:lnTo>
                  <a:lnTo>
                    <a:pt x="2553" y="4359"/>
                  </a:lnTo>
                  <a:lnTo>
                    <a:pt x="2543" y="4359"/>
                  </a:lnTo>
                  <a:lnTo>
                    <a:pt x="2532" y="4359"/>
                  </a:lnTo>
                  <a:lnTo>
                    <a:pt x="2521" y="4359"/>
                  </a:lnTo>
                  <a:lnTo>
                    <a:pt x="2510" y="4358"/>
                  </a:lnTo>
                  <a:lnTo>
                    <a:pt x="2498" y="4357"/>
                  </a:lnTo>
                  <a:lnTo>
                    <a:pt x="2486" y="4356"/>
                  </a:lnTo>
                  <a:lnTo>
                    <a:pt x="2473" y="4352"/>
                  </a:lnTo>
                  <a:lnTo>
                    <a:pt x="2459" y="4349"/>
                  </a:lnTo>
                  <a:lnTo>
                    <a:pt x="2481" y="4339"/>
                  </a:lnTo>
                  <a:lnTo>
                    <a:pt x="2503" y="4328"/>
                  </a:lnTo>
                  <a:lnTo>
                    <a:pt x="2527" y="4317"/>
                  </a:lnTo>
                  <a:lnTo>
                    <a:pt x="2550" y="4305"/>
                  </a:lnTo>
                  <a:lnTo>
                    <a:pt x="2575" y="4294"/>
                  </a:lnTo>
                  <a:lnTo>
                    <a:pt x="2599" y="4282"/>
                  </a:lnTo>
                  <a:lnTo>
                    <a:pt x="2624" y="4269"/>
                  </a:lnTo>
                  <a:lnTo>
                    <a:pt x="2648" y="4255"/>
                  </a:lnTo>
                  <a:lnTo>
                    <a:pt x="2653" y="4251"/>
                  </a:lnTo>
                  <a:lnTo>
                    <a:pt x="2657" y="4247"/>
                  </a:lnTo>
                  <a:lnTo>
                    <a:pt x="2662" y="4241"/>
                  </a:lnTo>
                  <a:lnTo>
                    <a:pt x="2669" y="4235"/>
                  </a:lnTo>
                  <a:lnTo>
                    <a:pt x="2675" y="4229"/>
                  </a:lnTo>
                  <a:lnTo>
                    <a:pt x="2681" y="4222"/>
                  </a:lnTo>
                  <a:lnTo>
                    <a:pt x="2689" y="4215"/>
                  </a:lnTo>
                  <a:lnTo>
                    <a:pt x="2695" y="4207"/>
                  </a:lnTo>
                  <a:lnTo>
                    <a:pt x="2663" y="4207"/>
                  </a:lnTo>
                  <a:lnTo>
                    <a:pt x="2631" y="4208"/>
                  </a:lnTo>
                  <a:lnTo>
                    <a:pt x="2599" y="4208"/>
                  </a:lnTo>
                  <a:lnTo>
                    <a:pt x="2568" y="4209"/>
                  </a:lnTo>
                  <a:lnTo>
                    <a:pt x="2536" y="4211"/>
                  </a:lnTo>
                  <a:lnTo>
                    <a:pt x="2504" y="4212"/>
                  </a:lnTo>
                  <a:lnTo>
                    <a:pt x="2472" y="4214"/>
                  </a:lnTo>
                  <a:lnTo>
                    <a:pt x="2440" y="4217"/>
                  </a:lnTo>
                  <a:lnTo>
                    <a:pt x="2373" y="4235"/>
                  </a:lnTo>
                  <a:lnTo>
                    <a:pt x="2305" y="4253"/>
                  </a:lnTo>
                  <a:lnTo>
                    <a:pt x="2237" y="4270"/>
                  </a:lnTo>
                  <a:lnTo>
                    <a:pt x="2169" y="4288"/>
                  </a:lnTo>
                  <a:lnTo>
                    <a:pt x="2101" y="4305"/>
                  </a:lnTo>
                  <a:lnTo>
                    <a:pt x="2032" y="4324"/>
                  </a:lnTo>
                  <a:lnTo>
                    <a:pt x="1962" y="4342"/>
                  </a:lnTo>
                  <a:lnTo>
                    <a:pt x="1892" y="4359"/>
                  </a:lnTo>
                  <a:lnTo>
                    <a:pt x="1884" y="4359"/>
                  </a:lnTo>
                  <a:lnTo>
                    <a:pt x="1877" y="4359"/>
                  </a:lnTo>
                  <a:lnTo>
                    <a:pt x="1869" y="4359"/>
                  </a:lnTo>
                  <a:lnTo>
                    <a:pt x="1862" y="4358"/>
                  </a:lnTo>
                  <a:lnTo>
                    <a:pt x="1853" y="4357"/>
                  </a:lnTo>
                  <a:lnTo>
                    <a:pt x="1845" y="4356"/>
                  </a:lnTo>
                  <a:lnTo>
                    <a:pt x="1835" y="4352"/>
                  </a:lnTo>
                  <a:lnTo>
                    <a:pt x="1826" y="4349"/>
                  </a:lnTo>
                  <a:lnTo>
                    <a:pt x="1840" y="4346"/>
                  </a:lnTo>
                  <a:lnTo>
                    <a:pt x="1853" y="4343"/>
                  </a:lnTo>
                  <a:lnTo>
                    <a:pt x="1868" y="4339"/>
                  </a:lnTo>
                  <a:lnTo>
                    <a:pt x="1882" y="4334"/>
                  </a:lnTo>
                  <a:lnTo>
                    <a:pt x="1896" y="4330"/>
                  </a:lnTo>
                  <a:lnTo>
                    <a:pt x="1911" y="4325"/>
                  </a:lnTo>
                  <a:lnTo>
                    <a:pt x="1925" y="4318"/>
                  </a:lnTo>
                  <a:lnTo>
                    <a:pt x="1939" y="4312"/>
                  </a:lnTo>
                  <a:lnTo>
                    <a:pt x="1939" y="4310"/>
                  </a:lnTo>
                  <a:lnTo>
                    <a:pt x="1940" y="4309"/>
                  </a:lnTo>
                  <a:lnTo>
                    <a:pt x="1940" y="4305"/>
                  </a:lnTo>
                  <a:lnTo>
                    <a:pt x="1941" y="4303"/>
                  </a:lnTo>
                  <a:lnTo>
                    <a:pt x="1943" y="4300"/>
                  </a:lnTo>
                  <a:lnTo>
                    <a:pt x="1945" y="4297"/>
                  </a:lnTo>
                  <a:lnTo>
                    <a:pt x="1948" y="4293"/>
                  </a:lnTo>
                  <a:lnTo>
                    <a:pt x="1944" y="4293"/>
                  </a:lnTo>
                  <a:lnTo>
                    <a:pt x="1940" y="4293"/>
                  </a:lnTo>
                  <a:lnTo>
                    <a:pt x="1934" y="4293"/>
                  </a:lnTo>
                  <a:lnTo>
                    <a:pt x="1928" y="4292"/>
                  </a:lnTo>
                  <a:lnTo>
                    <a:pt x="1922" y="4291"/>
                  </a:lnTo>
                  <a:lnTo>
                    <a:pt x="1915" y="4289"/>
                  </a:lnTo>
                  <a:lnTo>
                    <a:pt x="1908" y="4286"/>
                  </a:lnTo>
                  <a:lnTo>
                    <a:pt x="1901" y="4283"/>
                  </a:lnTo>
                  <a:lnTo>
                    <a:pt x="1854" y="4294"/>
                  </a:lnTo>
                  <a:lnTo>
                    <a:pt x="1809" y="4304"/>
                  </a:lnTo>
                  <a:lnTo>
                    <a:pt x="1763" y="4316"/>
                  </a:lnTo>
                  <a:lnTo>
                    <a:pt x="1716" y="4327"/>
                  </a:lnTo>
                  <a:lnTo>
                    <a:pt x="1668" y="4339"/>
                  </a:lnTo>
                  <a:lnTo>
                    <a:pt x="1621" y="4351"/>
                  </a:lnTo>
                  <a:lnTo>
                    <a:pt x="1572" y="4364"/>
                  </a:lnTo>
                  <a:lnTo>
                    <a:pt x="1523" y="4378"/>
                  </a:lnTo>
                  <a:lnTo>
                    <a:pt x="1512" y="4378"/>
                  </a:lnTo>
                  <a:lnTo>
                    <a:pt x="1501" y="4378"/>
                  </a:lnTo>
                  <a:lnTo>
                    <a:pt x="1491" y="4378"/>
                  </a:lnTo>
                  <a:lnTo>
                    <a:pt x="1479" y="4377"/>
                  </a:lnTo>
                  <a:lnTo>
                    <a:pt x="1467" y="4376"/>
                  </a:lnTo>
                  <a:lnTo>
                    <a:pt x="1455" y="4374"/>
                  </a:lnTo>
                  <a:lnTo>
                    <a:pt x="1442" y="4372"/>
                  </a:lnTo>
                  <a:lnTo>
                    <a:pt x="1429" y="43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4" name="Freeform 7">
              <a:extLst>
                <a:ext uri="{FF2B5EF4-FFF2-40B4-BE49-F238E27FC236}">
                  <a16:creationId xmlns:a16="http://schemas.microsoft.com/office/drawing/2014/main" id="{C1A5BA54-152B-571E-49C8-3F5DF497784B}"/>
                </a:ext>
              </a:extLst>
            </p:cNvPr>
            <p:cNvSpPr>
              <a:spLocks/>
            </p:cNvSpPr>
            <p:nvPr/>
          </p:nvSpPr>
          <p:spPr bwMode="auto">
            <a:xfrm>
              <a:off x="524" y="2817"/>
              <a:ext cx="244" cy="802"/>
            </a:xfrm>
            <a:custGeom>
              <a:avLst/>
              <a:gdLst>
                <a:gd name="T0" fmla="*/ 0 w 1324"/>
                <a:gd name="T1" fmla="*/ 0 h 4008"/>
                <a:gd name="T2" fmla="*/ 0 w 1324"/>
                <a:gd name="T3" fmla="*/ 0 h 4008"/>
                <a:gd name="T4" fmla="*/ 0 w 1324"/>
                <a:gd name="T5" fmla="*/ 0 h 4008"/>
                <a:gd name="T6" fmla="*/ 0 w 1324"/>
                <a:gd name="T7" fmla="*/ 0 h 4008"/>
                <a:gd name="T8" fmla="*/ 0 w 1324"/>
                <a:gd name="T9" fmla="*/ 0 h 4008"/>
                <a:gd name="T10" fmla="*/ 0 w 1324"/>
                <a:gd name="T11" fmla="*/ 0 h 4008"/>
                <a:gd name="T12" fmla="*/ 0 w 1324"/>
                <a:gd name="T13" fmla="*/ 0 h 4008"/>
                <a:gd name="T14" fmla="*/ 0 w 1324"/>
                <a:gd name="T15" fmla="*/ 0 h 4008"/>
                <a:gd name="T16" fmla="*/ 0 w 1324"/>
                <a:gd name="T17" fmla="*/ 0 h 4008"/>
                <a:gd name="T18" fmla="*/ 0 w 1324"/>
                <a:gd name="T19" fmla="*/ 0 h 4008"/>
                <a:gd name="T20" fmla="*/ 0 w 1324"/>
                <a:gd name="T21" fmla="*/ 0 h 4008"/>
                <a:gd name="T22" fmla="*/ 0 w 1324"/>
                <a:gd name="T23" fmla="*/ 0 h 4008"/>
                <a:gd name="T24" fmla="*/ 0 w 1324"/>
                <a:gd name="T25" fmla="*/ 0 h 4008"/>
                <a:gd name="T26" fmla="*/ 0 w 1324"/>
                <a:gd name="T27" fmla="*/ 0 h 4008"/>
                <a:gd name="T28" fmla="*/ 0 w 1324"/>
                <a:gd name="T29" fmla="*/ 0 h 4008"/>
                <a:gd name="T30" fmla="*/ 0 w 1324"/>
                <a:gd name="T31" fmla="*/ 0 h 4008"/>
                <a:gd name="T32" fmla="*/ 0 w 1324"/>
                <a:gd name="T33" fmla="*/ 0 h 4008"/>
                <a:gd name="T34" fmla="*/ 0 w 1324"/>
                <a:gd name="T35" fmla="*/ 0 h 4008"/>
                <a:gd name="T36" fmla="*/ 0 w 1324"/>
                <a:gd name="T37" fmla="*/ 0 h 4008"/>
                <a:gd name="T38" fmla="*/ 0 w 1324"/>
                <a:gd name="T39" fmla="*/ 0 h 4008"/>
                <a:gd name="T40" fmla="*/ 0 w 1324"/>
                <a:gd name="T41" fmla="*/ 0 h 4008"/>
                <a:gd name="T42" fmla="*/ 0 w 1324"/>
                <a:gd name="T43" fmla="*/ 0 h 4008"/>
                <a:gd name="T44" fmla="*/ 0 w 1324"/>
                <a:gd name="T45" fmla="*/ 0 h 4008"/>
                <a:gd name="T46" fmla="*/ 0 w 1324"/>
                <a:gd name="T47" fmla="*/ 0 h 4008"/>
                <a:gd name="T48" fmla="*/ 0 w 1324"/>
                <a:gd name="T49" fmla="*/ 0 h 4008"/>
                <a:gd name="T50" fmla="*/ 0 w 1324"/>
                <a:gd name="T51" fmla="*/ 0 h 4008"/>
                <a:gd name="T52" fmla="*/ 0 w 1324"/>
                <a:gd name="T53" fmla="*/ 0 h 4008"/>
                <a:gd name="T54" fmla="*/ 0 w 1324"/>
                <a:gd name="T55" fmla="*/ 0 h 4008"/>
                <a:gd name="T56" fmla="*/ 0 w 1324"/>
                <a:gd name="T57" fmla="*/ 0 h 4008"/>
                <a:gd name="T58" fmla="*/ 0 w 1324"/>
                <a:gd name="T59" fmla="*/ 0 h 4008"/>
                <a:gd name="T60" fmla="*/ 0 w 1324"/>
                <a:gd name="T61" fmla="*/ 0 h 4008"/>
                <a:gd name="T62" fmla="*/ 0 w 1324"/>
                <a:gd name="T63" fmla="*/ 0 h 4008"/>
                <a:gd name="T64" fmla="*/ 0 w 1324"/>
                <a:gd name="T65" fmla="*/ 0 h 4008"/>
                <a:gd name="T66" fmla="*/ 0 w 1324"/>
                <a:gd name="T67" fmla="*/ 0 h 4008"/>
                <a:gd name="T68" fmla="*/ 0 w 1324"/>
                <a:gd name="T69" fmla="*/ 0 h 4008"/>
                <a:gd name="T70" fmla="*/ 0 w 1324"/>
                <a:gd name="T71" fmla="*/ 0 h 4008"/>
                <a:gd name="T72" fmla="*/ 0 w 1324"/>
                <a:gd name="T73" fmla="*/ 0 h 4008"/>
                <a:gd name="T74" fmla="*/ 0 w 1324"/>
                <a:gd name="T75" fmla="*/ 0 h 4008"/>
                <a:gd name="T76" fmla="*/ 0 w 1324"/>
                <a:gd name="T77" fmla="*/ 0 h 4008"/>
                <a:gd name="T78" fmla="*/ 0 w 1324"/>
                <a:gd name="T79" fmla="*/ 0 h 4008"/>
                <a:gd name="T80" fmla="*/ 0 w 1324"/>
                <a:gd name="T81" fmla="*/ 0 h 4008"/>
                <a:gd name="T82" fmla="*/ 0 w 1324"/>
                <a:gd name="T83" fmla="*/ 0 h 4008"/>
                <a:gd name="T84" fmla="*/ 0 w 1324"/>
                <a:gd name="T85" fmla="*/ 0 h 4008"/>
                <a:gd name="T86" fmla="*/ 0 w 1324"/>
                <a:gd name="T87" fmla="*/ 0 h 4008"/>
                <a:gd name="T88" fmla="*/ 0 w 1324"/>
                <a:gd name="T89" fmla="*/ 0 h 4008"/>
                <a:gd name="T90" fmla="*/ 0 w 1324"/>
                <a:gd name="T91" fmla="*/ 0 h 4008"/>
                <a:gd name="T92" fmla="*/ 0 w 1324"/>
                <a:gd name="T93" fmla="*/ 0 h 4008"/>
                <a:gd name="T94" fmla="*/ 0 w 1324"/>
                <a:gd name="T95" fmla="*/ 0 h 4008"/>
                <a:gd name="T96" fmla="*/ 0 w 1324"/>
                <a:gd name="T97" fmla="*/ 0 h 4008"/>
                <a:gd name="T98" fmla="*/ 0 w 1324"/>
                <a:gd name="T99" fmla="*/ 0 h 4008"/>
                <a:gd name="T100" fmla="*/ 0 w 1324"/>
                <a:gd name="T101" fmla="*/ 0 h 4008"/>
                <a:gd name="T102" fmla="*/ 0 w 1324"/>
                <a:gd name="T103" fmla="*/ 0 h 4008"/>
                <a:gd name="T104" fmla="*/ 0 w 1324"/>
                <a:gd name="T105" fmla="*/ 0 h 4008"/>
                <a:gd name="T106" fmla="*/ 0 w 1324"/>
                <a:gd name="T107" fmla="*/ 0 h 4008"/>
                <a:gd name="T108" fmla="*/ 0 w 1324"/>
                <a:gd name="T109" fmla="*/ 0 h 4008"/>
                <a:gd name="T110" fmla="*/ 0 w 1324"/>
                <a:gd name="T111" fmla="*/ 0 h 4008"/>
                <a:gd name="T112" fmla="*/ 0 w 1324"/>
                <a:gd name="T113" fmla="*/ 0 h 4008"/>
                <a:gd name="T114" fmla="*/ 0 w 1324"/>
                <a:gd name="T115" fmla="*/ 0 h 40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24"/>
                <a:gd name="T175" fmla="*/ 0 h 4008"/>
                <a:gd name="T176" fmla="*/ 1324 w 1324"/>
                <a:gd name="T177" fmla="*/ 4008 h 40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24" h="4008">
                  <a:moveTo>
                    <a:pt x="643" y="4008"/>
                  </a:moveTo>
                  <a:lnTo>
                    <a:pt x="629" y="4005"/>
                  </a:lnTo>
                  <a:lnTo>
                    <a:pt x="614" y="4000"/>
                  </a:lnTo>
                  <a:lnTo>
                    <a:pt x="600" y="3995"/>
                  </a:lnTo>
                  <a:lnTo>
                    <a:pt x="587" y="3989"/>
                  </a:lnTo>
                  <a:lnTo>
                    <a:pt x="573" y="3983"/>
                  </a:lnTo>
                  <a:lnTo>
                    <a:pt x="558" y="3975"/>
                  </a:lnTo>
                  <a:lnTo>
                    <a:pt x="544" y="3969"/>
                  </a:lnTo>
                  <a:lnTo>
                    <a:pt x="530" y="3962"/>
                  </a:lnTo>
                  <a:lnTo>
                    <a:pt x="526" y="3958"/>
                  </a:lnTo>
                  <a:lnTo>
                    <a:pt x="523" y="3954"/>
                  </a:lnTo>
                  <a:lnTo>
                    <a:pt x="519" y="3951"/>
                  </a:lnTo>
                  <a:lnTo>
                    <a:pt x="515" y="3947"/>
                  </a:lnTo>
                  <a:lnTo>
                    <a:pt x="512" y="3941"/>
                  </a:lnTo>
                  <a:lnTo>
                    <a:pt x="509" y="3937"/>
                  </a:lnTo>
                  <a:lnTo>
                    <a:pt x="504" y="3931"/>
                  </a:lnTo>
                  <a:lnTo>
                    <a:pt x="501" y="3924"/>
                  </a:lnTo>
                  <a:lnTo>
                    <a:pt x="497" y="3920"/>
                  </a:lnTo>
                  <a:lnTo>
                    <a:pt x="493" y="3917"/>
                  </a:lnTo>
                  <a:lnTo>
                    <a:pt x="487" y="3914"/>
                  </a:lnTo>
                  <a:lnTo>
                    <a:pt x="481" y="3909"/>
                  </a:lnTo>
                  <a:lnTo>
                    <a:pt x="474" y="3906"/>
                  </a:lnTo>
                  <a:lnTo>
                    <a:pt x="468" y="3903"/>
                  </a:lnTo>
                  <a:lnTo>
                    <a:pt x="461" y="3899"/>
                  </a:lnTo>
                  <a:lnTo>
                    <a:pt x="454" y="3895"/>
                  </a:lnTo>
                  <a:lnTo>
                    <a:pt x="447" y="3882"/>
                  </a:lnTo>
                  <a:lnTo>
                    <a:pt x="438" y="3868"/>
                  </a:lnTo>
                  <a:lnTo>
                    <a:pt x="429" y="3853"/>
                  </a:lnTo>
                  <a:lnTo>
                    <a:pt x="420" y="3839"/>
                  </a:lnTo>
                  <a:lnTo>
                    <a:pt x="409" y="3825"/>
                  </a:lnTo>
                  <a:lnTo>
                    <a:pt x="400" y="3810"/>
                  </a:lnTo>
                  <a:lnTo>
                    <a:pt x="389" y="3796"/>
                  </a:lnTo>
                  <a:lnTo>
                    <a:pt x="378" y="3782"/>
                  </a:lnTo>
                  <a:lnTo>
                    <a:pt x="374" y="3778"/>
                  </a:lnTo>
                  <a:lnTo>
                    <a:pt x="371" y="3775"/>
                  </a:lnTo>
                  <a:lnTo>
                    <a:pt x="367" y="3772"/>
                  </a:lnTo>
                  <a:lnTo>
                    <a:pt x="362" y="3767"/>
                  </a:lnTo>
                  <a:lnTo>
                    <a:pt x="358" y="3764"/>
                  </a:lnTo>
                  <a:lnTo>
                    <a:pt x="353" y="3761"/>
                  </a:lnTo>
                  <a:lnTo>
                    <a:pt x="348" y="3757"/>
                  </a:lnTo>
                  <a:lnTo>
                    <a:pt x="340" y="3754"/>
                  </a:lnTo>
                  <a:lnTo>
                    <a:pt x="329" y="3736"/>
                  </a:lnTo>
                  <a:lnTo>
                    <a:pt x="319" y="3718"/>
                  </a:lnTo>
                  <a:lnTo>
                    <a:pt x="308" y="3700"/>
                  </a:lnTo>
                  <a:lnTo>
                    <a:pt x="296" y="3682"/>
                  </a:lnTo>
                  <a:lnTo>
                    <a:pt x="285" y="3663"/>
                  </a:lnTo>
                  <a:lnTo>
                    <a:pt x="273" y="3644"/>
                  </a:lnTo>
                  <a:lnTo>
                    <a:pt x="260" y="3623"/>
                  </a:lnTo>
                  <a:lnTo>
                    <a:pt x="246" y="3602"/>
                  </a:lnTo>
                  <a:lnTo>
                    <a:pt x="235" y="3578"/>
                  </a:lnTo>
                  <a:lnTo>
                    <a:pt x="225" y="3551"/>
                  </a:lnTo>
                  <a:lnTo>
                    <a:pt x="213" y="3524"/>
                  </a:lnTo>
                  <a:lnTo>
                    <a:pt x="202" y="3498"/>
                  </a:lnTo>
                  <a:lnTo>
                    <a:pt x="191" y="3470"/>
                  </a:lnTo>
                  <a:lnTo>
                    <a:pt x="178" y="3441"/>
                  </a:lnTo>
                  <a:lnTo>
                    <a:pt x="165" y="3413"/>
                  </a:lnTo>
                  <a:lnTo>
                    <a:pt x="151" y="3384"/>
                  </a:lnTo>
                  <a:lnTo>
                    <a:pt x="144" y="3363"/>
                  </a:lnTo>
                  <a:lnTo>
                    <a:pt x="137" y="3341"/>
                  </a:lnTo>
                  <a:lnTo>
                    <a:pt x="130" y="3317"/>
                  </a:lnTo>
                  <a:lnTo>
                    <a:pt x="122" y="3294"/>
                  </a:lnTo>
                  <a:lnTo>
                    <a:pt x="116" y="3269"/>
                  </a:lnTo>
                  <a:lnTo>
                    <a:pt x="109" y="3246"/>
                  </a:lnTo>
                  <a:lnTo>
                    <a:pt x="101" y="3220"/>
                  </a:lnTo>
                  <a:lnTo>
                    <a:pt x="95" y="3196"/>
                  </a:lnTo>
                  <a:lnTo>
                    <a:pt x="94" y="3128"/>
                  </a:lnTo>
                  <a:lnTo>
                    <a:pt x="93" y="3061"/>
                  </a:lnTo>
                  <a:lnTo>
                    <a:pt x="91" y="2994"/>
                  </a:lnTo>
                  <a:lnTo>
                    <a:pt x="88" y="2926"/>
                  </a:lnTo>
                  <a:lnTo>
                    <a:pt x="86" y="2859"/>
                  </a:lnTo>
                  <a:lnTo>
                    <a:pt x="83" y="2791"/>
                  </a:lnTo>
                  <a:lnTo>
                    <a:pt x="79" y="2724"/>
                  </a:lnTo>
                  <a:lnTo>
                    <a:pt x="75" y="2657"/>
                  </a:lnTo>
                  <a:lnTo>
                    <a:pt x="72" y="2674"/>
                  </a:lnTo>
                  <a:lnTo>
                    <a:pt x="68" y="2692"/>
                  </a:lnTo>
                  <a:lnTo>
                    <a:pt x="65" y="2710"/>
                  </a:lnTo>
                  <a:lnTo>
                    <a:pt x="62" y="2727"/>
                  </a:lnTo>
                  <a:lnTo>
                    <a:pt x="57" y="2746"/>
                  </a:lnTo>
                  <a:lnTo>
                    <a:pt x="54" y="2764"/>
                  </a:lnTo>
                  <a:lnTo>
                    <a:pt x="51" y="2781"/>
                  </a:lnTo>
                  <a:lnTo>
                    <a:pt x="48" y="2799"/>
                  </a:lnTo>
                  <a:lnTo>
                    <a:pt x="48" y="2834"/>
                  </a:lnTo>
                  <a:lnTo>
                    <a:pt x="48" y="2871"/>
                  </a:lnTo>
                  <a:lnTo>
                    <a:pt x="48" y="2909"/>
                  </a:lnTo>
                  <a:lnTo>
                    <a:pt x="48" y="2946"/>
                  </a:lnTo>
                  <a:lnTo>
                    <a:pt x="48" y="2984"/>
                  </a:lnTo>
                  <a:lnTo>
                    <a:pt x="48" y="3024"/>
                  </a:lnTo>
                  <a:lnTo>
                    <a:pt x="48" y="3062"/>
                  </a:lnTo>
                  <a:lnTo>
                    <a:pt x="48" y="3101"/>
                  </a:lnTo>
                  <a:lnTo>
                    <a:pt x="48" y="3116"/>
                  </a:lnTo>
                  <a:lnTo>
                    <a:pt x="49" y="3130"/>
                  </a:lnTo>
                  <a:lnTo>
                    <a:pt x="51" y="3143"/>
                  </a:lnTo>
                  <a:lnTo>
                    <a:pt x="53" y="3158"/>
                  </a:lnTo>
                  <a:lnTo>
                    <a:pt x="56" y="3172"/>
                  </a:lnTo>
                  <a:lnTo>
                    <a:pt x="59" y="3186"/>
                  </a:lnTo>
                  <a:lnTo>
                    <a:pt x="63" y="3201"/>
                  </a:lnTo>
                  <a:lnTo>
                    <a:pt x="66" y="3215"/>
                  </a:lnTo>
                  <a:lnTo>
                    <a:pt x="67" y="3218"/>
                  </a:lnTo>
                  <a:lnTo>
                    <a:pt x="68" y="3222"/>
                  </a:lnTo>
                  <a:lnTo>
                    <a:pt x="69" y="3226"/>
                  </a:lnTo>
                  <a:lnTo>
                    <a:pt x="72" y="3229"/>
                  </a:lnTo>
                  <a:lnTo>
                    <a:pt x="74" y="3232"/>
                  </a:lnTo>
                  <a:lnTo>
                    <a:pt x="78" y="3236"/>
                  </a:lnTo>
                  <a:lnTo>
                    <a:pt x="82" y="3239"/>
                  </a:lnTo>
                  <a:lnTo>
                    <a:pt x="85" y="3243"/>
                  </a:lnTo>
                  <a:lnTo>
                    <a:pt x="93" y="3268"/>
                  </a:lnTo>
                  <a:lnTo>
                    <a:pt x="99" y="3295"/>
                  </a:lnTo>
                  <a:lnTo>
                    <a:pt x="106" y="3322"/>
                  </a:lnTo>
                  <a:lnTo>
                    <a:pt x="114" y="3348"/>
                  </a:lnTo>
                  <a:lnTo>
                    <a:pt x="120" y="3376"/>
                  </a:lnTo>
                  <a:lnTo>
                    <a:pt x="128" y="3404"/>
                  </a:lnTo>
                  <a:lnTo>
                    <a:pt x="134" y="3432"/>
                  </a:lnTo>
                  <a:lnTo>
                    <a:pt x="142" y="3460"/>
                  </a:lnTo>
                  <a:lnTo>
                    <a:pt x="160" y="3500"/>
                  </a:lnTo>
                  <a:lnTo>
                    <a:pt x="179" y="3539"/>
                  </a:lnTo>
                  <a:lnTo>
                    <a:pt x="198" y="3579"/>
                  </a:lnTo>
                  <a:lnTo>
                    <a:pt x="218" y="3618"/>
                  </a:lnTo>
                  <a:lnTo>
                    <a:pt x="239" y="3658"/>
                  </a:lnTo>
                  <a:lnTo>
                    <a:pt x="260" y="3698"/>
                  </a:lnTo>
                  <a:lnTo>
                    <a:pt x="281" y="3740"/>
                  </a:lnTo>
                  <a:lnTo>
                    <a:pt x="303" y="3782"/>
                  </a:lnTo>
                  <a:lnTo>
                    <a:pt x="320" y="3804"/>
                  </a:lnTo>
                  <a:lnTo>
                    <a:pt x="338" y="3825"/>
                  </a:lnTo>
                  <a:lnTo>
                    <a:pt x="356" y="3846"/>
                  </a:lnTo>
                  <a:lnTo>
                    <a:pt x="373" y="3868"/>
                  </a:lnTo>
                  <a:lnTo>
                    <a:pt x="391" y="3888"/>
                  </a:lnTo>
                  <a:lnTo>
                    <a:pt x="409" y="3909"/>
                  </a:lnTo>
                  <a:lnTo>
                    <a:pt x="426" y="3931"/>
                  </a:lnTo>
                  <a:lnTo>
                    <a:pt x="445" y="3952"/>
                  </a:lnTo>
                  <a:lnTo>
                    <a:pt x="445" y="3956"/>
                  </a:lnTo>
                  <a:lnTo>
                    <a:pt x="445" y="3959"/>
                  </a:lnTo>
                  <a:lnTo>
                    <a:pt x="445" y="3963"/>
                  </a:lnTo>
                  <a:lnTo>
                    <a:pt x="445" y="3967"/>
                  </a:lnTo>
                  <a:lnTo>
                    <a:pt x="445" y="3970"/>
                  </a:lnTo>
                  <a:lnTo>
                    <a:pt x="445" y="3973"/>
                  </a:lnTo>
                  <a:lnTo>
                    <a:pt x="445" y="3978"/>
                  </a:lnTo>
                  <a:lnTo>
                    <a:pt x="445" y="3981"/>
                  </a:lnTo>
                  <a:lnTo>
                    <a:pt x="444" y="3981"/>
                  </a:lnTo>
                  <a:lnTo>
                    <a:pt x="442" y="3982"/>
                  </a:lnTo>
                  <a:lnTo>
                    <a:pt x="441" y="3984"/>
                  </a:lnTo>
                  <a:lnTo>
                    <a:pt x="438" y="3986"/>
                  </a:lnTo>
                  <a:lnTo>
                    <a:pt x="436" y="3989"/>
                  </a:lnTo>
                  <a:lnTo>
                    <a:pt x="433" y="3992"/>
                  </a:lnTo>
                  <a:lnTo>
                    <a:pt x="429" y="3996"/>
                  </a:lnTo>
                  <a:lnTo>
                    <a:pt x="425" y="4000"/>
                  </a:lnTo>
                  <a:lnTo>
                    <a:pt x="397" y="3964"/>
                  </a:lnTo>
                  <a:lnTo>
                    <a:pt x="367" y="3927"/>
                  </a:lnTo>
                  <a:lnTo>
                    <a:pt x="337" y="3890"/>
                  </a:lnTo>
                  <a:lnTo>
                    <a:pt x="306" y="3852"/>
                  </a:lnTo>
                  <a:lnTo>
                    <a:pt x="275" y="3813"/>
                  </a:lnTo>
                  <a:lnTo>
                    <a:pt x="243" y="3775"/>
                  </a:lnTo>
                  <a:lnTo>
                    <a:pt x="211" y="3736"/>
                  </a:lnTo>
                  <a:lnTo>
                    <a:pt x="180" y="3697"/>
                  </a:lnTo>
                  <a:lnTo>
                    <a:pt x="173" y="3683"/>
                  </a:lnTo>
                  <a:lnTo>
                    <a:pt x="165" y="3668"/>
                  </a:lnTo>
                  <a:lnTo>
                    <a:pt x="158" y="3654"/>
                  </a:lnTo>
                  <a:lnTo>
                    <a:pt x="150" y="3639"/>
                  </a:lnTo>
                  <a:lnTo>
                    <a:pt x="142" y="3623"/>
                  </a:lnTo>
                  <a:lnTo>
                    <a:pt x="133" y="3607"/>
                  </a:lnTo>
                  <a:lnTo>
                    <a:pt x="123" y="3591"/>
                  </a:lnTo>
                  <a:lnTo>
                    <a:pt x="114" y="3574"/>
                  </a:lnTo>
                  <a:lnTo>
                    <a:pt x="106" y="3553"/>
                  </a:lnTo>
                  <a:lnTo>
                    <a:pt x="99" y="3532"/>
                  </a:lnTo>
                  <a:lnTo>
                    <a:pt x="91" y="3510"/>
                  </a:lnTo>
                  <a:lnTo>
                    <a:pt x="84" y="3489"/>
                  </a:lnTo>
                  <a:lnTo>
                    <a:pt x="75" y="3468"/>
                  </a:lnTo>
                  <a:lnTo>
                    <a:pt x="67" y="3446"/>
                  </a:lnTo>
                  <a:lnTo>
                    <a:pt x="57" y="3425"/>
                  </a:lnTo>
                  <a:lnTo>
                    <a:pt x="48" y="3404"/>
                  </a:lnTo>
                  <a:lnTo>
                    <a:pt x="43" y="3372"/>
                  </a:lnTo>
                  <a:lnTo>
                    <a:pt x="38" y="3340"/>
                  </a:lnTo>
                  <a:lnTo>
                    <a:pt x="33" y="3308"/>
                  </a:lnTo>
                  <a:lnTo>
                    <a:pt x="27" y="3276"/>
                  </a:lnTo>
                  <a:lnTo>
                    <a:pt x="21" y="3245"/>
                  </a:lnTo>
                  <a:lnTo>
                    <a:pt x="14" y="3213"/>
                  </a:lnTo>
                  <a:lnTo>
                    <a:pt x="7" y="3181"/>
                  </a:lnTo>
                  <a:lnTo>
                    <a:pt x="0" y="3149"/>
                  </a:lnTo>
                  <a:lnTo>
                    <a:pt x="0" y="3092"/>
                  </a:lnTo>
                  <a:lnTo>
                    <a:pt x="0" y="3035"/>
                  </a:lnTo>
                  <a:lnTo>
                    <a:pt x="0" y="2978"/>
                  </a:lnTo>
                  <a:lnTo>
                    <a:pt x="0" y="2922"/>
                  </a:lnTo>
                  <a:lnTo>
                    <a:pt x="0" y="2865"/>
                  </a:lnTo>
                  <a:lnTo>
                    <a:pt x="0" y="2808"/>
                  </a:lnTo>
                  <a:lnTo>
                    <a:pt x="0" y="2751"/>
                  </a:lnTo>
                  <a:lnTo>
                    <a:pt x="0" y="2694"/>
                  </a:lnTo>
                  <a:lnTo>
                    <a:pt x="10" y="2631"/>
                  </a:lnTo>
                  <a:lnTo>
                    <a:pt x="21" y="2567"/>
                  </a:lnTo>
                  <a:lnTo>
                    <a:pt x="33" y="2503"/>
                  </a:lnTo>
                  <a:lnTo>
                    <a:pt x="43" y="2439"/>
                  </a:lnTo>
                  <a:lnTo>
                    <a:pt x="55" y="2375"/>
                  </a:lnTo>
                  <a:lnTo>
                    <a:pt x="68" y="2311"/>
                  </a:lnTo>
                  <a:lnTo>
                    <a:pt x="81" y="2247"/>
                  </a:lnTo>
                  <a:lnTo>
                    <a:pt x="95" y="2184"/>
                  </a:lnTo>
                  <a:lnTo>
                    <a:pt x="141" y="2081"/>
                  </a:lnTo>
                  <a:lnTo>
                    <a:pt x="186" y="1979"/>
                  </a:lnTo>
                  <a:lnTo>
                    <a:pt x="233" y="1875"/>
                  </a:lnTo>
                  <a:lnTo>
                    <a:pt x="280" y="1773"/>
                  </a:lnTo>
                  <a:lnTo>
                    <a:pt x="327" y="1670"/>
                  </a:lnTo>
                  <a:lnTo>
                    <a:pt x="375" y="1567"/>
                  </a:lnTo>
                  <a:lnTo>
                    <a:pt x="423" y="1464"/>
                  </a:lnTo>
                  <a:lnTo>
                    <a:pt x="472" y="1361"/>
                  </a:lnTo>
                  <a:lnTo>
                    <a:pt x="483" y="1355"/>
                  </a:lnTo>
                  <a:lnTo>
                    <a:pt x="494" y="1347"/>
                  </a:lnTo>
                  <a:lnTo>
                    <a:pt x="505" y="1340"/>
                  </a:lnTo>
                  <a:lnTo>
                    <a:pt x="516" y="1333"/>
                  </a:lnTo>
                  <a:lnTo>
                    <a:pt x="528" y="1326"/>
                  </a:lnTo>
                  <a:lnTo>
                    <a:pt x="541" y="1318"/>
                  </a:lnTo>
                  <a:lnTo>
                    <a:pt x="553" y="1312"/>
                  </a:lnTo>
                  <a:lnTo>
                    <a:pt x="567" y="1304"/>
                  </a:lnTo>
                  <a:lnTo>
                    <a:pt x="572" y="1286"/>
                  </a:lnTo>
                  <a:lnTo>
                    <a:pt x="576" y="1267"/>
                  </a:lnTo>
                  <a:lnTo>
                    <a:pt x="581" y="1248"/>
                  </a:lnTo>
                  <a:lnTo>
                    <a:pt x="588" y="1228"/>
                  </a:lnTo>
                  <a:lnTo>
                    <a:pt x="594" y="1207"/>
                  </a:lnTo>
                  <a:lnTo>
                    <a:pt x="600" y="1186"/>
                  </a:lnTo>
                  <a:lnTo>
                    <a:pt x="608" y="1165"/>
                  </a:lnTo>
                  <a:lnTo>
                    <a:pt x="614" y="1144"/>
                  </a:lnTo>
                  <a:lnTo>
                    <a:pt x="614" y="1122"/>
                  </a:lnTo>
                  <a:lnTo>
                    <a:pt x="614" y="1100"/>
                  </a:lnTo>
                  <a:lnTo>
                    <a:pt x="614" y="1076"/>
                  </a:lnTo>
                  <a:lnTo>
                    <a:pt x="613" y="1053"/>
                  </a:lnTo>
                  <a:lnTo>
                    <a:pt x="612" y="1029"/>
                  </a:lnTo>
                  <a:lnTo>
                    <a:pt x="611" y="1005"/>
                  </a:lnTo>
                  <a:lnTo>
                    <a:pt x="608" y="980"/>
                  </a:lnTo>
                  <a:lnTo>
                    <a:pt x="606" y="955"/>
                  </a:lnTo>
                  <a:lnTo>
                    <a:pt x="598" y="933"/>
                  </a:lnTo>
                  <a:lnTo>
                    <a:pt x="591" y="912"/>
                  </a:lnTo>
                  <a:lnTo>
                    <a:pt x="583" y="891"/>
                  </a:lnTo>
                  <a:lnTo>
                    <a:pt x="576" y="869"/>
                  </a:lnTo>
                  <a:lnTo>
                    <a:pt x="567" y="849"/>
                  </a:lnTo>
                  <a:lnTo>
                    <a:pt x="559" y="828"/>
                  </a:lnTo>
                  <a:lnTo>
                    <a:pt x="549" y="806"/>
                  </a:lnTo>
                  <a:lnTo>
                    <a:pt x="539" y="785"/>
                  </a:lnTo>
                  <a:lnTo>
                    <a:pt x="539" y="770"/>
                  </a:lnTo>
                  <a:lnTo>
                    <a:pt x="537" y="756"/>
                  </a:lnTo>
                  <a:lnTo>
                    <a:pt x="535" y="741"/>
                  </a:lnTo>
                  <a:lnTo>
                    <a:pt x="533" y="726"/>
                  </a:lnTo>
                  <a:lnTo>
                    <a:pt x="530" y="711"/>
                  </a:lnTo>
                  <a:lnTo>
                    <a:pt x="527" y="695"/>
                  </a:lnTo>
                  <a:lnTo>
                    <a:pt x="524" y="679"/>
                  </a:lnTo>
                  <a:lnTo>
                    <a:pt x="520" y="661"/>
                  </a:lnTo>
                  <a:lnTo>
                    <a:pt x="520" y="644"/>
                  </a:lnTo>
                  <a:lnTo>
                    <a:pt x="520" y="626"/>
                  </a:lnTo>
                  <a:lnTo>
                    <a:pt x="520" y="609"/>
                  </a:lnTo>
                  <a:lnTo>
                    <a:pt x="520" y="591"/>
                  </a:lnTo>
                  <a:lnTo>
                    <a:pt x="520" y="573"/>
                  </a:lnTo>
                  <a:lnTo>
                    <a:pt x="520" y="556"/>
                  </a:lnTo>
                  <a:lnTo>
                    <a:pt x="520" y="538"/>
                  </a:lnTo>
                  <a:lnTo>
                    <a:pt x="520" y="519"/>
                  </a:lnTo>
                  <a:lnTo>
                    <a:pt x="524" y="498"/>
                  </a:lnTo>
                  <a:lnTo>
                    <a:pt x="529" y="476"/>
                  </a:lnTo>
                  <a:lnTo>
                    <a:pt x="534" y="452"/>
                  </a:lnTo>
                  <a:lnTo>
                    <a:pt x="541" y="429"/>
                  </a:lnTo>
                  <a:lnTo>
                    <a:pt x="547" y="405"/>
                  </a:lnTo>
                  <a:lnTo>
                    <a:pt x="553" y="381"/>
                  </a:lnTo>
                  <a:lnTo>
                    <a:pt x="560" y="355"/>
                  </a:lnTo>
                  <a:lnTo>
                    <a:pt x="567" y="331"/>
                  </a:lnTo>
                  <a:lnTo>
                    <a:pt x="567" y="327"/>
                  </a:lnTo>
                  <a:lnTo>
                    <a:pt x="567" y="323"/>
                  </a:lnTo>
                  <a:lnTo>
                    <a:pt x="567" y="320"/>
                  </a:lnTo>
                  <a:lnTo>
                    <a:pt x="566" y="316"/>
                  </a:lnTo>
                  <a:lnTo>
                    <a:pt x="565" y="310"/>
                  </a:lnTo>
                  <a:lnTo>
                    <a:pt x="563" y="306"/>
                  </a:lnTo>
                  <a:lnTo>
                    <a:pt x="561" y="300"/>
                  </a:lnTo>
                  <a:lnTo>
                    <a:pt x="558" y="293"/>
                  </a:lnTo>
                  <a:lnTo>
                    <a:pt x="555" y="296"/>
                  </a:lnTo>
                  <a:lnTo>
                    <a:pt x="550" y="302"/>
                  </a:lnTo>
                  <a:lnTo>
                    <a:pt x="547" y="307"/>
                  </a:lnTo>
                  <a:lnTo>
                    <a:pt x="543" y="314"/>
                  </a:lnTo>
                  <a:lnTo>
                    <a:pt x="537" y="320"/>
                  </a:lnTo>
                  <a:lnTo>
                    <a:pt x="533" y="326"/>
                  </a:lnTo>
                  <a:lnTo>
                    <a:pt x="527" y="333"/>
                  </a:lnTo>
                  <a:lnTo>
                    <a:pt x="520" y="340"/>
                  </a:lnTo>
                  <a:lnTo>
                    <a:pt x="516" y="358"/>
                  </a:lnTo>
                  <a:lnTo>
                    <a:pt x="513" y="378"/>
                  </a:lnTo>
                  <a:lnTo>
                    <a:pt x="510" y="397"/>
                  </a:lnTo>
                  <a:lnTo>
                    <a:pt x="505" y="417"/>
                  </a:lnTo>
                  <a:lnTo>
                    <a:pt x="502" y="437"/>
                  </a:lnTo>
                  <a:lnTo>
                    <a:pt x="499" y="459"/>
                  </a:lnTo>
                  <a:lnTo>
                    <a:pt x="495" y="480"/>
                  </a:lnTo>
                  <a:lnTo>
                    <a:pt x="492" y="501"/>
                  </a:lnTo>
                  <a:lnTo>
                    <a:pt x="492" y="523"/>
                  </a:lnTo>
                  <a:lnTo>
                    <a:pt x="492" y="544"/>
                  </a:lnTo>
                  <a:lnTo>
                    <a:pt x="492" y="565"/>
                  </a:lnTo>
                  <a:lnTo>
                    <a:pt x="492" y="586"/>
                  </a:lnTo>
                  <a:lnTo>
                    <a:pt x="492" y="607"/>
                  </a:lnTo>
                  <a:lnTo>
                    <a:pt x="492" y="628"/>
                  </a:lnTo>
                  <a:lnTo>
                    <a:pt x="492" y="650"/>
                  </a:lnTo>
                  <a:lnTo>
                    <a:pt x="492" y="671"/>
                  </a:lnTo>
                  <a:lnTo>
                    <a:pt x="492" y="672"/>
                  </a:lnTo>
                  <a:lnTo>
                    <a:pt x="491" y="673"/>
                  </a:lnTo>
                  <a:lnTo>
                    <a:pt x="488" y="675"/>
                  </a:lnTo>
                  <a:lnTo>
                    <a:pt x="486" y="677"/>
                  </a:lnTo>
                  <a:lnTo>
                    <a:pt x="483" y="680"/>
                  </a:lnTo>
                  <a:lnTo>
                    <a:pt x="480" y="684"/>
                  </a:lnTo>
                  <a:lnTo>
                    <a:pt x="477" y="687"/>
                  </a:lnTo>
                  <a:lnTo>
                    <a:pt x="472" y="690"/>
                  </a:lnTo>
                  <a:lnTo>
                    <a:pt x="469" y="686"/>
                  </a:lnTo>
                  <a:lnTo>
                    <a:pt x="466" y="682"/>
                  </a:lnTo>
                  <a:lnTo>
                    <a:pt x="462" y="676"/>
                  </a:lnTo>
                  <a:lnTo>
                    <a:pt x="458" y="670"/>
                  </a:lnTo>
                  <a:lnTo>
                    <a:pt x="455" y="663"/>
                  </a:lnTo>
                  <a:lnTo>
                    <a:pt x="451" y="657"/>
                  </a:lnTo>
                  <a:lnTo>
                    <a:pt x="448" y="650"/>
                  </a:lnTo>
                  <a:lnTo>
                    <a:pt x="445" y="643"/>
                  </a:lnTo>
                  <a:lnTo>
                    <a:pt x="445" y="611"/>
                  </a:lnTo>
                  <a:lnTo>
                    <a:pt x="445" y="579"/>
                  </a:lnTo>
                  <a:lnTo>
                    <a:pt x="445" y="547"/>
                  </a:lnTo>
                  <a:lnTo>
                    <a:pt x="445" y="514"/>
                  </a:lnTo>
                  <a:lnTo>
                    <a:pt x="445" y="481"/>
                  </a:lnTo>
                  <a:lnTo>
                    <a:pt x="445" y="447"/>
                  </a:lnTo>
                  <a:lnTo>
                    <a:pt x="445" y="413"/>
                  </a:lnTo>
                  <a:lnTo>
                    <a:pt x="445" y="378"/>
                  </a:lnTo>
                  <a:lnTo>
                    <a:pt x="448" y="364"/>
                  </a:lnTo>
                  <a:lnTo>
                    <a:pt x="451" y="350"/>
                  </a:lnTo>
                  <a:lnTo>
                    <a:pt x="455" y="336"/>
                  </a:lnTo>
                  <a:lnTo>
                    <a:pt x="458" y="321"/>
                  </a:lnTo>
                  <a:lnTo>
                    <a:pt x="462" y="307"/>
                  </a:lnTo>
                  <a:lnTo>
                    <a:pt x="466" y="293"/>
                  </a:lnTo>
                  <a:lnTo>
                    <a:pt x="469" y="278"/>
                  </a:lnTo>
                  <a:lnTo>
                    <a:pt x="472" y="264"/>
                  </a:lnTo>
                  <a:lnTo>
                    <a:pt x="484" y="246"/>
                  </a:lnTo>
                  <a:lnTo>
                    <a:pt x="496" y="227"/>
                  </a:lnTo>
                  <a:lnTo>
                    <a:pt x="509" y="208"/>
                  </a:lnTo>
                  <a:lnTo>
                    <a:pt x="521" y="188"/>
                  </a:lnTo>
                  <a:lnTo>
                    <a:pt x="534" y="167"/>
                  </a:lnTo>
                  <a:lnTo>
                    <a:pt x="548" y="146"/>
                  </a:lnTo>
                  <a:lnTo>
                    <a:pt x="563" y="125"/>
                  </a:lnTo>
                  <a:lnTo>
                    <a:pt x="577" y="103"/>
                  </a:lnTo>
                  <a:lnTo>
                    <a:pt x="588" y="103"/>
                  </a:lnTo>
                  <a:lnTo>
                    <a:pt x="598" y="103"/>
                  </a:lnTo>
                  <a:lnTo>
                    <a:pt x="609" y="103"/>
                  </a:lnTo>
                  <a:lnTo>
                    <a:pt x="621" y="102"/>
                  </a:lnTo>
                  <a:lnTo>
                    <a:pt x="632" y="101"/>
                  </a:lnTo>
                  <a:lnTo>
                    <a:pt x="644" y="100"/>
                  </a:lnTo>
                  <a:lnTo>
                    <a:pt x="658" y="98"/>
                  </a:lnTo>
                  <a:lnTo>
                    <a:pt x="672" y="95"/>
                  </a:lnTo>
                  <a:lnTo>
                    <a:pt x="672" y="87"/>
                  </a:lnTo>
                  <a:lnTo>
                    <a:pt x="673" y="80"/>
                  </a:lnTo>
                  <a:lnTo>
                    <a:pt x="675" y="72"/>
                  </a:lnTo>
                  <a:lnTo>
                    <a:pt x="677" y="65"/>
                  </a:lnTo>
                  <a:lnTo>
                    <a:pt x="680" y="56"/>
                  </a:lnTo>
                  <a:lnTo>
                    <a:pt x="684" y="48"/>
                  </a:lnTo>
                  <a:lnTo>
                    <a:pt x="687" y="38"/>
                  </a:lnTo>
                  <a:lnTo>
                    <a:pt x="690" y="28"/>
                  </a:lnTo>
                  <a:lnTo>
                    <a:pt x="701" y="24"/>
                  </a:lnTo>
                  <a:lnTo>
                    <a:pt x="711" y="21"/>
                  </a:lnTo>
                  <a:lnTo>
                    <a:pt x="723" y="18"/>
                  </a:lnTo>
                  <a:lnTo>
                    <a:pt x="734" y="14"/>
                  </a:lnTo>
                  <a:lnTo>
                    <a:pt x="746" y="11"/>
                  </a:lnTo>
                  <a:lnTo>
                    <a:pt x="758" y="7"/>
                  </a:lnTo>
                  <a:lnTo>
                    <a:pt x="771" y="3"/>
                  </a:lnTo>
                  <a:lnTo>
                    <a:pt x="785" y="0"/>
                  </a:lnTo>
                  <a:lnTo>
                    <a:pt x="799" y="0"/>
                  </a:lnTo>
                  <a:lnTo>
                    <a:pt x="814" y="1"/>
                  </a:lnTo>
                  <a:lnTo>
                    <a:pt x="828" y="3"/>
                  </a:lnTo>
                  <a:lnTo>
                    <a:pt x="843" y="5"/>
                  </a:lnTo>
                  <a:lnTo>
                    <a:pt x="859" y="8"/>
                  </a:lnTo>
                  <a:lnTo>
                    <a:pt x="874" y="12"/>
                  </a:lnTo>
                  <a:lnTo>
                    <a:pt x="891" y="15"/>
                  </a:lnTo>
                  <a:lnTo>
                    <a:pt x="908" y="19"/>
                  </a:lnTo>
                  <a:lnTo>
                    <a:pt x="923" y="30"/>
                  </a:lnTo>
                  <a:lnTo>
                    <a:pt x="938" y="42"/>
                  </a:lnTo>
                  <a:lnTo>
                    <a:pt x="954" y="54"/>
                  </a:lnTo>
                  <a:lnTo>
                    <a:pt x="971" y="67"/>
                  </a:lnTo>
                  <a:lnTo>
                    <a:pt x="988" y="81"/>
                  </a:lnTo>
                  <a:lnTo>
                    <a:pt x="1005" y="95"/>
                  </a:lnTo>
                  <a:lnTo>
                    <a:pt x="1023" y="109"/>
                  </a:lnTo>
                  <a:lnTo>
                    <a:pt x="1040" y="123"/>
                  </a:lnTo>
                  <a:lnTo>
                    <a:pt x="1047" y="138"/>
                  </a:lnTo>
                  <a:lnTo>
                    <a:pt x="1055" y="152"/>
                  </a:lnTo>
                  <a:lnTo>
                    <a:pt x="1061" y="168"/>
                  </a:lnTo>
                  <a:lnTo>
                    <a:pt x="1069" y="186"/>
                  </a:lnTo>
                  <a:lnTo>
                    <a:pt x="1075" y="203"/>
                  </a:lnTo>
                  <a:lnTo>
                    <a:pt x="1083" y="220"/>
                  </a:lnTo>
                  <a:lnTo>
                    <a:pt x="1090" y="238"/>
                  </a:lnTo>
                  <a:lnTo>
                    <a:pt x="1097" y="255"/>
                  </a:lnTo>
                  <a:lnTo>
                    <a:pt x="1097" y="316"/>
                  </a:lnTo>
                  <a:lnTo>
                    <a:pt x="1098" y="375"/>
                  </a:lnTo>
                  <a:lnTo>
                    <a:pt x="1098" y="436"/>
                  </a:lnTo>
                  <a:lnTo>
                    <a:pt x="1099" y="496"/>
                  </a:lnTo>
                  <a:lnTo>
                    <a:pt x="1100" y="557"/>
                  </a:lnTo>
                  <a:lnTo>
                    <a:pt x="1101" y="616"/>
                  </a:lnTo>
                  <a:lnTo>
                    <a:pt x="1103" y="677"/>
                  </a:lnTo>
                  <a:lnTo>
                    <a:pt x="1106" y="737"/>
                  </a:lnTo>
                  <a:lnTo>
                    <a:pt x="1103" y="759"/>
                  </a:lnTo>
                  <a:lnTo>
                    <a:pt x="1100" y="782"/>
                  </a:lnTo>
                  <a:lnTo>
                    <a:pt x="1095" y="804"/>
                  </a:lnTo>
                  <a:lnTo>
                    <a:pt x="1092" y="829"/>
                  </a:lnTo>
                  <a:lnTo>
                    <a:pt x="1089" y="852"/>
                  </a:lnTo>
                  <a:lnTo>
                    <a:pt x="1085" y="877"/>
                  </a:lnTo>
                  <a:lnTo>
                    <a:pt x="1082" y="901"/>
                  </a:lnTo>
                  <a:lnTo>
                    <a:pt x="1078" y="927"/>
                  </a:lnTo>
                  <a:lnTo>
                    <a:pt x="1078" y="962"/>
                  </a:lnTo>
                  <a:lnTo>
                    <a:pt x="1078" y="999"/>
                  </a:lnTo>
                  <a:lnTo>
                    <a:pt x="1078" y="1037"/>
                  </a:lnTo>
                  <a:lnTo>
                    <a:pt x="1079" y="1074"/>
                  </a:lnTo>
                  <a:lnTo>
                    <a:pt x="1081" y="1112"/>
                  </a:lnTo>
                  <a:lnTo>
                    <a:pt x="1082" y="1151"/>
                  </a:lnTo>
                  <a:lnTo>
                    <a:pt x="1085" y="1190"/>
                  </a:lnTo>
                  <a:lnTo>
                    <a:pt x="1088" y="1229"/>
                  </a:lnTo>
                  <a:lnTo>
                    <a:pt x="1106" y="1317"/>
                  </a:lnTo>
                  <a:lnTo>
                    <a:pt x="1124" y="1407"/>
                  </a:lnTo>
                  <a:lnTo>
                    <a:pt x="1145" y="1495"/>
                  </a:lnTo>
                  <a:lnTo>
                    <a:pt x="1165" y="1585"/>
                  </a:lnTo>
                  <a:lnTo>
                    <a:pt x="1185" y="1675"/>
                  </a:lnTo>
                  <a:lnTo>
                    <a:pt x="1206" y="1765"/>
                  </a:lnTo>
                  <a:lnTo>
                    <a:pt x="1227" y="1856"/>
                  </a:lnTo>
                  <a:lnTo>
                    <a:pt x="1248" y="1948"/>
                  </a:lnTo>
                  <a:lnTo>
                    <a:pt x="1256" y="2004"/>
                  </a:lnTo>
                  <a:lnTo>
                    <a:pt x="1263" y="2062"/>
                  </a:lnTo>
                  <a:lnTo>
                    <a:pt x="1270" y="2118"/>
                  </a:lnTo>
                  <a:lnTo>
                    <a:pt x="1278" y="2176"/>
                  </a:lnTo>
                  <a:lnTo>
                    <a:pt x="1286" y="2234"/>
                  </a:lnTo>
                  <a:lnTo>
                    <a:pt x="1295" y="2292"/>
                  </a:lnTo>
                  <a:lnTo>
                    <a:pt x="1305" y="2351"/>
                  </a:lnTo>
                  <a:lnTo>
                    <a:pt x="1314" y="2411"/>
                  </a:lnTo>
                  <a:lnTo>
                    <a:pt x="1314" y="2479"/>
                  </a:lnTo>
                  <a:lnTo>
                    <a:pt x="1314" y="2546"/>
                  </a:lnTo>
                  <a:lnTo>
                    <a:pt x="1315" y="2613"/>
                  </a:lnTo>
                  <a:lnTo>
                    <a:pt x="1315" y="2682"/>
                  </a:lnTo>
                  <a:lnTo>
                    <a:pt x="1316" y="2750"/>
                  </a:lnTo>
                  <a:lnTo>
                    <a:pt x="1318" y="2819"/>
                  </a:lnTo>
                  <a:lnTo>
                    <a:pt x="1321" y="2888"/>
                  </a:lnTo>
                  <a:lnTo>
                    <a:pt x="1324" y="2960"/>
                  </a:lnTo>
                  <a:lnTo>
                    <a:pt x="1317" y="3009"/>
                  </a:lnTo>
                  <a:lnTo>
                    <a:pt x="1310" y="3059"/>
                  </a:lnTo>
                  <a:lnTo>
                    <a:pt x="1302" y="3109"/>
                  </a:lnTo>
                  <a:lnTo>
                    <a:pt x="1296" y="3159"/>
                  </a:lnTo>
                  <a:lnTo>
                    <a:pt x="1289" y="3210"/>
                  </a:lnTo>
                  <a:lnTo>
                    <a:pt x="1281" y="3262"/>
                  </a:lnTo>
                  <a:lnTo>
                    <a:pt x="1275" y="3313"/>
                  </a:lnTo>
                  <a:lnTo>
                    <a:pt x="1267" y="3366"/>
                  </a:lnTo>
                  <a:lnTo>
                    <a:pt x="1246" y="3423"/>
                  </a:lnTo>
                  <a:lnTo>
                    <a:pt x="1224" y="3482"/>
                  </a:lnTo>
                  <a:lnTo>
                    <a:pt x="1200" y="3540"/>
                  </a:lnTo>
                  <a:lnTo>
                    <a:pt x="1177" y="3599"/>
                  </a:lnTo>
                  <a:lnTo>
                    <a:pt x="1152" y="3659"/>
                  </a:lnTo>
                  <a:lnTo>
                    <a:pt x="1128" y="3718"/>
                  </a:lnTo>
                  <a:lnTo>
                    <a:pt x="1103" y="3778"/>
                  </a:lnTo>
                  <a:lnTo>
                    <a:pt x="1078" y="3839"/>
                  </a:lnTo>
                  <a:lnTo>
                    <a:pt x="1071" y="3850"/>
                  </a:lnTo>
                  <a:lnTo>
                    <a:pt x="1063" y="3860"/>
                  </a:lnTo>
                  <a:lnTo>
                    <a:pt x="1056" y="3871"/>
                  </a:lnTo>
                  <a:lnTo>
                    <a:pt x="1049" y="3882"/>
                  </a:lnTo>
                  <a:lnTo>
                    <a:pt x="1040" y="3892"/>
                  </a:lnTo>
                  <a:lnTo>
                    <a:pt x="1031" y="3903"/>
                  </a:lnTo>
                  <a:lnTo>
                    <a:pt x="1022" y="3914"/>
                  </a:lnTo>
                  <a:lnTo>
                    <a:pt x="1012" y="3924"/>
                  </a:lnTo>
                  <a:lnTo>
                    <a:pt x="1002" y="3932"/>
                  </a:lnTo>
                  <a:lnTo>
                    <a:pt x="991" y="3940"/>
                  </a:lnTo>
                  <a:lnTo>
                    <a:pt x="980" y="3949"/>
                  </a:lnTo>
                  <a:lnTo>
                    <a:pt x="970" y="3958"/>
                  </a:lnTo>
                  <a:lnTo>
                    <a:pt x="959" y="3968"/>
                  </a:lnTo>
                  <a:lnTo>
                    <a:pt x="948" y="3979"/>
                  </a:lnTo>
                  <a:lnTo>
                    <a:pt x="938" y="3989"/>
                  </a:lnTo>
                  <a:lnTo>
                    <a:pt x="927" y="4000"/>
                  </a:lnTo>
                  <a:lnTo>
                    <a:pt x="924" y="3999"/>
                  </a:lnTo>
                  <a:lnTo>
                    <a:pt x="919" y="3998"/>
                  </a:lnTo>
                  <a:lnTo>
                    <a:pt x="916" y="3996"/>
                  </a:lnTo>
                  <a:lnTo>
                    <a:pt x="913" y="3994"/>
                  </a:lnTo>
                  <a:lnTo>
                    <a:pt x="909" y="3990"/>
                  </a:lnTo>
                  <a:lnTo>
                    <a:pt x="906" y="3987"/>
                  </a:lnTo>
                  <a:lnTo>
                    <a:pt x="902" y="3984"/>
                  </a:lnTo>
                  <a:lnTo>
                    <a:pt x="898" y="3981"/>
                  </a:lnTo>
                  <a:lnTo>
                    <a:pt x="898" y="3976"/>
                  </a:lnTo>
                  <a:lnTo>
                    <a:pt x="898" y="3972"/>
                  </a:lnTo>
                  <a:lnTo>
                    <a:pt x="898" y="3967"/>
                  </a:lnTo>
                  <a:lnTo>
                    <a:pt x="898" y="3960"/>
                  </a:lnTo>
                  <a:lnTo>
                    <a:pt x="898" y="3954"/>
                  </a:lnTo>
                  <a:lnTo>
                    <a:pt x="898" y="3948"/>
                  </a:lnTo>
                  <a:lnTo>
                    <a:pt x="898" y="3940"/>
                  </a:lnTo>
                  <a:lnTo>
                    <a:pt x="898" y="3934"/>
                  </a:lnTo>
                  <a:lnTo>
                    <a:pt x="909" y="3926"/>
                  </a:lnTo>
                  <a:lnTo>
                    <a:pt x="919" y="3918"/>
                  </a:lnTo>
                  <a:lnTo>
                    <a:pt x="930" y="3908"/>
                  </a:lnTo>
                  <a:lnTo>
                    <a:pt x="941" y="3899"/>
                  </a:lnTo>
                  <a:lnTo>
                    <a:pt x="951" y="3889"/>
                  </a:lnTo>
                  <a:lnTo>
                    <a:pt x="962" y="3878"/>
                  </a:lnTo>
                  <a:lnTo>
                    <a:pt x="973" y="3869"/>
                  </a:lnTo>
                  <a:lnTo>
                    <a:pt x="983" y="3858"/>
                  </a:lnTo>
                  <a:lnTo>
                    <a:pt x="994" y="3836"/>
                  </a:lnTo>
                  <a:lnTo>
                    <a:pt x="1007" y="3813"/>
                  </a:lnTo>
                  <a:lnTo>
                    <a:pt x="1019" y="3791"/>
                  </a:lnTo>
                  <a:lnTo>
                    <a:pt x="1033" y="3766"/>
                  </a:lnTo>
                  <a:lnTo>
                    <a:pt x="1045" y="3743"/>
                  </a:lnTo>
                  <a:lnTo>
                    <a:pt x="1059" y="3718"/>
                  </a:lnTo>
                  <a:lnTo>
                    <a:pt x="1073" y="3694"/>
                  </a:lnTo>
                  <a:lnTo>
                    <a:pt x="1088" y="3668"/>
                  </a:lnTo>
                  <a:lnTo>
                    <a:pt x="1088" y="3665"/>
                  </a:lnTo>
                  <a:lnTo>
                    <a:pt x="1087" y="3660"/>
                  </a:lnTo>
                  <a:lnTo>
                    <a:pt x="1087" y="3654"/>
                  </a:lnTo>
                  <a:lnTo>
                    <a:pt x="1086" y="3649"/>
                  </a:lnTo>
                  <a:lnTo>
                    <a:pt x="1085" y="3643"/>
                  </a:lnTo>
                  <a:lnTo>
                    <a:pt x="1084" y="3635"/>
                  </a:lnTo>
                  <a:lnTo>
                    <a:pt x="1082" y="3629"/>
                  </a:lnTo>
                  <a:lnTo>
                    <a:pt x="1078" y="3621"/>
                  </a:lnTo>
                  <a:lnTo>
                    <a:pt x="1063" y="3647"/>
                  </a:lnTo>
                  <a:lnTo>
                    <a:pt x="1049" y="3672"/>
                  </a:lnTo>
                  <a:lnTo>
                    <a:pt x="1033" y="3699"/>
                  </a:lnTo>
                  <a:lnTo>
                    <a:pt x="1015" y="3727"/>
                  </a:lnTo>
                  <a:lnTo>
                    <a:pt x="998" y="3755"/>
                  </a:lnTo>
                  <a:lnTo>
                    <a:pt x="981" y="3782"/>
                  </a:lnTo>
                  <a:lnTo>
                    <a:pt x="963" y="3810"/>
                  </a:lnTo>
                  <a:lnTo>
                    <a:pt x="946" y="3839"/>
                  </a:lnTo>
                  <a:lnTo>
                    <a:pt x="939" y="3846"/>
                  </a:lnTo>
                  <a:lnTo>
                    <a:pt x="931" y="3853"/>
                  </a:lnTo>
                  <a:lnTo>
                    <a:pt x="925" y="3860"/>
                  </a:lnTo>
                  <a:lnTo>
                    <a:pt x="917" y="3869"/>
                  </a:lnTo>
                  <a:lnTo>
                    <a:pt x="910" y="3876"/>
                  </a:lnTo>
                  <a:lnTo>
                    <a:pt x="903" y="3886"/>
                  </a:lnTo>
                  <a:lnTo>
                    <a:pt x="896" y="3894"/>
                  </a:lnTo>
                  <a:lnTo>
                    <a:pt x="888" y="3905"/>
                  </a:lnTo>
                  <a:lnTo>
                    <a:pt x="885" y="3905"/>
                  </a:lnTo>
                  <a:lnTo>
                    <a:pt x="882" y="3906"/>
                  </a:lnTo>
                  <a:lnTo>
                    <a:pt x="878" y="3908"/>
                  </a:lnTo>
                  <a:lnTo>
                    <a:pt x="874" y="3911"/>
                  </a:lnTo>
                  <a:lnTo>
                    <a:pt x="869" y="3914"/>
                  </a:lnTo>
                  <a:lnTo>
                    <a:pt x="864" y="3917"/>
                  </a:lnTo>
                  <a:lnTo>
                    <a:pt x="858" y="3920"/>
                  </a:lnTo>
                  <a:lnTo>
                    <a:pt x="851" y="3924"/>
                  </a:lnTo>
                  <a:lnTo>
                    <a:pt x="833" y="3924"/>
                  </a:lnTo>
                  <a:lnTo>
                    <a:pt x="816" y="3924"/>
                  </a:lnTo>
                  <a:lnTo>
                    <a:pt x="798" y="3923"/>
                  </a:lnTo>
                  <a:lnTo>
                    <a:pt x="781" y="3923"/>
                  </a:lnTo>
                  <a:lnTo>
                    <a:pt x="763" y="3922"/>
                  </a:lnTo>
                  <a:lnTo>
                    <a:pt x="744" y="3920"/>
                  </a:lnTo>
                  <a:lnTo>
                    <a:pt x="727" y="3918"/>
                  </a:lnTo>
                  <a:lnTo>
                    <a:pt x="709" y="3915"/>
                  </a:lnTo>
                  <a:lnTo>
                    <a:pt x="691" y="3907"/>
                  </a:lnTo>
                  <a:lnTo>
                    <a:pt x="674" y="3900"/>
                  </a:lnTo>
                  <a:lnTo>
                    <a:pt x="656" y="3892"/>
                  </a:lnTo>
                  <a:lnTo>
                    <a:pt x="639" y="3885"/>
                  </a:lnTo>
                  <a:lnTo>
                    <a:pt x="621" y="3876"/>
                  </a:lnTo>
                  <a:lnTo>
                    <a:pt x="603" y="3868"/>
                  </a:lnTo>
                  <a:lnTo>
                    <a:pt x="585" y="3858"/>
                  </a:lnTo>
                  <a:lnTo>
                    <a:pt x="567" y="3848"/>
                  </a:lnTo>
                  <a:lnTo>
                    <a:pt x="560" y="3834"/>
                  </a:lnTo>
                  <a:lnTo>
                    <a:pt x="553" y="3820"/>
                  </a:lnTo>
                  <a:lnTo>
                    <a:pt x="546" y="3805"/>
                  </a:lnTo>
                  <a:lnTo>
                    <a:pt x="537" y="3791"/>
                  </a:lnTo>
                  <a:lnTo>
                    <a:pt x="530" y="3775"/>
                  </a:lnTo>
                  <a:lnTo>
                    <a:pt x="520" y="3759"/>
                  </a:lnTo>
                  <a:lnTo>
                    <a:pt x="512" y="3743"/>
                  </a:lnTo>
                  <a:lnTo>
                    <a:pt x="501" y="3726"/>
                  </a:lnTo>
                  <a:lnTo>
                    <a:pt x="498" y="3726"/>
                  </a:lnTo>
                  <a:lnTo>
                    <a:pt x="494" y="3726"/>
                  </a:lnTo>
                  <a:lnTo>
                    <a:pt x="491" y="3726"/>
                  </a:lnTo>
                  <a:lnTo>
                    <a:pt x="487" y="3727"/>
                  </a:lnTo>
                  <a:lnTo>
                    <a:pt x="483" y="3728"/>
                  </a:lnTo>
                  <a:lnTo>
                    <a:pt x="480" y="3729"/>
                  </a:lnTo>
                  <a:lnTo>
                    <a:pt x="477" y="3732"/>
                  </a:lnTo>
                  <a:lnTo>
                    <a:pt x="472" y="3734"/>
                  </a:lnTo>
                  <a:lnTo>
                    <a:pt x="480" y="3749"/>
                  </a:lnTo>
                  <a:lnTo>
                    <a:pt x="487" y="3765"/>
                  </a:lnTo>
                  <a:lnTo>
                    <a:pt x="494" y="3781"/>
                  </a:lnTo>
                  <a:lnTo>
                    <a:pt x="501" y="3797"/>
                  </a:lnTo>
                  <a:lnTo>
                    <a:pt x="509" y="3814"/>
                  </a:lnTo>
                  <a:lnTo>
                    <a:pt x="515" y="3831"/>
                  </a:lnTo>
                  <a:lnTo>
                    <a:pt x="523" y="3850"/>
                  </a:lnTo>
                  <a:lnTo>
                    <a:pt x="530" y="3868"/>
                  </a:lnTo>
                  <a:lnTo>
                    <a:pt x="548" y="3882"/>
                  </a:lnTo>
                  <a:lnTo>
                    <a:pt x="566" y="3895"/>
                  </a:lnTo>
                  <a:lnTo>
                    <a:pt x="587" y="3909"/>
                  </a:lnTo>
                  <a:lnTo>
                    <a:pt x="607" y="3924"/>
                  </a:lnTo>
                  <a:lnTo>
                    <a:pt x="627" y="3938"/>
                  </a:lnTo>
                  <a:lnTo>
                    <a:pt x="648" y="3952"/>
                  </a:lnTo>
                  <a:lnTo>
                    <a:pt x="669" y="3967"/>
                  </a:lnTo>
                  <a:lnTo>
                    <a:pt x="690" y="3981"/>
                  </a:lnTo>
                  <a:lnTo>
                    <a:pt x="690" y="3984"/>
                  </a:lnTo>
                  <a:lnTo>
                    <a:pt x="689" y="3988"/>
                  </a:lnTo>
                  <a:lnTo>
                    <a:pt x="687" y="3991"/>
                  </a:lnTo>
                  <a:lnTo>
                    <a:pt x="685" y="3995"/>
                  </a:lnTo>
                  <a:lnTo>
                    <a:pt x="681" y="3999"/>
                  </a:lnTo>
                  <a:lnTo>
                    <a:pt x="678" y="4002"/>
                  </a:lnTo>
                  <a:lnTo>
                    <a:pt x="675" y="4005"/>
                  </a:lnTo>
                  <a:lnTo>
                    <a:pt x="672" y="4008"/>
                  </a:lnTo>
                  <a:lnTo>
                    <a:pt x="668" y="4008"/>
                  </a:lnTo>
                  <a:lnTo>
                    <a:pt x="664" y="4008"/>
                  </a:lnTo>
                  <a:lnTo>
                    <a:pt x="661" y="4008"/>
                  </a:lnTo>
                  <a:lnTo>
                    <a:pt x="657" y="4008"/>
                  </a:lnTo>
                  <a:lnTo>
                    <a:pt x="654" y="4008"/>
                  </a:lnTo>
                  <a:lnTo>
                    <a:pt x="651" y="4008"/>
                  </a:lnTo>
                  <a:lnTo>
                    <a:pt x="646" y="4008"/>
                  </a:lnTo>
                  <a:lnTo>
                    <a:pt x="643" y="4008"/>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5" name="Freeform 8">
              <a:extLst>
                <a:ext uri="{FF2B5EF4-FFF2-40B4-BE49-F238E27FC236}">
                  <a16:creationId xmlns:a16="http://schemas.microsoft.com/office/drawing/2014/main" id="{C614F4B3-A391-5ACE-D8FC-772B04071299}"/>
                </a:ext>
              </a:extLst>
            </p:cNvPr>
            <p:cNvSpPr>
              <a:spLocks/>
            </p:cNvSpPr>
            <p:nvPr/>
          </p:nvSpPr>
          <p:spPr bwMode="auto">
            <a:xfrm>
              <a:off x="1051" y="3330"/>
              <a:ext cx="244" cy="45"/>
            </a:xfrm>
            <a:custGeom>
              <a:avLst/>
              <a:gdLst>
                <a:gd name="T0" fmla="*/ 0 w 1324"/>
                <a:gd name="T1" fmla="*/ 0 h 217"/>
                <a:gd name="T2" fmla="*/ 0 w 1324"/>
                <a:gd name="T3" fmla="*/ 0 h 217"/>
                <a:gd name="T4" fmla="*/ 0 w 1324"/>
                <a:gd name="T5" fmla="*/ 0 h 217"/>
                <a:gd name="T6" fmla="*/ 0 w 1324"/>
                <a:gd name="T7" fmla="*/ 0 h 217"/>
                <a:gd name="T8" fmla="*/ 0 w 1324"/>
                <a:gd name="T9" fmla="*/ 0 h 217"/>
                <a:gd name="T10" fmla="*/ 0 w 1324"/>
                <a:gd name="T11" fmla="*/ 0 h 217"/>
                <a:gd name="T12" fmla="*/ 0 w 1324"/>
                <a:gd name="T13" fmla="*/ 0 h 217"/>
                <a:gd name="T14" fmla="*/ 0 w 1324"/>
                <a:gd name="T15" fmla="*/ 0 h 217"/>
                <a:gd name="T16" fmla="*/ 0 w 1324"/>
                <a:gd name="T17" fmla="*/ 0 h 217"/>
                <a:gd name="T18" fmla="*/ 0 w 1324"/>
                <a:gd name="T19" fmla="*/ 0 h 217"/>
                <a:gd name="T20" fmla="*/ 0 w 1324"/>
                <a:gd name="T21" fmla="*/ 0 h 217"/>
                <a:gd name="T22" fmla="*/ 0 w 1324"/>
                <a:gd name="T23" fmla="*/ 0 h 217"/>
                <a:gd name="T24" fmla="*/ 0 w 1324"/>
                <a:gd name="T25" fmla="*/ 0 h 217"/>
                <a:gd name="T26" fmla="*/ 0 w 1324"/>
                <a:gd name="T27" fmla="*/ 0 h 217"/>
                <a:gd name="T28" fmla="*/ 0 w 1324"/>
                <a:gd name="T29" fmla="*/ 0 h 217"/>
                <a:gd name="T30" fmla="*/ 0 w 1324"/>
                <a:gd name="T31" fmla="*/ 0 h 217"/>
                <a:gd name="T32" fmla="*/ 0 w 1324"/>
                <a:gd name="T33" fmla="*/ 0 h 217"/>
                <a:gd name="T34" fmla="*/ 0 w 1324"/>
                <a:gd name="T35" fmla="*/ 0 h 217"/>
                <a:gd name="T36" fmla="*/ 0 w 1324"/>
                <a:gd name="T37" fmla="*/ 0 h 217"/>
                <a:gd name="T38" fmla="*/ 0 w 1324"/>
                <a:gd name="T39" fmla="*/ 0 h 217"/>
                <a:gd name="T40" fmla="*/ 0 w 1324"/>
                <a:gd name="T41" fmla="*/ 0 h 217"/>
                <a:gd name="T42" fmla="*/ 0 w 1324"/>
                <a:gd name="T43" fmla="*/ 0 h 217"/>
                <a:gd name="T44" fmla="*/ 0 w 1324"/>
                <a:gd name="T45" fmla="*/ 0 h 217"/>
                <a:gd name="T46" fmla="*/ 0 w 1324"/>
                <a:gd name="T47" fmla="*/ 0 h 217"/>
                <a:gd name="T48" fmla="*/ 0 w 1324"/>
                <a:gd name="T49" fmla="*/ 0 h 217"/>
                <a:gd name="T50" fmla="*/ 0 w 1324"/>
                <a:gd name="T51" fmla="*/ 0 h 217"/>
                <a:gd name="T52" fmla="*/ 0 w 1324"/>
                <a:gd name="T53" fmla="*/ 0 h 217"/>
                <a:gd name="T54" fmla="*/ 0 w 1324"/>
                <a:gd name="T55" fmla="*/ 0 h 217"/>
                <a:gd name="T56" fmla="*/ 0 w 1324"/>
                <a:gd name="T57" fmla="*/ 0 h 217"/>
                <a:gd name="T58" fmla="*/ 0 w 1324"/>
                <a:gd name="T59" fmla="*/ 0 h 217"/>
                <a:gd name="T60" fmla="*/ 0 w 1324"/>
                <a:gd name="T61" fmla="*/ 0 h 217"/>
                <a:gd name="T62" fmla="*/ 0 w 1324"/>
                <a:gd name="T63" fmla="*/ 0 h 217"/>
                <a:gd name="T64" fmla="*/ 0 w 1324"/>
                <a:gd name="T65" fmla="*/ 0 h 217"/>
                <a:gd name="T66" fmla="*/ 0 w 1324"/>
                <a:gd name="T67" fmla="*/ 0 h 217"/>
                <a:gd name="T68" fmla="*/ 0 w 1324"/>
                <a:gd name="T69" fmla="*/ 0 h 217"/>
                <a:gd name="T70" fmla="*/ 0 w 1324"/>
                <a:gd name="T71" fmla="*/ 0 h 217"/>
                <a:gd name="T72" fmla="*/ 0 w 1324"/>
                <a:gd name="T73" fmla="*/ 0 h 217"/>
                <a:gd name="T74" fmla="*/ 0 w 1324"/>
                <a:gd name="T75" fmla="*/ 0 h 217"/>
                <a:gd name="T76" fmla="*/ 0 w 1324"/>
                <a:gd name="T77" fmla="*/ 0 h 217"/>
                <a:gd name="T78" fmla="*/ 0 w 1324"/>
                <a:gd name="T79" fmla="*/ 0 h 217"/>
                <a:gd name="T80" fmla="*/ 0 w 1324"/>
                <a:gd name="T81" fmla="*/ 0 h 217"/>
                <a:gd name="T82" fmla="*/ 0 w 1324"/>
                <a:gd name="T83" fmla="*/ 0 h 217"/>
                <a:gd name="T84" fmla="*/ 0 w 1324"/>
                <a:gd name="T85" fmla="*/ 0 h 217"/>
                <a:gd name="T86" fmla="*/ 0 w 1324"/>
                <a:gd name="T87" fmla="*/ 0 h 217"/>
                <a:gd name="T88" fmla="*/ 0 w 1324"/>
                <a:gd name="T89" fmla="*/ 0 h 217"/>
                <a:gd name="T90" fmla="*/ 0 w 1324"/>
                <a:gd name="T91" fmla="*/ 0 h 217"/>
                <a:gd name="T92" fmla="*/ 0 w 1324"/>
                <a:gd name="T93" fmla="*/ 0 h 217"/>
                <a:gd name="T94" fmla="*/ 0 w 1324"/>
                <a:gd name="T95" fmla="*/ 0 h 217"/>
                <a:gd name="T96" fmla="*/ 0 w 1324"/>
                <a:gd name="T97" fmla="*/ 0 h 217"/>
                <a:gd name="T98" fmla="*/ 0 w 1324"/>
                <a:gd name="T99" fmla="*/ 0 h 217"/>
                <a:gd name="T100" fmla="*/ 0 w 1324"/>
                <a:gd name="T101" fmla="*/ 0 h 217"/>
                <a:gd name="T102" fmla="*/ 0 w 1324"/>
                <a:gd name="T103" fmla="*/ 0 h 217"/>
                <a:gd name="T104" fmla="*/ 0 w 1324"/>
                <a:gd name="T105" fmla="*/ 0 h 217"/>
                <a:gd name="T106" fmla="*/ 0 w 1324"/>
                <a:gd name="T107" fmla="*/ 0 h 217"/>
                <a:gd name="T108" fmla="*/ 0 w 1324"/>
                <a:gd name="T109" fmla="*/ 0 h 217"/>
                <a:gd name="T110" fmla="*/ 0 w 1324"/>
                <a:gd name="T111" fmla="*/ 0 h 217"/>
                <a:gd name="T112" fmla="*/ 0 w 1324"/>
                <a:gd name="T113" fmla="*/ 0 h 217"/>
                <a:gd name="T114" fmla="*/ 0 w 1324"/>
                <a:gd name="T115" fmla="*/ 0 h 217"/>
                <a:gd name="T116" fmla="*/ 0 w 1324"/>
                <a:gd name="T117" fmla="*/ 0 h 217"/>
                <a:gd name="T118" fmla="*/ 0 w 1324"/>
                <a:gd name="T119" fmla="*/ 0 h 217"/>
                <a:gd name="T120" fmla="*/ 0 w 1324"/>
                <a:gd name="T121" fmla="*/ 0 h 2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24"/>
                <a:gd name="T184" fmla="*/ 0 h 217"/>
                <a:gd name="T185" fmla="*/ 1324 w 1324"/>
                <a:gd name="T186" fmla="*/ 217 h 2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24" h="217">
                  <a:moveTo>
                    <a:pt x="397" y="217"/>
                  </a:moveTo>
                  <a:lnTo>
                    <a:pt x="397" y="217"/>
                  </a:lnTo>
                  <a:lnTo>
                    <a:pt x="396" y="215"/>
                  </a:lnTo>
                  <a:lnTo>
                    <a:pt x="393" y="214"/>
                  </a:lnTo>
                  <a:lnTo>
                    <a:pt x="391" y="211"/>
                  </a:lnTo>
                  <a:lnTo>
                    <a:pt x="388" y="209"/>
                  </a:lnTo>
                  <a:lnTo>
                    <a:pt x="385" y="206"/>
                  </a:lnTo>
                  <a:lnTo>
                    <a:pt x="382" y="202"/>
                  </a:lnTo>
                  <a:lnTo>
                    <a:pt x="378" y="198"/>
                  </a:lnTo>
                  <a:lnTo>
                    <a:pt x="382" y="195"/>
                  </a:lnTo>
                  <a:lnTo>
                    <a:pt x="385" y="192"/>
                  </a:lnTo>
                  <a:lnTo>
                    <a:pt x="389" y="187"/>
                  </a:lnTo>
                  <a:lnTo>
                    <a:pt x="392" y="184"/>
                  </a:lnTo>
                  <a:lnTo>
                    <a:pt x="396" y="181"/>
                  </a:lnTo>
                  <a:lnTo>
                    <a:pt x="400" y="177"/>
                  </a:lnTo>
                  <a:lnTo>
                    <a:pt x="403" y="174"/>
                  </a:lnTo>
                  <a:lnTo>
                    <a:pt x="406" y="170"/>
                  </a:lnTo>
                  <a:lnTo>
                    <a:pt x="428" y="163"/>
                  </a:lnTo>
                  <a:lnTo>
                    <a:pt x="449" y="154"/>
                  </a:lnTo>
                  <a:lnTo>
                    <a:pt x="470" y="145"/>
                  </a:lnTo>
                  <a:lnTo>
                    <a:pt x="493" y="136"/>
                  </a:lnTo>
                  <a:lnTo>
                    <a:pt x="515" y="126"/>
                  </a:lnTo>
                  <a:lnTo>
                    <a:pt x="538" y="116"/>
                  </a:lnTo>
                  <a:lnTo>
                    <a:pt x="562" y="105"/>
                  </a:lnTo>
                  <a:lnTo>
                    <a:pt x="586" y="95"/>
                  </a:lnTo>
                  <a:lnTo>
                    <a:pt x="586" y="90"/>
                  </a:lnTo>
                  <a:lnTo>
                    <a:pt x="586" y="87"/>
                  </a:lnTo>
                  <a:lnTo>
                    <a:pt x="586" y="84"/>
                  </a:lnTo>
                  <a:lnTo>
                    <a:pt x="588" y="80"/>
                  </a:lnTo>
                  <a:lnTo>
                    <a:pt x="589" y="76"/>
                  </a:lnTo>
                  <a:lnTo>
                    <a:pt x="590" y="73"/>
                  </a:lnTo>
                  <a:lnTo>
                    <a:pt x="593" y="69"/>
                  </a:lnTo>
                  <a:lnTo>
                    <a:pt x="596" y="66"/>
                  </a:lnTo>
                  <a:lnTo>
                    <a:pt x="525" y="78"/>
                  </a:lnTo>
                  <a:lnTo>
                    <a:pt x="453" y="89"/>
                  </a:lnTo>
                  <a:lnTo>
                    <a:pt x="383" y="101"/>
                  </a:lnTo>
                  <a:lnTo>
                    <a:pt x="310" y="115"/>
                  </a:lnTo>
                  <a:lnTo>
                    <a:pt x="239" y="128"/>
                  </a:lnTo>
                  <a:lnTo>
                    <a:pt x="166" y="142"/>
                  </a:lnTo>
                  <a:lnTo>
                    <a:pt x="92" y="155"/>
                  </a:lnTo>
                  <a:lnTo>
                    <a:pt x="19" y="170"/>
                  </a:lnTo>
                  <a:lnTo>
                    <a:pt x="18" y="166"/>
                  </a:lnTo>
                  <a:lnTo>
                    <a:pt x="17" y="163"/>
                  </a:lnTo>
                  <a:lnTo>
                    <a:pt x="15" y="160"/>
                  </a:lnTo>
                  <a:lnTo>
                    <a:pt x="12" y="155"/>
                  </a:lnTo>
                  <a:lnTo>
                    <a:pt x="10" y="152"/>
                  </a:lnTo>
                  <a:lnTo>
                    <a:pt x="7" y="149"/>
                  </a:lnTo>
                  <a:lnTo>
                    <a:pt x="3" y="145"/>
                  </a:lnTo>
                  <a:lnTo>
                    <a:pt x="0" y="142"/>
                  </a:lnTo>
                  <a:lnTo>
                    <a:pt x="3" y="138"/>
                  </a:lnTo>
                  <a:lnTo>
                    <a:pt x="7" y="134"/>
                  </a:lnTo>
                  <a:lnTo>
                    <a:pt x="10" y="131"/>
                  </a:lnTo>
                  <a:lnTo>
                    <a:pt x="14" y="128"/>
                  </a:lnTo>
                  <a:lnTo>
                    <a:pt x="18" y="123"/>
                  </a:lnTo>
                  <a:lnTo>
                    <a:pt x="21" y="120"/>
                  </a:lnTo>
                  <a:lnTo>
                    <a:pt x="24" y="117"/>
                  </a:lnTo>
                  <a:lnTo>
                    <a:pt x="28" y="113"/>
                  </a:lnTo>
                  <a:lnTo>
                    <a:pt x="99" y="99"/>
                  </a:lnTo>
                  <a:lnTo>
                    <a:pt x="170" y="85"/>
                  </a:lnTo>
                  <a:lnTo>
                    <a:pt x="241" y="71"/>
                  </a:lnTo>
                  <a:lnTo>
                    <a:pt x="312" y="56"/>
                  </a:lnTo>
                  <a:lnTo>
                    <a:pt x="383" y="42"/>
                  </a:lnTo>
                  <a:lnTo>
                    <a:pt x="454" y="28"/>
                  </a:lnTo>
                  <a:lnTo>
                    <a:pt x="525" y="14"/>
                  </a:lnTo>
                  <a:lnTo>
                    <a:pt x="596" y="0"/>
                  </a:lnTo>
                  <a:lnTo>
                    <a:pt x="613" y="0"/>
                  </a:lnTo>
                  <a:lnTo>
                    <a:pt x="632" y="0"/>
                  </a:lnTo>
                  <a:lnTo>
                    <a:pt x="653" y="0"/>
                  </a:lnTo>
                  <a:lnTo>
                    <a:pt x="673" y="0"/>
                  </a:lnTo>
                  <a:lnTo>
                    <a:pt x="693" y="0"/>
                  </a:lnTo>
                  <a:lnTo>
                    <a:pt x="713" y="0"/>
                  </a:lnTo>
                  <a:lnTo>
                    <a:pt x="735" y="0"/>
                  </a:lnTo>
                  <a:lnTo>
                    <a:pt x="756" y="0"/>
                  </a:lnTo>
                  <a:lnTo>
                    <a:pt x="759" y="0"/>
                  </a:lnTo>
                  <a:lnTo>
                    <a:pt x="764" y="2"/>
                  </a:lnTo>
                  <a:lnTo>
                    <a:pt x="767" y="3"/>
                  </a:lnTo>
                  <a:lnTo>
                    <a:pt x="771" y="6"/>
                  </a:lnTo>
                  <a:lnTo>
                    <a:pt x="774" y="8"/>
                  </a:lnTo>
                  <a:lnTo>
                    <a:pt x="777" y="11"/>
                  </a:lnTo>
                  <a:lnTo>
                    <a:pt x="781" y="16"/>
                  </a:lnTo>
                  <a:lnTo>
                    <a:pt x="785" y="19"/>
                  </a:lnTo>
                  <a:lnTo>
                    <a:pt x="813" y="19"/>
                  </a:lnTo>
                  <a:lnTo>
                    <a:pt x="842" y="19"/>
                  </a:lnTo>
                  <a:lnTo>
                    <a:pt x="870" y="19"/>
                  </a:lnTo>
                  <a:lnTo>
                    <a:pt x="898" y="19"/>
                  </a:lnTo>
                  <a:lnTo>
                    <a:pt x="927" y="19"/>
                  </a:lnTo>
                  <a:lnTo>
                    <a:pt x="955" y="19"/>
                  </a:lnTo>
                  <a:lnTo>
                    <a:pt x="983" y="19"/>
                  </a:lnTo>
                  <a:lnTo>
                    <a:pt x="1012" y="19"/>
                  </a:lnTo>
                  <a:lnTo>
                    <a:pt x="1015" y="19"/>
                  </a:lnTo>
                  <a:lnTo>
                    <a:pt x="1019" y="20"/>
                  </a:lnTo>
                  <a:lnTo>
                    <a:pt x="1023" y="22"/>
                  </a:lnTo>
                  <a:lnTo>
                    <a:pt x="1027" y="24"/>
                  </a:lnTo>
                  <a:lnTo>
                    <a:pt x="1031" y="27"/>
                  </a:lnTo>
                  <a:lnTo>
                    <a:pt x="1037" y="31"/>
                  </a:lnTo>
                  <a:lnTo>
                    <a:pt x="1043" y="34"/>
                  </a:lnTo>
                  <a:lnTo>
                    <a:pt x="1050" y="38"/>
                  </a:lnTo>
                  <a:lnTo>
                    <a:pt x="1050" y="49"/>
                  </a:lnTo>
                  <a:lnTo>
                    <a:pt x="1051" y="59"/>
                  </a:lnTo>
                  <a:lnTo>
                    <a:pt x="1053" y="69"/>
                  </a:lnTo>
                  <a:lnTo>
                    <a:pt x="1056" y="80"/>
                  </a:lnTo>
                  <a:lnTo>
                    <a:pt x="1058" y="90"/>
                  </a:lnTo>
                  <a:lnTo>
                    <a:pt x="1061" y="101"/>
                  </a:lnTo>
                  <a:lnTo>
                    <a:pt x="1065" y="112"/>
                  </a:lnTo>
                  <a:lnTo>
                    <a:pt x="1069" y="122"/>
                  </a:lnTo>
                  <a:lnTo>
                    <a:pt x="1097" y="122"/>
                  </a:lnTo>
                  <a:lnTo>
                    <a:pt x="1125" y="122"/>
                  </a:lnTo>
                  <a:lnTo>
                    <a:pt x="1154" y="122"/>
                  </a:lnTo>
                  <a:lnTo>
                    <a:pt x="1182" y="122"/>
                  </a:lnTo>
                  <a:lnTo>
                    <a:pt x="1211" y="122"/>
                  </a:lnTo>
                  <a:lnTo>
                    <a:pt x="1238" y="122"/>
                  </a:lnTo>
                  <a:lnTo>
                    <a:pt x="1267" y="122"/>
                  </a:lnTo>
                  <a:lnTo>
                    <a:pt x="1295" y="122"/>
                  </a:lnTo>
                  <a:lnTo>
                    <a:pt x="1299" y="127"/>
                  </a:lnTo>
                  <a:lnTo>
                    <a:pt x="1302" y="130"/>
                  </a:lnTo>
                  <a:lnTo>
                    <a:pt x="1306" y="134"/>
                  </a:lnTo>
                  <a:lnTo>
                    <a:pt x="1310" y="138"/>
                  </a:lnTo>
                  <a:lnTo>
                    <a:pt x="1313" y="143"/>
                  </a:lnTo>
                  <a:lnTo>
                    <a:pt x="1316" y="148"/>
                  </a:lnTo>
                  <a:lnTo>
                    <a:pt x="1321" y="154"/>
                  </a:lnTo>
                  <a:lnTo>
                    <a:pt x="1324" y="161"/>
                  </a:lnTo>
                  <a:lnTo>
                    <a:pt x="1324" y="164"/>
                  </a:lnTo>
                  <a:lnTo>
                    <a:pt x="1323" y="167"/>
                  </a:lnTo>
                  <a:lnTo>
                    <a:pt x="1321" y="171"/>
                  </a:lnTo>
                  <a:lnTo>
                    <a:pt x="1318" y="175"/>
                  </a:lnTo>
                  <a:lnTo>
                    <a:pt x="1315" y="178"/>
                  </a:lnTo>
                  <a:lnTo>
                    <a:pt x="1312" y="182"/>
                  </a:lnTo>
                  <a:lnTo>
                    <a:pt x="1309" y="185"/>
                  </a:lnTo>
                  <a:lnTo>
                    <a:pt x="1305" y="188"/>
                  </a:lnTo>
                  <a:lnTo>
                    <a:pt x="1301" y="188"/>
                  </a:lnTo>
                  <a:lnTo>
                    <a:pt x="1298" y="188"/>
                  </a:lnTo>
                  <a:lnTo>
                    <a:pt x="1294" y="188"/>
                  </a:lnTo>
                  <a:lnTo>
                    <a:pt x="1291" y="188"/>
                  </a:lnTo>
                  <a:lnTo>
                    <a:pt x="1288" y="188"/>
                  </a:lnTo>
                  <a:lnTo>
                    <a:pt x="1283" y="188"/>
                  </a:lnTo>
                  <a:lnTo>
                    <a:pt x="1280" y="188"/>
                  </a:lnTo>
                  <a:lnTo>
                    <a:pt x="1277" y="188"/>
                  </a:lnTo>
                  <a:lnTo>
                    <a:pt x="1276" y="188"/>
                  </a:lnTo>
                  <a:lnTo>
                    <a:pt x="1275" y="187"/>
                  </a:lnTo>
                  <a:lnTo>
                    <a:pt x="1273" y="185"/>
                  </a:lnTo>
                  <a:lnTo>
                    <a:pt x="1270" y="183"/>
                  </a:lnTo>
                  <a:lnTo>
                    <a:pt x="1267" y="180"/>
                  </a:lnTo>
                  <a:lnTo>
                    <a:pt x="1264" y="177"/>
                  </a:lnTo>
                  <a:lnTo>
                    <a:pt x="1261" y="174"/>
                  </a:lnTo>
                  <a:lnTo>
                    <a:pt x="1258" y="170"/>
                  </a:lnTo>
                  <a:lnTo>
                    <a:pt x="1232" y="170"/>
                  </a:lnTo>
                  <a:lnTo>
                    <a:pt x="1206" y="171"/>
                  </a:lnTo>
                  <a:lnTo>
                    <a:pt x="1180" y="174"/>
                  </a:lnTo>
                  <a:lnTo>
                    <a:pt x="1152" y="176"/>
                  </a:lnTo>
                  <a:lnTo>
                    <a:pt x="1124" y="179"/>
                  </a:lnTo>
                  <a:lnTo>
                    <a:pt x="1097" y="182"/>
                  </a:lnTo>
                  <a:lnTo>
                    <a:pt x="1069" y="185"/>
                  </a:lnTo>
                  <a:lnTo>
                    <a:pt x="1040" y="188"/>
                  </a:lnTo>
                  <a:lnTo>
                    <a:pt x="1032" y="185"/>
                  </a:lnTo>
                  <a:lnTo>
                    <a:pt x="1026" y="182"/>
                  </a:lnTo>
                  <a:lnTo>
                    <a:pt x="1019" y="178"/>
                  </a:lnTo>
                  <a:lnTo>
                    <a:pt x="1010" y="174"/>
                  </a:lnTo>
                  <a:lnTo>
                    <a:pt x="1003" y="169"/>
                  </a:lnTo>
                  <a:lnTo>
                    <a:pt x="993" y="164"/>
                  </a:lnTo>
                  <a:lnTo>
                    <a:pt x="984" y="158"/>
                  </a:lnTo>
                  <a:lnTo>
                    <a:pt x="974" y="151"/>
                  </a:lnTo>
                  <a:lnTo>
                    <a:pt x="971" y="144"/>
                  </a:lnTo>
                  <a:lnTo>
                    <a:pt x="966" y="137"/>
                  </a:lnTo>
                  <a:lnTo>
                    <a:pt x="963" y="130"/>
                  </a:lnTo>
                  <a:lnTo>
                    <a:pt x="960" y="122"/>
                  </a:lnTo>
                  <a:lnTo>
                    <a:pt x="956" y="116"/>
                  </a:lnTo>
                  <a:lnTo>
                    <a:pt x="952" y="108"/>
                  </a:lnTo>
                  <a:lnTo>
                    <a:pt x="949" y="101"/>
                  </a:lnTo>
                  <a:lnTo>
                    <a:pt x="946" y="95"/>
                  </a:lnTo>
                  <a:lnTo>
                    <a:pt x="934" y="94"/>
                  </a:lnTo>
                  <a:lnTo>
                    <a:pt x="924" y="92"/>
                  </a:lnTo>
                  <a:lnTo>
                    <a:pt x="913" y="90"/>
                  </a:lnTo>
                  <a:lnTo>
                    <a:pt x="902" y="88"/>
                  </a:lnTo>
                  <a:lnTo>
                    <a:pt x="890" y="86"/>
                  </a:lnTo>
                  <a:lnTo>
                    <a:pt x="878" y="83"/>
                  </a:lnTo>
                  <a:lnTo>
                    <a:pt x="865" y="79"/>
                  </a:lnTo>
                  <a:lnTo>
                    <a:pt x="851" y="75"/>
                  </a:lnTo>
                  <a:lnTo>
                    <a:pt x="795" y="94"/>
                  </a:lnTo>
                  <a:lnTo>
                    <a:pt x="737" y="111"/>
                  </a:lnTo>
                  <a:lnTo>
                    <a:pt x="680" y="129"/>
                  </a:lnTo>
                  <a:lnTo>
                    <a:pt x="624" y="146"/>
                  </a:lnTo>
                  <a:lnTo>
                    <a:pt x="567" y="164"/>
                  </a:lnTo>
                  <a:lnTo>
                    <a:pt x="511" y="182"/>
                  </a:lnTo>
                  <a:lnTo>
                    <a:pt x="454" y="199"/>
                  </a:lnTo>
                  <a:lnTo>
                    <a:pt x="397"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6" name="Freeform 9">
              <a:extLst>
                <a:ext uri="{FF2B5EF4-FFF2-40B4-BE49-F238E27FC236}">
                  <a16:creationId xmlns:a16="http://schemas.microsoft.com/office/drawing/2014/main" id="{FB05082C-8CD4-C13A-9206-8779BAF45F90}"/>
                </a:ext>
              </a:extLst>
            </p:cNvPr>
            <p:cNvSpPr>
              <a:spLocks noEditPoints="1"/>
            </p:cNvSpPr>
            <p:nvPr/>
          </p:nvSpPr>
          <p:spPr bwMode="auto">
            <a:xfrm>
              <a:off x="721" y="915"/>
              <a:ext cx="2304" cy="2723"/>
            </a:xfrm>
            <a:custGeom>
              <a:avLst/>
              <a:gdLst>
                <a:gd name="T0" fmla="*/ 0 w 12532"/>
                <a:gd name="T1" fmla="*/ 0 h 13606"/>
                <a:gd name="T2" fmla="*/ 0 w 12532"/>
                <a:gd name="T3" fmla="*/ 0 h 13606"/>
                <a:gd name="T4" fmla="*/ 0 w 12532"/>
                <a:gd name="T5" fmla="*/ 0 h 13606"/>
                <a:gd name="T6" fmla="*/ 0 w 12532"/>
                <a:gd name="T7" fmla="*/ 0 h 13606"/>
                <a:gd name="T8" fmla="*/ 0 w 12532"/>
                <a:gd name="T9" fmla="*/ 0 h 13606"/>
                <a:gd name="T10" fmla="*/ 0 w 12532"/>
                <a:gd name="T11" fmla="*/ 0 h 13606"/>
                <a:gd name="T12" fmla="*/ 0 w 12532"/>
                <a:gd name="T13" fmla="*/ 0 h 13606"/>
                <a:gd name="T14" fmla="*/ 0 w 12532"/>
                <a:gd name="T15" fmla="*/ 0 h 13606"/>
                <a:gd name="T16" fmla="*/ 0 w 12532"/>
                <a:gd name="T17" fmla="*/ 0 h 13606"/>
                <a:gd name="T18" fmla="*/ 0 w 12532"/>
                <a:gd name="T19" fmla="*/ 0 h 13606"/>
                <a:gd name="T20" fmla="*/ 0 w 12532"/>
                <a:gd name="T21" fmla="*/ 0 h 13606"/>
                <a:gd name="T22" fmla="*/ 0 w 12532"/>
                <a:gd name="T23" fmla="*/ 0 h 13606"/>
                <a:gd name="T24" fmla="*/ 0 w 12532"/>
                <a:gd name="T25" fmla="*/ 0 h 13606"/>
                <a:gd name="T26" fmla="*/ 0 w 12532"/>
                <a:gd name="T27" fmla="*/ 0 h 13606"/>
                <a:gd name="T28" fmla="*/ 0 w 12532"/>
                <a:gd name="T29" fmla="*/ 0 h 13606"/>
                <a:gd name="T30" fmla="*/ 0 w 12532"/>
                <a:gd name="T31" fmla="*/ 0 h 13606"/>
                <a:gd name="T32" fmla="*/ 0 w 12532"/>
                <a:gd name="T33" fmla="*/ 0 h 13606"/>
                <a:gd name="T34" fmla="*/ 0 w 12532"/>
                <a:gd name="T35" fmla="*/ 0 h 13606"/>
                <a:gd name="T36" fmla="*/ 0 w 12532"/>
                <a:gd name="T37" fmla="*/ 0 h 13606"/>
                <a:gd name="T38" fmla="*/ 0 w 12532"/>
                <a:gd name="T39" fmla="*/ 0 h 13606"/>
                <a:gd name="T40" fmla="*/ 0 w 12532"/>
                <a:gd name="T41" fmla="*/ 0 h 13606"/>
                <a:gd name="T42" fmla="*/ 0 w 12532"/>
                <a:gd name="T43" fmla="*/ 0 h 13606"/>
                <a:gd name="T44" fmla="*/ 0 w 12532"/>
                <a:gd name="T45" fmla="*/ 0 h 13606"/>
                <a:gd name="T46" fmla="*/ 0 w 12532"/>
                <a:gd name="T47" fmla="*/ 0 h 13606"/>
                <a:gd name="T48" fmla="*/ 0 w 12532"/>
                <a:gd name="T49" fmla="*/ 0 h 13606"/>
                <a:gd name="T50" fmla="*/ 0 w 12532"/>
                <a:gd name="T51" fmla="*/ 0 h 13606"/>
                <a:gd name="T52" fmla="*/ 0 w 12532"/>
                <a:gd name="T53" fmla="*/ 0 h 13606"/>
                <a:gd name="T54" fmla="*/ 0 w 12532"/>
                <a:gd name="T55" fmla="*/ 0 h 13606"/>
                <a:gd name="T56" fmla="*/ 0 w 12532"/>
                <a:gd name="T57" fmla="*/ 0 h 13606"/>
                <a:gd name="T58" fmla="*/ 0 w 12532"/>
                <a:gd name="T59" fmla="*/ 0 h 13606"/>
                <a:gd name="T60" fmla="*/ 0 w 12532"/>
                <a:gd name="T61" fmla="*/ 0 h 13606"/>
                <a:gd name="T62" fmla="*/ 0 w 12532"/>
                <a:gd name="T63" fmla="*/ 0 h 13606"/>
                <a:gd name="T64" fmla="*/ 0 w 12532"/>
                <a:gd name="T65" fmla="*/ 0 h 13606"/>
                <a:gd name="T66" fmla="*/ 0 w 12532"/>
                <a:gd name="T67" fmla="*/ 0 h 13606"/>
                <a:gd name="T68" fmla="*/ 0 w 12532"/>
                <a:gd name="T69" fmla="*/ 0 h 13606"/>
                <a:gd name="T70" fmla="*/ 0 w 12532"/>
                <a:gd name="T71" fmla="*/ 0 h 13606"/>
                <a:gd name="T72" fmla="*/ 0 w 12532"/>
                <a:gd name="T73" fmla="*/ 0 h 13606"/>
                <a:gd name="T74" fmla="*/ 0 w 12532"/>
                <a:gd name="T75" fmla="*/ 0 h 13606"/>
                <a:gd name="T76" fmla="*/ 0 w 12532"/>
                <a:gd name="T77" fmla="*/ 0 h 13606"/>
                <a:gd name="T78" fmla="*/ 0 w 12532"/>
                <a:gd name="T79" fmla="*/ 0 h 13606"/>
                <a:gd name="T80" fmla="*/ 0 w 12532"/>
                <a:gd name="T81" fmla="*/ 0 h 13606"/>
                <a:gd name="T82" fmla="*/ 0 w 12532"/>
                <a:gd name="T83" fmla="*/ 0 h 13606"/>
                <a:gd name="T84" fmla="*/ 0 w 12532"/>
                <a:gd name="T85" fmla="*/ 0 h 13606"/>
                <a:gd name="T86" fmla="*/ 0 w 12532"/>
                <a:gd name="T87" fmla="*/ 0 h 13606"/>
                <a:gd name="T88" fmla="*/ 0 w 12532"/>
                <a:gd name="T89" fmla="*/ 0 h 13606"/>
                <a:gd name="T90" fmla="*/ 0 w 12532"/>
                <a:gd name="T91" fmla="*/ 0 h 13606"/>
                <a:gd name="T92" fmla="*/ 0 w 12532"/>
                <a:gd name="T93" fmla="*/ 0 h 13606"/>
                <a:gd name="T94" fmla="*/ 0 w 12532"/>
                <a:gd name="T95" fmla="*/ 0 h 13606"/>
                <a:gd name="T96" fmla="*/ 0 w 12532"/>
                <a:gd name="T97" fmla="*/ 0 h 13606"/>
                <a:gd name="T98" fmla="*/ 0 w 12532"/>
                <a:gd name="T99" fmla="*/ 0 h 13606"/>
                <a:gd name="T100" fmla="*/ 0 w 12532"/>
                <a:gd name="T101" fmla="*/ 0 h 13606"/>
                <a:gd name="T102" fmla="*/ 0 w 12532"/>
                <a:gd name="T103" fmla="*/ 0 h 13606"/>
                <a:gd name="T104" fmla="*/ 0 w 12532"/>
                <a:gd name="T105" fmla="*/ 0 h 13606"/>
                <a:gd name="T106" fmla="*/ 0 w 12532"/>
                <a:gd name="T107" fmla="*/ 0 h 13606"/>
                <a:gd name="T108" fmla="*/ 0 w 12532"/>
                <a:gd name="T109" fmla="*/ 0 h 13606"/>
                <a:gd name="T110" fmla="*/ 0 w 12532"/>
                <a:gd name="T111" fmla="*/ 0 h 13606"/>
                <a:gd name="T112" fmla="*/ 0 w 12532"/>
                <a:gd name="T113" fmla="*/ 0 h 13606"/>
                <a:gd name="T114" fmla="*/ 0 w 12532"/>
                <a:gd name="T115" fmla="*/ 0 h 13606"/>
                <a:gd name="T116" fmla="*/ 0 w 12532"/>
                <a:gd name="T117" fmla="*/ 0 h 13606"/>
                <a:gd name="T118" fmla="*/ 0 w 12532"/>
                <a:gd name="T119" fmla="*/ 0 h 13606"/>
                <a:gd name="T120" fmla="*/ 0 w 12532"/>
                <a:gd name="T121" fmla="*/ 0 h 13606"/>
                <a:gd name="T122" fmla="*/ 0 w 12532"/>
                <a:gd name="T123" fmla="*/ 0 h 13606"/>
                <a:gd name="T124" fmla="*/ 0 w 12532"/>
                <a:gd name="T125" fmla="*/ 0 h 136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32"/>
                <a:gd name="T190" fmla="*/ 0 h 13606"/>
                <a:gd name="T191" fmla="*/ 12532 w 12532"/>
                <a:gd name="T192" fmla="*/ 13606 h 136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32" h="13606">
                  <a:moveTo>
                    <a:pt x="1560" y="12188"/>
                  </a:moveTo>
                  <a:lnTo>
                    <a:pt x="1578" y="12181"/>
                  </a:lnTo>
                  <a:lnTo>
                    <a:pt x="1596" y="12174"/>
                  </a:lnTo>
                  <a:lnTo>
                    <a:pt x="1613" y="12166"/>
                  </a:lnTo>
                  <a:lnTo>
                    <a:pt x="1631" y="12159"/>
                  </a:lnTo>
                  <a:lnTo>
                    <a:pt x="1649" y="12150"/>
                  </a:lnTo>
                  <a:lnTo>
                    <a:pt x="1666" y="12142"/>
                  </a:lnTo>
                  <a:lnTo>
                    <a:pt x="1685" y="12132"/>
                  </a:lnTo>
                  <a:lnTo>
                    <a:pt x="1702" y="12122"/>
                  </a:lnTo>
                  <a:lnTo>
                    <a:pt x="1741" y="12111"/>
                  </a:lnTo>
                  <a:lnTo>
                    <a:pt x="1782" y="12100"/>
                  </a:lnTo>
                  <a:lnTo>
                    <a:pt x="1822" y="12090"/>
                  </a:lnTo>
                  <a:lnTo>
                    <a:pt x="1864" y="12078"/>
                  </a:lnTo>
                  <a:lnTo>
                    <a:pt x="1905" y="12066"/>
                  </a:lnTo>
                  <a:lnTo>
                    <a:pt x="1948" y="12054"/>
                  </a:lnTo>
                  <a:lnTo>
                    <a:pt x="1991" y="12042"/>
                  </a:lnTo>
                  <a:lnTo>
                    <a:pt x="2034" y="12028"/>
                  </a:lnTo>
                  <a:lnTo>
                    <a:pt x="2037" y="12023"/>
                  </a:lnTo>
                  <a:lnTo>
                    <a:pt x="2040" y="12020"/>
                  </a:lnTo>
                  <a:lnTo>
                    <a:pt x="2044" y="12017"/>
                  </a:lnTo>
                  <a:lnTo>
                    <a:pt x="2047" y="12013"/>
                  </a:lnTo>
                  <a:lnTo>
                    <a:pt x="2051" y="12010"/>
                  </a:lnTo>
                  <a:lnTo>
                    <a:pt x="2055" y="12006"/>
                  </a:lnTo>
                  <a:lnTo>
                    <a:pt x="2058" y="12002"/>
                  </a:lnTo>
                  <a:lnTo>
                    <a:pt x="2061" y="11999"/>
                  </a:lnTo>
                  <a:lnTo>
                    <a:pt x="2037" y="11993"/>
                  </a:lnTo>
                  <a:lnTo>
                    <a:pt x="2010" y="11985"/>
                  </a:lnTo>
                  <a:lnTo>
                    <a:pt x="1983" y="11978"/>
                  </a:lnTo>
                  <a:lnTo>
                    <a:pt x="1957" y="11969"/>
                  </a:lnTo>
                  <a:lnTo>
                    <a:pt x="1929" y="11962"/>
                  </a:lnTo>
                  <a:lnTo>
                    <a:pt x="1900" y="11953"/>
                  </a:lnTo>
                  <a:lnTo>
                    <a:pt x="1872" y="11943"/>
                  </a:lnTo>
                  <a:lnTo>
                    <a:pt x="1844" y="11933"/>
                  </a:lnTo>
                  <a:lnTo>
                    <a:pt x="1837" y="11925"/>
                  </a:lnTo>
                  <a:lnTo>
                    <a:pt x="1830" y="11919"/>
                  </a:lnTo>
                  <a:lnTo>
                    <a:pt x="1822" y="11911"/>
                  </a:lnTo>
                  <a:lnTo>
                    <a:pt x="1815" y="11903"/>
                  </a:lnTo>
                  <a:lnTo>
                    <a:pt x="1806" y="11895"/>
                  </a:lnTo>
                  <a:lnTo>
                    <a:pt x="1798" y="11886"/>
                  </a:lnTo>
                  <a:lnTo>
                    <a:pt x="1788" y="11877"/>
                  </a:lnTo>
                  <a:lnTo>
                    <a:pt x="1777" y="11867"/>
                  </a:lnTo>
                  <a:lnTo>
                    <a:pt x="1774" y="11859"/>
                  </a:lnTo>
                  <a:lnTo>
                    <a:pt x="1771" y="11853"/>
                  </a:lnTo>
                  <a:lnTo>
                    <a:pt x="1767" y="11845"/>
                  </a:lnTo>
                  <a:lnTo>
                    <a:pt x="1764" y="11837"/>
                  </a:lnTo>
                  <a:lnTo>
                    <a:pt x="1760" y="11829"/>
                  </a:lnTo>
                  <a:lnTo>
                    <a:pt x="1756" y="11820"/>
                  </a:lnTo>
                  <a:lnTo>
                    <a:pt x="1753" y="11811"/>
                  </a:lnTo>
                  <a:lnTo>
                    <a:pt x="1750" y="11801"/>
                  </a:lnTo>
                  <a:lnTo>
                    <a:pt x="1764" y="11786"/>
                  </a:lnTo>
                  <a:lnTo>
                    <a:pt x="1777" y="11771"/>
                  </a:lnTo>
                  <a:lnTo>
                    <a:pt x="1792" y="11755"/>
                  </a:lnTo>
                  <a:lnTo>
                    <a:pt x="1807" y="11738"/>
                  </a:lnTo>
                  <a:lnTo>
                    <a:pt x="1822" y="11721"/>
                  </a:lnTo>
                  <a:lnTo>
                    <a:pt x="1838" y="11703"/>
                  </a:lnTo>
                  <a:lnTo>
                    <a:pt x="1855" y="11686"/>
                  </a:lnTo>
                  <a:lnTo>
                    <a:pt x="1872" y="11668"/>
                  </a:lnTo>
                  <a:lnTo>
                    <a:pt x="1912" y="11594"/>
                  </a:lnTo>
                  <a:lnTo>
                    <a:pt x="1950" y="11519"/>
                  </a:lnTo>
                  <a:lnTo>
                    <a:pt x="1990" y="11444"/>
                  </a:lnTo>
                  <a:lnTo>
                    <a:pt x="2028" y="11370"/>
                  </a:lnTo>
                  <a:lnTo>
                    <a:pt x="2068" y="11294"/>
                  </a:lnTo>
                  <a:lnTo>
                    <a:pt x="2106" y="11217"/>
                  </a:lnTo>
                  <a:lnTo>
                    <a:pt x="2146" y="11140"/>
                  </a:lnTo>
                  <a:lnTo>
                    <a:pt x="2185" y="11063"/>
                  </a:lnTo>
                  <a:lnTo>
                    <a:pt x="2185" y="11045"/>
                  </a:lnTo>
                  <a:lnTo>
                    <a:pt x="2185" y="11027"/>
                  </a:lnTo>
                  <a:lnTo>
                    <a:pt x="2185" y="11010"/>
                  </a:lnTo>
                  <a:lnTo>
                    <a:pt x="2185" y="10992"/>
                  </a:lnTo>
                  <a:lnTo>
                    <a:pt x="2185" y="10975"/>
                  </a:lnTo>
                  <a:lnTo>
                    <a:pt x="2185" y="10957"/>
                  </a:lnTo>
                  <a:lnTo>
                    <a:pt x="2185" y="10939"/>
                  </a:lnTo>
                  <a:lnTo>
                    <a:pt x="2185" y="10922"/>
                  </a:lnTo>
                  <a:lnTo>
                    <a:pt x="2163" y="10871"/>
                  </a:lnTo>
                  <a:lnTo>
                    <a:pt x="2140" y="10820"/>
                  </a:lnTo>
                  <a:lnTo>
                    <a:pt x="2117" y="10769"/>
                  </a:lnTo>
                  <a:lnTo>
                    <a:pt x="2093" y="10717"/>
                  </a:lnTo>
                  <a:lnTo>
                    <a:pt x="2070" y="10665"/>
                  </a:lnTo>
                  <a:lnTo>
                    <a:pt x="2045" y="10611"/>
                  </a:lnTo>
                  <a:lnTo>
                    <a:pt x="2020" y="10558"/>
                  </a:lnTo>
                  <a:lnTo>
                    <a:pt x="1995" y="10506"/>
                  </a:lnTo>
                  <a:lnTo>
                    <a:pt x="1992" y="10501"/>
                  </a:lnTo>
                  <a:lnTo>
                    <a:pt x="1988" y="10496"/>
                  </a:lnTo>
                  <a:lnTo>
                    <a:pt x="1984" y="10491"/>
                  </a:lnTo>
                  <a:lnTo>
                    <a:pt x="1980" y="10485"/>
                  </a:lnTo>
                  <a:lnTo>
                    <a:pt x="1975" y="10479"/>
                  </a:lnTo>
                  <a:lnTo>
                    <a:pt x="1971" y="10471"/>
                  </a:lnTo>
                  <a:lnTo>
                    <a:pt x="1964" y="10465"/>
                  </a:lnTo>
                  <a:lnTo>
                    <a:pt x="1958" y="10458"/>
                  </a:lnTo>
                  <a:lnTo>
                    <a:pt x="1950" y="10441"/>
                  </a:lnTo>
                  <a:lnTo>
                    <a:pt x="1943" y="10422"/>
                  </a:lnTo>
                  <a:lnTo>
                    <a:pt x="1936" y="10404"/>
                  </a:lnTo>
                  <a:lnTo>
                    <a:pt x="1929" y="10387"/>
                  </a:lnTo>
                  <a:lnTo>
                    <a:pt x="1921" y="10369"/>
                  </a:lnTo>
                  <a:lnTo>
                    <a:pt x="1915" y="10352"/>
                  </a:lnTo>
                  <a:lnTo>
                    <a:pt x="1908" y="10334"/>
                  </a:lnTo>
                  <a:lnTo>
                    <a:pt x="1901" y="10316"/>
                  </a:lnTo>
                  <a:lnTo>
                    <a:pt x="1897" y="10309"/>
                  </a:lnTo>
                  <a:lnTo>
                    <a:pt x="1894" y="10302"/>
                  </a:lnTo>
                  <a:lnTo>
                    <a:pt x="1889" y="10294"/>
                  </a:lnTo>
                  <a:lnTo>
                    <a:pt x="1885" y="10288"/>
                  </a:lnTo>
                  <a:lnTo>
                    <a:pt x="1881" y="10281"/>
                  </a:lnTo>
                  <a:lnTo>
                    <a:pt x="1876" y="10273"/>
                  </a:lnTo>
                  <a:lnTo>
                    <a:pt x="1869" y="10267"/>
                  </a:lnTo>
                  <a:lnTo>
                    <a:pt x="1863" y="10259"/>
                  </a:lnTo>
                  <a:lnTo>
                    <a:pt x="1834" y="10185"/>
                  </a:lnTo>
                  <a:lnTo>
                    <a:pt x="1804" y="10110"/>
                  </a:lnTo>
                  <a:lnTo>
                    <a:pt x="1774" y="10035"/>
                  </a:lnTo>
                  <a:lnTo>
                    <a:pt x="1743" y="9961"/>
                  </a:lnTo>
                  <a:lnTo>
                    <a:pt x="1712" y="9885"/>
                  </a:lnTo>
                  <a:lnTo>
                    <a:pt x="1680" y="9809"/>
                  </a:lnTo>
                  <a:lnTo>
                    <a:pt x="1649" y="9731"/>
                  </a:lnTo>
                  <a:lnTo>
                    <a:pt x="1617" y="9654"/>
                  </a:lnTo>
                  <a:lnTo>
                    <a:pt x="1607" y="9632"/>
                  </a:lnTo>
                  <a:lnTo>
                    <a:pt x="1596" y="9610"/>
                  </a:lnTo>
                  <a:lnTo>
                    <a:pt x="1584" y="9587"/>
                  </a:lnTo>
                  <a:lnTo>
                    <a:pt x="1574" y="9563"/>
                  </a:lnTo>
                  <a:lnTo>
                    <a:pt x="1562" y="9539"/>
                  </a:lnTo>
                  <a:lnTo>
                    <a:pt x="1549" y="9515"/>
                  </a:lnTo>
                  <a:lnTo>
                    <a:pt x="1536" y="9490"/>
                  </a:lnTo>
                  <a:lnTo>
                    <a:pt x="1522" y="9465"/>
                  </a:lnTo>
                  <a:lnTo>
                    <a:pt x="1519" y="9461"/>
                  </a:lnTo>
                  <a:lnTo>
                    <a:pt x="1515" y="9458"/>
                  </a:lnTo>
                  <a:lnTo>
                    <a:pt x="1512" y="9454"/>
                  </a:lnTo>
                  <a:lnTo>
                    <a:pt x="1507" y="9451"/>
                  </a:lnTo>
                  <a:lnTo>
                    <a:pt x="1502" y="9447"/>
                  </a:lnTo>
                  <a:lnTo>
                    <a:pt x="1497" y="9444"/>
                  </a:lnTo>
                  <a:lnTo>
                    <a:pt x="1491" y="9440"/>
                  </a:lnTo>
                  <a:lnTo>
                    <a:pt x="1485" y="9437"/>
                  </a:lnTo>
                  <a:lnTo>
                    <a:pt x="1470" y="9412"/>
                  </a:lnTo>
                  <a:lnTo>
                    <a:pt x="1456" y="9387"/>
                  </a:lnTo>
                  <a:lnTo>
                    <a:pt x="1441" y="9362"/>
                  </a:lnTo>
                  <a:lnTo>
                    <a:pt x="1426" y="9337"/>
                  </a:lnTo>
                  <a:lnTo>
                    <a:pt x="1411" y="9310"/>
                  </a:lnTo>
                  <a:lnTo>
                    <a:pt x="1395" y="9284"/>
                  </a:lnTo>
                  <a:lnTo>
                    <a:pt x="1378" y="9257"/>
                  </a:lnTo>
                  <a:lnTo>
                    <a:pt x="1361" y="9229"/>
                  </a:lnTo>
                  <a:lnTo>
                    <a:pt x="1343" y="9203"/>
                  </a:lnTo>
                  <a:lnTo>
                    <a:pt x="1325" y="9178"/>
                  </a:lnTo>
                  <a:lnTo>
                    <a:pt x="1305" y="9151"/>
                  </a:lnTo>
                  <a:lnTo>
                    <a:pt x="1284" y="9123"/>
                  </a:lnTo>
                  <a:lnTo>
                    <a:pt x="1264" y="9095"/>
                  </a:lnTo>
                  <a:lnTo>
                    <a:pt x="1243" y="9068"/>
                  </a:lnTo>
                  <a:lnTo>
                    <a:pt x="1223" y="9040"/>
                  </a:lnTo>
                  <a:lnTo>
                    <a:pt x="1201" y="9011"/>
                  </a:lnTo>
                  <a:lnTo>
                    <a:pt x="1186" y="8979"/>
                  </a:lnTo>
                  <a:lnTo>
                    <a:pt x="1172" y="8947"/>
                  </a:lnTo>
                  <a:lnTo>
                    <a:pt x="1158" y="8915"/>
                  </a:lnTo>
                  <a:lnTo>
                    <a:pt x="1143" y="8883"/>
                  </a:lnTo>
                  <a:lnTo>
                    <a:pt x="1128" y="8851"/>
                  </a:lnTo>
                  <a:lnTo>
                    <a:pt x="1112" y="8819"/>
                  </a:lnTo>
                  <a:lnTo>
                    <a:pt x="1096" y="8788"/>
                  </a:lnTo>
                  <a:lnTo>
                    <a:pt x="1077" y="8756"/>
                  </a:lnTo>
                  <a:lnTo>
                    <a:pt x="1076" y="8755"/>
                  </a:lnTo>
                  <a:lnTo>
                    <a:pt x="1074" y="8755"/>
                  </a:lnTo>
                  <a:lnTo>
                    <a:pt x="1072" y="8755"/>
                  </a:lnTo>
                  <a:lnTo>
                    <a:pt x="1069" y="8753"/>
                  </a:lnTo>
                  <a:lnTo>
                    <a:pt x="1066" y="8752"/>
                  </a:lnTo>
                  <a:lnTo>
                    <a:pt x="1063" y="8750"/>
                  </a:lnTo>
                  <a:lnTo>
                    <a:pt x="1059" y="8747"/>
                  </a:lnTo>
                  <a:lnTo>
                    <a:pt x="1052" y="8732"/>
                  </a:lnTo>
                  <a:lnTo>
                    <a:pt x="1044" y="8717"/>
                  </a:lnTo>
                  <a:lnTo>
                    <a:pt x="1038" y="8701"/>
                  </a:lnTo>
                  <a:lnTo>
                    <a:pt x="1031" y="8684"/>
                  </a:lnTo>
                  <a:lnTo>
                    <a:pt x="1023" y="8667"/>
                  </a:lnTo>
                  <a:lnTo>
                    <a:pt x="1017" y="8650"/>
                  </a:lnTo>
                  <a:lnTo>
                    <a:pt x="1009" y="8631"/>
                  </a:lnTo>
                  <a:lnTo>
                    <a:pt x="1002" y="8614"/>
                  </a:lnTo>
                  <a:lnTo>
                    <a:pt x="999" y="8596"/>
                  </a:lnTo>
                  <a:lnTo>
                    <a:pt x="995" y="8578"/>
                  </a:lnTo>
                  <a:lnTo>
                    <a:pt x="991" y="8561"/>
                  </a:lnTo>
                  <a:lnTo>
                    <a:pt x="987" y="8543"/>
                  </a:lnTo>
                  <a:lnTo>
                    <a:pt x="983" y="8526"/>
                  </a:lnTo>
                  <a:lnTo>
                    <a:pt x="977" y="8508"/>
                  </a:lnTo>
                  <a:lnTo>
                    <a:pt x="971" y="8490"/>
                  </a:lnTo>
                  <a:lnTo>
                    <a:pt x="964" y="8473"/>
                  </a:lnTo>
                  <a:lnTo>
                    <a:pt x="964" y="8447"/>
                  </a:lnTo>
                  <a:lnTo>
                    <a:pt x="964" y="8421"/>
                  </a:lnTo>
                  <a:lnTo>
                    <a:pt x="964" y="8395"/>
                  </a:lnTo>
                  <a:lnTo>
                    <a:pt x="964" y="8367"/>
                  </a:lnTo>
                  <a:lnTo>
                    <a:pt x="964" y="8339"/>
                  </a:lnTo>
                  <a:lnTo>
                    <a:pt x="964" y="8311"/>
                  </a:lnTo>
                  <a:lnTo>
                    <a:pt x="964" y="8283"/>
                  </a:lnTo>
                  <a:lnTo>
                    <a:pt x="964" y="8255"/>
                  </a:lnTo>
                  <a:lnTo>
                    <a:pt x="975" y="8223"/>
                  </a:lnTo>
                  <a:lnTo>
                    <a:pt x="986" y="8191"/>
                  </a:lnTo>
                  <a:lnTo>
                    <a:pt x="996" y="8159"/>
                  </a:lnTo>
                  <a:lnTo>
                    <a:pt x="1008" y="8126"/>
                  </a:lnTo>
                  <a:lnTo>
                    <a:pt x="1020" y="8093"/>
                  </a:lnTo>
                  <a:lnTo>
                    <a:pt x="1033" y="8060"/>
                  </a:lnTo>
                  <a:lnTo>
                    <a:pt x="1045" y="8025"/>
                  </a:lnTo>
                  <a:lnTo>
                    <a:pt x="1059" y="7990"/>
                  </a:lnTo>
                  <a:lnTo>
                    <a:pt x="1063" y="7983"/>
                  </a:lnTo>
                  <a:lnTo>
                    <a:pt x="1066" y="7975"/>
                  </a:lnTo>
                  <a:lnTo>
                    <a:pt x="1070" y="7968"/>
                  </a:lnTo>
                  <a:lnTo>
                    <a:pt x="1074" y="7961"/>
                  </a:lnTo>
                  <a:lnTo>
                    <a:pt x="1079" y="7952"/>
                  </a:lnTo>
                  <a:lnTo>
                    <a:pt x="1084" y="7943"/>
                  </a:lnTo>
                  <a:lnTo>
                    <a:pt x="1090" y="7934"/>
                  </a:lnTo>
                  <a:lnTo>
                    <a:pt x="1097" y="7924"/>
                  </a:lnTo>
                  <a:lnTo>
                    <a:pt x="1104" y="7903"/>
                  </a:lnTo>
                  <a:lnTo>
                    <a:pt x="1111" y="7882"/>
                  </a:lnTo>
                  <a:lnTo>
                    <a:pt x="1118" y="7860"/>
                  </a:lnTo>
                  <a:lnTo>
                    <a:pt x="1126" y="7839"/>
                  </a:lnTo>
                  <a:lnTo>
                    <a:pt x="1132" y="7818"/>
                  </a:lnTo>
                  <a:lnTo>
                    <a:pt x="1139" y="7796"/>
                  </a:lnTo>
                  <a:lnTo>
                    <a:pt x="1147" y="7775"/>
                  </a:lnTo>
                  <a:lnTo>
                    <a:pt x="1153" y="7754"/>
                  </a:lnTo>
                  <a:lnTo>
                    <a:pt x="1193" y="7676"/>
                  </a:lnTo>
                  <a:lnTo>
                    <a:pt x="1232" y="7598"/>
                  </a:lnTo>
                  <a:lnTo>
                    <a:pt x="1271" y="7519"/>
                  </a:lnTo>
                  <a:lnTo>
                    <a:pt x="1311" y="7440"/>
                  </a:lnTo>
                  <a:lnTo>
                    <a:pt x="1351" y="7361"/>
                  </a:lnTo>
                  <a:lnTo>
                    <a:pt x="1391" y="7281"/>
                  </a:lnTo>
                  <a:lnTo>
                    <a:pt x="1433" y="7201"/>
                  </a:lnTo>
                  <a:lnTo>
                    <a:pt x="1475" y="7120"/>
                  </a:lnTo>
                  <a:lnTo>
                    <a:pt x="1479" y="7109"/>
                  </a:lnTo>
                  <a:lnTo>
                    <a:pt x="1482" y="7099"/>
                  </a:lnTo>
                  <a:lnTo>
                    <a:pt x="1486" y="7088"/>
                  </a:lnTo>
                  <a:lnTo>
                    <a:pt x="1489" y="7076"/>
                  </a:lnTo>
                  <a:lnTo>
                    <a:pt x="1493" y="7065"/>
                  </a:lnTo>
                  <a:lnTo>
                    <a:pt x="1497" y="7053"/>
                  </a:lnTo>
                  <a:lnTo>
                    <a:pt x="1500" y="7039"/>
                  </a:lnTo>
                  <a:lnTo>
                    <a:pt x="1503" y="7025"/>
                  </a:lnTo>
                  <a:lnTo>
                    <a:pt x="1503" y="7008"/>
                  </a:lnTo>
                  <a:lnTo>
                    <a:pt x="1503" y="6990"/>
                  </a:lnTo>
                  <a:lnTo>
                    <a:pt x="1503" y="6972"/>
                  </a:lnTo>
                  <a:lnTo>
                    <a:pt x="1503" y="6954"/>
                  </a:lnTo>
                  <a:lnTo>
                    <a:pt x="1503" y="6934"/>
                  </a:lnTo>
                  <a:lnTo>
                    <a:pt x="1503" y="6915"/>
                  </a:lnTo>
                  <a:lnTo>
                    <a:pt x="1503" y="6895"/>
                  </a:lnTo>
                  <a:lnTo>
                    <a:pt x="1503" y="6875"/>
                  </a:lnTo>
                  <a:lnTo>
                    <a:pt x="1500" y="6849"/>
                  </a:lnTo>
                  <a:lnTo>
                    <a:pt x="1497" y="6823"/>
                  </a:lnTo>
                  <a:lnTo>
                    <a:pt x="1493" y="6796"/>
                  </a:lnTo>
                  <a:lnTo>
                    <a:pt x="1489" y="6769"/>
                  </a:lnTo>
                  <a:lnTo>
                    <a:pt x="1486" y="6741"/>
                  </a:lnTo>
                  <a:lnTo>
                    <a:pt x="1482" y="6714"/>
                  </a:lnTo>
                  <a:lnTo>
                    <a:pt x="1479" y="6685"/>
                  </a:lnTo>
                  <a:lnTo>
                    <a:pt x="1475" y="6657"/>
                  </a:lnTo>
                  <a:lnTo>
                    <a:pt x="1471" y="6642"/>
                  </a:lnTo>
                  <a:lnTo>
                    <a:pt x="1468" y="6628"/>
                  </a:lnTo>
                  <a:lnTo>
                    <a:pt x="1464" y="6614"/>
                  </a:lnTo>
                  <a:lnTo>
                    <a:pt x="1459" y="6599"/>
                  </a:lnTo>
                  <a:lnTo>
                    <a:pt x="1455" y="6586"/>
                  </a:lnTo>
                  <a:lnTo>
                    <a:pt x="1450" y="6572"/>
                  </a:lnTo>
                  <a:lnTo>
                    <a:pt x="1443" y="6558"/>
                  </a:lnTo>
                  <a:lnTo>
                    <a:pt x="1437" y="6543"/>
                  </a:lnTo>
                  <a:lnTo>
                    <a:pt x="1423" y="6529"/>
                  </a:lnTo>
                  <a:lnTo>
                    <a:pt x="1409" y="6515"/>
                  </a:lnTo>
                  <a:lnTo>
                    <a:pt x="1394" y="6500"/>
                  </a:lnTo>
                  <a:lnTo>
                    <a:pt x="1379" y="6485"/>
                  </a:lnTo>
                  <a:lnTo>
                    <a:pt x="1365" y="6470"/>
                  </a:lnTo>
                  <a:lnTo>
                    <a:pt x="1349" y="6454"/>
                  </a:lnTo>
                  <a:lnTo>
                    <a:pt x="1331" y="6437"/>
                  </a:lnTo>
                  <a:lnTo>
                    <a:pt x="1314" y="6420"/>
                  </a:lnTo>
                  <a:lnTo>
                    <a:pt x="1311" y="6416"/>
                  </a:lnTo>
                  <a:lnTo>
                    <a:pt x="1307" y="6412"/>
                  </a:lnTo>
                  <a:lnTo>
                    <a:pt x="1304" y="6406"/>
                  </a:lnTo>
                  <a:lnTo>
                    <a:pt x="1300" y="6400"/>
                  </a:lnTo>
                  <a:lnTo>
                    <a:pt x="1296" y="6394"/>
                  </a:lnTo>
                  <a:lnTo>
                    <a:pt x="1293" y="6387"/>
                  </a:lnTo>
                  <a:lnTo>
                    <a:pt x="1290" y="6380"/>
                  </a:lnTo>
                  <a:lnTo>
                    <a:pt x="1286" y="6373"/>
                  </a:lnTo>
                  <a:lnTo>
                    <a:pt x="1282" y="6369"/>
                  </a:lnTo>
                  <a:lnTo>
                    <a:pt x="1279" y="6366"/>
                  </a:lnTo>
                  <a:lnTo>
                    <a:pt x="1275" y="6363"/>
                  </a:lnTo>
                  <a:lnTo>
                    <a:pt x="1271" y="6358"/>
                  </a:lnTo>
                  <a:lnTo>
                    <a:pt x="1266" y="6355"/>
                  </a:lnTo>
                  <a:lnTo>
                    <a:pt x="1261" y="6352"/>
                  </a:lnTo>
                  <a:lnTo>
                    <a:pt x="1255" y="6348"/>
                  </a:lnTo>
                  <a:lnTo>
                    <a:pt x="1248" y="6345"/>
                  </a:lnTo>
                  <a:lnTo>
                    <a:pt x="1248" y="6340"/>
                  </a:lnTo>
                  <a:lnTo>
                    <a:pt x="1248" y="6336"/>
                  </a:lnTo>
                  <a:lnTo>
                    <a:pt x="1247" y="6331"/>
                  </a:lnTo>
                  <a:lnTo>
                    <a:pt x="1247" y="6324"/>
                  </a:lnTo>
                  <a:lnTo>
                    <a:pt x="1246" y="6318"/>
                  </a:lnTo>
                  <a:lnTo>
                    <a:pt x="1244" y="6311"/>
                  </a:lnTo>
                  <a:lnTo>
                    <a:pt x="1242" y="6304"/>
                  </a:lnTo>
                  <a:lnTo>
                    <a:pt x="1239" y="6298"/>
                  </a:lnTo>
                  <a:lnTo>
                    <a:pt x="1260" y="6244"/>
                  </a:lnTo>
                  <a:lnTo>
                    <a:pt x="1282" y="6190"/>
                  </a:lnTo>
                  <a:lnTo>
                    <a:pt x="1306" y="6134"/>
                  </a:lnTo>
                  <a:lnTo>
                    <a:pt x="1329" y="6079"/>
                  </a:lnTo>
                  <a:lnTo>
                    <a:pt x="1354" y="6022"/>
                  </a:lnTo>
                  <a:lnTo>
                    <a:pt x="1378" y="5966"/>
                  </a:lnTo>
                  <a:lnTo>
                    <a:pt x="1403" y="5909"/>
                  </a:lnTo>
                  <a:lnTo>
                    <a:pt x="1427" y="5853"/>
                  </a:lnTo>
                  <a:lnTo>
                    <a:pt x="1438" y="5810"/>
                  </a:lnTo>
                  <a:lnTo>
                    <a:pt x="1449" y="5767"/>
                  </a:lnTo>
                  <a:lnTo>
                    <a:pt x="1461" y="5725"/>
                  </a:lnTo>
                  <a:lnTo>
                    <a:pt x="1471" y="5682"/>
                  </a:lnTo>
                  <a:lnTo>
                    <a:pt x="1483" y="5638"/>
                  </a:lnTo>
                  <a:lnTo>
                    <a:pt x="1496" y="5594"/>
                  </a:lnTo>
                  <a:lnTo>
                    <a:pt x="1509" y="5549"/>
                  </a:lnTo>
                  <a:lnTo>
                    <a:pt x="1522" y="5503"/>
                  </a:lnTo>
                  <a:lnTo>
                    <a:pt x="1527" y="5460"/>
                  </a:lnTo>
                  <a:lnTo>
                    <a:pt x="1531" y="5418"/>
                  </a:lnTo>
                  <a:lnTo>
                    <a:pt x="1536" y="5376"/>
                  </a:lnTo>
                  <a:lnTo>
                    <a:pt x="1543" y="5333"/>
                  </a:lnTo>
                  <a:lnTo>
                    <a:pt x="1549" y="5291"/>
                  </a:lnTo>
                  <a:lnTo>
                    <a:pt x="1556" y="5248"/>
                  </a:lnTo>
                  <a:lnTo>
                    <a:pt x="1563" y="5205"/>
                  </a:lnTo>
                  <a:lnTo>
                    <a:pt x="1569" y="5163"/>
                  </a:lnTo>
                  <a:lnTo>
                    <a:pt x="1569" y="5141"/>
                  </a:lnTo>
                  <a:lnTo>
                    <a:pt x="1569" y="5119"/>
                  </a:lnTo>
                  <a:lnTo>
                    <a:pt x="1569" y="5095"/>
                  </a:lnTo>
                  <a:lnTo>
                    <a:pt x="1569" y="5072"/>
                  </a:lnTo>
                  <a:lnTo>
                    <a:pt x="1569" y="5047"/>
                  </a:lnTo>
                  <a:lnTo>
                    <a:pt x="1569" y="5023"/>
                  </a:lnTo>
                  <a:lnTo>
                    <a:pt x="1569" y="4998"/>
                  </a:lnTo>
                  <a:lnTo>
                    <a:pt x="1569" y="4974"/>
                  </a:lnTo>
                  <a:lnTo>
                    <a:pt x="1542" y="4910"/>
                  </a:lnTo>
                  <a:lnTo>
                    <a:pt x="1513" y="4846"/>
                  </a:lnTo>
                  <a:lnTo>
                    <a:pt x="1485" y="4782"/>
                  </a:lnTo>
                  <a:lnTo>
                    <a:pt x="1456" y="4718"/>
                  </a:lnTo>
                  <a:lnTo>
                    <a:pt x="1427" y="4655"/>
                  </a:lnTo>
                  <a:lnTo>
                    <a:pt x="1400" y="4591"/>
                  </a:lnTo>
                  <a:lnTo>
                    <a:pt x="1371" y="4527"/>
                  </a:lnTo>
                  <a:lnTo>
                    <a:pt x="1343" y="4463"/>
                  </a:lnTo>
                  <a:lnTo>
                    <a:pt x="1339" y="4442"/>
                  </a:lnTo>
                  <a:lnTo>
                    <a:pt x="1334" y="4420"/>
                  </a:lnTo>
                  <a:lnTo>
                    <a:pt x="1328" y="4399"/>
                  </a:lnTo>
                  <a:lnTo>
                    <a:pt x="1323" y="4378"/>
                  </a:lnTo>
                  <a:lnTo>
                    <a:pt x="1316" y="4356"/>
                  </a:lnTo>
                  <a:lnTo>
                    <a:pt x="1309" y="4335"/>
                  </a:lnTo>
                  <a:lnTo>
                    <a:pt x="1303" y="4315"/>
                  </a:lnTo>
                  <a:lnTo>
                    <a:pt x="1295" y="4293"/>
                  </a:lnTo>
                  <a:lnTo>
                    <a:pt x="1295" y="4275"/>
                  </a:lnTo>
                  <a:lnTo>
                    <a:pt x="1295" y="4257"/>
                  </a:lnTo>
                  <a:lnTo>
                    <a:pt x="1295" y="4240"/>
                  </a:lnTo>
                  <a:lnTo>
                    <a:pt x="1294" y="4222"/>
                  </a:lnTo>
                  <a:lnTo>
                    <a:pt x="1293" y="4204"/>
                  </a:lnTo>
                  <a:lnTo>
                    <a:pt x="1292" y="4187"/>
                  </a:lnTo>
                  <a:lnTo>
                    <a:pt x="1289" y="4169"/>
                  </a:lnTo>
                  <a:lnTo>
                    <a:pt x="1286" y="4151"/>
                  </a:lnTo>
                  <a:lnTo>
                    <a:pt x="1272" y="4091"/>
                  </a:lnTo>
                  <a:lnTo>
                    <a:pt x="1256" y="4030"/>
                  </a:lnTo>
                  <a:lnTo>
                    <a:pt x="1240" y="3970"/>
                  </a:lnTo>
                  <a:lnTo>
                    <a:pt x="1224" y="3908"/>
                  </a:lnTo>
                  <a:lnTo>
                    <a:pt x="1207" y="3847"/>
                  </a:lnTo>
                  <a:lnTo>
                    <a:pt x="1188" y="3786"/>
                  </a:lnTo>
                  <a:lnTo>
                    <a:pt x="1171" y="3723"/>
                  </a:lnTo>
                  <a:lnTo>
                    <a:pt x="1153" y="3660"/>
                  </a:lnTo>
                  <a:lnTo>
                    <a:pt x="1143" y="3578"/>
                  </a:lnTo>
                  <a:lnTo>
                    <a:pt x="1132" y="3497"/>
                  </a:lnTo>
                  <a:lnTo>
                    <a:pt x="1121" y="3414"/>
                  </a:lnTo>
                  <a:lnTo>
                    <a:pt x="1109" y="3332"/>
                  </a:lnTo>
                  <a:lnTo>
                    <a:pt x="1098" y="3249"/>
                  </a:lnTo>
                  <a:lnTo>
                    <a:pt x="1086" y="3166"/>
                  </a:lnTo>
                  <a:lnTo>
                    <a:pt x="1073" y="3083"/>
                  </a:lnTo>
                  <a:lnTo>
                    <a:pt x="1059" y="2997"/>
                  </a:lnTo>
                  <a:lnTo>
                    <a:pt x="1059" y="2955"/>
                  </a:lnTo>
                  <a:lnTo>
                    <a:pt x="1059" y="2911"/>
                  </a:lnTo>
                  <a:lnTo>
                    <a:pt x="1058" y="2866"/>
                  </a:lnTo>
                  <a:lnTo>
                    <a:pt x="1058" y="2821"/>
                  </a:lnTo>
                  <a:lnTo>
                    <a:pt x="1056" y="2775"/>
                  </a:lnTo>
                  <a:lnTo>
                    <a:pt x="1055" y="2731"/>
                  </a:lnTo>
                  <a:lnTo>
                    <a:pt x="1053" y="2684"/>
                  </a:lnTo>
                  <a:lnTo>
                    <a:pt x="1050" y="2638"/>
                  </a:lnTo>
                  <a:lnTo>
                    <a:pt x="1050" y="2635"/>
                  </a:lnTo>
                  <a:lnTo>
                    <a:pt x="1050" y="2631"/>
                  </a:lnTo>
                  <a:lnTo>
                    <a:pt x="1050" y="2627"/>
                  </a:lnTo>
                  <a:lnTo>
                    <a:pt x="1051" y="2624"/>
                  </a:lnTo>
                  <a:lnTo>
                    <a:pt x="1052" y="2621"/>
                  </a:lnTo>
                  <a:lnTo>
                    <a:pt x="1054" y="2617"/>
                  </a:lnTo>
                  <a:lnTo>
                    <a:pt x="1056" y="2613"/>
                  </a:lnTo>
                  <a:lnTo>
                    <a:pt x="1059" y="2610"/>
                  </a:lnTo>
                  <a:lnTo>
                    <a:pt x="1113" y="2563"/>
                  </a:lnTo>
                  <a:lnTo>
                    <a:pt x="1167" y="2517"/>
                  </a:lnTo>
                  <a:lnTo>
                    <a:pt x="1222" y="2471"/>
                  </a:lnTo>
                  <a:lnTo>
                    <a:pt x="1278" y="2426"/>
                  </a:lnTo>
                  <a:lnTo>
                    <a:pt x="1334" y="2380"/>
                  </a:lnTo>
                  <a:lnTo>
                    <a:pt x="1390" y="2333"/>
                  </a:lnTo>
                  <a:lnTo>
                    <a:pt x="1447" y="2287"/>
                  </a:lnTo>
                  <a:lnTo>
                    <a:pt x="1503" y="2241"/>
                  </a:lnTo>
                  <a:lnTo>
                    <a:pt x="1529" y="2227"/>
                  </a:lnTo>
                  <a:lnTo>
                    <a:pt x="1553" y="2212"/>
                  </a:lnTo>
                  <a:lnTo>
                    <a:pt x="1579" y="2198"/>
                  </a:lnTo>
                  <a:lnTo>
                    <a:pt x="1604" y="2183"/>
                  </a:lnTo>
                  <a:lnTo>
                    <a:pt x="1630" y="2167"/>
                  </a:lnTo>
                  <a:lnTo>
                    <a:pt x="1657" y="2151"/>
                  </a:lnTo>
                  <a:lnTo>
                    <a:pt x="1684" y="2135"/>
                  </a:lnTo>
                  <a:lnTo>
                    <a:pt x="1711" y="2118"/>
                  </a:lnTo>
                  <a:lnTo>
                    <a:pt x="1726" y="2100"/>
                  </a:lnTo>
                  <a:lnTo>
                    <a:pt x="1740" y="2081"/>
                  </a:lnTo>
                  <a:lnTo>
                    <a:pt x="1755" y="2062"/>
                  </a:lnTo>
                  <a:lnTo>
                    <a:pt x="1770" y="2042"/>
                  </a:lnTo>
                  <a:lnTo>
                    <a:pt x="1785" y="2020"/>
                  </a:lnTo>
                  <a:lnTo>
                    <a:pt x="1801" y="2000"/>
                  </a:lnTo>
                  <a:lnTo>
                    <a:pt x="1817" y="1979"/>
                  </a:lnTo>
                  <a:lnTo>
                    <a:pt x="1835" y="1957"/>
                  </a:lnTo>
                  <a:lnTo>
                    <a:pt x="1846" y="1954"/>
                  </a:lnTo>
                  <a:lnTo>
                    <a:pt x="1857" y="1950"/>
                  </a:lnTo>
                  <a:lnTo>
                    <a:pt x="1870" y="1947"/>
                  </a:lnTo>
                  <a:lnTo>
                    <a:pt x="1883" y="1942"/>
                  </a:lnTo>
                  <a:lnTo>
                    <a:pt x="1897" y="1937"/>
                  </a:lnTo>
                  <a:lnTo>
                    <a:pt x="1911" y="1932"/>
                  </a:lnTo>
                  <a:lnTo>
                    <a:pt x="1925" y="1926"/>
                  </a:lnTo>
                  <a:lnTo>
                    <a:pt x="1939" y="1920"/>
                  </a:lnTo>
                  <a:lnTo>
                    <a:pt x="1960" y="1894"/>
                  </a:lnTo>
                  <a:lnTo>
                    <a:pt x="1982" y="1870"/>
                  </a:lnTo>
                  <a:lnTo>
                    <a:pt x="2006" y="1845"/>
                  </a:lnTo>
                  <a:lnTo>
                    <a:pt x="2029" y="1820"/>
                  </a:lnTo>
                  <a:lnTo>
                    <a:pt x="2054" y="1795"/>
                  </a:lnTo>
                  <a:lnTo>
                    <a:pt x="2078" y="1771"/>
                  </a:lnTo>
                  <a:lnTo>
                    <a:pt x="2103" y="1746"/>
                  </a:lnTo>
                  <a:lnTo>
                    <a:pt x="2127" y="1721"/>
                  </a:lnTo>
                  <a:lnTo>
                    <a:pt x="2120" y="1714"/>
                  </a:lnTo>
                  <a:lnTo>
                    <a:pt x="2112" y="1707"/>
                  </a:lnTo>
                  <a:lnTo>
                    <a:pt x="2103" y="1699"/>
                  </a:lnTo>
                  <a:lnTo>
                    <a:pt x="2093" y="1693"/>
                  </a:lnTo>
                  <a:lnTo>
                    <a:pt x="2084" y="1685"/>
                  </a:lnTo>
                  <a:lnTo>
                    <a:pt x="2073" y="1678"/>
                  </a:lnTo>
                  <a:lnTo>
                    <a:pt x="2062" y="1671"/>
                  </a:lnTo>
                  <a:lnTo>
                    <a:pt x="2052" y="1664"/>
                  </a:lnTo>
                  <a:lnTo>
                    <a:pt x="2048" y="1650"/>
                  </a:lnTo>
                  <a:lnTo>
                    <a:pt x="2045" y="1634"/>
                  </a:lnTo>
                  <a:lnTo>
                    <a:pt x="2041" y="1618"/>
                  </a:lnTo>
                  <a:lnTo>
                    <a:pt x="2038" y="1601"/>
                  </a:lnTo>
                  <a:lnTo>
                    <a:pt x="2035" y="1585"/>
                  </a:lnTo>
                  <a:lnTo>
                    <a:pt x="2030" y="1567"/>
                  </a:lnTo>
                  <a:lnTo>
                    <a:pt x="2027" y="1550"/>
                  </a:lnTo>
                  <a:lnTo>
                    <a:pt x="2024" y="1532"/>
                  </a:lnTo>
                  <a:lnTo>
                    <a:pt x="2006" y="1507"/>
                  </a:lnTo>
                  <a:lnTo>
                    <a:pt x="1989" y="1483"/>
                  </a:lnTo>
                  <a:lnTo>
                    <a:pt x="1971" y="1457"/>
                  </a:lnTo>
                  <a:lnTo>
                    <a:pt x="1952" y="1433"/>
                  </a:lnTo>
                  <a:lnTo>
                    <a:pt x="1935" y="1408"/>
                  </a:lnTo>
                  <a:lnTo>
                    <a:pt x="1917" y="1382"/>
                  </a:lnTo>
                  <a:lnTo>
                    <a:pt x="1899" y="1358"/>
                  </a:lnTo>
                  <a:lnTo>
                    <a:pt x="1882" y="1333"/>
                  </a:lnTo>
                  <a:lnTo>
                    <a:pt x="1882" y="1323"/>
                  </a:lnTo>
                  <a:lnTo>
                    <a:pt x="1882" y="1312"/>
                  </a:lnTo>
                  <a:lnTo>
                    <a:pt x="1882" y="1301"/>
                  </a:lnTo>
                  <a:lnTo>
                    <a:pt x="1882" y="1291"/>
                  </a:lnTo>
                  <a:lnTo>
                    <a:pt x="1882" y="1280"/>
                  </a:lnTo>
                  <a:lnTo>
                    <a:pt x="1882" y="1269"/>
                  </a:lnTo>
                  <a:lnTo>
                    <a:pt x="1882" y="1259"/>
                  </a:lnTo>
                  <a:lnTo>
                    <a:pt x="1882" y="1248"/>
                  </a:lnTo>
                  <a:lnTo>
                    <a:pt x="1885" y="1244"/>
                  </a:lnTo>
                  <a:lnTo>
                    <a:pt x="1888" y="1239"/>
                  </a:lnTo>
                  <a:lnTo>
                    <a:pt x="1893" y="1234"/>
                  </a:lnTo>
                  <a:lnTo>
                    <a:pt x="1896" y="1228"/>
                  </a:lnTo>
                  <a:lnTo>
                    <a:pt x="1899" y="1221"/>
                  </a:lnTo>
                  <a:lnTo>
                    <a:pt x="1903" y="1215"/>
                  </a:lnTo>
                  <a:lnTo>
                    <a:pt x="1907" y="1207"/>
                  </a:lnTo>
                  <a:lnTo>
                    <a:pt x="1910" y="1201"/>
                  </a:lnTo>
                  <a:lnTo>
                    <a:pt x="1914" y="1198"/>
                  </a:lnTo>
                  <a:lnTo>
                    <a:pt x="1917" y="1194"/>
                  </a:lnTo>
                  <a:lnTo>
                    <a:pt x="1921" y="1190"/>
                  </a:lnTo>
                  <a:lnTo>
                    <a:pt x="1926" y="1187"/>
                  </a:lnTo>
                  <a:lnTo>
                    <a:pt x="1930" y="1183"/>
                  </a:lnTo>
                  <a:lnTo>
                    <a:pt x="1935" y="1180"/>
                  </a:lnTo>
                  <a:lnTo>
                    <a:pt x="1942" y="1177"/>
                  </a:lnTo>
                  <a:lnTo>
                    <a:pt x="1948" y="1172"/>
                  </a:lnTo>
                  <a:lnTo>
                    <a:pt x="1945" y="1137"/>
                  </a:lnTo>
                  <a:lnTo>
                    <a:pt x="1941" y="1102"/>
                  </a:lnTo>
                  <a:lnTo>
                    <a:pt x="1936" y="1067"/>
                  </a:lnTo>
                  <a:lnTo>
                    <a:pt x="1933" y="1030"/>
                  </a:lnTo>
                  <a:lnTo>
                    <a:pt x="1928" y="995"/>
                  </a:lnTo>
                  <a:lnTo>
                    <a:pt x="1923" y="960"/>
                  </a:lnTo>
                  <a:lnTo>
                    <a:pt x="1917" y="925"/>
                  </a:lnTo>
                  <a:lnTo>
                    <a:pt x="1910" y="889"/>
                  </a:lnTo>
                  <a:lnTo>
                    <a:pt x="1910" y="875"/>
                  </a:lnTo>
                  <a:lnTo>
                    <a:pt x="1910" y="861"/>
                  </a:lnTo>
                  <a:lnTo>
                    <a:pt x="1910" y="846"/>
                  </a:lnTo>
                  <a:lnTo>
                    <a:pt x="1910" y="831"/>
                  </a:lnTo>
                  <a:lnTo>
                    <a:pt x="1910" y="816"/>
                  </a:lnTo>
                  <a:lnTo>
                    <a:pt x="1910" y="800"/>
                  </a:lnTo>
                  <a:lnTo>
                    <a:pt x="1910" y="783"/>
                  </a:lnTo>
                  <a:lnTo>
                    <a:pt x="1910" y="766"/>
                  </a:lnTo>
                  <a:lnTo>
                    <a:pt x="1911" y="758"/>
                  </a:lnTo>
                  <a:lnTo>
                    <a:pt x="1912" y="752"/>
                  </a:lnTo>
                  <a:lnTo>
                    <a:pt x="1914" y="745"/>
                  </a:lnTo>
                  <a:lnTo>
                    <a:pt x="1916" y="736"/>
                  </a:lnTo>
                  <a:lnTo>
                    <a:pt x="1919" y="729"/>
                  </a:lnTo>
                  <a:lnTo>
                    <a:pt x="1923" y="719"/>
                  </a:lnTo>
                  <a:lnTo>
                    <a:pt x="1926" y="710"/>
                  </a:lnTo>
                  <a:lnTo>
                    <a:pt x="1929" y="700"/>
                  </a:lnTo>
                  <a:lnTo>
                    <a:pt x="1929" y="692"/>
                  </a:lnTo>
                  <a:lnTo>
                    <a:pt x="1928" y="686"/>
                  </a:lnTo>
                  <a:lnTo>
                    <a:pt x="1926" y="678"/>
                  </a:lnTo>
                  <a:lnTo>
                    <a:pt x="1924" y="670"/>
                  </a:lnTo>
                  <a:lnTo>
                    <a:pt x="1920" y="662"/>
                  </a:lnTo>
                  <a:lnTo>
                    <a:pt x="1917" y="653"/>
                  </a:lnTo>
                  <a:lnTo>
                    <a:pt x="1914" y="644"/>
                  </a:lnTo>
                  <a:lnTo>
                    <a:pt x="1910" y="634"/>
                  </a:lnTo>
                  <a:lnTo>
                    <a:pt x="1910" y="623"/>
                  </a:lnTo>
                  <a:lnTo>
                    <a:pt x="1910" y="610"/>
                  </a:lnTo>
                  <a:lnTo>
                    <a:pt x="1910" y="598"/>
                  </a:lnTo>
                  <a:lnTo>
                    <a:pt x="1910" y="586"/>
                  </a:lnTo>
                  <a:lnTo>
                    <a:pt x="1910" y="572"/>
                  </a:lnTo>
                  <a:lnTo>
                    <a:pt x="1910" y="558"/>
                  </a:lnTo>
                  <a:lnTo>
                    <a:pt x="1910" y="544"/>
                  </a:lnTo>
                  <a:lnTo>
                    <a:pt x="1910" y="529"/>
                  </a:lnTo>
                  <a:lnTo>
                    <a:pt x="1920" y="505"/>
                  </a:lnTo>
                  <a:lnTo>
                    <a:pt x="1931" y="480"/>
                  </a:lnTo>
                  <a:lnTo>
                    <a:pt x="1943" y="454"/>
                  </a:lnTo>
                  <a:lnTo>
                    <a:pt x="1953" y="429"/>
                  </a:lnTo>
                  <a:lnTo>
                    <a:pt x="1965" y="403"/>
                  </a:lnTo>
                  <a:lnTo>
                    <a:pt x="1978" y="377"/>
                  </a:lnTo>
                  <a:lnTo>
                    <a:pt x="1991" y="350"/>
                  </a:lnTo>
                  <a:lnTo>
                    <a:pt x="2005" y="321"/>
                  </a:lnTo>
                  <a:lnTo>
                    <a:pt x="2012" y="315"/>
                  </a:lnTo>
                  <a:lnTo>
                    <a:pt x="2019" y="307"/>
                  </a:lnTo>
                  <a:lnTo>
                    <a:pt x="2026" y="300"/>
                  </a:lnTo>
                  <a:lnTo>
                    <a:pt x="2034" y="292"/>
                  </a:lnTo>
                  <a:lnTo>
                    <a:pt x="2040" y="284"/>
                  </a:lnTo>
                  <a:lnTo>
                    <a:pt x="2047" y="275"/>
                  </a:lnTo>
                  <a:lnTo>
                    <a:pt x="2055" y="266"/>
                  </a:lnTo>
                  <a:lnTo>
                    <a:pt x="2061" y="255"/>
                  </a:lnTo>
                  <a:lnTo>
                    <a:pt x="2069" y="252"/>
                  </a:lnTo>
                  <a:lnTo>
                    <a:pt x="2076" y="249"/>
                  </a:lnTo>
                  <a:lnTo>
                    <a:pt x="2083" y="244"/>
                  </a:lnTo>
                  <a:lnTo>
                    <a:pt x="2090" y="241"/>
                  </a:lnTo>
                  <a:lnTo>
                    <a:pt x="2096" y="238"/>
                  </a:lnTo>
                  <a:lnTo>
                    <a:pt x="2104" y="234"/>
                  </a:lnTo>
                  <a:lnTo>
                    <a:pt x="2111" y="230"/>
                  </a:lnTo>
                  <a:lnTo>
                    <a:pt x="2118" y="227"/>
                  </a:lnTo>
                  <a:lnTo>
                    <a:pt x="2122" y="220"/>
                  </a:lnTo>
                  <a:lnTo>
                    <a:pt x="2125" y="212"/>
                  </a:lnTo>
                  <a:lnTo>
                    <a:pt x="2130" y="205"/>
                  </a:lnTo>
                  <a:lnTo>
                    <a:pt x="2134" y="197"/>
                  </a:lnTo>
                  <a:lnTo>
                    <a:pt x="2138" y="189"/>
                  </a:lnTo>
                  <a:lnTo>
                    <a:pt x="2143" y="180"/>
                  </a:lnTo>
                  <a:lnTo>
                    <a:pt x="2150" y="171"/>
                  </a:lnTo>
                  <a:lnTo>
                    <a:pt x="2156" y="161"/>
                  </a:lnTo>
                  <a:lnTo>
                    <a:pt x="2178" y="154"/>
                  </a:lnTo>
                  <a:lnTo>
                    <a:pt x="2199" y="146"/>
                  </a:lnTo>
                  <a:lnTo>
                    <a:pt x="2220" y="140"/>
                  </a:lnTo>
                  <a:lnTo>
                    <a:pt x="2243" y="132"/>
                  </a:lnTo>
                  <a:lnTo>
                    <a:pt x="2265" y="126"/>
                  </a:lnTo>
                  <a:lnTo>
                    <a:pt x="2287" y="118"/>
                  </a:lnTo>
                  <a:lnTo>
                    <a:pt x="2311" y="111"/>
                  </a:lnTo>
                  <a:lnTo>
                    <a:pt x="2335" y="105"/>
                  </a:lnTo>
                  <a:lnTo>
                    <a:pt x="2343" y="105"/>
                  </a:lnTo>
                  <a:lnTo>
                    <a:pt x="2351" y="103"/>
                  </a:lnTo>
                  <a:lnTo>
                    <a:pt x="2360" y="103"/>
                  </a:lnTo>
                  <a:lnTo>
                    <a:pt x="2370" y="102"/>
                  </a:lnTo>
                  <a:lnTo>
                    <a:pt x="2380" y="101"/>
                  </a:lnTo>
                  <a:lnTo>
                    <a:pt x="2390" y="100"/>
                  </a:lnTo>
                  <a:lnTo>
                    <a:pt x="2401" y="98"/>
                  </a:lnTo>
                  <a:lnTo>
                    <a:pt x="2411" y="95"/>
                  </a:lnTo>
                  <a:lnTo>
                    <a:pt x="2416" y="91"/>
                  </a:lnTo>
                  <a:lnTo>
                    <a:pt x="2419" y="87"/>
                  </a:lnTo>
                  <a:lnTo>
                    <a:pt x="2422" y="83"/>
                  </a:lnTo>
                  <a:lnTo>
                    <a:pt x="2426" y="79"/>
                  </a:lnTo>
                  <a:lnTo>
                    <a:pt x="2429" y="75"/>
                  </a:lnTo>
                  <a:lnTo>
                    <a:pt x="2433" y="69"/>
                  </a:lnTo>
                  <a:lnTo>
                    <a:pt x="2437" y="63"/>
                  </a:lnTo>
                  <a:lnTo>
                    <a:pt x="2440" y="57"/>
                  </a:lnTo>
                  <a:lnTo>
                    <a:pt x="2446" y="57"/>
                  </a:lnTo>
                  <a:lnTo>
                    <a:pt x="2454" y="57"/>
                  </a:lnTo>
                  <a:lnTo>
                    <a:pt x="2461" y="57"/>
                  </a:lnTo>
                  <a:lnTo>
                    <a:pt x="2470" y="55"/>
                  </a:lnTo>
                  <a:lnTo>
                    <a:pt x="2477" y="54"/>
                  </a:lnTo>
                  <a:lnTo>
                    <a:pt x="2486" y="52"/>
                  </a:lnTo>
                  <a:lnTo>
                    <a:pt x="2496" y="50"/>
                  </a:lnTo>
                  <a:lnTo>
                    <a:pt x="2506" y="47"/>
                  </a:lnTo>
                  <a:lnTo>
                    <a:pt x="2514" y="47"/>
                  </a:lnTo>
                  <a:lnTo>
                    <a:pt x="2522" y="47"/>
                  </a:lnTo>
                  <a:lnTo>
                    <a:pt x="2531" y="48"/>
                  </a:lnTo>
                  <a:lnTo>
                    <a:pt x="2540" y="48"/>
                  </a:lnTo>
                  <a:lnTo>
                    <a:pt x="2550" y="50"/>
                  </a:lnTo>
                  <a:lnTo>
                    <a:pt x="2561" y="51"/>
                  </a:lnTo>
                  <a:lnTo>
                    <a:pt x="2571" y="53"/>
                  </a:lnTo>
                  <a:lnTo>
                    <a:pt x="2582" y="57"/>
                  </a:lnTo>
                  <a:lnTo>
                    <a:pt x="2585" y="57"/>
                  </a:lnTo>
                  <a:lnTo>
                    <a:pt x="2589" y="57"/>
                  </a:lnTo>
                  <a:lnTo>
                    <a:pt x="2593" y="57"/>
                  </a:lnTo>
                  <a:lnTo>
                    <a:pt x="2597" y="55"/>
                  </a:lnTo>
                  <a:lnTo>
                    <a:pt x="2602" y="54"/>
                  </a:lnTo>
                  <a:lnTo>
                    <a:pt x="2606" y="52"/>
                  </a:lnTo>
                  <a:lnTo>
                    <a:pt x="2613" y="50"/>
                  </a:lnTo>
                  <a:lnTo>
                    <a:pt x="2619" y="47"/>
                  </a:lnTo>
                  <a:lnTo>
                    <a:pt x="2624" y="44"/>
                  </a:lnTo>
                  <a:lnTo>
                    <a:pt x="2628" y="41"/>
                  </a:lnTo>
                  <a:lnTo>
                    <a:pt x="2633" y="36"/>
                  </a:lnTo>
                  <a:lnTo>
                    <a:pt x="2640" y="32"/>
                  </a:lnTo>
                  <a:lnTo>
                    <a:pt x="2646" y="28"/>
                  </a:lnTo>
                  <a:lnTo>
                    <a:pt x="2652" y="22"/>
                  </a:lnTo>
                  <a:lnTo>
                    <a:pt x="2660" y="16"/>
                  </a:lnTo>
                  <a:lnTo>
                    <a:pt x="2667" y="10"/>
                  </a:lnTo>
                  <a:lnTo>
                    <a:pt x="2675" y="10"/>
                  </a:lnTo>
                  <a:lnTo>
                    <a:pt x="2682" y="10"/>
                  </a:lnTo>
                  <a:lnTo>
                    <a:pt x="2692" y="9"/>
                  </a:lnTo>
                  <a:lnTo>
                    <a:pt x="2701" y="9"/>
                  </a:lnTo>
                  <a:lnTo>
                    <a:pt x="2711" y="7"/>
                  </a:lnTo>
                  <a:lnTo>
                    <a:pt x="2722" y="5"/>
                  </a:lnTo>
                  <a:lnTo>
                    <a:pt x="2731" y="3"/>
                  </a:lnTo>
                  <a:lnTo>
                    <a:pt x="2743" y="0"/>
                  </a:lnTo>
                  <a:lnTo>
                    <a:pt x="2751" y="3"/>
                  </a:lnTo>
                  <a:lnTo>
                    <a:pt x="2758" y="7"/>
                  </a:lnTo>
                  <a:lnTo>
                    <a:pt x="2768" y="11"/>
                  </a:lnTo>
                  <a:lnTo>
                    <a:pt x="2777" y="14"/>
                  </a:lnTo>
                  <a:lnTo>
                    <a:pt x="2787" y="18"/>
                  </a:lnTo>
                  <a:lnTo>
                    <a:pt x="2797" y="21"/>
                  </a:lnTo>
                  <a:lnTo>
                    <a:pt x="2807" y="25"/>
                  </a:lnTo>
                  <a:lnTo>
                    <a:pt x="2818" y="29"/>
                  </a:lnTo>
                  <a:lnTo>
                    <a:pt x="2840" y="29"/>
                  </a:lnTo>
                  <a:lnTo>
                    <a:pt x="2863" y="29"/>
                  </a:lnTo>
                  <a:lnTo>
                    <a:pt x="2885" y="29"/>
                  </a:lnTo>
                  <a:lnTo>
                    <a:pt x="2910" y="29"/>
                  </a:lnTo>
                  <a:lnTo>
                    <a:pt x="2933" y="29"/>
                  </a:lnTo>
                  <a:lnTo>
                    <a:pt x="2958" y="29"/>
                  </a:lnTo>
                  <a:lnTo>
                    <a:pt x="2982" y="29"/>
                  </a:lnTo>
                  <a:lnTo>
                    <a:pt x="3008" y="29"/>
                  </a:lnTo>
                  <a:lnTo>
                    <a:pt x="3011" y="32"/>
                  </a:lnTo>
                  <a:lnTo>
                    <a:pt x="3016" y="35"/>
                  </a:lnTo>
                  <a:lnTo>
                    <a:pt x="3022" y="39"/>
                  </a:lnTo>
                  <a:lnTo>
                    <a:pt x="3028" y="43"/>
                  </a:lnTo>
                  <a:lnTo>
                    <a:pt x="3033" y="46"/>
                  </a:lnTo>
                  <a:lnTo>
                    <a:pt x="3041" y="50"/>
                  </a:lnTo>
                  <a:lnTo>
                    <a:pt x="3047" y="53"/>
                  </a:lnTo>
                  <a:lnTo>
                    <a:pt x="3055" y="57"/>
                  </a:lnTo>
                  <a:lnTo>
                    <a:pt x="3065" y="57"/>
                  </a:lnTo>
                  <a:lnTo>
                    <a:pt x="3076" y="57"/>
                  </a:lnTo>
                  <a:lnTo>
                    <a:pt x="3087" y="57"/>
                  </a:lnTo>
                  <a:lnTo>
                    <a:pt x="3097" y="55"/>
                  </a:lnTo>
                  <a:lnTo>
                    <a:pt x="3108" y="54"/>
                  </a:lnTo>
                  <a:lnTo>
                    <a:pt x="3119" y="52"/>
                  </a:lnTo>
                  <a:lnTo>
                    <a:pt x="3129" y="50"/>
                  </a:lnTo>
                  <a:lnTo>
                    <a:pt x="3140" y="47"/>
                  </a:lnTo>
                  <a:lnTo>
                    <a:pt x="3146" y="47"/>
                  </a:lnTo>
                  <a:lnTo>
                    <a:pt x="3154" y="47"/>
                  </a:lnTo>
                  <a:lnTo>
                    <a:pt x="3161" y="48"/>
                  </a:lnTo>
                  <a:lnTo>
                    <a:pt x="3168" y="48"/>
                  </a:lnTo>
                  <a:lnTo>
                    <a:pt x="3175" y="50"/>
                  </a:lnTo>
                  <a:lnTo>
                    <a:pt x="3183" y="51"/>
                  </a:lnTo>
                  <a:lnTo>
                    <a:pt x="3189" y="53"/>
                  </a:lnTo>
                  <a:lnTo>
                    <a:pt x="3197" y="57"/>
                  </a:lnTo>
                  <a:lnTo>
                    <a:pt x="3201" y="64"/>
                  </a:lnTo>
                  <a:lnTo>
                    <a:pt x="3205" y="71"/>
                  </a:lnTo>
                  <a:lnTo>
                    <a:pt x="3210" y="79"/>
                  </a:lnTo>
                  <a:lnTo>
                    <a:pt x="3217" y="86"/>
                  </a:lnTo>
                  <a:lnTo>
                    <a:pt x="3223" y="95"/>
                  </a:lnTo>
                  <a:lnTo>
                    <a:pt x="3230" y="103"/>
                  </a:lnTo>
                  <a:lnTo>
                    <a:pt x="3237" y="113"/>
                  </a:lnTo>
                  <a:lnTo>
                    <a:pt x="3243" y="123"/>
                  </a:lnTo>
                  <a:lnTo>
                    <a:pt x="3248" y="124"/>
                  </a:lnTo>
                  <a:lnTo>
                    <a:pt x="3251" y="125"/>
                  </a:lnTo>
                  <a:lnTo>
                    <a:pt x="3255" y="127"/>
                  </a:lnTo>
                  <a:lnTo>
                    <a:pt x="3260" y="129"/>
                  </a:lnTo>
                  <a:lnTo>
                    <a:pt x="3264" y="132"/>
                  </a:lnTo>
                  <a:lnTo>
                    <a:pt x="3269" y="135"/>
                  </a:lnTo>
                  <a:lnTo>
                    <a:pt x="3274" y="139"/>
                  </a:lnTo>
                  <a:lnTo>
                    <a:pt x="3282" y="142"/>
                  </a:lnTo>
                  <a:lnTo>
                    <a:pt x="3285" y="166"/>
                  </a:lnTo>
                  <a:lnTo>
                    <a:pt x="3288" y="192"/>
                  </a:lnTo>
                  <a:lnTo>
                    <a:pt x="3293" y="217"/>
                  </a:lnTo>
                  <a:lnTo>
                    <a:pt x="3296" y="241"/>
                  </a:lnTo>
                  <a:lnTo>
                    <a:pt x="3299" y="266"/>
                  </a:lnTo>
                  <a:lnTo>
                    <a:pt x="3303" y="291"/>
                  </a:lnTo>
                  <a:lnTo>
                    <a:pt x="3306" y="316"/>
                  </a:lnTo>
                  <a:lnTo>
                    <a:pt x="3310" y="340"/>
                  </a:lnTo>
                  <a:lnTo>
                    <a:pt x="3314" y="340"/>
                  </a:lnTo>
                  <a:lnTo>
                    <a:pt x="3318" y="339"/>
                  </a:lnTo>
                  <a:lnTo>
                    <a:pt x="3325" y="337"/>
                  </a:lnTo>
                  <a:lnTo>
                    <a:pt x="3330" y="335"/>
                  </a:lnTo>
                  <a:lnTo>
                    <a:pt x="3336" y="332"/>
                  </a:lnTo>
                  <a:lnTo>
                    <a:pt x="3343" y="329"/>
                  </a:lnTo>
                  <a:lnTo>
                    <a:pt x="3350" y="325"/>
                  </a:lnTo>
                  <a:lnTo>
                    <a:pt x="3358" y="321"/>
                  </a:lnTo>
                  <a:lnTo>
                    <a:pt x="3358" y="322"/>
                  </a:lnTo>
                  <a:lnTo>
                    <a:pt x="3359" y="323"/>
                  </a:lnTo>
                  <a:lnTo>
                    <a:pt x="3361" y="325"/>
                  </a:lnTo>
                  <a:lnTo>
                    <a:pt x="3363" y="327"/>
                  </a:lnTo>
                  <a:lnTo>
                    <a:pt x="3366" y="331"/>
                  </a:lnTo>
                  <a:lnTo>
                    <a:pt x="3369" y="334"/>
                  </a:lnTo>
                  <a:lnTo>
                    <a:pt x="3373" y="337"/>
                  </a:lnTo>
                  <a:lnTo>
                    <a:pt x="3376" y="340"/>
                  </a:lnTo>
                  <a:lnTo>
                    <a:pt x="3376" y="358"/>
                  </a:lnTo>
                  <a:lnTo>
                    <a:pt x="3376" y="375"/>
                  </a:lnTo>
                  <a:lnTo>
                    <a:pt x="3376" y="394"/>
                  </a:lnTo>
                  <a:lnTo>
                    <a:pt x="3376" y="412"/>
                  </a:lnTo>
                  <a:lnTo>
                    <a:pt x="3376" y="429"/>
                  </a:lnTo>
                  <a:lnTo>
                    <a:pt x="3376" y="447"/>
                  </a:lnTo>
                  <a:lnTo>
                    <a:pt x="3376" y="465"/>
                  </a:lnTo>
                  <a:lnTo>
                    <a:pt x="3376" y="482"/>
                  </a:lnTo>
                  <a:lnTo>
                    <a:pt x="3380" y="494"/>
                  </a:lnTo>
                  <a:lnTo>
                    <a:pt x="3383" y="506"/>
                  </a:lnTo>
                  <a:lnTo>
                    <a:pt x="3388" y="517"/>
                  </a:lnTo>
                  <a:lnTo>
                    <a:pt x="3392" y="531"/>
                  </a:lnTo>
                  <a:lnTo>
                    <a:pt x="3396" y="544"/>
                  </a:lnTo>
                  <a:lnTo>
                    <a:pt x="3401" y="558"/>
                  </a:lnTo>
                  <a:lnTo>
                    <a:pt x="3408" y="572"/>
                  </a:lnTo>
                  <a:lnTo>
                    <a:pt x="3414" y="587"/>
                  </a:lnTo>
                  <a:lnTo>
                    <a:pt x="3414" y="637"/>
                  </a:lnTo>
                  <a:lnTo>
                    <a:pt x="3414" y="687"/>
                  </a:lnTo>
                  <a:lnTo>
                    <a:pt x="3414" y="739"/>
                  </a:lnTo>
                  <a:lnTo>
                    <a:pt x="3415" y="790"/>
                  </a:lnTo>
                  <a:lnTo>
                    <a:pt x="3416" y="844"/>
                  </a:lnTo>
                  <a:lnTo>
                    <a:pt x="3418" y="896"/>
                  </a:lnTo>
                  <a:lnTo>
                    <a:pt x="3421" y="949"/>
                  </a:lnTo>
                  <a:lnTo>
                    <a:pt x="3424" y="1003"/>
                  </a:lnTo>
                  <a:lnTo>
                    <a:pt x="3427" y="1038"/>
                  </a:lnTo>
                  <a:lnTo>
                    <a:pt x="3430" y="1073"/>
                  </a:lnTo>
                  <a:lnTo>
                    <a:pt x="3434" y="1108"/>
                  </a:lnTo>
                  <a:lnTo>
                    <a:pt x="3439" y="1145"/>
                  </a:lnTo>
                  <a:lnTo>
                    <a:pt x="3443" y="1180"/>
                  </a:lnTo>
                  <a:lnTo>
                    <a:pt x="3448" y="1215"/>
                  </a:lnTo>
                  <a:lnTo>
                    <a:pt x="3455" y="1250"/>
                  </a:lnTo>
                  <a:lnTo>
                    <a:pt x="3461" y="1286"/>
                  </a:lnTo>
                  <a:lnTo>
                    <a:pt x="3461" y="1322"/>
                  </a:lnTo>
                  <a:lnTo>
                    <a:pt x="3461" y="1357"/>
                  </a:lnTo>
                  <a:lnTo>
                    <a:pt x="3461" y="1393"/>
                  </a:lnTo>
                  <a:lnTo>
                    <a:pt x="3461" y="1429"/>
                  </a:lnTo>
                  <a:lnTo>
                    <a:pt x="3461" y="1466"/>
                  </a:lnTo>
                  <a:lnTo>
                    <a:pt x="3461" y="1503"/>
                  </a:lnTo>
                  <a:lnTo>
                    <a:pt x="3461" y="1540"/>
                  </a:lnTo>
                  <a:lnTo>
                    <a:pt x="3461" y="1579"/>
                  </a:lnTo>
                  <a:lnTo>
                    <a:pt x="3458" y="1594"/>
                  </a:lnTo>
                  <a:lnTo>
                    <a:pt x="3454" y="1610"/>
                  </a:lnTo>
                  <a:lnTo>
                    <a:pt x="3450" y="1626"/>
                  </a:lnTo>
                  <a:lnTo>
                    <a:pt x="3446" y="1642"/>
                  </a:lnTo>
                  <a:lnTo>
                    <a:pt x="3441" y="1659"/>
                  </a:lnTo>
                  <a:lnTo>
                    <a:pt x="3437" y="1676"/>
                  </a:lnTo>
                  <a:lnTo>
                    <a:pt x="3430" y="1694"/>
                  </a:lnTo>
                  <a:lnTo>
                    <a:pt x="3424" y="1711"/>
                  </a:lnTo>
                  <a:lnTo>
                    <a:pt x="3424" y="1723"/>
                  </a:lnTo>
                  <a:lnTo>
                    <a:pt x="3424" y="1734"/>
                  </a:lnTo>
                  <a:lnTo>
                    <a:pt x="3423" y="1747"/>
                  </a:lnTo>
                  <a:lnTo>
                    <a:pt x="3423" y="1760"/>
                  </a:lnTo>
                  <a:lnTo>
                    <a:pt x="3422" y="1774"/>
                  </a:lnTo>
                  <a:lnTo>
                    <a:pt x="3420" y="1788"/>
                  </a:lnTo>
                  <a:lnTo>
                    <a:pt x="3417" y="1802"/>
                  </a:lnTo>
                  <a:lnTo>
                    <a:pt x="3414" y="1815"/>
                  </a:lnTo>
                  <a:lnTo>
                    <a:pt x="3417" y="1826"/>
                  </a:lnTo>
                  <a:lnTo>
                    <a:pt x="3421" y="1837"/>
                  </a:lnTo>
                  <a:lnTo>
                    <a:pt x="3425" y="1847"/>
                  </a:lnTo>
                  <a:lnTo>
                    <a:pt x="3428" y="1858"/>
                  </a:lnTo>
                  <a:lnTo>
                    <a:pt x="3431" y="1869"/>
                  </a:lnTo>
                  <a:lnTo>
                    <a:pt x="3436" y="1879"/>
                  </a:lnTo>
                  <a:lnTo>
                    <a:pt x="3439" y="1890"/>
                  </a:lnTo>
                  <a:lnTo>
                    <a:pt x="3442" y="1901"/>
                  </a:lnTo>
                  <a:lnTo>
                    <a:pt x="3460" y="1915"/>
                  </a:lnTo>
                  <a:lnTo>
                    <a:pt x="3479" y="1930"/>
                  </a:lnTo>
                  <a:lnTo>
                    <a:pt x="3500" y="1943"/>
                  </a:lnTo>
                  <a:lnTo>
                    <a:pt x="3519" y="1958"/>
                  </a:lnTo>
                  <a:lnTo>
                    <a:pt x="3540" y="1973"/>
                  </a:lnTo>
                  <a:lnTo>
                    <a:pt x="3560" y="1989"/>
                  </a:lnTo>
                  <a:lnTo>
                    <a:pt x="3582" y="2006"/>
                  </a:lnTo>
                  <a:lnTo>
                    <a:pt x="3603" y="2023"/>
                  </a:lnTo>
                  <a:lnTo>
                    <a:pt x="3628" y="2031"/>
                  </a:lnTo>
                  <a:lnTo>
                    <a:pt x="3653" y="2037"/>
                  </a:lnTo>
                  <a:lnTo>
                    <a:pt x="3678" y="2045"/>
                  </a:lnTo>
                  <a:lnTo>
                    <a:pt x="3703" y="2052"/>
                  </a:lnTo>
                  <a:lnTo>
                    <a:pt x="3730" y="2059"/>
                  </a:lnTo>
                  <a:lnTo>
                    <a:pt x="3756" y="2066"/>
                  </a:lnTo>
                  <a:lnTo>
                    <a:pt x="3783" y="2074"/>
                  </a:lnTo>
                  <a:lnTo>
                    <a:pt x="3811" y="2080"/>
                  </a:lnTo>
                  <a:lnTo>
                    <a:pt x="3840" y="2077"/>
                  </a:lnTo>
                  <a:lnTo>
                    <a:pt x="3868" y="2071"/>
                  </a:lnTo>
                  <a:lnTo>
                    <a:pt x="3896" y="2066"/>
                  </a:lnTo>
                  <a:lnTo>
                    <a:pt x="3925" y="2060"/>
                  </a:lnTo>
                  <a:lnTo>
                    <a:pt x="3953" y="2053"/>
                  </a:lnTo>
                  <a:lnTo>
                    <a:pt x="3982" y="2047"/>
                  </a:lnTo>
                  <a:lnTo>
                    <a:pt x="4010" y="2041"/>
                  </a:lnTo>
                  <a:lnTo>
                    <a:pt x="4038" y="2033"/>
                  </a:lnTo>
                  <a:lnTo>
                    <a:pt x="4038" y="2030"/>
                  </a:lnTo>
                  <a:lnTo>
                    <a:pt x="4038" y="2026"/>
                  </a:lnTo>
                  <a:lnTo>
                    <a:pt x="4038" y="2021"/>
                  </a:lnTo>
                  <a:lnTo>
                    <a:pt x="4039" y="2018"/>
                  </a:lnTo>
                  <a:lnTo>
                    <a:pt x="4041" y="2013"/>
                  </a:lnTo>
                  <a:lnTo>
                    <a:pt x="4043" y="2007"/>
                  </a:lnTo>
                  <a:lnTo>
                    <a:pt x="4045" y="2002"/>
                  </a:lnTo>
                  <a:lnTo>
                    <a:pt x="4048" y="1995"/>
                  </a:lnTo>
                  <a:lnTo>
                    <a:pt x="4048" y="1991"/>
                  </a:lnTo>
                  <a:lnTo>
                    <a:pt x="4048" y="1988"/>
                  </a:lnTo>
                  <a:lnTo>
                    <a:pt x="4047" y="1984"/>
                  </a:lnTo>
                  <a:lnTo>
                    <a:pt x="4047" y="1981"/>
                  </a:lnTo>
                  <a:lnTo>
                    <a:pt x="4046" y="1978"/>
                  </a:lnTo>
                  <a:lnTo>
                    <a:pt x="4044" y="1974"/>
                  </a:lnTo>
                  <a:lnTo>
                    <a:pt x="4042" y="1970"/>
                  </a:lnTo>
                  <a:lnTo>
                    <a:pt x="4038" y="1967"/>
                  </a:lnTo>
                  <a:lnTo>
                    <a:pt x="4025" y="1959"/>
                  </a:lnTo>
                  <a:lnTo>
                    <a:pt x="4010" y="1952"/>
                  </a:lnTo>
                  <a:lnTo>
                    <a:pt x="3996" y="1945"/>
                  </a:lnTo>
                  <a:lnTo>
                    <a:pt x="3982" y="1937"/>
                  </a:lnTo>
                  <a:lnTo>
                    <a:pt x="3967" y="1929"/>
                  </a:lnTo>
                  <a:lnTo>
                    <a:pt x="3953" y="1920"/>
                  </a:lnTo>
                  <a:lnTo>
                    <a:pt x="3939" y="1910"/>
                  </a:lnTo>
                  <a:lnTo>
                    <a:pt x="3925" y="1901"/>
                  </a:lnTo>
                  <a:lnTo>
                    <a:pt x="3910" y="1878"/>
                  </a:lnTo>
                  <a:lnTo>
                    <a:pt x="3896" y="1856"/>
                  </a:lnTo>
                  <a:lnTo>
                    <a:pt x="3882" y="1834"/>
                  </a:lnTo>
                  <a:lnTo>
                    <a:pt x="3867" y="1809"/>
                  </a:lnTo>
                  <a:lnTo>
                    <a:pt x="3852" y="1786"/>
                  </a:lnTo>
                  <a:lnTo>
                    <a:pt x="3836" y="1761"/>
                  </a:lnTo>
                  <a:lnTo>
                    <a:pt x="3819" y="1737"/>
                  </a:lnTo>
                  <a:lnTo>
                    <a:pt x="3802" y="1711"/>
                  </a:lnTo>
                  <a:lnTo>
                    <a:pt x="3795" y="1705"/>
                  </a:lnTo>
                  <a:lnTo>
                    <a:pt x="3788" y="1697"/>
                  </a:lnTo>
                  <a:lnTo>
                    <a:pt x="3780" y="1690"/>
                  </a:lnTo>
                  <a:lnTo>
                    <a:pt x="3773" y="1682"/>
                  </a:lnTo>
                  <a:lnTo>
                    <a:pt x="3764" y="1674"/>
                  </a:lnTo>
                  <a:lnTo>
                    <a:pt x="3756" y="1665"/>
                  </a:lnTo>
                  <a:lnTo>
                    <a:pt x="3746" y="1655"/>
                  </a:lnTo>
                  <a:lnTo>
                    <a:pt x="3735" y="1645"/>
                  </a:lnTo>
                  <a:lnTo>
                    <a:pt x="3725" y="1616"/>
                  </a:lnTo>
                  <a:lnTo>
                    <a:pt x="3714" y="1587"/>
                  </a:lnTo>
                  <a:lnTo>
                    <a:pt x="3703" y="1556"/>
                  </a:lnTo>
                  <a:lnTo>
                    <a:pt x="3692" y="1526"/>
                  </a:lnTo>
                  <a:lnTo>
                    <a:pt x="3680" y="1494"/>
                  </a:lnTo>
                  <a:lnTo>
                    <a:pt x="3668" y="1463"/>
                  </a:lnTo>
                  <a:lnTo>
                    <a:pt x="3654" y="1431"/>
                  </a:lnTo>
                  <a:lnTo>
                    <a:pt x="3641" y="1399"/>
                  </a:lnTo>
                  <a:lnTo>
                    <a:pt x="3641" y="1331"/>
                  </a:lnTo>
                  <a:lnTo>
                    <a:pt x="3640" y="1263"/>
                  </a:lnTo>
                  <a:lnTo>
                    <a:pt x="3640" y="1194"/>
                  </a:lnTo>
                  <a:lnTo>
                    <a:pt x="3640" y="1124"/>
                  </a:lnTo>
                  <a:lnTo>
                    <a:pt x="3638" y="1054"/>
                  </a:lnTo>
                  <a:lnTo>
                    <a:pt x="3637" y="983"/>
                  </a:lnTo>
                  <a:lnTo>
                    <a:pt x="3635" y="912"/>
                  </a:lnTo>
                  <a:lnTo>
                    <a:pt x="3632" y="842"/>
                  </a:lnTo>
                  <a:lnTo>
                    <a:pt x="3635" y="828"/>
                  </a:lnTo>
                  <a:lnTo>
                    <a:pt x="3638" y="813"/>
                  </a:lnTo>
                  <a:lnTo>
                    <a:pt x="3643" y="799"/>
                  </a:lnTo>
                  <a:lnTo>
                    <a:pt x="3646" y="784"/>
                  </a:lnTo>
                  <a:lnTo>
                    <a:pt x="3649" y="768"/>
                  </a:lnTo>
                  <a:lnTo>
                    <a:pt x="3653" y="752"/>
                  </a:lnTo>
                  <a:lnTo>
                    <a:pt x="3656" y="736"/>
                  </a:lnTo>
                  <a:lnTo>
                    <a:pt x="3660" y="719"/>
                  </a:lnTo>
                  <a:lnTo>
                    <a:pt x="3675" y="684"/>
                  </a:lnTo>
                  <a:lnTo>
                    <a:pt x="3690" y="647"/>
                  </a:lnTo>
                  <a:lnTo>
                    <a:pt x="3706" y="612"/>
                  </a:lnTo>
                  <a:lnTo>
                    <a:pt x="3723" y="577"/>
                  </a:lnTo>
                  <a:lnTo>
                    <a:pt x="3740" y="542"/>
                  </a:lnTo>
                  <a:lnTo>
                    <a:pt x="3757" y="506"/>
                  </a:lnTo>
                  <a:lnTo>
                    <a:pt x="3775" y="470"/>
                  </a:lnTo>
                  <a:lnTo>
                    <a:pt x="3792" y="435"/>
                  </a:lnTo>
                  <a:lnTo>
                    <a:pt x="3803" y="420"/>
                  </a:lnTo>
                  <a:lnTo>
                    <a:pt x="3813" y="405"/>
                  </a:lnTo>
                  <a:lnTo>
                    <a:pt x="3825" y="389"/>
                  </a:lnTo>
                  <a:lnTo>
                    <a:pt x="3836" y="372"/>
                  </a:lnTo>
                  <a:lnTo>
                    <a:pt x="3847" y="355"/>
                  </a:lnTo>
                  <a:lnTo>
                    <a:pt x="3860" y="338"/>
                  </a:lnTo>
                  <a:lnTo>
                    <a:pt x="3873" y="320"/>
                  </a:lnTo>
                  <a:lnTo>
                    <a:pt x="3887" y="303"/>
                  </a:lnTo>
                  <a:lnTo>
                    <a:pt x="3887" y="288"/>
                  </a:lnTo>
                  <a:lnTo>
                    <a:pt x="3887" y="274"/>
                  </a:lnTo>
                  <a:lnTo>
                    <a:pt x="3888" y="259"/>
                  </a:lnTo>
                  <a:lnTo>
                    <a:pt x="3888" y="244"/>
                  </a:lnTo>
                  <a:lnTo>
                    <a:pt x="3889" y="229"/>
                  </a:lnTo>
                  <a:lnTo>
                    <a:pt x="3891" y="213"/>
                  </a:lnTo>
                  <a:lnTo>
                    <a:pt x="3893" y="197"/>
                  </a:lnTo>
                  <a:lnTo>
                    <a:pt x="3896" y="179"/>
                  </a:lnTo>
                  <a:lnTo>
                    <a:pt x="3904" y="176"/>
                  </a:lnTo>
                  <a:lnTo>
                    <a:pt x="3910" y="173"/>
                  </a:lnTo>
                  <a:lnTo>
                    <a:pt x="3918" y="169"/>
                  </a:lnTo>
                  <a:lnTo>
                    <a:pt x="3926" y="165"/>
                  </a:lnTo>
                  <a:lnTo>
                    <a:pt x="3934" y="162"/>
                  </a:lnTo>
                  <a:lnTo>
                    <a:pt x="3943" y="159"/>
                  </a:lnTo>
                  <a:lnTo>
                    <a:pt x="3952" y="155"/>
                  </a:lnTo>
                  <a:lnTo>
                    <a:pt x="3963" y="151"/>
                  </a:lnTo>
                  <a:lnTo>
                    <a:pt x="3966" y="141"/>
                  </a:lnTo>
                  <a:lnTo>
                    <a:pt x="3970" y="130"/>
                  </a:lnTo>
                  <a:lnTo>
                    <a:pt x="3973" y="119"/>
                  </a:lnTo>
                  <a:lnTo>
                    <a:pt x="3977" y="109"/>
                  </a:lnTo>
                  <a:lnTo>
                    <a:pt x="3981" y="98"/>
                  </a:lnTo>
                  <a:lnTo>
                    <a:pt x="3984" y="87"/>
                  </a:lnTo>
                  <a:lnTo>
                    <a:pt x="3987" y="77"/>
                  </a:lnTo>
                  <a:lnTo>
                    <a:pt x="3991" y="66"/>
                  </a:lnTo>
                  <a:lnTo>
                    <a:pt x="4051" y="66"/>
                  </a:lnTo>
                  <a:lnTo>
                    <a:pt x="4113" y="65"/>
                  </a:lnTo>
                  <a:lnTo>
                    <a:pt x="4175" y="63"/>
                  </a:lnTo>
                  <a:lnTo>
                    <a:pt x="4238" y="61"/>
                  </a:lnTo>
                  <a:lnTo>
                    <a:pt x="4301" y="58"/>
                  </a:lnTo>
                  <a:lnTo>
                    <a:pt x="4365" y="54"/>
                  </a:lnTo>
                  <a:lnTo>
                    <a:pt x="4429" y="51"/>
                  </a:lnTo>
                  <a:lnTo>
                    <a:pt x="4492" y="47"/>
                  </a:lnTo>
                  <a:lnTo>
                    <a:pt x="4524" y="47"/>
                  </a:lnTo>
                  <a:lnTo>
                    <a:pt x="4556" y="47"/>
                  </a:lnTo>
                  <a:lnTo>
                    <a:pt x="4589" y="48"/>
                  </a:lnTo>
                  <a:lnTo>
                    <a:pt x="4621" y="48"/>
                  </a:lnTo>
                  <a:lnTo>
                    <a:pt x="4654" y="50"/>
                  </a:lnTo>
                  <a:lnTo>
                    <a:pt x="4688" y="51"/>
                  </a:lnTo>
                  <a:lnTo>
                    <a:pt x="4722" y="53"/>
                  </a:lnTo>
                  <a:lnTo>
                    <a:pt x="4758" y="57"/>
                  </a:lnTo>
                  <a:lnTo>
                    <a:pt x="4768" y="61"/>
                  </a:lnTo>
                  <a:lnTo>
                    <a:pt x="4778" y="64"/>
                  </a:lnTo>
                  <a:lnTo>
                    <a:pt x="4789" y="68"/>
                  </a:lnTo>
                  <a:lnTo>
                    <a:pt x="4799" y="73"/>
                  </a:lnTo>
                  <a:lnTo>
                    <a:pt x="4810" y="77"/>
                  </a:lnTo>
                  <a:lnTo>
                    <a:pt x="4821" y="82"/>
                  </a:lnTo>
                  <a:lnTo>
                    <a:pt x="4831" y="87"/>
                  </a:lnTo>
                  <a:lnTo>
                    <a:pt x="4842" y="95"/>
                  </a:lnTo>
                  <a:lnTo>
                    <a:pt x="4849" y="95"/>
                  </a:lnTo>
                  <a:lnTo>
                    <a:pt x="4858" y="95"/>
                  </a:lnTo>
                  <a:lnTo>
                    <a:pt x="4867" y="95"/>
                  </a:lnTo>
                  <a:lnTo>
                    <a:pt x="4876" y="96"/>
                  </a:lnTo>
                  <a:lnTo>
                    <a:pt x="4887" y="97"/>
                  </a:lnTo>
                  <a:lnTo>
                    <a:pt x="4896" y="98"/>
                  </a:lnTo>
                  <a:lnTo>
                    <a:pt x="4907" y="101"/>
                  </a:lnTo>
                  <a:lnTo>
                    <a:pt x="4918" y="105"/>
                  </a:lnTo>
                  <a:lnTo>
                    <a:pt x="4922" y="108"/>
                  </a:lnTo>
                  <a:lnTo>
                    <a:pt x="4925" y="111"/>
                  </a:lnTo>
                  <a:lnTo>
                    <a:pt x="4928" y="115"/>
                  </a:lnTo>
                  <a:lnTo>
                    <a:pt x="4933" y="119"/>
                  </a:lnTo>
                  <a:lnTo>
                    <a:pt x="4936" y="124"/>
                  </a:lnTo>
                  <a:lnTo>
                    <a:pt x="4939" y="129"/>
                  </a:lnTo>
                  <a:lnTo>
                    <a:pt x="4943" y="135"/>
                  </a:lnTo>
                  <a:lnTo>
                    <a:pt x="4946" y="142"/>
                  </a:lnTo>
                  <a:lnTo>
                    <a:pt x="4968" y="153"/>
                  </a:lnTo>
                  <a:lnTo>
                    <a:pt x="4989" y="163"/>
                  </a:lnTo>
                  <a:lnTo>
                    <a:pt x="5010" y="174"/>
                  </a:lnTo>
                  <a:lnTo>
                    <a:pt x="5033" y="186"/>
                  </a:lnTo>
                  <a:lnTo>
                    <a:pt x="5055" y="197"/>
                  </a:lnTo>
                  <a:lnTo>
                    <a:pt x="5078" y="210"/>
                  </a:lnTo>
                  <a:lnTo>
                    <a:pt x="5101" y="223"/>
                  </a:lnTo>
                  <a:lnTo>
                    <a:pt x="5126" y="237"/>
                  </a:lnTo>
                  <a:lnTo>
                    <a:pt x="5130" y="243"/>
                  </a:lnTo>
                  <a:lnTo>
                    <a:pt x="5134" y="251"/>
                  </a:lnTo>
                  <a:lnTo>
                    <a:pt x="5140" y="258"/>
                  </a:lnTo>
                  <a:lnTo>
                    <a:pt x="5146" y="266"/>
                  </a:lnTo>
                  <a:lnTo>
                    <a:pt x="5152" y="274"/>
                  </a:lnTo>
                  <a:lnTo>
                    <a:pt x="5159" y="283"/>
                  </a:lnTo>
                  <a:lnTo>
                    <a:pt x="5166" y="292"/>
                  </a:lnTo>
                  <a:lnTo>
                    <a:pt x="5174" y="303"/>
                  </a:lnTo>
                  <a:lnTo>
                    <a:pt x="5174" y="320"/>
                  </a:lnTo>
                  <a:lnTo>
                    <a:pt x="5175" y="338"/>
                  </a:lnTo>
                  <a:lnTo>
                    <a:pt x="5177" y="356"/>
                  </a:lnTo>
                  <a:lnTo>
                    <a:pt x="5179" y="373"/>
                  </a:lnTo>
                  <a:lnTo>
                    <a:pt x="5182" y="391"/>
                  </a:lnTo>
                  <a:lnTo>
                    <a:pt x="5185" y="409"/>
                  </a:lnTo>
                  <a:lnTo>
                    <a:pt x="5189" y="427"/>
                  </a:lnTo>
                  <a:lnTo>
                    <a:pt x="5192" y="445"/>
                  </a:lnTo>
                  <a:lnTo>
                    <a:pt x="5196" y="448"/>
                  </a:lnTo>
                  <a:lnTo>
                    <a:pt x="5199" y="451"/>
                  </a:lnTo>
                  <a:lnTo>
                    <a:pt x="5203" y="455"/>
                  </a:lnTo>
                  <a:lnTo>
                    <a:pt x="5207" y="460"/>
                  </a:lnTo>
                  <a:lnTo>
                    <a:pt x="5210" y="464"/>
                  </a:lnTo>
                  <a:lnTo>
                    <a:pt x="5213" y="469"/>
                  </a:lnTo>
                  <a:lnTo>
                    <a:pt x="5217" y="476"/>
                  </a:lnTo>
                  <a:lnTo>
                    <a:pt x="5221" y="482"/>
                  </a:lnTo>
                  <a:lnTo>
                    <a:pt x="5221" y="496"/>
                  </a:lnTo>
                  <a:lnTo>
                    <a:pt x="5221" y="511"/>
                  </a:lnTo>
                  <a:lnTo>
                    <a:pt x="5220" y="525"/>
                  </a:lnTo>
                  <a:lnTo>
                    <a:pt x="5220" y="540"/>
                  </a:lnTo>
                  <a:lnTo>
                    <a:pt x="5219" y="556"/>
                  </a:lnTo>
                  <a:lnTo>
                    <a:pt x="5216" y="572"/>
                  </a:lnTo>
                  <a:lnTo>
                    <a:pt x="5214" y="588"/>
                  </a:lnTo>
                  <a:lnTo>
                    <a:pt x="5211" y="605"/>
                  </a:lnTo>
                  <a:lnTo>
                    <a:pt x="5208" y="612"/>
                  </a:lnTo>
                  <a:lnTo>
                    <a:pt x="5204" y="620"/>
                  </a:lnTo>
                  <a:lnTo>
                    <a:pt x="5200" y="627"/>
                  </a:lnTo>
                  <a:lnTo>
                    <a:pt x="5196" y="635"/>
                  </a:lnTo>
                  <a:lnTo>
                    <a:pt x="5191" y="643"/>
                  </a:lnTo>
                  <a:lnTo>
                    <a:pt x="5185" y="652"/>
                  </a:lnTo>
                  <a:lnTo>
                    <a:pt x="5180" y="661"/>
                  </a:lnTo>
                  <a:lnTo>
                    <a:pt x="5174" y="671"/>
                  </a:lnTo>
                  <a:lnTo>
                    <a:pt x="5174" y="686"/>
                  </a:lnTo>
                  <a:lnTo>
                    <a:pt x="5173" y="700"/>
                  </a:lnTo>
                  <a:lnTo>
                    <a:pt x="5173" y="715"/>
                  </a:lnTo>
                  <a:lnTo>
                    <a:pt x="5173" y="730"/>
                  </a:lnTo>
                  <a:lnTo>
                    <a:pt x="5170" y="745"/>
                  </a:lnTo>
                  <a:lnTo>
                    <a:pt x="5169" y="761"/>
                  </a:lnTo>
                  <a:lnTo>
                    <a:pt x="5167" y="777"/>
                  </a:lnTo>
                  <a:lnTo>
                    <a:pt x="5164" y="795"/>
                  </a:lnTo>
                  <a:lnTo>
                    <a:pt x="5163" y="798"/>
                  </a:lnTo>
                  <a:lnTo>
                    <a:pt x="5162" y="803"/>
                  </a:lnTo>
                  <a:lnTo>
                    <a:pt x="5160" y="809"/>
                  </a:lnTo>
                  <a:lnTo>
                    <a:pt x="5158" y="814"/>
                  </a:lnTo>
                  <a:lnTo>
                    <a:pt x="5154" y="821"/>
                  </a:lnTo>
                  <a:lnTo>
                    <a:pt x="5151" y="828"/>
                  </a:lnTo>
                  <a:lnTo>
                    <a:pt x="5148" y="834"/>
                  </a:lnTo>
                  <a:lnTo>
                    <a:pt x="5145" y="842"/>
                  </a:lnTo>
                  <a:lnTo>
                    <a:pt x="5145" y="852"/>
                  </a:lnTo>
                  <a:lnTo>
                    <a:pt x="5145" y="863"/>
                  </a:lnTo>
                  <a:lnTo>
                    <a:pt x="5145" y="874"/>
                  </a:lnTo>
                  <a:lnTo>
                    <a:pt x="5145" y="885"/>
                  </a:lnTo>
                  <a:lnTo>
                    <a:pt x="5145" y="897"/>
                  </a:lnTo>
                  <a:lnTo>
                    <a:pt x="5145" y="910"/>
                  </a:lnTo>
                  <a:lnTo>
                    <a:pt x="5145" y="923"/>
                  </a:lnTo>
                  <a:lnTo>
                    <a:pt x="5145" y="937"/>
                  </a:lnTo>
                  <a:lnTo>
                    <a:pt x="5142" y="947"/>
                  </a:lnTo>
                  <a:lnTo>
                    <a:pt x="5137" y="958"/>
                  </a:lnTo>
                  <a:lnTo>
                    <a:pt x="5134" y="969"/>
                  </a:lnTo>
                  <a:lnTo>
                    <a:pt x="5131" y="980"/>
                  </a:lnTo>
                  <a:lnTo>
                    <a:pt x="5127" y="992"/>
                  </a:lnTo>
                  <a:lnTo>
                    <a:pt x="5124" y="1004"/>
                  </a:lnTo>
                  <a:lnTo>
                    <a:pt x="5120" y="1017"/>
                  </a:lnTo>
                  <a:lnTo>
                    <a:pt x="5116" y="1030"/>
                  </a:lnTo>
                  <a:lnTo>
                    <a:pt x="5095" y="1070"/>
                  </a:lnTo>
                  <a:lnTo>
                    <a:pt x="5073" y="1108"/>
                  </a:lnTo>
                  <a:lnTo>
                    <a:pt x="5052" y="1148"/>
                  </a:lnTo>
                  <a:lnTo>
                    <a:pt x="5031" y="1187"/>
                  </a:lnTo>
                  <a:lnTo>
                    <a:pt x="5008" y="1226"/>
                  </a:lnTo>
                  <a:lnTo>
                    <a:pt x="4985" y="1265"/>
                  </a:lnTo>
                  <a:lnTo>
                    <a:pt x="4961" y="1303"/>
                  </a:lnTo>
                  <a:lnTo>
                    <a:pt x="4937" y="1343"/>
                  </a:lnTo>
                  <a:lnTo>
                    <a:pt x="4937" y="1364"/>
                  </a:lnTo>
                  <a:lnTo>
                    <a:pt x="4937" y="1386"/>
                  </a:lnTo>
                  <a:lnTo>
                    <a:pt x="4937" y="1407"/>
                  </a:lnTo>
                  <a:lnTo>
                    <a:pt x="4937" y="1429"/>
                  </a:lnTo>
                  <a:lnTo>
                    <a:pt x="4937" y="1452"/>
                  </a:lnTo>
                  <a:lnTo>
                    <a:pt x="4937" y="1474"/>
                  </a:lnTo>
                  <a:lnTo>
                    <a:pt x="4937" y="1498"/>
                  </a:lnTo>
                  <a:lnTo>
                    <a:pt x="4937" y="1522"/>
                  </a:lnTo>
                  <a:lnTo>
                    <a:pt x="4940" y="1545"/>
                  </a:lnTo>
                  <a:lnTo>
                    <a:pt x="4944" y="1567"/>
                  </a:lnTo>
                  <a:lnTo>
                    <a:pt x="4947" y="1589"/>
                  </a:lnTo>
                  <a:lnTo>
                    <a:pt x="4952" y="1614"/>
                  </a:lnTo>
                  <a:lnTo>
                    <a:pt x="4957" y="1637"/>
                  </a:lnTo>
                  <a:lnTo>
                    <a:pt x="4962" y="1662"/>
                  </a:lnTo>
                  <a:lnTo>
                    <a:pt x="4968" y="1686"/>
                  </a:lnTo>
                  <a:lnTo>
                    <a:pt x="4974" y="1711"/>
                  </a:lnTo>
                  <a:lnTo>
                    <a:pt x="4982" y="1726"/>
                  </a:lnTo>
                  <a:lnTo>
                    <a:pt x="4989" y="1740"/>
                  </a:lnTo>
                  <a:lnTo>
                    <a:pt x="4996" y="1755"/>
                  </a:lnTo>
                  <a:lnTo>
                    <a:pt x="5003" y="1770"/>
                  </a:lnTo>
                  <a:lnTo>
                    <a:pt x="5010" y="1785"/>
                  </a:lnTo>
                  <a:lnTo>
                    <a:pt x="5017" y="1801"/>
                  </a:lnTo>
                  <a:lnTo>
                    <a:pt x="5024" y="1818"/>
                  </a:lnTo>
                  <a:lnTo>
                    <a:pt x="5032" y="1835"/>
                  </a:lnTo>
                  <a:lnTo>
                    <a:pt x="5039" y="1835"/>
                  </a:lnTo>
                  <a:lnTo>
                    <a:pt x="5047" y="1836"/>
                  </a:lnTo>
                  <a:lnTo>
                    <a:pt x="5056" y="1838"/>
                  </a:lnTo>
                  <a:lnTo>
                    <a:pt x="5066" y="1840"/>
                  </a:lnTo>
                  <a:lnTo>
                    <a:pt x="5076" y="1843"/>
                  </a:lnTo>
                  <a:lnTo>
                    <a:pt x="5086" y="1846"/>
                  </a:lnTo>
                  <a:lnTo>
                    <a:pt x="5097" y="1850"/>
                  </a:lnTo>
                  <a:lnTo>
                    <a:pt x="5108" y="1853"/>
                  </a:lnTo>
                  <a:lnTo>
                    <a:pt x="5114" y="1857"/>
                  </a:lnTo>
                  <a:lnTo>
                    <a:pt x="5121" y="1860"/>
                  </a:lnTo>
                  <a:lnTo>
                    <a:pt x="5129" y="1865"/>
                  </a:lnTo>
                  <a:lnTo>
                    <a:pt x="5136" y="1869"/>
                  </a:lnTo>
                  <a:lnTo>
                    <a:pt x="5145" y="1873"/>
                  </a:lnTo>
                  <a:lnTo>
                    <a:pt x="5153" y="1878"/>
                  </a:lnTo>
                  <a:lnTo>
                    <a:pt x="5163" y="1885"/>
                  </a:lnTo>
                  <a:lnTo>
                    <a:pt x="5174" y="1891"/>
                  </a:lnTo>
                  <a:lnTo>
                    <a:pt x="5195" y="1899"/>
                  </a:lnTo>
                  <a:lnTo>
                    <a:pt x="5217" y="1905"/>
                  </a:lnTo>
                  <a:lnTo>
                    <a:pt x="5241" y="1913"/>
                  </a:lnTo>
                  <a:lnTo>
                    <a:pt x="5264" y="1920"/>
                  </a:lnTo>
                  <a:lnTo>
                    <a:pt x="5289" y="1926"/>
                  </a:lnTo>
                  <a:lnTo>
                    <a:pt x="5312" y="1934"/>
                  </a:lnTo>
                  <a:lnTo>
                    <a:pt x="5338" y="1941"/>
                  </a:lnTo>
                  <a:lnTo>
                    <a:pt x="5363" y="1948"/>
                  </a:lnTo>
                  <a:lnTo>
                    <a:pt x="5412" y="1977"/>
                  </a:lnTo>
                  <a:lnTo>
                    <a:pt x="5462" y="2004"/>
                  </a:lnTo>
                  <a:lnTo>
                    <a:pt x="5512" y="2033"/>
                  </a:lnTo>
                  <a:lnTo>
                    <a:pt x="5562" y="2063"/>
                  </a:lnTo>
                  <a:lnTo>
                    <a:pt x="5613" y="2092"/>
                  </a:lnTo>
                  <a:lnTo>
                    <a:pt x="5665" y="2122"/>
                  </a:lnTo>
                  <a:lnTo>
                    <a:pt x="5717" y="2153"/>
                  </a:lnTo>
                  <a:lnTo>
                    <a:pt x="5769" y="2185"/>
                  </a:lnTo>
                  <a:lnTo>
                    <a:pt x="5772" y="2188"/>
                  </a:lnTo>
                  <a:lnTo>
                    <a:pt x="5777" y="2192"/>
                  </a:lnTo>
                  <a:lnTo>
                    <a:pt x="5780" y="2195"/>
                  </a:lnTo>
                  <a:lnTo>
                    <a:pt x="5783" y="2199"/>
                  </a:lnTo>
                  <a:lnTo>
                    <a:pt x="5787" y="2205"/>
                  </a:lnTo>
                  <a:lnTo>
                    <a:pt x="5790" y="2209"/>
                  </a:lnTo>
                  <a:lnTo>
                    <a:pt x="5794" y="2215"/>
                  </a:lnTo>
                  <a:lnTo>
                    <a:pt x="5798" y="2222"/>
                  </a:lnTo>
                  <a:lnTo>
                    <a:pt x="5801" y="2222"/>
                  </a:lnTo>
                  <a:lnTo>
                    <a:pt x="5804" y="2222"/>
                  </a:lnTo>
                  <a:lnTo>
                    <a:pt x="5809" y="2223"/>
                  </a:lnTo>
                  <a:lnTo>
                    <a:pt x="5813" y="2223"/>
                  </a:lnTo>
                  <a:lnTo>
                    <a:pt x="5817" y="2224"/>
                  </a:lnTo>
                  <a:lnTo>
                    <a:pt x="5822" y="2226"/>
                  </a:lnTo>
                  <a:lnTo>
                    <a:pt x="5829" y="2228"/>
                  </a:lnTo>
                  <a:lnTo>
                    <a:pt x="5835" y="2231"/>
                  </a:lnTo>
                  <a:lnTo>
                    <a:pt x="5853" y="2245"/>
                  </a:lnTo>
                  <a:lnTo>
                    <a:pt x="5870" y="2260"/>
                  </a:lnTo>
                  <a:lnTo>
                    <a:pt x="5889" y="2274"/>
                  </a:lnTo>
                  <a:lnTo>
                    <a:pt x="5907" y="2288"/>
                  </a:lnTo>
                  <a:lnTo>
                    <a:pt x="5924" y="2303"/>
                  </a:lnTo>
                  <a:lnTo>
                    <a:pt x="5942" y="2317"/>
                  </a:lnTo>
                  <a:lnTo>
                    <a:pt x="5959" y="2331"/>
                  </a:lnTo>
                  <a:lnTo>
                    <a:pt x="5977" y="2345"/>
                  </a:lnTo>
                  <a:lnTo>
                    <a:pt x="5980" y="2352"/>
                  </a:lnTo>
                  <a:lnTo>
                    <a:pt x="5985" y="2359"/>
                  </a:lnTo>
                  <a:lnTo>
                    <a:pt x="5988" y="2366"/>
                  </a:lnTo>
                  <a:lnTo>
                    <a:pt x="5991" y="2373"/>
                  </a:lnTo>
                  <a:lnTo>
                    <a:pt x="5995" y="2381"/>
                  </a:lnTo>
                  <a:lnTo>
                    <a:pt x="5998" y="2387"/>
                  </a:lnTo>
                  <a:lnTo>
                    <a:pt x="6002" y="2395"/>
                  </a:lnTo>
                  <a:lnTo>
                    <a:pt x="6006" y="2402"/>
                  </a:lnTo>
                  <a:lnTo>
                    <a:pt x="6006" y="2430"/>
                  </a:lnTo>
                  <a:lnTo>
                    <a:pt x="6006" y="2459"/>
                  </a:lnTo>
                  <a:lnTo>
                    <a:pt x="6006" y="2487"/>
                  </a:lnTo>
                  <a:lnTo>
                    <a:pt x="6007" y="2516"/>
                  </a:lnTo>
                  <a:lnTo>
                    <a:pt x="6008" y="2546"/>
                  </a:lnTo>
                  <a:lnTo>
                    <a:pt x="6009" y="2576"/>
                  </a:lnTo>
                  <a:lnTo>
                    <a:pt x="6012" y="2607"/>
                  </a:lnTo>
                  <a:lnTo>
                    <a:pt x="6016" y="2638"/>
                  </a:lnTo>
                  <a:lnTo>
                    <a:pt x="6004" y="2723"/>
                  </a:lnTo>
                  <a:lnTo>
                    <a:pt x="5993" y="2809"/>
                  </a:lnTo>
                  <a:lnTo>
                    <a:pt x="5982" y="2894"/>
                  </a:lnTo>
                  <a:lnTo>
                    <a:pt x="5972" y="2979"/>
                  </a:lnTo>
                  <a:lnTo>
                    <a:pt x="5959" y="3066"/>
                  </a:lnTo>
                  <a:lnTo>
                    <a:pt x="5947" y="3153"/>
                  </a:lnTo>
                  <a:lnTo>
                    <a:pt x="5934" y="3241"/>
                  </a:lnTo>
                  <a:lnTo>
                    <a:pt x="5921" y="3328"/>
                  </a:lnTo>
                  <a:lnTo>
                    <a:pt x="5913" y="3371"/>
                  </a:lnTo>
                  <a:lnTo>
                    <a:pt x="5906" y="3413"/>
                  </a:lnTo>
                  <a:lnTo>
                    <a:pt x="5898" y="3456"/>
                  </a:lnTo>
                  <a:lnTo>
                    <a:pt x="5891" y="3500"/>
                  </a:lnTo>
                  <a:lnTo>
                    <a:pt x="5882" y="3543"/>
                  </a:lnTo>
                  <a:lnTo>
                    <a:pt x="5874" y="3587"/>
                  </a:lnTo>
                  <a:lnTo>
                    <a:pt x="5864" y="3633"/>
                  </a:lnTo>
                  <a:lnTo>
                    <a:pt x="5854" y="3678"/>
                  </a:lnTo>
                  <a:lnTo>
                    <a:pt x="5844" y="3710"/>
                  </a:lnTo>
                  <a:lnTo>
                    <a:pt x="5833" y="3742"/>
                  </a:lnTo>
                  <a:lnTo>
                    <a:pt x="5821" y="3774"/>
                  </a:lnTo>
                  <a:lnTo>
                    <a:pt x="5811" y="3806"/>
                  </a:lnTo>
                  <a:lnTo>
                    <a:pt x="5799" y="3838"/>
                  </a:lnTo>
                  <a:lnTo>
                    <a:pt x="5786" y="3870"/>
                  </a:lnTo>
                  <a:lnTo>
                    <a:pt x="5773" y="3902"/>
                  </a:lnTo>
                  <a:lnTo>
                    <a:pt x="5759" y="3934"/>
                  </a:lnTo>
                  <a:lnTo>
                    <a:pt x="5759" y="3937"/>
                  </a:lnTo>
                  <a:lnTo>
                    <a:pt x="5759" y="3942"/>
                  </a:lnTo>
                  <a:lnTo>
                    <a:pt x="5759" y="3948"/>
                  </a:lnTo>
                  <a:lnTo>
                    <a:pt x="5759" y="3954"/>
                  </a:lnTo>
                  <a:lnTo>
                    <a:pt x="5759" y="3961"/>
                  </a:lnTo>
                  <a:lnTo>
                    <a:pt x="5759" y="3967"/>
                  </a:lnTo>
                  <a:lnTo>
                    <a:pt x="5759" y="3973"/>
                  </a:lnTo>
                  <a:lnTo>
                    <a:pt x="5759" y="3981"/>
                  </a:lnTo>
                  <a:lnTo>
                    <a:pt x="5763" y="3985"/>
                  </a:lnTo>
                  <a:lnTo>
                    <a:pt x="5767" y="3989"/>
                  </a:lnTo>
                  <a:lnTo>
                    <a:pt x="5771" y="3995"/>
                  </a:lnTo>
                  <a:lnTo>
                    <a:pt x="5775" y="4001"/>
                  </a:lnTo>
                  <a:lnTo>
                    <a:pt x="5780" y="4007"/>
                  </a:lnTo>
                  <a:lnTo>
                    <a:pt x="5785" y="4014"/>
                  </a:lnTo>
                  <a:lnTo>
                    <a:pt x="5790" y="4021"/>
                  </a:lnTo>
                  <a:lnTo>
                    <a:pt x="5798" y="4028"/>
                  </a:lnTo>
                  <a:lnTo>
                    <a:pt x="5804" y="4025"/>
                  </a:lnTo>
                  <a:lnTo>
                    <a:pt x="5812" y="4021"/>
                  </a:lnTo>
                  <a:lnTo>
                    <a:pt x="5819" y="4017"/>
                  </a:lnTo>
                  <a:lnTo>
                    <a:pt x="5827" y="4014"/>
                  </a:lnTo>
                  <a:lnTo>
                    <a:pt x="5835" y="4011"/>
                  </a:lnTo>
                  <a:lnTo>
                    <a:pt x="5844" y="4006"/>
                  </a:lnTo>
                  <a:lnTo>
                    <a:pt x="5853" y="4003"/>
                  </a:lnTo>
                  <a:lnTo>
                    <a:pt x="5864" y="4000"/>
                  </a:lnTo>
                  <a:lnTo>
                    <a:pt x="5931" y="3985"/>
                  </a:lnTo>
                  <a:lnTo>
                    <a:pt x="5998" y="3971"/>
                  </a:lnTo>
                  <a:lnTo>
                    <a:pt x="6067" y="3956"/>
                  </a:lnTo>
                  <a:lnTo>
                    <a:pt x="6134" y="3941"/>
                  </a:lnTo>
                  <a:lnTo>
                    <a:pt x="6203" y="3926"/>
                  </a:lnTo>
                  <a:lnTo>
                    <a:pt x="6272" y="3910"/>
                  </a:lnTo>
                  <a:lnTo>
                    <a:pt x="6342" y="3894"/>
                  </a:lnTo>
                  <a:lnTo>
                    <a:pt x="6412" y="3876"/>
                  </a:lnTo>
                  <a:lnTo>
                    <a:pt x="6462" y="3862"/>
                  </a:lnTo>
                  <a:lnTo>
                    <a:pt x="6512" y="3846"/>
                  </a:lnTo>
                  <a:lnTo>
                    <a:pt x="6561" y="3830"/>
                  </a:lnTo>
                  <a:lnTo>
                    <a:pt x="6611" y="3814"/>
                  </a:lnTo>
                  <a:lnTo>
                    <a:pt x="6660" y="3797"/>
                  </a:lnTo>
                  <a:lnTo>
                    <a:pt x="6710" y="3780"/>
                  </a:lnTo>
                  <a:lnTo>
                    <a:pt x="6760" y="3762"/>
                  </a:lnTo>
                  <a:lnTo>
                    <a:pt x="6809" y="3744"/>
                  </a:lnTo>
                  <a:lnTo>
                    <a:pt x="6838" y="3727"/>
                  </a:lnTo>
                  <a:lnTo>
                    <a:pt x="6866" y="3709"/>
                  </a:lnTo>
                  <a:lnTo>
                    <a:pt x="6895" y="3692"/>
                  </a:lnTo>
                  <a:lnTo>
                    <a:pt x="6925" y="3674"/>
                  </a:lnTo>
                  <a:lnTo>
                    <a:pt x="6953" y="3655"/>
                  </a:lnTo>
                  <a:lnTo>
                    <a:pt x="6983" y="3638"/>
                  </a:lnTo>
                  <a:lnTo>
                    <a:pt x="7014" y="3620"/>
                  </a:lnTo>
                  <a:lnTo>
                    <a:pt x="7046" y="3602"/>
                  </a:lnTo>
                  <a:lnTo>
                    <a:pt x="7063" y="3596"/>
                  </a:lnTo>
                  <a:lnTo>
                    <a:pt x="7081" y="3588"/>
                  </a:lnTo>
                  <a:lnTo>
                    <a:pt x="7100" y="3582"/>
                  </a:lnTo>
                  <a:lnTo>
                    <a:pt x="7117" y="3574"/>
                  </a:lnTo>
                  <a:lnTo>
                    <a:pt x="7135" y="3567"/>
                  </a:lnTo>
                  <a:lnTo>
                    <a:pt x="7152" y="3561"/>
                  </a:lnTo>
                  <a:lnTo>
                    <a:pt x="7170" y="3553"/>
                  </a:lnTo>
                  <a:lnTo>
                    <a:pt x="7188" y="3546"/>
                  </a:lnTo>
                  <a:lnTo>
                    <a:pt x="7213" y="3532"/>
                  </a:lnTo>
                  <a:lnTo>
                    <a:pt x="7239" y="3516"/>
                  </a:lnTo>
                  <a:lnTo>
                    <a:pt x="7266" y="3500"/>
                  </a:lnTo>
                  <a:lnTo>
                    <a:pt x="7293" y="3484"/>
                  </a:lnTo>
                  <a:lnTo>
                    <a:pt x="7321" y="3467"/>
                  </a:lnTo>
                  <a:lnTo>
                    <a:pt x="7349" y="3449"/>
                  </a:lnTo>
                  <a:lnTo>
                    <a:pt x="7377" y="3431"/>
                  </a:lnTo>
                  <a:lnTo>
                    <a:pt x="7406" y="3413"/>
                  </a:lnTo>
                  <a:lnTo>
                    <a:pt x="7409" y="3413"/>
                  </a:lnTo>
                  <a:lnTo>
                    <a:pt x="7412" y="3413"/>
                  </a:lnTo>
                  <a:lnTo>
                    <a:pt x="7417" y="3413"/>
                  </a:lnTo>
                  <a:lnTo>
                    <a:pt x="7421" y="3412"/>
                  </a:lnTo>
                  <a:lnTo>
                    <a:pt x="7425" y="3411"/>
                  </a:lnTo>
                  <a:lnTo>
                    <a:pt x="7430" y="3409"/>
                  </a:lnTo>
                  <a:lnTo>
                    <a:pt x="7437" y="3407"/>
                  </a:lnTo>
                  <a:lnTo>
                    <a:pt x="7443" y="3404"/>
                  </a:lnTo>
                  <a:lnTo>
                    <a:pt x="7451" y="3393"/>
                  </a:lnTo>
                  <a:lnTo>
                    <a:pt x="7457" y="3382"/>
                  </a:lnTo>
                  <a:lnTo>
                    <a:pt x="7465" y="3372"/>
                  </a:lnTo>
                  <a:lnTo>
                    <a:pt x="7473" y="3361"/>
                  </a:lnTo>
                  <a:lnTo>
                    <a:pt x="7481" y="3350"/>
                  </a:lnTo>
                  <a:lnTo>
                    <a:pt x="7490" y="3340"/>
                  </a:lnTo>
                  <a:lnTo>
                    <a:pt x="7499" y="3330"/>
                  </a:lnTo>
                  <a:lnTo>
                    <a:pt x="7509" y="3318"/>
                  </a:lnTo>
                  <a:lnTo>
                    <a:pt x="7509" y="3305"/>
                  </a:lnTo>
                  <a:lnTo>
                    <a:pt x="7509" y="3291"/>
                  </a:lnTo>
                  <a:lnTo>
                    <a:pt x="7509" y="3277"/>
                  </a:lnTo>
                  <a:lnTo>
                    <a:pt x="7509" y="3262"/>
                  </a:lnTo>
                  <a:lnTo>
                    <a:pt x="7509" y="3248"/>
                  </a:lnTo>
                  <a:lnTo>
                    <a:pt x="7509" y="3234"/>
                  </a:lnTo>
                  <a:lnTo>
                    <a:pt x="7509" y="3219"/>
                  </a:lnTo>
                  <a:lnTo>
                    <a:pt x="7509" y="3205"/>
                  </a:lnTo>
                  <a:lnTo>
                    <a:pt x="7502" y="3184"/>
                  </a:lnTo>
                  <a:lnTo>
                    <a:pt x="7495" y="3163"/>
                  </a:lnTo>
                  <a:lnTo>
                    <a:pt x="7488" y="3141"/>
                  </a:lnTo>
                  <a:lnTo>
                    <a:pt x="7479" y="3120"/>
                  </a:lnTo>
                  <a:lnTo>
                    <a:pt x="7472" y="3099"/>
                  </a:lnTo>
                  <a:lnTo>
                    <a:pt x="7462" y="3077"/>
                  </a:lnTo>
                  <a:lnTo>
                    <a:pt x="7454" y="3057"/>
                  </a:lnTo>
                  <a:lnTo>
                    <a:pt x="7443" y="3036"/>
                  </a:lnTo>
                  <a:lnTo>
                    <a:pt x="7440" y="3013"/>
                  </a:lnTo>
                  <a:lnTo>
                    <a:pt x="7436" y="2991"/>
                  </a:lnTo>
                  <a:lnTo>
                    <a:pt x="7433" y="2967"/>
                  </a:lnTo>
                  <a:lnTo>
                    <a:pt x="7429" y="2944"/>
                  </a:lnTo>
                  <a:lnTo>
                    <a:pt x="7425" y="2921"/>
                  </a:lnTo>
                  <a:lnTo>
                    <a:pt x="7422" y="2896"/>
                  </a:lnTo>
                  <a:lnTo>
                    <a:pt x="7419" y="2871"/>
                  </a:lnTo>
                  <a:lnTo>
                    <a:pt x="7414" y="2846"/>
                  </a:lnTo>
                  <a:lnTo>
                    <a:pt x="7419" y="2793"/>
                  </a:lnTo>
                  <a:lnTo>
                    <a:pt x="7422" y="2738"/>
                  </a:lnTo>
                  <a:lnTo>
                    <a:pt x="7425" y="2683"/>
                  </a:lnTo>
                  <a:lnTo>
                    <a:pt x="7429" y="2627"/>
                  </a:lnTo>
                  <a:lnTo>
                    <a:pt x="7433" y="2572"/>
                  </a:lnTo>
                  <a:lnTo>
                    <a:pt x="7436" y="2515"/>
                  </a:lnTo>
                  <a:lnTo>
                    <a:pt x="7440" y="2459"/>
                  </a:lnTo>
                  <a:lnTo>
                    <a:pt x="7443" y="2402"/>
                  </a:lnTo>
                  <a:lnTo>
                    <a:pt x="7451" y="2384"/>
                  </a:lnTo>
                  <a:lnTo>
                    <a:pt x="7457" y="2365"/>
                  </a:lnTo>
                  <a:lnTo>
                    <a:pt x="7465" y="2346"/>
                  </a:lnTo>
                  <a:lnTo>
                    <a:pt x="7473" y="2325"/>
                  </a:lnTo>
                  <a:lnTo>
                    <a:pt x="7481" y="2304"/>
                  </a:lnTo>
                  <a:lnTo>
                    <a:pt x="7490" y="2284"/>
                  </a:lnTo>
                  <a:lnTo>
                    <a:pt x="7499" y="2262"/>
                  </a:lnTo>
                  <a:lnTo>
                    <a:pt x="7509" y="2241"/>
                  </a:lnTo>
                  <a:lnTo>
                    <a:pt x="7528" y="2212"/>
                  </a:lnTo>
                  <a:lnTo>
                    <a:pt x="7547" y="2185"/>
                  </a:lnTo>
                  <a:lnTo>
                    <a:pt x="7566" y="2156"/>
                  </a:lnTo>
                  <a:lnTo>
                    <a:pt x="7586" y="2126"/>
                  </a:lnTo>
                  <a:lnTo>
                    <a:pt x="7606" y="2097"/>
                  </a:lnTo>
                  <a:lnTo>
                    <a:pt x="7628" y="2067"/>
                  </a:lnTo>
                  <a:lnTo>
                    <a:pt x="7649" y="2036"/>
                  </a:lnTo>
                  <a:lnTo>
                    <a:pt x="7670" y="2004"/>
                  </a:lnTo>
                  <a:lnTo>
                    <a:pt x="7684" y="1969"/>
                  </a:lnTo>
                  <a:lnTo>
                    <a:pt x="7700" y="1934"/>
                  </a:lnTo>
                  <a:lnTo>
                    <a:pt x="7716" y="1899"/>
                  </a:lnTo>
                  <a:lnTo>
                    <a:pt x="7732" y="1862"/>
                  </a:lnTo>
                  <a:lnTo>
                    <a:pt x="7749" y="1827"/>
                  </a:lnTo>
                  <a:lnTo>
                    <a:pt x="7768" y="1792"/>
                  </a:lnTo>
                  <a:lnTo>
                    <a:pt x="7785" y="1757"/>
                  </a:lnTo>
                  <a:lnTo>
                    <a:pt x="7803" y="1721"/>
                  </a:lnTo>
                  <a:lnTo>
                    <a:pt x="7824" y="1721"/>
                  </a:lnTo>
                  <a:lnTo>
                    <a:pt x="7847" y="1719"/>
                  </a:lnTo>
                  <a:lnTo>
                    <a:pt x="7870" y="1717"/>
                  </a:lnTo>
                  <a:lnTo>
                    <a:pt x="7893" y="1715"/>
                  </a:lnTo>
                  <a:lnTo>
                    <a:pt x="7918" y="1712"/>
                  </a:lnTo>
                  <a:lnTo>
                    <a:pt x="7943" y="1709"/>
                  </a:lnTo>
                  <a:lnTo>
                    <a:pt x="7967" y="1706"/>
                  </a:lnTo>
                  <a:lnTo>
                    <a:pt x="7992" y="1702"/>
                  </a:lnTo>
                  <a:lnTo>
                    <a:pt x="7999" y="1698"/>
                  </a:lnTo>
                  <a:lnTo>
                    <a:pt x="8007" y="1695"/>
                  </a:lnTo>
                  <a:lnTo>
                    <a:pt x="8014" y="1691"/>
                  </a:lnTo>
                  <a:lnTo>
                    <a:pt x="8022" y="1686"/>
                  </a:lnTo>
                  <a:lnTo>
                    <a:pt x="8030" y="1682"/>
                  </a:lnTo>
                  <a:lnTo>
                    <a:pt x="8039" y="1677"/>
                  </a:lnTo>
                  <a:lnTo>
                    <a:pt x="8048" y="1670"/>
                  </a:lnTo>
                  <a:lnTo>
                    <a:pt x="8058" y="1664"/>
                  </a:lnTo>
                  <a:lnTo>
                    <a:pt x="8079" y="1665"/>
                  </a:lnTo>
                  <a:lnTo>
                    <a:pt x="8100" y="1666"/>
                  </a:lnTo>
                  <a:lnTo>
                    <a:pt x="8122" y="1667"/>
                  </a:lnTo>
                  <a:lnTo>
                    <a:pt x="8143" y="1670"/>
                  </a:lnTo>
                  <a:lnTo>
                    <a:pt x="8164" y="1673"/>
                  </a:lnTo>
                  <a:lnTo>
                    <a:pt x="8186" y="1676"/>
                  </a:lnTo>
                  <a:lnTo>
                    <a:pt x="8207" y="1680"/>
                  </a:lnTo>
                  <a:lnTo>
                    <a:pt x="8229" y="1683"/>
                  </a:lnTo>
                  <a:lnTo>
                    <a:pt x="8232" y="1683"/>
                  </a:lnTo>
                  <a:lnTo>
                    <a:pt x="8235" y="1681"/>
                  </a:lnTo>
                  <a:lnTo>
                    <a:pt x="8239" y="1680"/>
                  </a:lnTo>
                  <a:lnTo>
                    <a:pt x="8242" y="1677"/>
                  </a:lnTo>
                  <a:lnTo>
                    <a:pt x="8246" y="1675"/>
                  </a:lnTo>
                  <a:lnTo>
                    <a:pt x="8250" y="1671"/>
                  </a:lnTo>
                  <a:lnTo>
                    <a:pt x="8253" y="1668"/>
                  </a:lnTo>
                  <a:lnTo>
                    <a:pt x="8256" y="1664"/>
                  </a:lnTo>
                  <a:lnTo>
                    <a:pt x="8267" y="1668"/>
                  </a:lnTo>
                  <a:lnTo>
                    <a:pt x="8278" y="1671"/>
                  </a:lnTo>
                  <a:lnTo>
                    <a:pt x="8289" y="1676"/>
                  </a:lnTo>
                  <a:lnTo>
                    <a:pt x="8300" y="1680"/>
                  </a:lnTo>
                  <a:lnTo>
                    <a:pt x="8312" y="1684"/>
                  </a:lnTo>
                  <a:lnTo>
                    <a:pt x="8325" y="1690"/>
                  </a:lnTo>
                  <a:lnTo>
                    <a:pt x="8337" y="1695"/>
                  </a:lnTo>
                  <a:lnTo>
                    <a:pt x="8351" y="1702"/>
                  </a:lnTo>
                  <a:lnTo>
                    <a:pt x="8373" y="1698"/>
                  </a:lnTo>
                  <a:lnTo>
                    <a:pt x="8394" y="1695"/>
                  </a:lnTo>
                  <a:lnTo>
                    <a:pt x="8415" y="1692"/>
                  </a:lnTo>
                  <a:lnTo>
                    <a:pt x="8438" y="1687"/>
                  </a:lnTo>
                  <a:lnTo>
                    <a:pt x="8460" y="1684"/>
                  </a:lnTo>
                  <a:lnTo>
                    <a:pt x="8482" y="1681"/>
                  </a:lnTo>
                  <a:lnTo>
                    <a:pt x="8507" y="1677"/>
                  </a:lnTo>
                  <a:lnTo>
                    <a:pt x="8530" y="1674"/>
                  </a:lnTo>
                  <a:lnTo>
                    <a:pt x="8530" y="1681"/>
                  </a:lnTo>
                  <a:lnTo>
                    <a:pt x="8532" y="1690"/>
                  </a:lnTo>
                  <a:lnTo>
                    <a:pt x="8532" y="1698"/>
                  </a:lnTo>
                  <a:lnTo>
                    <a:pt x="8533" y="1708"/>
                  </a:lnTo>
                  <a:lnTo>
                    <a:pt x="8534" y="1718"/>
                  </a:lnTo>
                  <a:lnTo>
                    <a:pt x="8535" y="1728"/>
                  </a:lnTo>
                  <a:lnTo>
                    <a:pt x="8537" y="1739"/>
                  </a:lnTo>
                  <a:lnTo>
                    <a:pt x="8540" y="1749"/>
                  </a:lnTo>
                  <a:lnTo>
                    <a:pt x="8572" y="1753"/>
                  </a:lnTo>
                  <a:lnTo>
                    <a:pt x="8604" y="1757"/>
                  </a:lnTo>
                  <a:lnTo>
                    <a:pt x="8636" y="1760"/>
                  </a:lnTo>
                  <a:lnTo>
                    <a:pt x="8668" y="1763"/>
                  </a:lnTo>
                  <a:lnTo>
                    <a:pt x="8700" y="1767"/>
                  </a:lnTo>
                  <a:lnTo>
                    <a:pt x="8732" y="1771"/>
                  </a:lnTo>
                  <a:lnTo>
                    <a:pt x="8764" y="1774"/>
                  </a:lnTo>
                  <a:lnTo>
                    <a:pt x="8796" y="1778"/>
                  </a:lnTo>
                  <a:lnTo>
                    <a:pt x="8799" y="1778"/>
                  </a:lnTo>
                  <a:lnTo>
                    <a:pt x="8803" y="1779"/>
                  </a:lnTo>
                  <a:lnTo>
                    <a:pt x="8807" y="1781"/>
                  </a:lnTo>
                  <a:lnTo>
                    <a:pt x="8810" y="1783"/>
                  </a:lnTo>
                  <a:lnTo>
                    <a:pt x="8813" y="1787"/>
                  </a:lnTo>
                  <a:lnTo>
                    <a:pt x="8818" y="1790"/>
                  </a:lnTo>
                  <a:lnTo>
                    <a:pt x="8821" y="1793"/>
                  </a:lnTo>
                  <a:lnTo>
                    <a:pt x="8824" y="1796"/>
                  </a:lnTo>
                  <a:lnTo>
                    <a:pt x="8825" y="1801"/>
                  </a:lnTo>
                  <a:lnTo>
                    <a:pt x="8826" y="1804"/>
                  </a:lnTo>
                  <a:lnTo>
                    <a:pt x="8827" y="1808"/>
                  </a:lnTo>
                  <a:lnTo>
                    <a:pt x="8830" y="1812"/>
                  </a:lnTo>
                  <a:lnTo>
                    <a:pt x="8832" y="1817"/>
                  </a:lnTo>
                  <a:lnTo>
                    <a:pt x="8836" y="1822"/>
                  </a:lnTo>
                  <a:lnTo>
                    <a:pt x="8840" y="1828"/>
                  </a:lnTo>
                  <a:lnTo>
                    <a:pt x="8843" y="1835"/>
                  </a:lnTo>
                  <a:lnTo>
                    <a:pt x="8840" y="1838"/>
                  </a:lnTo>
                  <a:lnTo>
                    <a:pt x="8836" y="1843"/>
                  </a:lnTo>
                  <a:lnTo>
                    <a:pt x="8832" y="1849"/>
                  </a:lnTo>
                  <a:lnTo>
                    <a:pt x="8829" y="1855"/>
                  </a:lnTo>
                  <a:lnTo>
                    <a:pt x="8825" y="1861"/>
                  </a:lnTo>
                  <a:lnTo>
                    <a:pt x="8822" y="1868"/>
                  </a:lnTo>
                  <a:lnTo>
                    <a:pt x="8819" y="1874"/>
                  </a:lnTo>
                  <a:lnTo>
                    <a:pt x="8814" y="1882"/>
                  </a:lnTo>
                  <a:lnTo>
                    <a:pt x="8822" y="1882"/>
                  </a:lnTo>
                  <a:lnTo>
                    <a:pt x="8830" y="1884"/>
                  </a:lnTo>
                  <a:lnTo>
                    <a:pt x="8840" y="1885"/>
                  </a:lnTo>
                  <a:lnTo>
                    <a:pt x="8848" y="1888"/>
                  </a:lnTo>
                  <a:lnTo>
                    <a:pt x="8859" y="1890"/>
                  </a:lnTo>
                  <a:lnTo>
                    <a:pt x="8869" y="1893"/>
                  </a:lnTo>
                  <a:lnTo>
                    <a:pt x="8879" y="1898"/>
                  </a:lnTo>
                  <a:lnTo>
                    <a:pt x="8890" y="1901"/>
                  </a:lnTo>
                  <a:lnTo>
                    <a:pt x="8891" y="1908"/>
                  </a:lnTo>
                  <a:lnTo>
                    <a:pt x="8892" y="1917"/>
                  </a:lnTo>
                  <a:lnTo>
                    <a:pt x="8893" y="1925"/>
                  </a:lnTo>
                  <a:lnTo>
                    <a:pt x="8896" y="1935"/>
                  </a:lnTo>
                  <a:lnTo>
                    <a:pt x="8899" y="1945"/>
                  </a:lnTo>
                  <a:lnTo>
                    <a:pt x="8902" y="1955"/>
                  </a:lnTo>
                  <a:lnTo>
                    <a:pt x="8906" y="1966"/>
                  </a:lnTo>
                  <a:lnTo>
                    <a:pt x="8909" y="1977"/>
                  </a:lnTo>
                  <a:lnTo>
                    <a:pt x="8917" y="1977"/>
                  </a:lnTo>
                  <a:lnTo>
                    <a:pt x="8925" y="1977"/>
                  </a:lnTo>
                  <a:lnTo>
                    <a:pt x="8934" y="1977"/>
                  </a:lnTo>
                  <a:lnTo>
                    <a:pt x="8943" y="1978"/>
                  </a:lnTo>
                  <a:lnTo>
                    <a:pt x="8953" y="1979"/>
                  </a:lnTo>
                  <a:lnTo>
                    <a:pt x="8964" y="1980"/>
                  </a:lnTo>
                  <a:lnTo>
                    <a:pt x="8974" y="1983"/>
                  </a:lnTo>
                  <a:lnTo>
                    <a:pt x="8985" y="1986"/>
                  </a:lnTo>
                  <a:lnTo>
                    <a:pt x="8986" y="1987"/>
                  </a:lnTo>
                  <a:lnTo>
                    <a:pt x="8988" y="1989"/>
                  </a:lnTo>
                  <a:lnTo>
                    <a:pt x="8990" y="1991"/>
                  </a:lnTo>
                  <a:lnTo>
                    <a:pt x="8994" y="1995"/>
                  </a:lnTo>
                  <a:lnTo>
                    <a:pt x="8997" y="1998"/>
                  </a:lnTo>
                  <a:lnTo>
                    <a:pt x="9000" y="2001"/>
                  </a:lnTo>
                  <a:lnTo>
                    <a:pt x="9004" y="2004"/>
                  </a:lnTo>
                  <a:lnTo>
                    <a:pt x="8997" y="2015"/>
                  </a:lnTo>
                  <a:lnTo>
                    <a:pt x="8989" y="2026"/>
                  </a:lnTo>
                  <a:lnTo>
                    <a:pt x="8982" y="2037"/>
                  </a:lnTo>
                  <a:lnTo>
                    <a:pt x="8974" y="2048"/>
                  </a:lnTo>
                  <a:lnTo>
                    <a:pt x="8966" y="2060"/>
                  </a:lnTo>
                  <a:lnTo>
                    <a:pt x="8957" y="2073"/>
                  </a:lnTo>
                  <a:lnTo>
                    <a:pt x="8948" y="2085"/>
                  </a:lnTo>
                  <a:lnTo>
                    <a:pt x="8938" y="2099"/>
                  </a:lnTo>
                  <a:lnTo>
                    <a:pt x="8944" y="2107"/>
                  </a:lnTo>
                  <a:lnTo>
                    <a:pt x="8952" y="2113"/>
                  </a:lnTo>
                  <a:lnTo>
                    <a:pt x="8958" y="2121"/>
                  </a:lnTo>
                  <a:lnTo>
                    <a:pt x="8966" y="2129"/>
                  </a:lnTo>
                  <a:lnTo>
                    <a:pt x="8973" y="2137"/>
                  </a:lnTo>
                  <a:lnTo>
                    <a:pt x="8980" y="2146"/>
                  </a:lnTo>
                  <a:lnTo>
                    <a:pt x="8987" y="2155"/>
                  </a:lnTo>
                  <a:lnTo>
                    <a:pt x="8995" y="2165"/>
                  </a:lnTo>
                  <a:lnTo>
                    <a:pt x="8995" y="2173"/>
                  </a:lnTo>
                  <a:lnTo>
                    <a:pt x="8995" y="2181"/>
                  </a:lnTo>
                  <a:lnTo>
                    <a:pt x="8995" y="2190"/>
                  </a:lnTo>
                  <a:lnTo>
                    <a:pt x="8995" y="2199"/>
                  </a:lnTo>
                  <a:lnTo>
                    <a:pt x="8995" y="2210"/>
                  </a:lnTo>
                  <a:lnTo>
                    <a:pt x="8995" y="2220"/>
                  </a:lnTo>
                  <a:lnTo>
                    <a:pt x="8995" y="2230"/>
                  </a:lnTo>
                  <a:lnTo>
                    <a:pt x="8995" y="2241"/>
                  </a:lnTo>
                  <a:lnTo>
                    <a:pt x="8990" y="2252"/>
                  </a:lnTo>
                  <a:lnTo>
                    <a:pt x="8987" y="2262"/>
                  </a:lnTo>
                  <a:lnTo>
                    <a:pt x="8983" y="2273"/>
                  </a:lnTo>
                  <a:lnTo>
                    <a:pt x="8979" y="2284"/>
                  </a:lnTo>
                  <a:lnTo>
                    <a:pt x="8974" y="2294"/>
                  </a:lnTo>
                  <a:lnTo>
                    <a:pt x="8969" y="2305"/>
                  </a:lnTo>
                  <a:lnTo>
                    <a:pt x="8964" y="2316"/>
                  </a:lnTo>
                  <a:lnTo>
                    <a:pt x="8956" y="2326"/>
                  </a:lnTo>
                  <a:lnTo>
                    <a:pt x="8953" y="2351"/>
                  </a:lnTo>
                  <a:lnTo>
                    <a:pt x="8950" y="2375"/>
                  </a:lnTo>
                  <a:lnTo>
                    <a:pt x="8946" y="2401"/>
                  </a:lnTo>
                  <a:lnTo>
                    <a:pt x="8942" y="2426"/>
                  </a:lnTo>
                  <a:lnTo>
                    <a:pt x="8939" y="2450"/>
                  </a:lnTo>
                  <a:lnTo>
                    <a:pt x="8935" y="2475"/>
                  </a:lnTo>
                  <a:lnTo>
                    <a:pt x="8932" y="2500"/>
                  </a:lnTo>
                  <a:lnTo>
                    <a:pt x="8928" y="2525"/>
                  </a:lnTo>
                  <a:lnTo>
                    <a:pt x="8924" y="2535"/>
                  </a:lnTo>
                  <a:lnTo>
                    <a:pt x="8921" y="2546"/>
                  </a:lnTo>
                  <a:lnTo>
                    <a:pt x="8918" y="2557"/>
                  </a:lnTo>
                  <a:lnTo>
                    <a:pt x="8914" y="2567"/>
                  </a:lnTo>
                  <a:lnTo>
                    <a:pt x="8910" y="2578"/>
                  </a:lnTo>
                  <a:lnTo>
                    <a:pt x="8907" y="2589"/>
                  </a:lnTo>
                  <a:lnTo>
                    <a:pt x="8903" y="2599"/>
                  </a:lnTo>
                  <a:lnTo>
                    <a:pt x="8900" y="2610"/>
                  </a:lnTo>
                  <a:lnTo>
                    <a:pt x="8892" y="2617"/>
                  </a:lnTo>
                  <a:lnTo>
                    <a:pt x="8886" y="2624"/>
                  </a:lnTo>
                  <a:lnTo>
                    <a:pt x="8878" y="2631"/>
                  </a:lnTo>
                  <a:lnTo>
                    <a:pt x="8870" y="2638"/>
                  </a:lnTo>
                  <a:lnTo>
                    <a:pt x="8862" y="2645"/>
                  </a:lnTo>
                  <a:lnTo>
                    <a:pt x="8853" y="2653"/>
                  </a:lnTo>
                  <a:lnTo>
                    <a:pt x="8844" y="2659"/>
                  </a:lnTo>
                  <a:lnTo>
                    <a:pt x="8834" y="2667"/>
                  </a:lnTo>
                  <a:lnTo>
                    <a:pt x="8830" y="2671"/>
                  </a:lnTo>
                  <a:lnTo>
                    <a:pt x="8826" y="2675"/>
                  </a:lnTo>
                  <a:lnTo>
                    <a:pt x="8823" y="2681"/>
                  </a:lnTo>
                  <a:lnTo>
                    <a:pt x="8820" y="2687"/>
                  </a:lnTo>
                  <a:lnTo>
                    <a:pt x="8815" y="2693"/>
                  </a:lnTo>
                  <a:lnTo>
                    <a:pt x="8812" y="2700"/>
                  </a:lnTo>
                  <a:lnTo>
                    <a:pt x="8809" y="2707"/>
                  </a:lnTo>
                  <a:lnTo>
                    <a:pt x="8806" y="2714"/>
                  </a:lnTo>
                  <a:lnTo>
                    <a:pt x="8801" y="2735"/>
                  </a:lnTo>
                  <a:lnTo>
                    <a:pt x="8798" y="2756"/>
                  </a:lnTo>
                  <a:lnTo>
                    <a:pt x="8794" y="2778"/>
                  </a:lnTo>
                  <a:lnTo>
                    <a:pt x="8790" y="2800"/>
                  </a:lnTo>
                  <a:lnTo>
                    <a:pt x="8785" y="2822"/>
                  </a:lnTo>
                  <a:lnTo>
                    <a:pt x="8780" y="2846"/>
                  </a:lnTo>
                  <a:lnTo>
                    <a:pt x="8774" y="2869"/>
                  </a:lnTo>
                  <a:lnTo>
                    <a:pt x="8767" y="2894"/>
                  </a:lnTo>
                  <a:lnTo>
                    <a:pt x="8760" y="2908"/>
                  </a:lnTo>
                  <a:lnTo>
                    <a:pt x="8751" y="2922"/>
                  </a:lnTo>
                  <a:lnTo>
                    <a:pt x="8743" y="2937"/>
                  </a:lnTo>
                  <a:lnTo>
                    <a:pt x="8733" y="2951"/>
                  </a:lnTo>
                  <a:lnTo>
                    <a:pt x="8724" y="2966"/>
                  </a:lnTo>
                  <a:lnTo>
                    <a:pt x="8713" y="2982"/>
                  </a:lnTo>
                  <a:lnTo>
                    <a:pt x="8702" y="2999"/>
                  </a:lnTo>
                  <a:lnTo>
                    <a:pt x="8692" y="3017"/>
                  </a:lnTo>
                  <a:lnTo>
                    <a:pt x="8692" y="3023"/>
                  </a:lnTo>
                  <a:lnTo>
                    <a:pt x="8692" y="3030"/>
                  </a:lnTo>
                  <a:lnTo>
                    <a:pt x="8693" y="3038"/>
                  </a:lnTo>
                  <a:lnTo>
                    <a:pt x="8693" y="3046"/>
                  </a:lnTo>
                  <a:lnTo>
                    <a:pt x="8694" y="3054"/>
                  </a:lnTo>
                  <a:lnTo>
                    <a:pt x="8696" y="3062"/>
                  </a:lnTo>
                  <a:lnTo>
                    <a:pt x="8698" y="3072"/>
                  </a:lnTo>
                  <a:lnTo>
                    <a:pt x="8701" y="3083"/>
                  </a:lnTo>
                  <a:lnTo>
                    <a:pt x="8730" y="3097"/>
                  </a:lnTo>
                  <a:lnTo>
                    <a:pt x="8760" y="3111"/>
                  </a:lnTo>
                  <a:lnTo>
                    <a:pt x="8790" y="3125"/>
                  </a:lnTo>
                  <a:lnTo>
                    <a:pt x="8821" y="3140"/>
                  </a:lnTo>
                  <a:lnTo>
                    <a:pt x="8852" y="3156"/>
                  </a:lnTo>
                  <a:lnTo>
                    <a:pt x="8884" y="3171"/>
                  </a:lnTo>
                  <a:lnTo>
                    <a:pt x="8916" y="3188"/>
                  </a:lnTo>
                  <a:lnTo>
                    <a:pt x="8947" y="3205"/>
                  </a:lnTo>
                  <a:lnTo>
                    <a:pt x="8980" y="3227"/>
                  </a:lnTo>
                  <a:lnTo>
                    <a:pt x="9013" y="3250"/>
                  </a:lnTo>
                  <a:lnTo>
                    <a:pt x="9046" y="3273"/>
                  </a:lnTo>
                  <a:lnTo>
                    <a:pt x="9081" y="3296"/>
                  </a:lnTo>
                  <a:lnTo>
                    <a:pt x="9115" y="3321"/>
                  </a:lnTo>
                  <a:lnTo>
                    <a:pt x="9150" y="3345"/>
                  </a:lnTo>
                  <a:lnTo>
                    <a:pt x="9186" y="3370"/>
                  </a:lnTo>
                  <a:lnTo>
                    <a:pt x="9222" y="3394"/>
                  </a:lnTo>
                  <a:lnTo>
                    <a:pt x="9239" y="3415"/>
                  </a:lnTo>
                  <a:lnTo>
                    <a:pt x="9257" y="3437"/>
                  </a:lnTo>
                  <a:lnTo>
                    <a:pt x="9275" y="3458"/>
                  </a:lnTo>
                  <a:lnTo>
                    <a:pt x="9293" y="3479"/>
                  </a:lnTo>
                  <a:lnTo>
                    <a:pt x="9313" y="3501"/>
                  </a:lnTo>
                  <a:lnTo>
                    <a:pt x="9332" y="3522"/>
                  </a:lnTo>
                  <a:lnTo>
                    <a:pt x="9352" y="3543"/>
                  </a:lnTo>
                  <a:lnTo>
                    <a:pt x="9372" y="3565"/>
                  </a:lnTo>
                  <a:lnTo>
                    <a:pt x="9372" y="3568"/>
                  </a:lnTo>
                  <a:lnTo>
                    <a:pt x="9372" y="3572"/>
                  </a:lnTo>
                  <a:lnTo>
                    <a:pt x="9373" y="3575"/>
                  </a:lnTo>
                  <a:lnTo>
                    <a:pt x="9373" y="3580"/>
                  </a:lnTo>
                  <a:lnTo>
                    <a:pt x="9374" y="3585"/>
                  </a:lnTo>
                  <a:lnTo>
                    <a:pt x="9377" y="3590"/>
                  </a:lnTo>
                  <a:lnTo>
                    <a:pt x="9379" y="3596"/>
                  </a:lnTo>
                  <a:lnTo>
                    <a:pt x="9382" y="3602"/>
                  </a:lnTo>
                  <a:lnTo>
                    <a:pt x="9397" y="3620"/>
                  </a:lnTo>
                  <a:lnTo>
                    <a:pt x="9412" y="3638"/>
                  </a:lnTo>
                  <a:lnTo>
                    <a:pt x="9428" y="3657"/>
                  </a:lnTo>
                  <a:lnTo>
                    <a:pt x="9445" y="3675"/>
                  </a:lnTo>
                  <a:lnTo>
                    <a:pt x="9462" y="3694"/>
                  </a:lnTo>
                  <a:lnTo>
                    <a:pt x="9479" y="3713"/>
                  </a:lnTo>
                  <a:lnTo>
                    <a:pt x="9497" y="3733"/>
                  </a:lnTo>
                  <a:lnTo>
                    <a:pt x="9514" y="3754"/>
                  </a:lnTo>
                  <a:lnTo>
                    <a:pt x="9529" y="3776"/>
                  </a:lnTo>
                  <a:lnTo>
                    <a:pt x="9543" y="3798"/>
                  </a:lnTo>
                  <a:lnTo>
                    <a:pt x="9558" y="3821"/>
                  </a:lnTo>
                  <a:lnTo>
                    <a:pt x="9573" y="3845"/>
                  </a:lnTo>
                  <a:lnTo>
                    <a:pt x="9588" y="3869"/>
                  </a:lnTo>
                  <a:lnTo>
                    <a:pt x="9604" y="3893"/>
                  </a:lnTo>
                  <a:lnTo>
                    <a:pt x="9620" y="3918"/>
                  </a:lnTo>
                  <a:lnTo>
                    <a:pt x="9638" y="3943"/>
                  </a:lnTo>
                  <a:lnTo>
                    <a:pt x="9641" y="3943"/>
                  </a:lnTo>
                  <a:lnTo>
                    <a:pt x="9644" y="3942"/>
                  </a:lnTo>
                  <a:lnTo>
                    <a:pt x="9649" y="3942"/>
                  </a:lnTo>
                  <a:lnTo>
                    <a:pt x="9652" y="3941"/>
                  </a:lnTo>
                  <a:lnTo>
                    <a:pt x="9655" y="3940"/>
                  </a:lnTo>
                  <a:lnTo>
                    <a:pt x="9658" y="3939"/>
                  </a:lnTo>
                  <a:lnTo>
                    <a:pt x="9663" y="3937"/>
                  </a:lnTo>
                  <a:lnTo>
                    <a:pt x="9666" y="3934"/>
                  </a:lnTo>
                  <a:lnTo>
                    <a:pt x="9673" y="3916"/>
                  </a:lnTo>
                  <a:lnTo>
                    <a:pt x="9681" y="3898"/>
                  </a:lnTo>
                  <a:lnTo>
                    <a:pt x="9688" y="3881"/>
                  </a:lnTo>
                  <a:lnTo>
                    <a:pt x="9696" y="3862"/>
                  </a:lnTo>
                  <a:lnTo>
                    <a:pt x="9704" y="3845"/>
                  </a:lnTo>
                  <a:lnTo>
                    <a:pt x="9713" y="3827"/>
                  </a:lnTo>
                  <a:lnTo>
                    <a:pt x="9722" y="3809"/>
                  </a:lnTo>
                  <a:lnTo>
                    <a:pt x="9732" y="3792"/>
                  </a:lnTo>
                  <a:lnTo>
                    <a:pt x="9747" y="3746"/>
                  </a:lnTo>
                  <a:lnTo>
                    <a:pt x="9761" y="3699"/>
                  </a:lnTo>
                  <a:lnTo>
                    <a:pt x="9776" y="3653"/>
                  </a:lnTo>
                  <a:lnTo>
                    <a:pt x="9790" y="3606"/>
                  </a:lnTo>
                  <a:lnTo>
                    <a:pt x="9806" y="3559"/>
                  </a:lnTo>
                  <a:lnTo>
                    <a:pt x="9822" y="3511"/>
                  </a:lnTo>
                  <a:lnTo>
                    <a:pt x="9838" y="3462"/>
                  </a:lnTo>
                  <a:lnTo>
                    <a:pt x="9855" y="3413"/>
                  </a:lnTo>
                  <a:lnTo>
                    <a:pt x="9859" y="3389"/>
                  </a:lnTo>
                  <a:lnTo>
                    <a:pt x="9864" y="3363"/>
                  </a:lnTo>
                  <a:lnTo>
                    <a:pt x="9870" y="3339"/>
                  </a:lnTo>
                  <a:lnTo>
                    <a:pt x="9875" y="3313"/>
                  </a:lnTo>
                  <a:lnTo>
                    <a:pt x="9881" y="3287"/>
                  </a:lnTo>
                  <a:lnTo>
                    <a:pt x="9889" y="3261"/>
                  </a:lnTo>
                  <a:lnTo>
                    <a:pt x="9895" y="3233"/>
                  </a:lnTo>
                  <a:lnTo>
                    <a:pt x="9903" y="3205"/>
                  </a:lnTo>
                  <a:lnTo>
                    <a:pt x="9910" y="3198"/>
                  </a:lnTo>
                  <a:lnTo>
                    <a:pt x="9919" y="3191"/>
                  </a:lnTo>
                  <a:lnTo>
                    <a:pt x="9927" y="3184"/>
                  </a:lnTo>
                  <a:lnTo>
                    <a:pt x="9937" y="3175"/>
                  </a:lnTo>
                  <a:lnTo>
                    <a:pt x="9946" y="3168"/>
                  </a:lnTo>
                  <a:lnTo>
                    <a:pt x="9957" y="3158"/>
                  </a:lnTo>
                  <a:lnTo>
                    <a:pt x="9968" y="3150"/>
                  </a:lnTo>
                  <a:lnTo>
                    <a:pt x="9978" y="3139"/>
                  </a:lnTo>
                  <a:lnTo>
                    <a:pt x="9995" y="3132"/>
                  </a:lnTo>
                  <a:lnTo>
                    <a:pt x="10014" y="3123"/>
                  </a:lnTo>
                  <a:lnTo>
                    <a:pt x="10032" y="3115"/>
                  </a:lnTo>
                  <a:lnTo>
                    <a:pt x="10050" y="3105"/>
                  </a:lnTo>
                  <a:lnTo>
                    <a:pt x="10069" y="3095"/>
                  </a:lnTo>
                  <a:lnTo>
                    <a:pt x="10088" y="3085"/>
                  </a:lnTo>
                  <a:lnTo>
                    <a:pt x="10109" y="3074"/>
                  </a:lnTo>
                  <a:lnTo>
                    <a:pt x="10130" y="3063"/>
                  </a:lnTo>
                  <a:lnTo>
                    <a:pt x="10133" y="3065"/>
                  </a:lnTo>
                  <a:lnTo>
                    <a:pt x="10136" y="3066"/>
                  </a:lnTo>
                  <a:lnTo>
                    <a:pt x="10141" y="3067"/>
                  </a:lnTo>
                  <a:lnTo>
                    <a:pt x="10145" y="3070"/>
                  </a:lnTo>
                  <a:lnTo>
                    <a:pt x="10149" y="3072"/>
                  </a:lnTo>
                  <a:lnTo>
                    <a:pt x="10154" y="3075"/>
                  </a:lnTo>
                  <a:lnTo>
                    <a:pt x="10161" y="3079"/>
                  </a:lnTo>
                  <a:lnTo>
                    <a:pt x="10167" y="3083"/>
                  </a:lnTo>
                  <a:lnTo>
                    <a:pt x="10168" y="3081"/>
                  </a:lnTo>
                  <a:lnTo>
                    <a:pt x="10170" y="3079"/>
                  </a:lnTo>
                  <a:lnTo>
                    <a:pt x="10173" y="3076"/>
                  </a:lnTo>
                  <a:lnTo>
                    <a:pt x="10176" y="3074"/>
                  </a:lnTo>
                  <a:lnTo>
                    <a:pt x="10179" y="3071"/>
                  </a:lnTo>
                  <a:lnTo>
                    <a:pt x="10182" y="3067"/>
                  </a:lnTo>
                  <a:lnTo>
                    <a:pt x="10186" y="3063"/>
                  </a:lnTo>
                  <a:lnTo>
                    <a:pt x="10186" y="3059"/>
                  </a:lnTo>
                  <a:lnTo>
                    <a:pt x="10186" y="3055"/>
                  </a:lnTo>
                  <a:lnTo>
                    <a:pt x="10185" y="3050"/>
                  </a:lnTo>
                  <a:lnTo>
                    <a:pt x="10185" y="3043"/>
                  </a:lnTo>
                  <a:lnTo>
                    <a:pt x="10183" y="3037"/>
                  </a:lnTo>
                  <a:lnTo>
                    <a:pt x="10182" y="3030"/>
                  </a:lnTo>
                  <a:lnTo>
                    <a:pt x="10180" y="3023"/>
                  </a:lnTo>
                  <a:lnTo>
                    <a:pt x="10177" y="3017"/>
                  </a:lnTo>
                  <a:lnTo>
                    <a:pt x="10173" y="3013"/>
                  </a:lnTo>
                  <a:lnTo>
                    <a:pt x="10168" y="3009"/>
                  </a:lnTo>
                  <a:lnTo>
                    <a:pt x="10163" y="3006"/>
                  </a:lnTo>
                  <a:lnTo>
                    <a:pt x="10157" y="3003"/>
                  </a:lnTo>
                  <a:lnTo>
                    <a:pt x="10150" y="2998"/>
                  </a:lnTo>
                  <a:lnTo>
                    <a:pt x="10144" y="2995"/>
                  </a:lnTo>
                  <a:lnTo>
                    <a:pt x="10136" y="2992"/>
                  </a:lnTo>
                  <a:lnTo>
                    <a:pt x="10130" y="2988"/>
                  </a:lnTo>
                  <a:lnTo>
                    <a:pt x="10118" y="2974"/>
                  </a:lnTo>
                  <a:lnTo>
                    <a:pt x="10109" y="2958"/>
                  </a:lnTo>
                  <a:lnTo>
                    <a:pt x="10098" y="2942"/>
                  </a:lnTo>
                  <a:lnTo>
                    <a:pt x="10087" y="2926"/>
                  </a:lnTo>
                  <a:lnTo>
                    <a:pt x="10077" y="2909"/>
                  </a:lnTo>
                  <a:lnTo>
                    <a:pt x="10066" y="2891"/>
                  </a:lnTo>
                  <a:lnTo>
                    <a:pt x="10055" y="2874"/>
                  </a:lnTo>
                  <a:lnTo>
                    <a:pt x="10045" y="2855"/>
                  </a:lnTo>
                  <a:lnTo>
                    <a:pt x="10040" y="2845"/>
                  </a:lnTo>
                  <a:lnTo>
                    <a:pt x="10037" y="2834"/>
                  </a:lnTo>
                  <a:lnTo>
                    <a:pt x="10034" y="2823"/>
                  </a:lnTo>
                  <a:lnTo>
                    <a:pt x="10030" y="2812"/>
                  </a:lnTo>
                  <a:lnTo>
                    <a:pt x="10026" y="2800"/>
                  </a:lnTo>
                  <a:lnTo>
                    <a:pt x="10023" y="2788"/>
                  </a:lnTo>
                  <a:lnTo>
                    <a:pt x="10019" y="2774"/>
                  </a:lnTo>
                  <a:lnTo>
                    <a:pt x="10016" y="2761"/>
                  </a:lnTo>
                  <a:lnTo>
                    <a:pt x="10008" y="2753"/>
                  </a:lnTo>
                  <a:lnTo>
                    <a:pt x="10002" y="2746"/>
                  </a:lnTo>
                  <a:lnTo>
                    <a:pt x="9994" y="2736"/>
                  </a:lnTo>
                  <a:lnTo>
                    <a:pt x="9986" y="2726"/>
                  </a:lnTo>
                  <a:lnTo>
                    <a:pt x="9978" y="2717"/>
                  </a:lnTo>
                  <a:lnTo>
                    <a:pt x="9969" y="2706"/>
                  </a:lnTo>
                  <a:lnTo>
                    <a:pt x="9960" y="2697"/>
                  </a:lnTo>
                  <a:lnTo>
                    <a:pt x="9950" y="2686"/>
                  </a:lnTo>
                  <a:lnTo>
                    <a:pt x="9946" y="2678"/>
                  </a:lnTo>
                  <a:lnTo>
                    <a:pt x="9942" y="2670"/>
                  </a:lnTo>
                  <a:lnTo>
                    <a:pt x="9939" y="2660"/>
                  </a:lnTo>
                  <a:lnTo>
                    <a:pt x="9936" y="2651"/>
                  </a:lnTo>
                  <a:lnTo>
                    <a:pt x="9931" y="2641"/>
                  </a:lnTo>
                  <a:lnTo>
                    <a:pt x="9928" y="2630"/>
                  </a:lnTo>
                  <a:lnTo>
                    <a:pt x="9925" y="2621"/>
                  </a:lnTo>
                  <a:lnTo>
                    <a:pt x="9921" y="2610"/>
                  </a:lnTo>
                  <a:lnTo>
                    <a:pt x="9918" y="2585"/>
                  </a:lnTo>
                  <a:lnTo>
                    <a:pt x="9914" y="2560"/>
                  </a:lnTo>
                  <a:lnTo>
                    <a:pt x="9910" y="2534"/>
                  </a:lnTo>
                  <a:lnTo>
                    <a:pt x="9907" y="2509"/>
                  </a:lnTo>
                  <a:lnTo>
                    <a:pt x="9904" y="2483"/>
                  </a:lnTo>
                  <a:lnTo>
                    <a:pt x="9899" y="2457"/>
                  </a:lnTo>
                  <a:lnTo>
                    <a:pt x="9896" y="2430"/>
                  </a:lnTo>
                  <a:lnTo>
                    <a:pt x="9893" y="2402"/>
                  </a:lnTo>
                  <a:lnTo>
                    <a:pt x="9893" y="2384"/>
                  </a:lnTo>
                  <a:lnTo>
                    <a:pt x="9893" y="2366"/>
                  </a:lnTo>
                  <a:lnTo>
                    <a:pt x="9893" y="2349"/>
                  </a:lnTo>
                  <a:lnTo>
                    <a:pt x="9894" y="2331"/>
                  </a:lnTo>
                  <a:lnTo>
                    <a:pt x="9895" y="2314"/>
                  </a:lnTo>
                  <a:lnTo>
                    <a:pt x="9897" y="2295"/>
                  </a:lnTo>
                  <a:lnTo>
                    <a:pt x="9899" y="2277"/>
                  </a:lnTo>
                  <a:lnTo>
                    <a:pt x="9903" y="2260"/>
                  </a:lnTo>
                  <a:lnTo>
                    <a:pt x="9913" y="2221"/>
                  </a:lnTo>
                  <a:lnTo>
                    <a:pt x="9924" y="2180"/>
                  </a:lnTo>
                  <a:lnTo>
                    <a:pt x="9935" y="2140"/>
                  </a:lnTo>
                  <a:lnTo>
                    <a:pt x="9946" y="2098"/>
                  </a:lnTo>
                  <a:lnTo>
                    <a:pt x="9958" y="2057"/>
                  </a:lnTo>
                  <a:lnTo>
                    <a:pt x="9970" y="2014"/>
                  </a:lnTo>
                  <a:lnTo>
                    <a:pt x="9983" y="1971"/>
                  </a:lnTo>
                  <a:lnTo>
                    <a:pt x="9997" y="1929"/>
                  </a:lnTo>
                  <a:lnTo>
                    <a:pt x="9998" y="1925"/>
                  </a:lnTo>
                  <a:lnTo>
                    <a:pt x="9999" y="1922"/>
                  </a:lnTo>
                  <a:lnTo>
                    <a:pt x="10001" y="1918"/>
                  </a:lnTo>
                  <a:lnTo>
                    <a:pt x="10003" y="1915"/>
                  </a:lnTo>
                  <a:lnTo>
                    <a:pt x="10006" y="1911"/>
                  </a:lnTo>
                  <a:lnTo>
                    <a:pt x="10009" y="1907"/>
                  </a:lnTo>
                  <a:lnTo>
                    <a:pt x="10013" y="1904"/>
                  </a:lnTo>
                  <a:lnTo>
                    <a:pt x="10016" y="1901"/>
                  </a:lnTo>
                  <a:lnTo>
                    <a:pt x="10016" y="1883"/>
                  </a:lnTo>
                  <a:lnTo>
                    <a:pt x="10015" y="1866"/>
                  </a:lnTo>
                  <a:lnTo>
                    <a:pt x="10013" y="1847"/>
                  </a:lnTo>
                  <a:lnTo>
                    <a:pt x="10010" y="1829"/>
                  </a:lnTo>
                  <a:lnTo>
                    <a:pt x="10007" y="1812"/>
                  </a:lnTo>
                  <a:lnTo>
                    <a:pt x="10004" y="1794"/>
                  </a:lnTo>
                  <a:lnTo>
                    <a:pt x="10001" y="1776"/>
                  </a:lnTo>
                  <a:lnTo>
                    <a:pt x="9997" y="1759"/>
                  </a:lnTo>
                  <a:lnTo>
                    <a:pt x="10001" y="1751"/>
                  </a:lnTo>
                  <a:lnTo>
                    <a:pt x="10004" y="1745"/>
                  </a:lnTo>
                  <a:lnTo>
                    <a:pt x="10007" y="1738"/>
                  </a:lnTo>
                  <a:lnTo>
                    <a:pt x="10011" y="1730"/>
                  </a:lnTo>
                  <a:lnTo>
                    <a:pt x="10015" y="1724"/>
                  </a:lnTo>
                  <a:lnTo>
                    <a:pt x="10018" y="1716"/>
                  </a:lnTo>
                  <a:lnTo>
                    <a:pt x="10022" y="1709"/>
                  </a:lnTo>
                  <a:lnTo>
                    <a:pt x="10025" y="1702"/>
                  </a:lnTo>
                  <a:lnTo>
                    <a:pt x="10033" y="1701"/>
                  </a:lnTo>
                  <a:lnTo>
                    <a:pt x="10039" y="1700"/>
                  </a:lnTo>
                  <a:lnTo>
                    <a:pt x="10047" y="1698"/>
                  </a:lnTo>
                  <a:lnTo>
                    <a:pt x="10055" y="1696"/>
                  </a:lnTo>
                  <a:lnTo>
                    <a:pt x="10063" y="1693"/>
                  </a:lnTo>
                  <a:lnTo>
                    <a:pt x="10072" y="1690"/>
                  </a:lnTo>
                  <a:lnTo>
                    <a:pt x="10081" y="1686"/>
                  </a:lnTo>
                  <a:lnTo>
                    <a:pt x="10092" y="1683"/>
                  </a:lnTo>
                  <a:lnTo>
                    <a:pt x="10095" y="1680"/>
                  </a:lnTo>
                  <a:lnTo>
                    <a:pt x="10099" y="1676"/>
                  </a:lnTo>
                  <a:lnTo>
                    <a:pt x="10102" y="1673"/>
                  </a:lnTo>
                  <a:lnTo>
                    <a:pt x="10105" y="1669"/>
                  </a:lnTo>
                  <a:lnTo>
                    <a:pt x="10110" y="1665"/>
                  </a:lnTo>
                  <a:lnTo>
                    <a:pt x="10113" y="1662"/>
                  </a:lnTo>
                  <a:lnTo>
                    <a:pt x="10116" y="1659"/>
                  </a:lnTo>
                  <a:lnTo>
                    <a:pt x="10120" y="1654"/>
                  </a:lnTo>
                  <a:lnTo>
                    <a:pt x="10119" y="1651"/>
                  </a:lnTo>
                  <a:lnTo>
                    <a:pt x="10118" y="1648"/>
                  </a:lnTo>
                  <a:lnTo>
                    <a:pt x="10116" y="1644"/>
                  </a:lnTo>
                  <a:lnTo>
                    <a:pt x="10114" y="1641"/>
                  </a:lnTo>
                  <a:lnTo>
                    <a:pt x="10111" y="1637"/>
                  </a:lnTo>
                  <a:lnTo>
                    <a:pt x="10108" y="1633"/>
                  </a:lnTo>
                  <a:lnTo>
                    <a:pt x="10104" y="1630"/>
                  </a:lnTo>
                  <a:lnTo>
                    <a:pt x="10101" y="1627"/>
                  </a:lnTo>
                  <a:lnTo>
                    <a:pt x="10105" y="1627"/>
                  </a:lnTo>
                  <a:lnTo>
                    <a:pt x="10110" y="1627"/>
                  </a:lnTo>
                  <a:lnTo>
                    <a:pt x="10115" y="1626"/>
                  </a:lnTo>
                  <a:lnTo>
                    <a:pt x="10121" y="1626"/>
                  </a:lnTo>
                  <a:lnTo>
                    <a:pt x="10128" y="1625"/>
                  </a:lnTo>
                  <a:lnTo>
                    <a:pt x="10134" y="1622"/>
                  </a:lnTo>
                  <a:lnTo>
                    <a:pt x="10142" y="1620"/>
                  </a:lnTo>
                  <a:lnTo>
                    <a:pt x="10148" y="1617"/>
                  </a:lnTo>
                  <a:lnTo>
                    <a:pt x="10149" y="1617"/>
                  </a:lnTo>
                  <a:lnTo>
                    <a:pt x="10150" y="1618"/>
                  </a:lnTo>
                  <a:lnTo>
                    <a:pt x="10151" y="1620"/>
                  </a:lnTo>
                  <a:lnTo>
                    <a:pt x="10154" y="1622"/>
                  </a:lnTo>
                  <a:lnTo>
                    <a:pt x="10157" y="1626"/>
                  </a:lnTo>
                  <a:lnTo>
                    <a:pt x="10160" y="1629"/>
                  </a:lnTo>
                  <a:lnTo>
                    <a:pt x="10164" y="1632"/>
                  </a:lnTo>
                  <a:lnTo>
                    <a:pt x="10167" y="1636"/>
                  </a:lnTo>
                  <a:lnTo>
                    <a:pt x="10172" y="1636"/>
                  </a:lnTo>
                  <a:lnTo>
                    <a:pt x="10176" y="1636"/>
                  </a:lnTo>
                  <a:lnTo>
                    <a:pt x="10181" y="1636"/>
                  </a:lnTo>
                  <a:lnTo>
                    <a:pt x="10188" y="1636"/>
                  </a:lnTo>
                  <a:lnTo>
                    <a:pt x="10194" y="1636"/>
                  </a:lnTo>
                  <a:lnTo>
                    <a:pt x="10200" y="1636"/>
                  </a:lnTo>
                  <a:lnTo>
                    <a:pt x="10208" y="1636"/>
                  </a:lnTo>
                  <a:lnTo>
                    <a:pt x="10214" y="1636"/>
                  </a:lnTo>
                  <a:lnTo>
                    <a:pt x="10222" y="1629"/>
                  </a:lnTo>
                  <a:lnTo>
                    <a:pt x="10230" y="1621"/>
                  </a:lnTo>
                  <a:lnTo>
                    <a:pt x="10239" y="1615"/>
                  </a:lnTo>
                  <a:lnTo>
                    <a:pt x="10248" y="1607"/>
                  </a:lnTo>
                  <a:lnTo>
                    <a:pt x="10259" y="1600"/>
                  </a:lnTo>
                  <a:lnTo>
                    <a:pt x="10269" y="1594"/>
                  </a:lnTo>
                  <a:lnTo>
                    <a:pt x="10279" y="1586"/>
                  </a:lnTo>
                  <a:lnTo>
                    <a:pt x="10290" y="1579"/>
                  </a:lnTo>
                  <a:lnTo>
                    <a:pt x="10293" y="1586"/>
                  </a:lnTo>
                  <a:lnTo>
                    <a:pt x="10297" y="1594"/>
                  </a:lnTo>
                  <a:lnTo>
                    <a:pt x="10301" y="1601"/>
                  </a:lnTo>
                  <a:lnTo>
                    <a:pt x="10304" y="1609"/>
                  </a:lnTo>
                  <a:lnTo>
                    <a:pt x="10308" y="1617"/>
                  </a:lnTo>
                  <a:lnTo>
                    <a:pt x="10311" y="1626"/>
                  </a:lnTo>
                  <a:lnTo>
                    <a:pt x="10315" y="1635"/>
                  </a:lnTo>
                  <a:lnTo>
                    <a:pt x="10319" y="1645"/>
                  </a:lnTo>
                  <a:lnTo>
                    <a:pt x="10322" y="1645"/>
                  </a:lnTo>
                  <a:lnTo>
                    <a:pt x="10325" y="1644"/>
                  </a:lnTo>
                  <a:lnTo>
                    <a:pt x="10329" y="1642"/>
                  </a:lnTo>
                  <a:lnTo>
                    <a:pt x="10333" y="1639"/>
                  </a:lnTo>
                  <a:lnTo>
                    <a:pt x="10336" y="1636"/>
                  </a:lnTo>
                  <a:lnTo>
                    <a:pt x="10340" y="1633"/>
                  </a:lnTo>
                  <a:lnTo>
                    <a:pt x="10343" y="1630"/>
                  </a:lnTo>
                  <a:lnTo>
                    <a:pt x="10347" y="1627"/>
                  </a:lnTo>
                  <a:lnTo>
                    <a:pt x="10348" y="1619"/>
                  </a:lnTo>
                  <a:lnTo>
                    <a:pt x="10349" y="1611"/>
                  </a:lnTo>
                  <a:lnTo>
                    <a:pt x="10351" y="1602"/>
                  </a:lnTo>
                  <a:lnTo>
                    <a:pt x="10353" y="1593"/>
                  </a:lnTo>
                  <a:lnTo>
                    <a:pt x="10356" y="1582"/>
                  </a:lnTo>
                  <a:lnTo>
                    <a:pt x="10359" y="1572"/>
                  </a:lnTo>
                  <a:lnTo>
                    <a:pt x="10363" y="1562"/>
                  </a:lnTo>
                  <a:lnTo>
                    <a:pt x="10366" y="1551"/>
                  </a:lnTo>
                  <a:lnTo>
                    <a:pt x="10373" y="1558"/>
                  </a:lnTo>
                  <a:lnTo>
                    <a:pt x="10381" y="1567"/>
                  </a:lnTo>
                  <a:lnTo>
                    <a:pt x="10387" y="1575"/>
                  </a:lnTo>
                  <a:lnTo>
                    <a:pt x="10396" y="1585"/>
                  </a:lnTo>
                  <a:lnTo>
                    <a:pt x="10403" y="1595"/>
                  </a:lnTo>
                  <a:lnTo>
                    <a:pt x="10413" y="1605"/>
                  </a:lnTo>
                  <a:lnTo>
                    <a:pt x="10422" y="1616"/>
                  </a:lnTo>
                  <a:lnTo>
                    <a:pt x="10432" y="1627"/>
                  </a:lnTo>
                  <a:lnTo>
                    <a:pt x="10435" y="1627"/>
                  </a:lnTo>
                  <a:lnTo>
                    <a:pt x="10439" y="1627"/>
                  </a:lnTo>
                  <a:lnTo>
                    <a:pt x="10443" y="1626"/>
                  </a:lnTo>
                  <a:lnTo>
                    <a:pt x="10446" y="1626"/>
                  </a:lnTo>
                  <a:lnTo>
                    <a:pt x="10450" y="1625"/>
                  </a:lnTo>
                  <a:lnTo>
                    <a:pt x="10453" y="1622"/>
                  </a:lnTo>
                  <a:lnTo>
                    <a:pt x="10456" y="1620"/>
                  </a:lnTo>
                  <a:lnTo>
                    <a:pt x="10461" y="1617"/>
                  </a:lnTo>
                  <a:lnTo>
                    <a:pt x="10461" y="1614"/>
                  </a:lnTo>
                  <a:lnTo>
                    <a:pt x="10462" y="1610"/>
                  </a:lnTo>
                  <a:lnTo>
                    <a:pt x="10464" y="1606"/>
                  </a:lnTo>
                  <a:lnTo>
                    <a:pt x="10466" y="1603"/>
                  </a:lnTo>
                  <a:lnTo>
                    <a:pt x="10469" y="1599"/>
                  </a:lnTo>
                  <a:lnTo>
                    <a:pt x="10472" y="1596"/>
                  </a:lnTo>
                  <a:lnTo>
                    <a:pt x="10476" y="1593"/>
                  </a:lnTo>
                  <a:lnTo>
                    <a:pt x="10479" y="1588"/>
                  </a:lnTo>
                  <a:lnTo>
                    <a:pt x="10494" y="1588"/>
                  </a:lnTo>
                  <a:lnTo>
                    <a:pt x="10508" y="1588"/>
                  </a:lnTo>
                  <a:lnTo>
                    <a:pt x="10522" y="1588"/>
                  </a:lnTo>
                  <a:lnTo>
                    <a:pt x="10536" y="1588"/>
                  </a:lnTo>
                  <a:lnTo>
                    <a:pt x="10550" y="1588"/>
                  </a:lnTo>
                  <a:lnTo>
                    <a:pt x="10564" y="1588"/>
                  </a:lnTo>
                  <a:lnTo>
                    <a:pt x="10579" y="1588"/>
                  </a:lnTo>
                  <a:lnTo>
                    <a:pt x="10593" y="1588"/>
                  </a:lnTo>
                  <a:lnTo>
                    <a:pt x="10596" y="1593"/>
                  </a:lnTo>
                  <a:lnTo>
                    <a:pt x="10599" y="1596"/>
                  </a:lnTo>
                  <a:lnTo>
                    <a:pt x="10604" y="1599"/>
                  </a:lnTo>
                  <a:lnTo>
                    <a:pt x="10607" y="1603"/>
                  </a:lnTo>
                  <a:lnTo>
                    <a:pt x="10610" y="1606"/>
                  </a:lnTo>
                  <a:lnTo>
                    <a:pt x="10614" y="1610"/>
                  </a:lnTo>
                  <a:lnTo>
                    <a:pt x="10618" y="1614"/>
                  </a:lnTo>
                  <a:lnTo>
                    <a:pt x="10621" y="1617"/>
                  </a:lnTo>
                  <a:lnTo>
                    <a:pt x="10625" y="1617"/>
                  </a:lnTo>
                  <a:lnTo>
                    <a:pt x="10630" y="1617"/>
                  </a:lnTo>
                  <a:lnTo>
                    <a:pt x="10636" y="1616"/>
                  </a:lnTo>
                  <a:lnTo>
                    <a:pt x="10641" y="1616"/>
                  </a:lnTo>
                  <a:lnTo>
                    <a:pt x="10647" y="1615"/>
                  </a:lnTo>
                  <a:lnTo>
                    <a:pt x="10655" y="1613"/>
                  </a:lnTo>
                  <a:lnTo>
                    <a:pt x="10661" y="1611"/>
                  </a:lnTo>
                  <a:lnTo>
                    <a:pt x="10669" y="1607"/>
                  </a:lnTo>
                  <a:lnTo>
                    <a:pt x="10670" y="1606"/>
                  </a:lnTo>
                  <a:lnTo>
                    <a:pt x="10672" y="1604"/>
                  </a:lnTo>
                  <a:lnTo>
                    <a:pt x="10674" y="1601"/>
                  </a:lnTo>
                  <a:lnTo>
                    <a:pt x="10677" y="1599"/>
                  </a:lnTo>
                  <a:lnTo>
                    <a:pt x="10680" y="1596"/>
                  </a:lnTo>
                  <a:lnTo>
                    <a:pt x="10684" y="1593"/>
                  </a:lnTo>
                  <a:lnTo>
                    <a:pt x="10687" y="1588"/>
                  </a:lnTo>
                  <a:lnTo>
                    <a:pt x="10694" y="1588"/>
                  </a:lnTo>
                  <a:lnTo>
                    <a:pt x="10702" y="1588"/>
                  </a:lnTo>
                  <a:lnTo>
                    <a:pt x="10709" y="1588"/>
                  </a:lnTo>
                  <a:lnTo>
                    <a:pt x="10717" y="1588"/>
                  </a:lnTo>
                  <a:lnTo>
                    <a:pt x="10725" y="1588"/>
                  </a:lnTo>
                  <a:lnTo>
                    <a:pt x="10734" y="1588"/>
                  </a:lnTo>
                  <a:lnTo>
                    <a:pt x="10743" y="1588"/>
                  </a:lnTo>
                  <a:lnTo>
                    <a:pt x="10754" y="1588"/>
                  </a:lnTo>
                  <a:lnTo>
                    <a:pt x="10754" y="1589"/>
                  </a:lnTo>
                  <a:lnTo>
                    <a:pt x="10754" y="1590"/>
                  </a:lnTo>
                  <a:lnTo>
                    <a:pt x="10754" y="1593"/>
                  </a:lnTo>
                  <a:lnTo>
                    <a:pt x="10755" y="1595"/>
                  </a:lnTo>
                  <a:lnTo>
                    <a:pt x="10756" y="1598"/>
                  </a:lnTo>
                  <a:lnTo>
                    <a:pt x="10757" y="1601"/>
                  </a:lnTo>
                  <a:lnTo>
                    <a:pt x="10759" y="1604"/>
                  </a:lnTo>
                  <a:lnTo>
                    <a:pt x="10763" y="1607"/>
                  </a:lnTo>
                  <a:lnTo>
                    <a:pt x="10773" y="1607"/>
                  </a:lnTo>
                  <a:lnTo>
                    <a:pt x="10784" y="1607"/>
                  </a:lnTo>
                  <a:lnTo>
                    <a:pt x="10795" y="1607"/>
                  </a:lnTo>
                  <a:lnTo>
                    <a:pt x="10805" y="1607"/>
                  </a:lnTo>
                  <a:lnTo>
                    <a:pt x="10816" y="1607"/>
                  </a:lnTo>
                  <a:lnTo>
                    <a:pt x="10827" y="1607"/>
                  </a:lnTo>
                  <a:lnTo>
                    <a:pt x="10837" y="1607"/>
                  </a:lnTo>
                  <a:lnTo>
                    <a:pt x="10848" y="1607"/>
                  </a:lnTo>
                  <a:lnTo>
                    <a:pt x="10852" y="1618"/>
                  </a:lnTo>
                  <a:lnTo>
                    <a:pt x="10857" y="1629"/>
                  </a:lnTo>
                  <a:lnTo>
                    <a:pt x="10862" y="1639"/>
                  </a:lnTo>
                  <a:lnTo>
                    <a:pt x="10868" y="1650"/>
                  </a:lnTo>
                  <a:lnTo>
                    <a:pt x="10875" y="1661"/>
                  </a:lnTo>
                  <a:lnTo>
                    <a:pt x="10881" y="1671"/>
                  </a:lnTo>
                  <a:lnTo>
                    <a:pt x="10889" y="1682"/>
                  </a:lnTo>
                  <a:lnTo>
                    <a:pt x="10896" y="1693"/>
                  </a:lnTo>
                  <a:lnTo>
                    <a:pt x="10895" y="1696"/>
                  </a:lnTo>
                  <a:lnTo>
                    <a:pt x="10894" y="1700"/>
                  </a:lnTo>
                  <a:lnTo>
                    <a:pt x="10892" y="1703"/>
                  </a:lnTo>
                  <a:lnTo>
                    <a:pt x="10890" y="1708"/>
                  </a:lnTo>
                  <a:lnTo>
                    <a:pt x="10886" y="1713"/>
                  </a:lnTo>
                  <a:lnTo>
                    <a:pt x="10883" y="1717"/>
                  </a:lnTo>
                  <a:lnTo>
                    <a:pt x="10880" y="1724"/>
                  </a:lnTo>
                  <a:lnTo>
                    <a:pt x="10877" y="1730"/>
                  </a:lnTo>
                  <a:lnTo>
                    <a:pt x="10883" y="1748"/>
                  </a:lnTo>
                  <a:lnTo>
                    <a:pt x="10891" y="1766"/>
                  </a:lnTo>
                  <a:lnTo>
                    <a:pt x="10898" y="1785"/>
                  </a:lnTo>
                  <a:lnTo>
                    <a:pt x="10905" y="1803"/>
                  </a:lnTo>
                  <a:lnTo>
                    <a:pt x="10912" y="1822"/>
                  </a:lnTo>
                  <a:lnTo>
                    <a:pt x="10919" y="1841"/>
                  </a:lnTo>
                  <a:lnTo>
                    <a:pt x="10926" y="1861"/>
                  </a:lnTo>
                  <a:lnTo>
                    <a:pt x="10933" y="1882"/>
                  </a:lnTo>
                  <a:lnTo>
                    <a:pt x="10941" y="1921"/>
                  </a:lnTo>
                  <a:lnTo>
                    <a:pt x="10947" y="1959"/>
                  </a:lnTo>
                  <a:lnTo>
                    <a:pt x="10955" y="1999"/>
                  </a:lnTo>
                  <a:lnTo>
                    <a:pt x="10962" y="2037"/>
                  </a:lnTo>
                  <a:lnTo>
                    <a:pt x="10969" y="2077"/>
                  </a:lnTo>
                  <a:lnTo>
                    <a:pt x="10976" y="2115"/>
                  </a:lnTo>
                  <a:lnTo>
                    <a:pt x="10982" y="2155"/>
                  </a:lnTo>
                  <a:lnTo>
                    <a:pt x="10990" y="2194"/>
                  </a:lnTo>
                  <a:lnTo>
                    <a:pt x="11001" y="2197"/>
                  </a:lnTo>
                  <a:lnTo>
                    <a:pt x="11011" y="2203"/>
                  </a:lnTo>
                  <a:lnTo>
                    <a:pt x="11022" y="2208"/>
                  </a:lnTo>
                  <a:lnTo>
                    <a:pt x="11033" y="2213"/>
                  </a:lnTo>
                  <a:lnTo>
                    <a:pt x="11043" y="2220"/>
                  </a:lnTo>
                  <a:lnTo>
                    <a:pt x="11054" y="2227"/>
                  </a:lnTo>
                  <a:lnTo>
                    <a:pt x="11065" y="2234"/>
                  </a:lnTo>
                  <a:lnTo>
                    <a:pt x="11075" y="2241"/>
                  </a:lnTo>
                  <a:lnTo>
                    <a:pt x="11075" y="2255"/>
                  </a:lnTo>
                  <a:lnTo>
                    <a:pt x="11075" y="2269"/>
                  </a:lnTo>
                  <a:lnTo>
                    <a:pt x="11075" y="2284"/>
                  </a:lnTo>
                  <a:lnTo>
                    <a:pt x="11075" y="2298"/>
                  </a:lnTo>
                  <a:lnTo>
                    <a:pt x="11075" y="2311"/>
                  </a:lnTo>
                  <a:lnTo>
                    <a:pt x="11075" y="2326"/>
                  </a:lnTo>
                  <a:lnTo>
                    <a:pt x="11075" y="2340"/>
                  </a:lnTo>
                  <a:lnTo>
                    <a:pt x="11075" y="2354"/>
                  </a:lnTo>
                  <a:lnTo>
                    <a:pt x="11072" y="2365"/>
                  </a:lnTo>
                  <a:lnTo>
                    <a:pt x="11068" y="2375"/>
                  </a:lnTo>
                  <a:lnTo>
                    <a:pt x="11064" y="2387"/>
                  </a:lnTo>
                  <a:lnTo>
                    <a:pt x="11060" y="2398"/>
                  </a:lnTo>
                  <a:lnTo>
                    <a:pt x="11055" y="2410"/>
                  </a:lnTo>
                  <a:lnTo>
                    <a:pt x="11050" y="2422"/>
                  </a:lnTo>
                  <a:lnTo>
                    <a:pt x="11044" y="2435"/>
                  </a:lnTo>
                  <a:lnTo>
                    <a:pt x="11037" y="2449"/>
                  </a:lnTo>
                  <a:lnTo>
                    <a:pt x="11034" y="2470"/>
                  </a:lnTo>
                  <a:lnTo>
                    <a:pt x="11030" y="2492"/>
                  </a:lnTo>
                  <a:lnTo>
                    <a:pt x="11026" y="2513"/>
                  </a:lnTo>
                  <a:lnTo>
                    <a:pt x="11023" y="2534"/>
                  </a:lnTo>
                  <a:lnTo>
                    <a:pt x="11020" y="2556"/>
                  </a:lnTo>
                  <a:lnTo>
                    <a:pt x="11016" y="2577"/>
                  </a:lnTo>
                  <a:lnTo>
                    <a:pt x="11012" y="2598"/>
                  </a:lnTo>
                  <a:lnTo>
                    <a:pt x="11009" y="2619"/>
                  </a:lnTo>
                  <a:lnTo>
                    <a:pt x="11002" y="2630"/>
                  </a:lnTo>
                  <a:lnTo>
                    <a:pt x="10994" y="2641"/>
                  </a:lnTo>
                  <a:lnTo>
                    <a:pt x="10987" y="2652"/>
                  </a:lnTo>
                  <a:lnTo>
                    <a:pt x="10979" y="2662"/>
                  </a:lnTo>
                  <a:lnTo>
                    <a:pt x="10971" y="2675"/>
                  </a:lnTo>
                  <a:lnTo>
                    <a:pt x="10962" y="2687"/>
                  </a:lnTo>
                  <a:lnTo>
                    <a:pt x="10953" y="2700"/>
                  </a:lnTo>
                  <a:lnTo>
                    <a:pt x="10943" y="2714"/>
                  </a:lnTo>
                  <a:lnTo>
                    <a:pt x="10943" y="2721"/>
                  </a:lnTo>
                  <a:lnTo>
                    <a:pt x="10943" y="2729"/>
                  </a:lnTo>
                  <a:lnTo>
                    <a:pt x="10943" y="2736"/>
                  </a:lnTo>
                  <a:lnTo>
                    <a:pt x="10943" y="2743"/>
                  </a:lnTo>
                  <a:lnTo>
                    <a:pt x="10943" y="2752"/>
                  </a:lnTo>
                  <a:lnTo>
                    <a:pt x="10943" y="2761"/>
                  </a:lnTo>
                  <a:lnTo>
                    <a:pt x="10943" y="2770"/>
                  </a:lnTo>
                  <a:lnTo>
                    <a:pt x="10943" y="2780"/>
                  </a:lnTo>
                  <a:lnTo>
                    <a:pt x="10954" y="2798"/>
                  </a:lnTo>
                  <a:lnTo>
                    <a:pt x="10964" y="2817"/>
                  </a:lnTo>
                  <a:lnTo>
                    <a:pt x="10975" y="2836"/>
                  </a:lnTo>
                  <a:lnTo>
                    <a:pt x="10987" y="2857"/>
                  </a:lnTo>
                  <a:lnTo>
                    <a:pt x="10998" y="2878"/>
                  </a:lnTo>
                  <a:lnTo>
                    <a:pt x="11010" y="2898"/>
                  </a:lnTo>
                  <a:lnTo>
                    <a:pt x="11024" y="2919"/>
                  </a:lnTo>
                  <a:lnTo>
                    <a:pt x="11037" y="2941"/>
                  </a:lnTo>
                  <a:lnTo>
                    <a:pt x="11041" y="2941"/>
                  </a:lnTo>
                  <a:lnTo>
                    <a:pt x="11044" y="2941"/>
                  </a:lnTo>
                  <a:lnTo>
                    <a:pt x="11048" y="2941"/>
                  </a:lnTo>
                  <a:lnTo>
                    <a:pt x="11052" y="2942"/>
                  </a:lnTo>
                  <a:lnTo>
                    <a:pt x="11055" y="2943"/>
                  </a:lnTo>
                  <a:lnTo>
                    <a:pt x="11058" y="2945"/>
                  </a:lnTo>
                  <a:lnTo>
                    <a:pt x="11062" y="2947"/>
                  </a:lnTo>
                  <a:lnTo>
                    <a:pt x="11066" y="2950"/>
                  </a:lnTo>
                  <a:lnTo>
                    <a:pt x="11069" y="2954"/>
                  </a:lnTo>
                  <a:lnTo>
                    <a:pt x="11073" y="2958"/>
                  </a:lnTo>
                  <a:lnTo>
                    <a:pt x="11076" y="2961"/>
                  </a:lnTo>
                  <a:lnTo>
                    <a:pt x="11080" y="2965"/>
                  </a:lnTo>
                  <a:lnTo>
                    <a:pt x="11084" y="2971"/>
                  </a:lnTo>
                  <a:lnTo>
                    <a:pt x="11087" y="2975"/>
                  </a:lnTo>
                  <a:lnTo>
                    <a:pt x="11090" y="2981"/>
                  </a:lnTo>
                  <a:lnTo>
                    <a:pt x="11094" y="2988"/>
                  </a:lnTo>
                  <a:lnTo>
                    <a:pt x="11108" y="2992"/>
                  </a:lnTo>
                  <a:lnTo>
                    <a:pt x="11124" y="2995"/>
                  </a:lnTo>
                  <a:lnTo>
                    <a:pt x="11140" y="2999"/>
                  </a:lnTo>
                  <a:lnTo>
                    <a:pt x="11156" y="3004"/>
                  </a:lnTo>
                  <a:lnTo>
                    <a:pt x="11173" y="3008"/>
                  </a:lnTo>
                  <a:lnTo>
                    <a:pt x="11192" y="3013"/>
                  </a:lnTo>
                  <a:lnTo>
                    <a:pt x="11209" y="3019"/>
                  </a:lnTo>
                  <a:lnTo>
                    <a:pt x="11227" y="3026"/>
                  </a:lnTo>
                  <a:lnTo>
                    <a:pt x="11237" y="3029"/>
                  </a:lnTo>
                  <a:lnTo>
                    <a:pt x="11248" y="3035"/>
                  </a:lnTo>
                  <a:lnTo>
                    <a:pt x="11259" y="3040"/>
                  </a:lnTo>
                  <a:lnTo>
                    <a:pt x="11271" y="3046"/>
                  </a:lnTo>
                  <a:lnTo>
                    <a:pt x="11282" y="3053"/>
                  </a:lnTo>
                  <a:lnTo>
                    <a:pt x="11294" y="3059"/>
                  </a:lnTo>
                  <a:lnTo>
                    <a:pt x="11307" y="3066"/>
                  </a:lnTo>
                  <a:lnTo>
                    <a:pt x="11321" y="3073"/>
                  </a:lnTo>
                  <a:lnTo>
                    <a:pt x="11343" y="3116"/>
                  </a:lnTo>
                  <a:lnTo>
                    <a:pt x="11365" y="3159"/>
                  </a:lnTo>
                  <a:lnTo>
                    <a:pt x="11388" y="3204"/>
                  </a:lnTo>
                  <a:lnTo>
                    <a:pt x="11412" y="3249"/>
                  </a:lnTo>
                  <a:lnTo>
                    <a:pt x="11436" y="3295"/>
                  </a:lnTo>
                  <a:lnTo>
                    <a:pt x="11460" y="3341"/>
                  </a:lnTo>
                  <a:lnTo>
                    <a:pt x="11485" y="3387"/>
                  </a:lnTo>
                  <a:lnTo>
                    <a:pt x="11511" y="3433"/>
                  </a:lnTo>
                  <a:lnTo>
                    <a:pt x="11514" y="3461"/>
                  </a:lnTo>
                  <a:lnTo>
                    <a:pt x="11519" y="3491"/>
                  </a:lnTo>
                  <a:lnTo>
                    <a:pt x="11524" y="3521"/>
                  </a:lnTo>
                  <a:lnTo>
                    <a:pt x="11530" y="3552"/>
                  </a:lnTo>
                  <a:lnTo>
                    <a:pt x="11536" y="3583"/>
                  </a:lnTo>
                  <a:lnTo>
                    <a:pt x="11544" y="3615"/>
                  </a:lnTo>
                  <a:lnTo>
                    <a:pt x="11550" y="3646"/>
                  </a:lnTo>
                  <a:lnTo>
                    <a:pt x="11558" y="3678"/>
                  </a:lnTo>
                  <a:lnTo>
                    <a:pt x="11558" y="3703"/>
                  </a:lnTo>
                  <a:lnTo>
                    <a:pt x="11559" y="3728"/>
                  </a:lnTo>
                  <a:lnTo>
                    <a:pt x="11561" y="3754"/>
                  </a:lnTo>
                  <a:lnTo>
                    <a:pt x="11564" y="3779"/>
                  </a:lnTo>
                  <a:lnTo>
                    <a:pt x="11566" y="3805"/>
                  </a:lnTo>
                  <a:lnTo>
                    <a:pt x="11569" y="3831"/>
                  </a:lnTo>
                  <a:lnTo>
                    <a:pt x="11572" y="3858"/>
                  </a:lnTo>
                  <a:lnTo>
                    <a:pt x="11577" y="3886"/>
                  </a:lnTo>
                  <a:lnTo>
                    <a:pt x="11577" y="3915"/>
                  </a:lnTo>
                  <a:lnTo>
                    <a:pt x="11577" y="3945"/>
                  </a:lnTo>
                  <a:lnTo>
                    <a:pt x="11577" y="3974"/>
                  </a:lnTo>
                  <a:lnTo>
                    <a:pt x="11577" y="4005"/>
                  </a:lnTo>
                  <a:lnTo>
                    <a:pt x="11577" y="4037"/>
                  </a:lnTo>
                  <a:lnTo>
                    <a:pt x="11577" y="4068"/>
                  </a:lnTo>
                  <a:lnTo>
                    <a:pt x="11577" y="4100"/>
                  </a:lnTo>
                  <a:lnTo>
                    <a:pt x="11577" y="4132"/>
                  </a:lnTo>
                  <a:lnTo>
                    <a:pt x="11580" y="4146"/>
                  </a:lnTo>
                  <a:lnTo>
                    <a:pt x="11583" y="4160"/>
                  </a:lnTo>
                  <a:lnTo>
                    <a:pt x="11587" y="4175"/>
                  </a:lnTo>
                  <a:lnTo>
                    <a:pt x="11591" y="4189"/>
                  </a:lnTo>
                  <a:lnTo>
                    <a:pt x="11594" y="4203"/>
                  </a:lnTo>
                  <a:lnTo>
                    <a:pt x="11598" y="4218"/>
                  </a:lnTo>
                  <a:lnTo>
                    <a:pt x="11601" y="4231"/>
                  </a:lnTo>
                  <a:lnTo>
                    <a:pt x="11605" y="4245"/>
                  </a:lnTo>
                  <a:lnTo>
                    <a:pt x="11606" y="4246"/>
                  </a:lnTo>
                  <a:lnTo>
                    <a:pt x="11607" y="4247"/>
                  </a:lnTo>
                  <a:lnTo>
                    <a:pt x="11609" y="4250"/>
                  </a:lnTo>
                  <a:lnTo>
                    <a:pt x="11611" y="4252"/>
                  </a:lnTo>
                  <a:lnTo>
                    <a:pt x="11613" y="4254"/>
                  </a:lnTo>
                  <a:lnTo>
                    <a:pt x="11616" y="4257"/>
                  </a:lnTo>
                  <a:lnTo>
                    <a:pt x="11621" y="4261"/>
                  </a:lnTo>
                  <a:lnTo>
                    <a:pt x="11624" y="4265"/>
                  </a:lnTo>
                  <a:lnTo>
                    <a:pt x="11624" y="4275"/>
                  </a:lnTo>
                  <a:lnTo>
                    <a:pt x="11624" y="4287"/>
                  </a:lnTo>
                  <a:lnTo>
                    <a:pt x="11624" y="4300"/>
                  </a:lnTo>
                  <a:lnTo>
                    <a:pt x="11624" y="4313"/>
                  </a:lnTo>
                  <a:lnTo>
                    <a:pt x="11624" y="4326"/>
                  </a:lnTo>
                  <a:lnTo>
                    <a:pt x="11624" y="4340"/>
                  </a:lnTo>
                  <a:lnTo>
                    <a:pt x="11624" y="4354"/>
                  </a:lnTo>
                  <a:lnTo>
                    <a:pt x="11624" y="4368"/>
                  </a:lnTo>
                  <a:lnTo>
                    <a:pt x="11616" y="4404"/>
                  </a:lnTo>
                  <a:lnTo>
                    <a:pt x="11610" y="4439"/>
                  </a:lnTo>
                  <a:lnTo>
                    <a:pt x="11602" y="4475"/>
                  </a:lnTo>
                  <a:lnTo>
                    <a:pt x="11594" y="4510"/>
                  </a:lnTo>
                  <a:lnTo>
                    <a:pt x="11586" y="4546"/>
                  </a:lnTo>
                  <a:lnTo>
                    <a:pt x="11577" y="4581"/>
                  </a:lnTo>
                  <a:lnTo>
                    <a:pt x="11568" y="4617"/>
                  </a:lnTo>
                  <a:lnTo>
                    <a:pt x="11558" y="4652"/>
                  </a:lnTo>
                  <a:lnTo>
                    <a:pt x="11558" y="4677"/>
                  </a:lnTo>
                  <a:lnTo>
                    <a:pt x="11558" y="4702"/>
                  </a:lnTo>
                  <a:lnTo>
                    <a:pt x="11558" y="4727"/>
                  </a:lnTo>
                  <a:lnTo>
                    <a:pt x="11556" y="4753"/>
                  </a:lnTo>
                  <a:lnTo>
                    <a:pt x="11555" y="4779"/>
                  </a:lnTo>
                  <a:lnTo>
                    <a:pt x="11553" y="4805"/>
                  </a:lnTo>
                  <a:lnTo>
                    <a:pt x="11551" y="4832"/>
                  </a:lnTo>
                  <a:lnTo>
                    <a:pt x="11548" y="4860"/>
                  </a:lnTo>
                  <a:lnTo>
                    <a:pt x="11540" y="4907"/>
                  </a:lnTo>
                  <a:lnTo>
                    <a:pt x="11534" y="4953"/>
                  </a:lnTo>
                  <a:lnTo>
                    <a:pt x="11527" y="4999"/>
                  </a:lnTo>
                  <a:lnTo>
                    <a:pt x="11518" y="5045"/>
                  </a:lnTo>
                  <a:lnTo>
                    <a:pt x="11511" y="5093"/>
                  </a:lnTo>
                  <a:lnTo>
                    <a:pt x="11501" y="5140"/>
                  </a:lnTo>
                  <a:lnTo>
                    <a:pt x="11492" y="5189"/>
                  </a:lnTo>
                  <a:lnTo>
                    <a:pt x="11482" y="5238"/>
                  </a:lnTo>
                  <a:lnTo>
                    <a:pt x="11428" y="5423"/>
                  </a:lnTo>
                  <a:lnTo>
                    <a:pt x="11374" y="5609"/>
                  </a:lnTo>
                  <a:lnTo>
                    <a:pt x="11319" y="5795"/>
                  </a:lnTo>
                  <a:lnTo>
                    <a:pt x="11263" y="5982"/>
                  </a:lnTo>
                  <a:lnTo>
                    <a:pt x="11208" y="6170"/>
                  </a:lnTo>
                  <a:lnTo>
                    <a:pt x="11151" y="6356"/>
                  </a:lnTo>
                  <a:lnTo>
                    <a:pt x="11094" y="6544"/>
                  </a:lnTo>
                  <a:lnTo>
                    <a:pt x="11037" y="6733"/>
                  </a:lnTo>
                  <a:lnTo>
                    <a:pt x="11037" y="6761"/>
                  </a:lnTo>
                  <a:lnTo>
                    <a:pt x="11037" y="6789"/>
                  </a:lnTo>
                  <a:lnTo>
                    <a:pt x="11037" y="6818"/>
                  </a:lnTo>
                  <a:lnTo>
                    <a:pt x="11037" y="6847"/>
                  </a:lnTo>
                  <a:lnTo>
                    <a:pt x="11037" y="6877"/>
                  </a:lnTo>
                  <a:lnTo>
                    <a:pt x="11037" y="6907"/>
                  </a:lnTo>
                  <a:lnTo>
                    <a:pt x="11037" y="6938"/>
                  </a:lnTo>
                  <a:lnTo>
                    <a:pt x="11037" y="6969"/>
                  </a:lnTo>
                  <a:lnTo>
                    <a:pt x="11038" y="6980"/>
                  </a:lnTo>
                  <a:lnTo>
                    <a:pt x="11039" y="6993"/>
                  </a:lnTo>
                  <a:lnTo>
                    <a:pt x="11041" y="7008"/>
                  </a:lnTo>
                  <a:lnTo>
                    <a:pt x="11043" y="7023"/>
                  </a:lnTo>
                  <a:lnTo>
                    <a:pt x="11046" y="7040"/>
                  </a:lnTo>
                  <a:lnTo>
                    <a:pt x="11050" y="7057"/>
                  </a:lnTo>
                  <a:lnTo>
                    <a:pt x="11053" y="7074"/>
                  </a:lnTo>
                  <a:lnTo>
                    <a:pt x="11056" y="7091"/>
                  </a:lnTo>
                  <a:lnTo>
                    <a:pt x="11056" y="7109"/>
                  </a:lnTo>
                  <a:lnTo>
                    <a:pt x="11056" y="7127"/>
                  </a:lnTo>
                  <a:lnTo>
                    <a:pt x="11056" y="7145"/>
                  </a:lnTo>
                  <a:lnTo>
                    <a:pt x="11056" y="7163"/>
                  </a:lnTo>
                  <a:lnTo>
                    <a:pt x="11056" y="7181"/>
                  </a:lnTo>
                  <a:lnTo>
                    <a:pt x="11056" y="7198"/>
                  </a:lnTo>
                  <a:lnTo>
                    <a:pt x="11056" y="7216"/>
                  </a:lnTo>
                  <a:lnTo>
                    <a:pt x="11056" y="7233"/>
                  </a:lnTo>
                  <a:lnTo>
                    <a:pt x="11059" y="7244"/>
                  </a:lnTo>
                  <a:lnTo>
                    <a:pt x="11064" y="7255"/>
                  </a:lnTo>
                  <a:lnTo>
                    <a:pt x="11067" y="7266"/>
                  </a:lnTo>
                  <a:lnTo>
                    <a:pt x="11070" y="7277"/>
                  </a:lnTo>
                  <a:lnTo>
                    <a:pt x="11074" y="7289"/>
                  </a:lnTo>
                  <a:lnTo>
                    <a:pt x="11077" y="7301"/>
                  </a:lnTo>
                  <a:lnTo>
                    <a:pt x="11081" y="7314"/>
                  </a:lnTo>
                  <a:lnTo>
                    <a:pt x="11085" y="7328"/>
                  </a:lnTo>
                  <a:lnTo>
                    <a:pt x="11091" y="7335"/>
                  </a:lnTo>
                  <a:lnTo>
                    <a:pt x="11099" y="7342"/>
                  </a:lnTo>
                  <a:lnTo>
                    <a:pt x="11106" y="7349"/>
                  </a:lnTo>
                  <a:lnTo>
                    <a:pt x="11114" y="7357"/>
                  </a:lnTo>
                  <a:lnTo>
                    <a:pt x="11122" y="7363"/>
                  </a:lnTo>
                  <a:lnTo>
                    <a:pt x="11131" y="7371"/>
                  </a:lnTo>
                  <a:lnTo>
                    <a:pt x="11140" y="7378"/>
                  </a:lnTo>
                  <a:lnTo>
                    <a:pt x="11151" y="7385"/>
                  </a:lnTo>
                  <a:lnTo>
                    <a:pt x="11165" y="7403"/>
                  </a:lnTo>
                  <a:lnTo>
                    <a:pt x="11180" y="7422"/>
                  </a:lnTo>
                  <a:lnTo>
                    <a:pt x="11194" y="7441"/>
                  </a:lnTo>
                  <a:lnTo>
                    <a:pt x="11209" y="7461"/>
                  </a:lnTo>
                  <a:lnTo>
                    <a:pt x="11224" y="7483"/>
                  </a:lnTo>
                  <a:lnTo>
                    <a:pt x="11240" y="7503"/>
                  </a:lnTo>
                  <a:lnTo>
                    <a:pt x="11257" y="7524"/>
                  </a:lnTo>
                  <a:lnTo>
                    <a:pt x="11274" y="7546"/>
                  </a:lnTo>
                  <a:lnTo>
                    <a:pt x="11277" y="7549"/>
                  </a:lnTo>
                  <a:lnTo>
                    <a:pt x="11281" y="7553"/>
                  </a:lnTo>
                  <a:lnTo>
                    <a:pt x="11284" y="7556"/>
                  </a:lnTo>
                  <a:lnTo>
                    <a:pt x="11289" y="7559"/>
                  </a:lnTo>
                  <a:lnTo>
                    <a:pt x="11294" y="7564"/>
                  </a:lnTo>
                  <a:lnTo>
                    <a:pt x="11299" y="7567"/>
                  </a:lnTo>
                  <a:lnTo>
                    <a:pt x="11305" y="7570"/>
                  </a:lnTo>
                  <a:lnTo>
                    <a:pt x="11312" y="7574"/>
                  </a:lnTo>
                  <a:lnTo>
                    <a:pt x="11322" y="7591"/>
                  </a:lnTo>
                  <a:lnTo>
                    <a:pt x="11333" y="7610"/>
                  </a:lnTo>
                  <a:lnTo>
                    <a:pt x="11344" y="7627"/>
                  </a:lnTo>
                  <a:lnTo>
                    <a:pt x="11356" y="7645"/>
                  </a:lnTo>
                  <a:lnTo>
                    <a:pt x="11368" y="7663"/>
                  </a:lnTo>
                  <a:lnTo>
                    <a:pt x="11379" y="7680"/>
                  </a:lnTo>
                  <a:lnTo>
                    <a:pt x="11392" y="7698"/>
                  </a:lnTo>
                  <a:lnTo>
                    <a:pt x="11406" y="7715"/>
                  </a:lnTo>
                  <a:lnTo>
                    <a:pt x="11406" y="7719"/>
                  </a:lnTo>
                  <a:lnTo>
                    <a:pt x="11406" y="7723"/>
                  </a:lnTo>
                  <a:lnTo>
                    <a:pt x="11407" y="7727"/>
                  </a:lnTo>
                  <a:lnTo>
                    <a:pt x="11407" y="7731"/>
                  </a:lnTo>
                  <a:lnTo>
                    <a:pt x="11408" y="7735"/>
                  </a:lnTo>
                  <a:lnTo>
                    <a:pt x="11410" y="7741"/>
                  </a:lnTo>
                  <a:lnTo>
                    <a:pt x="11412" y="7747"/>
                  </a:lnTo>
                  <a:lnTo>
                    <a:pt x="11416" y="7754"/>
                  </a:lnTo>
                  <a:lnTo>
                    <a:pt x="11426" y="7764"/>
                  </a:lnTo>
                  <a:lnTo>
                    <a:pt x="11437" y="7776"/>
                  </a:lnTo>
                  <a:lnTo>
                    <a:pt x="11448" y="7789"/>
                  </a:lnTo>
                  <a:lnTo>
                    <a:pt x="11458" y="7802"/>
                  </a:lnTo>
                  <a:lnTo>
                    <a:pt x="11469" y="7815"/>
                  </a:lnTo>
                  <a:lnTo>
                    <a:pt x="11480" y="7829"/>
                  </a:lnTo>
                  <a:lnTo>
                    <a:pt x="11490" y="7843"/>
                  </a:lnTo>
                  <a:lnTo>
                    <a:pt x="11501" y="7857"/>
                  </a:lnTo>
                  <a:lnTo>
                    <a:pt x="11526" y="7907"/>
                  </a:lnTo>
                  <a:lnTo>
                    <a:pt x="11552" y="7958"/>
                  </a:lnTo>
                  <a:lnTo>
                    <a:pt x="11579" y="8010"/>
                  </a:lnTo>
                  <a:lnTo>
                    <a:pt x="11606" y="8062"/>
                  </a:lnTo>
                  <a:lnTo>
                    <a:pt x="11633" y="8114"/>
                  </a:lnTo>
                  <a:lnTo>
                    <a:pt x="11662" y="8167"/>
                  </a:lnTo>
                  <a:lnTo>
                    <a:pt x="11690" y="8221"/>
                  </a:lnTo>
                  <a:lnTo>
                    <a:pt x="11719" y="8273"/>
                  </a:lnTo>
                  <a:lnTo>
                    <a:pt x="11719" y="8274"/>
                  </a:lnTo>
                  <a:lnTo>
                    <a:pt x="11720" y="8274"/>
                  </a:lnTo>
                  <a:lnTo>
                    <a:pt x="11722" y="8274"/>
                  </a:lnTo>
                  <a:lnTo>
                    <a:pt x="11724" y="8275"/>
                  </a:lnTo>
                  <a:lnTo>
                    <a:pt x="11727" y="8276"/>
                  </a:lnTo>
                  <a:lnTo>
                    <a:pt x="11730" y="8277"/>
                  </a:lnTo>
                  <a:lnTo>
                    <a:pt x="11734" y="8281"/>
                  </a:lnTo>
                  <a:lnTo>
                    <a:pt x="11737" y="8283"/>
                  </a:lnTo>
                  <a:lnTo>
                    <a:pt x="11752" y="8311"/>
                  </a:lnTo>
                  <a:lnTo>
                    <a:pt x="11766" y="8340"/>
                  </a:lnTo>
                  <a:lnTo>
                    <a:pt x="11781" y="8369"/>
                  </a:lnTo>
                  <a:lnTo>
                    <a:pt x="11796" y="8398"/>
                  </a:lnTo>
                  <a:lnTo>
                    <a:pt x="11810" y="8428"/>
                  </a:lnTo>
                  <a:lnTo>
                    <a:pt x="11826" y="8458"/>
                  </a:lnTo>
                  <a:lnTo>
                    <a:pt x="11842" y="8489"/>
                  </a:lnTo>
                  <a:lnTo>
                    <a:pt x="11861" y="8519"/>
                  </a:lnTo>
                  <a:lnTo>
                    <a:pt x="11882" y="8534"/>
                  </a:lnTo>
                  <a:lnTo>
                    <a:pt x="11904" y="8549"/>
                  </a:lnTo>
                  <a:lnTo>
                    <a:pt x="11928" y="8565"/>
                  </a:lnTo>
                  <a:lnTo>
                    <a:pt x="11951" y="8582"/>
                  </a:lnTo>
                  <a:lnTo>
                    <a:pt x="11976" y="8599"/>
                  </a:lnTo>
                  <a:lnTo>
                    <a:pt x="11999" y="8617"/>
                  </a:lnTo>
                  <a:lnTo>
                    <a:pt x="12025" y="8635"/>
                  </a:lnTo>
                  <a:lnTo>
                    <a:pt x="12049" y="8652"/>
                  </a:lnTo>
                  <a:lnTo>
                    <a:pt x="12049" y="8659"/>
                  </a:lnTo>
                  <a:lnTo>
                    <a:pt x="12051" y="8668"/>
                  </a:lnTo>
                  <a:lnTo>
                    <a:pt x="12053" y="8676"/>
                  </a:lnTo>
                  <a:lnTo>
                    <a:pt x="12055" y="8686"/>
                  </a:lnTo>
                  <a:lnTo>
                    <a:pt x="12058" y="8697"/>
                  </a:lnTo>
                  <a:lnTo>
                    <a:pt x="12061" y="8706"/>
                  </a:lnTo>
                  <a:lnTo>
                    <a:pt x="12064" y="8717"/>
                  </a:lnTo>
                  <a:lnTo>
                    <a:pt x="12069" y="8727"/>
                  </a:lnTo>
                  <a:lnTo>
                    <a:pt x="12069" y="8741"/>
                  </a:lnTo>
                  <a:lnTo>
                    <a:pt x="12069" y="8756"/>
                  </a:lnTo>
                  <a:lnTo>
                    <a:pt x="12069" y="8770"/>
                  </a:lnTo>
                  <a:lnTo>
                    <a:pt x="12069" y="8784"/>
                  </a:lnTo>
                  <a:lnTo>
                    <a:pt x="12069" y="8798"/>
                  </a:lnTo>
                  <a:lnTo>
                    <a:pt x="12069" y="8813"/>
                  </a:lnTo>
                  <a:lnTo>
                    <a:pt x="12069" y="8827"/>
                  </a:lnTo>
                  <a:lnTo>
                    <a:pt x="12069" y="8841"/>
                  </a:lnTo>
                  <a:lnTo>
                    <a:pt x="12061" y="8863"/>
                  </a:lnTo>
                  <a:lnTo>
                    <a:pt x="12054" y="8885"/>
                  </a:lnTo>
                  <a:lnTo>
                    <a:pt x="12046" y="8909"/>
                  </a:lnTo>
                  <a:lnTo>
                    <a:pt x="12039" y="8932"/>
                  </a:lnTo>
                  <a:lnTo>
                    <a:pt x="12030" y="8956"/>
                  </a:lnTo>
                  <a:lnTo>
                    <a:pt x="12022" y="8980"/>
                  </a:lnTo>
                  <a:lnTo>
                    <a:pt x="12012" y="9005"/>
                  </a:lnTo>
                  <a:lnTo>
                    <a:pt x="12002" y="9030"/>
                  </a:lnTo>
                  <a:lnTo>
                    <a:pt x="12001" y="9030"/>
                  </a:lnTo>
                  <a:lnTo>
                    <a:pt x="12000" y="9030"/>
                  </a:lnTo>
                  <a:lnTo>
                    <a:pt x="11998" y="9030"/>
                  </a:lnTo>
                  <a:lnTo>
                    <a:pt x="11996" y="9031"/>
                  </a:lnTo>
                  <a:lnTo>
                    <a:pt x="11993" y="9033"/>
                  </a:lnTo>
                  <a:lnTo>
                    <a:pt x="11990" y="9034"/>
                  </a:lnTo>
                  <a:lnTo>
                    <a:pt x="11986" y="9037"/>
                  </a:lnTo>
                  <a:lnTo>
                    <a:pt x="11983" y="9040"/>
                  </a:lnTo>
                  <a:lnTo>
                    <a:pt x="11983" y="9051"/>
                  </a:lnTo>
                  <a:lnTo>
                    <a:pt x="11983" y="9061"/>
                  </a:lnTo>
                  <a:lnTo>
                    <a:pt x="11982" y="9071"/>
                  </a:lnTo>
                  <a:lnTo>
                    <a:pt x="11982" y="9082"/>
                  </a:lnTo>
                  <a:lnTo>
                    <a:pt x="11981" y="9092"/>
                  </a:lnTo>
                  <a:lnTo>
                    <a:pt x="11979" y="9103"/>
                  </a:lnTo>
                  <a:lnTo>
                    <a:pt x="11977" y="9114"/>
                  </a:lnTo>
                  <a:lnTo>
                    <a:pt x="11974" y="9124"/>
                  </a:lnTo>
                  <a:lnTo>
                    <a:pt x="11970" y="9136"/>
                  </a:lnTo>
                  <a:lnTo>
                    <a:pt x="11966" y="9148"/>
                  </a:lnTo>
                  <a:lnTo>
                    <a:pt x="11963" y="9161"/>
                  </a:lnTo>
                  <a:lnTo>
                    <a:pt x="11959" y="9173"/>
                  </a:lnTo>
                  <a:lnTo>
                    <a:pt x="11953" y="9186"/>
                  </a:lnTo>
                  <a:lnTo>
                    <a:pt x="11948" y="9200"/>
                  </a:lnTo>
                  <a:lnTo>
                    <a:pt x="11943" y="9215"/>
                  </a:lnTo>
                  <a:lnTo>
                    <a:pt x="11936" y="9229"/>
                  </a:lnTo>
                  <a:lnTo>
                    <a:pt x="11929" y="9279"/>
                  </a:lnTo>
                  <a:lnTo>
                    <a:pt x="11921" y="9329"/>
                  </a:lnTo>
                  <a:lnTo>
                    <a:pt x="11915" y="9381"/>
                  </a:lnTo>
                  <a:lnTo>
                    <a:pt x="11908" y="9434"/>
                  </a:lnTo>
                  <a:lnTo>
                    <a:pt x="11900" y="9486"/>
                  </a:lnTo>
                  <a:lnTo>
                    <a:pt x="11894" y="9538"/>
                  </a:lnTo>
                  <a:lnTo>
                    <a:pt x="11886" y="9591"/>
                  </a:lnTo>
                  <a:lnTo>
                    <a:pt x="11879" y="9645"/>
                  </a:lnTo>
                  <a:lnTo>
                    <a:pt x="11872" y="9659"/>
                  </a:lnTo>
                  <a:lnTo>
                    <a:pt x="11865" y="9674"/>
                  </a:lnTo>
                  <a:lnTo>
                    <a:pt x="11857" y="9687"/>
                  </a:lnTo>
                  <a:lnTo>
                    <a:pt x="11850" y="9702"/>
                  </a:lnTo>
                  <a:lnTo>
                    <a:pt x="11841" y="9718"/>
                  </a:lnTo>
                  <a:lnTo>
                    <a:pt x="11833" y="9733"/>
                  </a:lnTo>
                  <a:lnTo>
                    <a:pt x="11823" y="9750"/>
                  </a:lnTo>
                  <a:lnTo>
                    <a:pt x="11813" y="9767"/>
                  </a:lnTo>
                  <a:lnTo>
                    <a:pt x="11799" y="9775"/>
                  </a:lnTo>
                  <a:lnTo>
                    <a:pt x="11783" y="9781"/>
                  </a:lnTo>
                  <a:lnTo>
                    <a:pt x="11767" y="9789"/>
                  </a:lnTo>
                  <a:lnTo>
                    <a:pt x="11751" y="9796"/>
                  </a:lnTo>
                  <a:lnTo>
                    <a:pt x="11734" y="9803"/>
                  </a:lnTo>
                  <a:lnTo>
                    <a:pt x="11715" y="9810"/>
                  </a:lnTo>
                  <a:lnTo>
                    <a:pt x="11698" y="9818"/>
                  </a:lnTo>
                  <a:lnTo>
                    <a:pt x="11680" y="9824"/>
                  </a:lnTo>
                  <a:lnTo>
                    <a:pt x="11670" y="9824"/>
                  </a:lnTo>
                  <a:lnTo>
                    <a:pt x="11659" y="9824"/>
                  </a:lnTo>
                  <a:lnTo>
                    <a:pt x="11648" y="9824"/>
                  </a:lnTo>
                  <a:lnTo>
                    <a:pt x="11637" y="9824"/>
                  </a:lnTo>
                  <a:lnTo>
                    <a:pt x="11625" y="9824"/>
                  </a:lnTo>
                  <a:lnTo>
                    <a:pt x="11613" y="9824"/>
                  </a:lnTo>
                  <a:lnTo>
                    <a:pt x="11599" y="9824"/>
                  </a:lnTo>
                  <a:lnTo>
                    <a:pt x="11586" y="9824"/>
                  </a:lnTo>
                  <a:lnTo>
                    <a:pt x="11568" y="9818"/>
                  </a:lnTo>
                  <a:lnTo>
                    <a:pt x="11549" y="9810"/>
                  </a:lnTo>
                  <a:lnTo>
                    <a:pt x="11529" y="9803"/>
                  </a:lnTo>
                  <a:lnTo>
                    <a:pt x="11510" y="9795"/>
                  </a:lnTo>
                  <a:lnTo>
                    <a:pt x="11488" y="9787"/>
                  </a:lnTo>
                  <a:lnTo>
                    <a:pt x="11468" y="9778"/>
                  </a:lnTo>
                  <a:lnTo>
                    <a:pt x="11447" y="9769"/>
                  </a:lnTo>
                  <a:lnTo>
                    <a:pt x="11425" y="9758"/>
                  </a:lnTo>
                  <a:lnTo>
                    <a:pt x="11424" y="9747"/>
                  </a:lnTo>
                  <a:lnTo>
                    <a:pt x="11423" y="9737"/>
                  </a:lnTo>
                  <a:lnTo>
                    <a:pt x="11422" y="9726"/>
                  </a:lnTo>
                  <a:lnTo>
                    <a:pt x="11419" y="9715"/>
                  </a:lnTo>
                  <a:lnTo>
                    <a:pt x="11417" y="9705"/>
                  </a:lnTo>
                  <a:lnTo>
                    <a:pt x="11414" y="9694"/>
                  </a:lnTo>
                  <a:lnTo>
                    <a:pt x="11409" y="9684"/>
                  </a:lnTo>
                  <a:lnTo>
                    <a:pt x="11406" y="9673"/>
                  </a:lnTo>
                  <a:lnTo>
                    <a:pt x="11409" y="9591"/>
                  </a:lnTo>
                  <a:lnTo>
                    <a:pt x="11414" y="9509"/>
                  </a:lnTo>
                  <a:lnTo>
                    <a:pt x="11417" y="9428"/>
                  </a:lnTo>
                  <a:lnTo>
                    <a:pt x="11420" y="9346"/>
                  </a:lnTo>
                  <a:lnTo>
                    <a:pt x="11424" y="9263"/>
                  </a:lnTo>
                  <a:lnTo>
                    <a:pt x="11427" y="9180"/>
                  </a:lnTo>
                  <a:lnTo>
                    <a:pt x="11431" y="9095"/>
                  </a:lnTo>
                  <a:lnTo>
                    <a:pt x="11435" y="9011"/>
                  </a:lnTo>
                  <a:lnTo>
                    <a:pt x="11420" y="8990"/>
                  </a:lnTo>
                  <a:lnTo>
                    <a:pt x="11406" y="8967"/>
                  </a:lnTo>
                  <a:lnTo>
                    <a:pt x="11391" y="8944"/>
                  </a:lnTo>
                  <a:lnTo>
                    <a:pt x="11376" y="8921"/>
                  </a:lnTo>
                  <a:lnTo>
                    <a:pt x="11361" y="8896"/>
                  </a:lnTo>
                  <a:lnTo>
                    <a:pt x="11345" y="8871"/>
                  </a:lnTo>
                  <a:lnTo>
                    <a:pt x="11329" y="8847"/>
                  </a:lnTo>
                  <a:lnTo>
                    <a:pt x="11312" y="8822"/>
                  </a:lnTo>
                  <a:lnTo>
                    <a:pt x="11308" y="8818"/>
                  </a:lnTo>
                  <a:lnTo>
                    <a:pt x="11305" y="8815"/>
                  </a:lnTo>
                  <a:lnTo>
                    <a:pt x="11300" y="8812"/>
                  </a:lnTo>
                  <a:lnTo>
                    <a:pt x="11296" y="8807"/>
                  </a:lnTo>
                  <a:lnTo>
                    <a:pt x="11292" y="8804"/>
                  </a:lnTo>
                  <a:lnTo>
                    <a:pt x="11287" y="8801"/>
                  </a:lnTo>
                  <a:lnTo>
                    <a:pt x="11280" y="8797"/>
                  </a:lnTo>
                  <a:lnTo>
                    <a:pt x="11274" y="8794"/>
                  </a:lnTo>
                  <a:lnTo>
                    <a:pt x="11256" y="8772"/>
                  </a:lnTo>
                  <a:lnTo>
                    <a:pt x="11239" y="8750"/>
                  </a:lnTo>
                  <a:lnTo>
                    <a:pt x="11220" y="8726"/>
                  </a:lnTo>
                  <a:lnTo>
                    <a:pt x="11201" y="8703"/>
                  </a:lnTo>
                  <a:lnTo>
                    <a:pt x="11183" y="8678"/>
                  </a:lnTo>
                  <a:lnTo>
                    <a:pt x="11164" y="8654"/>
                  </a:lnTo>
                  <a:lnTo>
                    <a:pt x="11144" y="8629"/>
                  </a:lnTo>
                  <a:lnTo>
                    <a:pt x="11122" y="8605"/>
                  </a:lnTo>
                  <a:lnTo>
                    <a:pt x="11108" y="8580"/>
                  </a:lnTo>
                  <a:lnTo>
                    <a:pt x="11092" y="8555"/>
                  </a:lnTo>
                  <a:lnTo>
                    <a:pt x="11076" y="8530"/>
                  </a:lnTo>
                  <a:lnTo>
                    <a:pt x="11060" y="8505"/>
                  </a:lnTo>
                  <a:lnTo>
                    <a:pt x="11042" y="8478"/>
                  </a:lnTo>
                  <a:lnTo>
                    <a:pt x="11025" y="8451"/>
                  </a:lnTo>
                  <a:lnTo>
                    <a:pt x="11008" y="8425"/>
                  </a:lnTo>
                  <a:lnTo>
                    <a:pt x="10990" y="8397"/>
                  </a:lnTo>
                  <a:lnTo>
                    <a:pt x="10919" y="8307"/>
                  </a:lnTo>
                  <a:lnTo>
                    <a:pt x="10848" y="8218"/>
                  </a:lnTo>
                  <a:lnTo>
                    <a:pt x="10778" y="8127"/>
                  </a:lnTo>
                  <a:lnTo>
                    <a:pt x="10706" y="8036"/>
                  </a:lnTo>
                  <a:lnTo>
                    <a:pt x="10636" y="7945"/>
                  </a:lnTo>
                  <a:lnTo>
                    <a:pt x="10564" y="7853"/>
                  </a:lnTo>
                  <a:lnTo>
                    <a:pt x="10494" y="7761"/>
                  </a:lnTo>
                  <a:lnTo>
                    <a:pt x="10422" y="7668"/>
                  </a:lnTo>
                  <a:lnTo>
                    <a:pt x="10422" y="7665"/>
                  </a:lnTo>
                  <a:lnTo>
                    <a:pt x="10421" y="7660"/>
                  </a:lnTo>
                  <a:lnTo>
                    <a:pt x="10419" y="7654"/>
                  </a:lnTo>
                  <a:lnTo>
                    <a:pt x="10417" y="7648"/>
                  </a:lnTo>
                  <a:lnTo>
                    <a:pt x="10414" y="7642"/>
                  </a:lnTo>
                  <a:lnTo>
                    <a:pt x="10411" y="7635"/>
                  </a:lnTo>
                  <a:lnTo>
                    <a:pt x="10407" y="7629"/>
                  </a:lnTo>
                  <a:lnTo>
                    <a:pt x="10404" y="7621"/>
                  </a:lnTo>
                  <a:lnTo>
                    <a:pt x="10397" y="7621"/>
                  </a:lnTo>
                  <a:lnTo>
                    <a:pt x="10389" y="7621"/>
                  </a:lnTo>
                  <a:lnTo>
                    <a:pt x="10382" y="7621"/>
                  </a:lnTo>
                  <a:lnTo>
                    <a:pt x="10374" y="7621"/>
                  </a:lnTo>
                  <a:lnTo>
                    <a:pt x="10366" y="7621"/>
                  </a:lnTo>
                  <a:lnTo>
                    <a:pt x="10357" y="7621"/>
                  </a:lnTo>
                  <a:lnTo>
                    <a:pt x="10348" y="7621"/>
                  </a:lnTo>
                  <a:lnTo>
                    <a:pt x="10338" y="7621"/>
                  </a:lnTo>
                  <a:lnTo>
                    <a:pt x="10337" y="7621"/>
                  </a:lnTo>
                  <a:lnTo>
                    <a:pt x="10337" y="7622"/>
                  </a:lnTo>
                  <a:lnTo>
                    <a:pt x="10337" y="7625"/>
                  </a:lnTo>
                  <a:lnTo>
                    <a:pt x="10336" y="7627"/>
                  </a:lnTo>
                  <a:lnTo>
                    <a:pt x="10335" y="7630"/>
                  </a:lnTo>
                  <a:lnTo>
                    <a:pt x="10334" y="7633"/>
                  </a:lnTo>
                  <a:lnTo>
                    <a:pt x="10332" y="7636"/>
                  </a:lnTo>
                  <a:lnTo>
                    <a:pt x="10328" y="7641"/>
                  </a:lnTo>
                  <a:lnTo>
                    <a:pt x="10328" y="7651"/>
                  </a:lnTo>
                  <a:lnTo>
                    <a:pt x="10328" y="7662"/>
                  </a:lnTo>
                  <a:lnTo>
                    <a:pt x="10328" y="7673"/>
                  </a:lnTo>
                  <a:lnTo>
                    <a:pt x="10329" y="7684"/>
                  </a:lnTo>
                  <a:lnTo>
                    <a:pt x="10331" y="7696"/>
                  </a:lnTo>
                  <a:lnTo>
                    <a:pt x="10332" y="7708"/>
                  </a:lnTo>
                  <a:lnTo>
                    <a:pt x="10335" y="7721"/>
                  </a:lnTo>
                  <a:lnTo>
                    <a:pt x="10338" y="7734"/>
                  </a:lnTo>
                  <a:lnTo>
                    <a:pt x="10345" y="7739"/>
                  </a:lnTo>
                  <a:lnTo>
                    <a:pt x="10353" y="7742"/>
                  </a:lnTo>
                  <a:lnTo>
                    <a:pt x="10363" y="7745"/>
                  </a:lnTo>
                  <a:lnTo>
                    <a:pt x="10372" y="7749"/>
                  </a:lnTo>
                  <a:lnTo>
                    <a:pt x="10382" y="7753"/>
                  </a:lnTo>
                  <a:lnTo>
                    <a:pt x="10392" y="7756"/>
                  </a:lnTo>
                  <a:lnTo>
                    <a:pt x="10402" y="7760"/>
                  </a:lnTo>
                  <a:lnTo>
                    <a:pt x="10413" y="7763"/>
                  </a:lnTo>
                  <a:lnTo>
                    <a:pt x="10413" y="7777"/>
                  </a:lnTo>
                  <a:lnTo>
                    <a:pt x="10414" y="7791"/>
                  </a:lnTo>
                  <a:lnTo>
                    <a:pt x="10414" y="7806"/>
                  </a:lnTo>
                  <a:lnTo>
                    <a:pt x="10415" y="7820"/>
                  </a:lnTo>
                  <a:lnTo>
                    <a:pt x="10416" y="7834"/>
                  </a:lnTo>
                  <a:lnTo>
                    <a:pt x="10417" y="7849"/>
                  </a:lnTo>
                  <a:lnTo>
                    <a:pt x="10419" y="7862"/>
                  </a:lnTo>
                  <a:lnTo>
                    <a:pt x="10422" y="7876"/>
                  </a:lnTo>
                  <a:lnTo>
                    <a:pt x="10422" y="7884"/>
                  </a:lnTo>
                  <a:lnTo>
                    <a:pt x="10422" y="7892"/>
                  </a:lnTo>
                  <a:lnTo>
                    <a:pt x="10422" y="7901"/>
                  </a:lnTo>
                  <a:lnTo>
                    <a:pt x="10421" y="7910"/>
                  </a:lnTo>
                  <a:lnTo>
                    <a:pt x="10420" y="7921"/>
                  </a:lnTo>
                  <a:lnTo>
                    <a:pt x="10419" y="7931"/>
                  </a:lnTo>
                  <a:lnTo>
                    <a:pt x="10416" y="7941"/>
                  </a:lnTo>
                  <a:lnTo>
                    <a:pt x="10413" y="7952"/>
                  </a:lnTo>
                  <a:lnTo>
                    <a:pt x="10420" y="7953"/>
                  </a:lnTo>
                  <a:lnTo>
                    <a:pt x="10428" y="7954"/>
                  </a:lnTo>
                  <a:lnTo>
                    <a:pt x="10435" y="7955"/>
                  </a:lnTo>
                  <a:lnTo>
                    <a:pt x="10443" y="7958"/>
                  </a:lnTo>
                  <a:lnTo>
                    <a:pt x="10451" y="7961"/>
                  </a:lnTo>
                  <a:lnTo>
                    <a:pt x="10460" y="7964"/>
                  </a:lnTo>
                  <a:lnTo>
                    <a:pt x="10469" y="7968"/>
                  </a:lnTo>
                  <a:lnTo>
                    <a:pt x="10479" y="7971"/>
                  </a:lnTo>
                  <a:lnTo>
                    <a:pt x="10479" y="7982"/>
                  </a:lnTo>
                  <a:lnTo>
                    <a:pt x="10478" y="7993"/>
                  </a:lnTo>
                  <a:lnTo>
                    <a:pt x="10476" y="8003"/>
                  </a:lnTo>
                  <a:lnTo>
                    <a:pt x="10473" y="8015"/>
                  </a:lnTo>
                  <a:lnTo>
                    <a:pt x="10470" y="8027"/>
                  </a:lnTo>
                  <a:lnTo>
                    <a:pt x="10467" y="8038"/>
                  </a:lnTo>
                  <a:lnTo>
                    <a:pt x="10464" y="8052"/>
                  </a:lnTo>
                  <a:lnTo>
                    <a:pt x="10461" y="8065"/>
                  </a:lnTo>
                  <a:lnTo>
                    <a:pt x="10450" y="8074"/>
                  </a:lnTo>
                  <a:lnTo>
                    <a:pt x="10439" y="8081"/>
                  </a:lnTo>
                  <a:lnTo>
                    <a:pt x="10429" y="8091"/>
                  </a:lnTo>
                  <a:lnTo>
                    <a:pt x="10418" y="8100"/>
                  </a:lnTo>
                  <a:lnTo>
                    <a:pt x="10407" y="8110"/>
                  </a:lnTo>
                  <a:lnTo>
                    <a:pt x="10397" y="8121"/>
                  </a:lnTo>
                  <a:lnTo>
                    <a:pt x="10386" y="8130"/>
                  </a:lnTo>
                  <a:lnTo>
                    <a:pt x="10375" y="8141"/>
                  </a:lnTo>
                  <a:lnTo>
                    <a:pt x="10375" y="8151"/>
                  </a:lnTo>
                  <a:lnTo>
                    <a:pt x="10375" y="8162"/>
                  </a:lnTo>
                  <a:lnTo>
                    <a:pt x="10375" y="8173"/>
                  </a:lnTo>
                  <a:lnTo>
                    <a:pt x="10375" y="8183"/>
                  </a:lnTo>
                  <a:lnTo>
                    <a:pt x="10375" y="8194"/>
                  </a:lnTo>
                  <a:lnTo>
                    <a:pt x="10375" y="8205"/>
                  </a:lnTo>
                  <a:lnTo>
                    <a:pt x="10375" y="8215"/>
                  </a:lnTo>
                  <a:lnTo>
                    <a:pt x="10375" y="8226"/>
                  </a:lnTo>
                  <a:lnTo>
                    <a:pt x="10407" y="8283"/>
                  </a:lnTo>
                  <a:lnTo>
                    <a:pt x="10439" y="8340"/>
                  </a:lnTo>
                  <a:lnTo>
                    <a:pt x="10471" y="8397"/>
                  </a:lnTo>
                  <a:lnTo>
                    <a:pt x="10503" y="8453"/>
                  </a:lnTo>
                  <a:lnTo>
                    <a:pt x="10534" y="8510"/>
                  </a:lnTo>
                  <a:lnTo>
                    <a:pt x="10566" y="8566"/>
                  </a:lnTo>
                  <a:lnTo>
                    <a:pt x="10598" y="8623"/>
                  </a:lnTo>
                  <a:lnTo>
                    <a:pt x="10630" y="8681"/>
                  </a:lnTo>
                  <a:lnTo>
                    <a:pt x="10680" y="8804"/>
                  </a:lnTo>
                  <a:lnTo>
                    <a:pt x="10730" y="8930"/>
                  </a:lnTo>
                  <a:lnTo>
                    <a:pt x="10780" y="9056"/>
                  </a:lnTo>
                  <a:lnTo>
                    <a:pt x="10831" y="9183"/>
                  </a:lnTo>
                  <a:lnTo>
                    <a:pt x="10881" y="9310"/>
                  </a:lnTo>
                  <a:lnTo>
                    <a:pt x="10932" y="9437"/>
                  </a:lnTo>
                  <a:lnTo>
                    <a:pt x="10985" y="9565"/>
                  </a:lnTo>
                  <a:lnTo>
                    <a:pt x="11037" y="9692"/>
                  </a:lnTo>
                  <a:lnTo>
                    <a:pt x="11041" y="9699"/>
                  </a:lnTo>
                  <a:lnTo>
                    <a:pt x="11044" y="9706"/>
                  </a:lnTo>
                  <a:lnTo>
                    <a:pt x="11049" y="9713"/>
                  </a:lnTo>
                  <a:lnTo>
                    <a:pt x="11053" y="9721"/>
                  </a:lnTo>
                  <a:lnTo>
                    <a:pt x="11057" y="9727"/>
                  </a:lnTo>
                  <a:lnTo>
                    <a:pt x="11062" y="9734"/>
                  </a:lnTo>
                  <a:lnTo>
                    <a:pt x="11069" y="9742"/>
                  </a:lnTo>
                  <a:lnTo>
                    <a:pt x="11075" y="9748"/>
                  </a:lnTo>
                  <a:lnTo>
                    <a:pt x="11075" y="9771"/>
                  </a:lnTo>
                  <a:lnTo>
                    <a:pt x="11075" y="9793"/>
                  </a:lnTo>
                  <a:lnTo>
                    <a:pt x="11075" y="9817"/>
                  </a:lnTo>
                  <a:lnTo>
                    <a:pt x="11076" y="9840"/>
                  </a:lnTo>
                  <a:lnTo>
                    <a:pt x="11077" y="9863"/>
                  </a:lnTo>
                  <a:lnTo>
                    <a:pt x="11080" y="9888"/>
                  </a:lnTo>
                  <a:lnTo>
                    <a:pt x="11082" y="9913"/>
                  </a:lnTo>
                  <a:lnTo>
                    <a:pt x="11085" y="9938"/>
                  </a:lnTo>
                  <a:lnTo>
                    <a:pt x="11085" y="9941"/>
                  </a:lnTo>
                  <a:lnTo>
                    <a:pt x="11085" y="9947"/>
                  </a:lnTo>
                  <a:lnTo>
                    <a:pt x="11084" y="9952"/>
                  </a:lnTo>
                  <a:lnTo>
                    <a:pt x="11084" y="9958"/>
                  </a:lnTo>
                  <a:lnTo>
                    <a:pt x="11083" y="9965"/>
                  </a:lnTo>
                  <a:lnTo>
                    <a:pt x="11081" y="9971"/>
                  </a:lnTo>
                  <a:lnTo>
                    <a:pt x="11078" y="9978"/>
                  </a:lnTo>
                  <a:lnTo>
                    <a:pt x="11075" y="9985"/>
                  </a:lnTo>
                  <a:lnTo>
                    <a:pt x="11065" y="10003"/>
                  </a:lnTo>
                  <a:lnTo>
                    <a:pt x="11054" y="10022"/>
                  </a:lnTo>
                  <a:lnTo>
                    <a:pt x="11042" y="10042"/>
                  </a:lnTo>
                  <a:lnTo>
                    <a:pt x="11032" y="10062"/>
                  </a:lnTo>
                  <a:lnTo>
                    <a:pt x="11020" y="10082"/>
                  </a:lnTo>
                  <a:lnTo>
                    <a:pt x="11007" y="10103"/>
                  </a:lnTo>
                  <a:lnTo>
                    <a:pt x="10994" y="10125"/>
                  </a:lnTo>
                  <a:lnTo>
                    <a:pt x="10980" y="10146"/>
                  </a:lnTo>
                  <a:lnTo>
                    <a:pt x="10977" y="10149"/>
                  </a:lnTo>
                  <a:lnTo>
                    <a:pt x="10973" y="10153"/>
                  </a:lnTo>
                  <a:lnTo>
                    <a:pt x="10970" y="10157"/>
                  </a:lnTo>
                  <a:lnTo>
                    <a:pt x="10965" y="10160"/>
                  </a:lnTo>
                  <a:lnTo>
                    <a:pt x="10960" y="10163"/>
                  </a:lnTo>
                  <a:lnTo>
                    <a:pt x="10956" y="10167"/>
                  </a:lnTo>
                  <a:lnTo>
                    <a:pt x="10949" y="10171"/>
                  </a:lnTo>
                  <a:lnTo>
                    <a:pt x="10943" y="10174"/>
                  </a:lnTo>
                  <a:lnTo>
                    <a:pt x="10943" y="10178"/>
                  </a:lnTo>
                  <a:lnTo>
                    <a:pt x="10943" y="10181"/>
                  </a:lnTo>
                  <a:lnTo>
                    <a:pt x="10942" y="10186"/>
                  </a:lnTo>
                  <a:lnTo>
                    <a:pt x="10942" y="10190"/>
                  </a:lnTo>
                  <a:lnTo>
                    <a:pt x="10941" y="10194"/>
                  </a:lnTo>
                  <a:lnTo>
                    <a:pt x="10939" y="10199"/>
                  </a:lnTo>
                  <a:lnTo>
                    <a:pt x="10937" y="10206"/>
                  </a:lnTo>
                  <a:lnTo>
                    <a:pt x="10933" y="10212"/>
                  </a:lnTo>
                  <a:lnTo>
                    <a:pt x="10918" y="10229"/>
                  </a:lnTo>
                  <a:lnTo>
                    <a:pt x="10903" y="10247"/>
                  </a:lnTo>
                  <a:lnTo>
                    <a:pt x="10887" y="10266"/>
                  </a:lnTo>
                  <a:lnTo>
                    <a:pt x="10870" y="10284"/>
                  </a:lnTo>
                  <a:lnTo>
                    <a:pt x="10853" y="10303"/>
                  </a:lnTo>
                  <a:lnTo>
                    <a:pt x="10836" y="10322"/>
                  </a:lnTo>
                  <a:lnTo>
                    <a:pt x="10818" y="10342"/>
                  </a:lnTo>
                  <a:lnTo>
                    <a:pt x="10801" y="10364"/>
                  </a:lnTo>
                  <a:lnTo>
                    <a:pt x="10801" y="10367"/>
                  </a:lnTo>
                  <a:lnTo>
                    <a:pt x="10801" y="10370"/>
                  </a:lnTo>
                  <a:lnTo>
                    <a:pt x="10800" y="10374"/>
                  </a:lnTo>
                  <a:lnTo>
                    <a:pt x="10800" y="10379"/>
                  </a:lnTo>
                  <a:lnTo>
                    <a:pt x="10799" y="10383"/>
                  </a:lnTo>
                  <a:lnTo>
                    <a:pt x="10797" y="10388"/>
                  </a:lnTo>
                  <a:lnTo>
                    <a:pt x="10795" y="10395"/>
                  </a:lnTo>
                  <a:lnTo>
                    <a:pt x="10791" y="10401"/>
                  </a:lnTo>
                  <a:lnTo>
                    <a:pt x="10789" y="10401"/>
                  </a:lnTo>
                  <a:lnTo>
                    <a:pt x="10788" y="10402"/>
                  </a:lnTo>
                  <a:lnTo>
                    <a:pt x="10785" y="10402"/>
                  </a:lnTo>
                  <a:lnTo>
                    <a:pt x="10783" y="10403"/>
                  </a:lnTo>
                  <a:lnTo>
                    <a:pt x="10780" y="10405"/>
                  </a:lnTo>
                  <a:lnTo>
                    <a:pt x="10777" y="10407"/>
                  </a:lnTo>
                  <a:lnTo>
                    <a:pt x="10772" y="10411"/>
                  </a:lnTo>
                  <a:lnTo>
                    <a:pt x="10769" y="10429"/>
                  </a:lnTo>
                  <a:lnTo>
                    <a:pt x="10764" y="10448"/>
                  </a:lnTo>
                  <a:lnTo>
                    <a:pt x="10758" y="10467"/>
                  </a:lnTo>
                  <a:lnTo>
                    <a:pt x="10752" y="10487"/>
                  </a:lnTo>
                  <a:lnTo>
                    <a:pt x="10746" y="10508"/>
                  </a:lnTo>
                  <a:lnTo>
                    <a:pt x="10739" y="10529"/>
                  </a:lnTo>
                  <a:lnTo>
                    <a:pt x="10733" y="10550"/>
                  </a:lnTo>
                  <a:lnTo>
                    <a:pt x="10725" y="10572"/>
                  </a:lnTo>
                  <a:lnTo>
                    <a:pt x="10725" y="10578"/>
                  </a:lnTo>
                  <a:lnTo>
                    <a:pt x="10725" y="10586"/>
                  </a:lnTo>
                  <a:lnTo>
                    <a:pt x="10725" y="10593"/>
                  </a:lnTo>
                  <a:lnTo>
                    <a:pt x="10726" y="10601"/>
                  </a:lnTo>
                  <a:lnTo>
                    <a:pt x="10727" y="10609"/>
                  </a:lnTo>
                  <a:lnTo>
                    <a:pt x="10730" y="10618"/>
                  </a:lnTo>
                  <a:lnTo>
                    <a:pt x="10732" y="10627"/>
                  </a:lnTo>
                  <a:lnTo>
                    <a:pt x="10735" y="10638"/>
                  </a:lnTo>
                  <a:lnTo>
                    <a:pt x="10759" y="10638"/>
                  </a:lnTo>
                  <a:lnTo>
                    <a:pt x="10784" y="10638"/>
                  </a:lnTo>
                  <a:lnTo>
                    <a:pt x="10810" y="10638"/>
                  </a:lnTo>
                  <a:lnTo>
                    <a:pt x="10835" y="10638"/>
                  </a:lnTo>
                  <a:lnTo>
                    <a:pt x="10861" y="10638"/>
                  </a:lnTo>
                  <a:lnTo>
                    <a:pt x="10887" y="10638"/>
                  </a:lnTo>
                  <a:lnTo>
                    <a:pt x="10915" y="10638"/>
                  </a:lnTo>
                  <a:lnTo>
                    <a:pt x="10943" y="10638"/>
                  </a:lnTo>
                  <a:lnTo>
                    <a:pt x="10978" y="10630"/>
                  </a:lnTo>
                  <a:lnTo>
                    <a:pt x="11013" y="10623"/>
                  </a:lnTo>
                  <a:lnTo>
                    <a:pt x="11050" y="10617"/>
                  </a:lnTo>
                  <a:lnTo>
                    <a:pt x="11086" y="10609"/>
                  </a:lnTo>
                  <a:lnTo>
                    <a:pt x="11122" y="10602"/>
                  </a:lnTo>
                  <a:lnTo>
                    <a:pt x="11160" y="10595"/>
                  </a:lnTo>
                  <a:lnTo>
                    <a:pt x="11197" y="10588"/>
                  </a:lnTo>
                  <a:lnTo>
                    <a:pt x="11236" y="10580"/>
                  </a:lnTo>
                  <a:lnTo>
                    <a:pt x="11250" y="10580"/>
                  </a:lnTo>
                  <a:lnTo>
                    <a:pt x="11264" y="10581"/>
                  </a:lnTo>
                  <a:lnTo>
                    <a:pt x="11279" y="10581"/>
                  </a:lnTo>
                  <a:lnTo>
                    <a:pt x="11293" y="10582"/>
                  </a:lnTo>
                  <a:lnTo>
                    <a:pt x="11307" y="10583"/>
                  </a:lnTo>
                  <a:lnTo>
                    <a:pt x="11321" y="10585"/>
                  </a:lnTo>
                  <a:lnTo>
                    <a:pt x="11336" y="10587"/>
                  </a:lnTo>
                  <a:lnTo>
                    <a:pt x="11349" y="10590"/>
                  </a:lnTo>
                  <a:lnTo>
                    <a:pt x="11385" y="10587"/>
                  </a:lnTo>
                  <a:lnTo>
                    <a:pt x="11420" y="10583"/>
                  </a:lnTo>
                  <a:lnTo>
                    <a:pt x="11456" y="10579"/>
                  </a:lnTo>
                  <a:lnTo>
                    <a:pt x="11491" y="10576"/>
                  </a:lnTo>
                  <a:lnTo>
                    <a:pt x="11527" y="10573"/>
                  </a:lnTo>
                  <a:lnTo>
                    <a:pt x="11562" y="10569"/>
                  </a:lnTo>
                  <a:lnTo>
                    <a:pt x="11598" y="10565"/>
                  </a:lnTo>
                  <a:lnTo>
                    <a:pt x="11633" y="10562"/>
                  </a:lnTo>
                  <a:lnTo>
                    <a:pt x="11634" y="10563"/>
                  </a:lnTo>
                  <a:lnTo>
                    <a:pt x="11637" y="10565"/>
                  </a:lnTo>
                  <a:lnTo>
                    <a:pt x="11639" y="10567"/>
                  </a:lnTo>
                  <a:lnTo>
                    <a:pt x="11642" y="10571"/>
                  </a:lnTo>
                  <a:lnTo>
                    <a:pt x="11645" y="10574"/>
                  </a:lnTo>
                  <a:lnTo>
                    <a:pt x="11648" y="10577"/>
                  </a:lnTo>
                  <a:lnTo>
                    <a:pt x="11653" y="10580"/>
                  </a:lnTo>
                  <a:lnTo>
                    <a:pt x="11660" y="10580"/>
                  </a:lnTo>
                  <a:lnTo>
                    <a:pt x="11667" y="10580"/>
                  </a:lnTo>
                  <a:lnTo>
                    <a:pt x="11677" y="10580"/>
                  </a:lnTo>
                  <a:lnTo>
                    <a:pt x="11687" y="10580"/>
                  </a:lnTo>
                  <a:lnTo>
                    <a:pt x="11696" y="10580"/>
                  </a:lnTo>
                  <a:lnTo>
                    <a:pt x="11707" y="10580"/>
                  </a:lnTo>
                  <a:lnTo>
                    <a:pt x="11718" y="10580"/>
                  </a:lnTo>
                  <a:lnTo>
                    <a:pt x="11728" y="10580"/>
                  </a:lnTo>
                  <a:lnTo>
                    <a:pt x="11746" y="10577"/>
                  </a:lnTo>
                  <a:lnTo>
                    <a:pt x="11765" y="10574"/>
                  </a:lnTo>
                  <a:lnTo>
                    <a:pt x="11785" y="10570"/>
                  </a:lnTo>
                  <a:lnTo>
                    <a:pt x="11805" y="10565"/>
                  </a:lnTo>
                  <a:lnTo>
                    <a:pt x="11825" y="10561"/>
                  </a:lnTo>
                  <a:lnTo>
                    <a:pt x="11846" y="10556"/>
                  </a:lnTo>
                  <a:lnTo>
                    <a:pt x="11867" y="10549"/>
                  </a:lnTo>
                  <a:lnTo>
                    <a:pt x="11888" y="10543"/>
                  </a:lnTo>
                  <a:lnTo>
                    <a:pt x="11924" y="10543"/>
                  </a:lnTo>
                  <a:lnTo>
                    <a:pt x="11960" y="10543"/>
                  </a:lnTo>
                  <a:lnTo>
                    <a:pt x="11995" y="10543"/>
                  </a:lnTo>
                  <a:lnTo>
                    <a:pt x="12030" y="10542"/>
                  </a:lnTo>
                  <a:lnTo>
                    <a:pt x="12065" y="10541"/>
                  </a:lnTo>
                  <a:lnTo>
                    <a:pt x="12102" y="10539"/>
                  </a:lnTo>
                  <a:lnTo>
                    <a:pt x="12137" y="10537"/>
                  </a:lnTo>
                  <a:lnTo>
                    <a:pt x="12172" y="10533"/>
                  </a:lnTo>
                  <a:lnTo>
                    <a:pt x="12175" y="10538"/>
                  </a:lnTo>
                  <a:lnTo>
                    <a:pt x="12180" y="10542"/>
                  </a:lnTo>
                  <a:lnTo>
                    <a:pt x="12183" y="10547"/>
                  </a:lnTo>
                  <a:lnTo>
                    <a:pt x="12186" y="10554"/>
                  </a:lnTo>
                  <a:lnTo>
                    <a:pt x="12190" y="10560"/>
                  </a:lnTo>
                  <a:lnTo>
                    <a:pt x="12193" y="10566"/>
                  </a:lnTo>
                  <a:lnTo>
                    <a:pt x="12197" y="10574"/>
                  </a:lnTo>
                  <a:lnTo>
                    <a:pt x="12201" y="10580"/>
                  </a:lnTo>
                  <a:lnTo>
                    <a:pt x="12215" y="10581"/>
                  </a:lnTo>
                  <a:lnTo>
                    <a:pt x="12229" y="10582"/>
                  </a:lnTo>
                  <a:lnTo>
                    <a:pt x="12244" y="10585"/>
                  </a:lnTo>
                  <a:lnTo>
                    <a:pt x="12259" y="10587"/>
                  </a:lnTo>
                  <a:lnTo>
                    <a:pt x="12274" y="10590"/>
                  </a:lnTo>
                  <a:lnTo>
                    <a:pt x="12290" y="10593"/>
                  </a:lnTo>
                  <a:lnTo>
                    <a:pt x="12307" y="10596"/>
                  </a:lnTo>
                  <a:lnTo>
                    <a:pt x="12324" y="10599"/>
                  </a:lnTo>
                  <a:lnTo>
                    <a:pt x="12324" y="10604"/>
                  </a:lnTo>
                  <a:lnTo>
                    <a:pt x="12325" y="10607"/>
                  </a:lnTo>
                  <a:lnTo>
                    <a:pt x="12327" y="10610"/>
                  </a:lnTo>
                  <a:lnTo>
                    <a:pt x="12330" y="10613"/>
                  </a:lnTo>
                  <a:lnTo>
                    <a:pt x="12332" y="10618"/>
                  </a:lnTo>
                  <a:lnTo>
                    <a:pt x="12335" y="10621"/>
                  </a:lnTo>
                  <a:lnTo>
                    <a:pt x="12339" y="10625"/>
                  </a:lnTo>
                  <a:lnTo>
                    <a:pt x="12343" y="10628"/>
                  </a:lnTo>
                  <a:lnTo>
                    <a:pt x="12357" y="10628"/>
                  </a:lnTo>
                  <a:lnTo>
                    <a:pt x="12371" y="10628"/>
                  </a:lnTo>
                  <a:lnTo>
                    <a:pt x="12386" y="10628"/>
                  </a:lnTo>
                  <a:lnTo>
                    <a:pt x="12400" y="10629"/>
                  </a:lnTo>
                  <a:lnTo>
                    <a:pt x="12415" y="10630"/>
                  </a:lnTo>
                  <a:lnTo>
                    <a:pt x="12431" y="10633"/>
                  </a:lnTo>
                  <a:lnTo>
                    <a:pt x="12449" y="10635"/>
                  </a:lnTo>
                  <a:lnTo>
                    <a:pt x="12466" y="10638"/>
                  </a:lnTo>
                  <a:lnTo>
                    <a:pt x="12473" y="10641"/>
                  </a:lnTo>
                  <a:lnTo>
                    <a:pt x="12479" y="10644"/>
                  </a:lnTo>
                  <a:lnTo>
                    <a:pt x="12487" y="10649"/>
                  </a:lnTo>
                  <a:lnTo>
                    <a:pt x="12495" y="10652"/>
                  </a:lnTo>
                  <a:lnTo>
                    <a:pt x="12503" y="10655"/>
                  </a:lnTo>
                  <a:lnTo>
                    <a:pt x="12513" y="10659"/>
                  </a:lnTo>
                  <a:lnTo>
                    <a:pt x="12521" y="10662"/>
                  </a:lnTo>
                  <a:lnTo>
                    <a:pt x="12532" y="10666"/>
                  </a:lnTo>
                  <a:lnTo>
                    <a:pt x="12532" y="10667"/>
                  </a:lnTo>
                  <a:lnTo>
                    <a:pt x="12530" y="10668"/>
                  </a:lnTo>
                  <a:lnTo>
                    <a:pt x="12529" y="10670"/>
                  </a:lnTo>
                  <a:lnTo>
                    <a:pt x="12525" y="10672"/>
                  </a:lnTo>
                  <a:lnTo>
                    <a:pt x="12523" y="10675"/>
                  </a:lnTo>
                  <a:lnTo>
                    <a:pt x="12520" y="10678"/>
                  </a:lnTo>
                  <a:lnTo>
                    <a:pt x="12517" y="10682"/>
                  </a:lnTo>
                  <a:lnTo>
                    <a:pt x="12513" y="10685"/>
                  </a:lnTo>
                  <a:lnTo>
                    <a:pt x="12485" y="10685"/>
                  </a:lnTo>
                  <a:lnTo>
                    <a:pt x="12456" y="10685"/>
                  </a:lnTo>
                  <a:lnTo>
                    <a:pt x="12427" y="10685"/>
                  </a:lnTo>
                  <a:lnTo>
                    <a:pt x="12398" y="10684"/>
                  </a:lnTo>
                  <a:lnTo>
                    <a:pt x="12368" y="10683"/>
                  </a:lnTo>
                  <a:lnTo>
                    <a:pt x="12339" y="10681"/>
                  </a:lnTo>
                  <a:lnTo>
                    <a:pt x="12308" y="10678"/>
                  </a:lnTo>
                  <a:lnTo>
                    <a:pt x="12277" y="10675"/>
                  </a:lnTo>
                  <a:lnTo>
                    <a:pt x="12277" y="10674"/>
                  </a:lnTo>
                  <a:lnTo>
                    <a:pt x="12276" y="10672"/>
                  </a:lnTo>
                  <a:lnTo>
                    <a:pt x="12276" y="10670"/>
                  </a:lnTo>
                  <a:lnTo>
                    <a:pt x="12274" y="10667"/>
                  </a:lnTo>
                  <a:lnTo>
                    <a:pt x="12272" y="10663"/>
                  </a:lnTo>
                  <a:lnTo>
                    <a:pt x="12270" y="10660"/>
                  </a:lnTo>
                  <a:lnTo>
                    <a:pt x="12267" y="10656"/>
                  </a:lnTo>
                  <a:lnTo>
                    <a:pt x="12256" y="10656"/>
                  </a:lnTo>
                  <a:lnTo>
                    <a:pt x="12246" y="10656"/>
                  </a:lnTo>
                  <a:lnTo>
                    <a:pt x="12234" y="10656"/>
                  </a:lnTo>
                  <a:lnTo>
                    <a:pt x="12223" y="10656"/>
                  </a:lnTo>
                  <a:lnTo>
                    <a:pt x="12212" y="10656"/>
                  </a:lnTo>
                  <a:lnTo>
                    <a:pt x="12199" y="10656"/>
                  </a:lnTo>
                  <a:lnTo>
                    <a:pt x="12186" y="10656"/>
                  </a:lnTo>
                  <a:lnTo>
                    <a:pt x="12172" y="10656"/>
                  </a:lnTo>
                  <a:lnTo>
                    <a:pt x="12157" y="10660"/>
                  </a:lnTo>
                  <a:lnTo>
                    <a:pt x="12142" y="10663"/>
                  </a:lnTo>
                  <a:lnTo>
                    <a:pt x="12126" y="10667"/>
                  </a:lnTo>
                  <a:lnTo>
                    <a:pt x="12109" y="10671"/>
                  </a:lnTo>
                  <a:lnTo>
                    <a:pt x="12092" y="10674"/>
                  </a:lnTo>
                  <a:lnTo>
                    <a:pt x="12075" y="10677"/>
                  </a:lnTo>
                  <a:lnTo>
                    <a:pt x="12058" y="10682"/>
                  </a:lnTo>
                  <a:lnTo>
                    <a:pt x="12040" y="10685"/>
                  </a:lnTo>
                  <a:lnTo>
                    <a:pt x="11986" y="10703"/>
                  </a:lnTo>
                  <a:lnTo>
                    <a:pt x="11933" y="10720"/>
                  </a:lnTo>
                  <a:lnTo>
                    <a:pt x="11880" y="10738"/>
                  </a:lnTo>
                  <a:lnTo>
                    <a:pt x="11828" y="10755"/>
                  </a:lnTo>
                  <a:lnTo>
                    <a:pt x="11774" y="10773"/>
                  </a:lnTo>
                  <a:lnTo>
                    <a:pt x="11721" y="10791"/>
                  </a:lnTo>
                  <a:lnTo>
                    <a:pt x="11667" y="10809"/>
                  </a:lnTo>
                  <a:lnTo>
                    <a:pt x="11614" y="10827"/>
                  </a:lnTo>
                  <a:lnTo>
                    <a:pt x="11607" y="10827"/>
                  </a:lnTo>
                  <a:lnTo>
                    <a:pt x="11598" y="10827"/>
                  </a:lnTo>
                  <a:lnTo>
                    <a:pt x="11590" y="10827"/>
                  </a:lnTo>
                  <a:lnTo>
                    <a:pt x="11580" y="10826"/>
                  </a:lnTo>
                  <a:lnTo>
                    <a:pt x="11570" y="10825"/>
                  </a:lnTo>
                  <a:lnTo>
                    <a:pt x="11560" y="10822"/>
                  </a:lnTo>
                  <a:lnTo>
                    <a:pt x="11549" y="10820"/>
                  </a:lnTo>
                  <a:lnTo>
                    <a:pt x="11538" y="10817"/>
                  </a:lnTo>
                  <a:lnTo>
                    <a:pt x="11546" y="10814"/>
                  </a:lnTo>
                  <a:lnTo>
                    <a:pt x="11553" y="10810"/>
                  </a:lnTo>
                  <a:lnTo>
                    <a:pt x="11561" y="10806"/>
                  </a:lnTo>
                  <a:lnTo>
                    <a:pt x="11568" y="10802"/>
                  </a:lnTo>
                  <a:lnTo>
                    <a:pt x="11577" y="10797"/>
                  </a:lnTo>
                  <a:lnTo>
                    <a:pt x="11585" y="10791"/>
                  </a:lnTo>
                  <a:lnTo>
                    <a:pt x="11595" y="10786"/>
                  </a:lnTo>
                  <a:lnTo>
                    <a:pt x="11605" y="10780"/>
                  </a:lnTo>
                  <a:lnTo>
                    <a:pt x="11665" y="10762"/>
                  </a:lnTo>
                  <a:lnTo>
                    <a:pt x="11725" y="10743"/>
                  </a:lnTo>
                  <a:lnTo>
                    <a:pt x="11786" y="10726"/>
                  </a:lnTo>
                  <a:lnTo>
                    <a:pt x="11846" y="10708"/>
                  </a:lnTo>
                  <a:lnTo>
                    <a:pt x="11906" y="10691"/>
                  </a:lnTo>
                  <a:lnTo>
                    <a:pt x="11966" y="10673"/>
                  </a:lnTo>
                  <a:lnTo>
                    <a:pt x="12027" y="10655"/>
                  </a:lnTo>
                  <a:lnTo>
                    <a:pt x="12087" y="10638"/>
                  </a:lnTo>
                  <a:lnTo>
                    <a:pt x="12088" y="10634"/>
                  </a:lnTo>
                  <a:lnTo>
                    <a:pt x="12089" y="10630"/>
                  </a:lnTo>
                  <a:lnTo>
                    <a:pt x="12091" y="10627"/>
                  </a:lnTo>
                  <a:lnTo>
                    <a:pt x="12093" y="10623"/>
                  </a:lnTo>
                  <a:lnTo>
                    <a:pt x="12096" y="10620"/>
                  </a:lnTo>
                  <a:lnTo>
                    <a:pt x="12100" y="10617"/>
                  </a:lnTo>
                  <a:lnTo>
                    <a:pt x="12103" y="10612"/>
                  </a:lnTo>
                  <a:lnTo>
                    <a:pt x="12106" y="10609"/>
                  </a:lnTo>
                  <a:lnTo>
                    <a:pt x="12092" y="10609"/>
                  </a:lnTo>
                  <a:lnTo>
                    <a:pt x="12077" y="10608"/>
                  </a:lnTo>
                  <a:lnTo>
                    <a:pt x="12063" y="10606"/>
                  </a:lnTo>
                  <a:lnTo>
                    <a:pt x="12048" y="10604"/>
                  </a:lnTo>
                  <a:lnTo>
                    <a:pt x="12032" y="10601"/>
                  </a:lnTo>
                  <a:lnTo>
                    <a:pt x="12017" y="10597"/>
                  </a:lnTo>
                  <a:lnTo>
                    <a:pt x="12000" y="10594"/>
                  </a:lnTo>
                  <a:lnTo>
                    <a:pt x="11983" y="10590"/>
                  </a:lnTo>
                  <a:lnTo>
                    <a:pt x="11951" y="10597"/>
                  </a:lnTo>
                  <a:lnTo>
                    <a:pt x="11918" y="10605"/>
                  </a:lnTo>
                  <a:lnTo>
                    <a:pt x="11884" y="10612"/>
                  </a:lnTo>
                  <a:lnTo>
                    <a:pt x="11850" y="10620"/>
                  </a:lnTo>
                  <a:lnTo>
                    <a:pt x="11815" y="10628"/>
                  </a:lnTo>
                  <a:lnTo>
                    <a:pt x="11779" y="10637"/>
                  </a:lnTo>
                  <a:lnTo>
                    <a:pt x="11744" y="10646"/>
                  </a:lnTo>
                  <a:lnTo>
                    <a:pt x="11709" y="10656"/>
                  </a:lnTo>
                  <a:lnTo>
                    <a:pt x="11687" y="10663"/>
                  </a:lnTo>
                  <a:lnTo>
                    <a:pt x="11664" y="10671"/>
                  </a:lnTo>
                  <a:lnTo>
                    <a:pt x="11642" y="10678"/>
                  </a:lnTo>
                  <a:lnTo>
                    <a:pt x="11618" y="10686"/>
                  </a:lnTo>
                  <a:lnTo>
                    <a:pt x="11594" y="10694"/>
                  </a:lnTo>
                  <a:lnTo>
                    <a:pt x="11569" y="10703"/>
                  </a:lnTo>
                  <a:lnTo>
                    <a:pt x="11545" y="10713"/>
                  </a:lnTo>
                  <a:lnTo>
                    <a:pt x="11520" y="10722"/>
                  </a:lnTo>
                  <a:lnTo>
                    <a:pt x="11488" y="10730"/>
                  </a:lnTo>
                  <a:lnTo>
                    <a:pt x="11456" y="10737"/>
                  </a:lnTo>
                  <a:lnTo>
                    <a:pt x="11423" y="10743"/>
                  </a:lnTo>
                  <a:lnTo>
                    <a:pt x="11391" y="10751"/>
                  </a:lnTo>
                  <a:lnTo>
                    <a:pt x="11358" y="10758"/>
                  </a:lnTo>
                  <a:lnTo>
                    <a:pt x="11324" y="10765"/>
                  </a:lnTo>
                  <a:lnTo>
                    <a:pt x="11290" y="10772"/>
                  </a:lnTo>
                  <a:lnTo>
                    <a:pt x="11255" y="10780"/>
                  </a:lnTo>
                  <a:lnTo>
                    <a:pt x="11237" y="10786"/>
                  </a:lnTo>
                  <a:lnTo>
                    <a:pt x="11219" y="10794"/>
                  </a:lnTo>
                  <a:lnTo>
                    <a:pt x="11201" y="10801"/>
                  </a:lnTo>
                  <a:lnTo>
                    <a:pt x="11184" y="10809"/>
                  </a:lnTo>
                  <a:lnTo>
                    <a:pt x="11166" y="10817"/>
                  </a:lnTo>
                  <a:lnTo>
                    <a:pt x="11149" y="10826"/>
                  </a:lnTo>
                  <a:lnTo>
                    <a:pt x="11131" y="10835"/>
                  </a:lnTo>
                  <a:lnTo>
                    <a:pt x="11113" y="10846"/>
                  </a:lnTo>
                  <a:lnTo>
                    <a:pt x="11105" y="10846"/>
                  </a:lnTo>
                  <a:lnTo>
                    <a:pt x="11098" y="10846"/>
                  </a:lnTo>
                  <a:lnTo>
                    <a:pt x="11088" y="10845"/>
                  </a:lnTo>
                  <a:lnTo>
                    <a:pt x="11078" y="10845"/>
                  </a:lnTo>
                  <a:lnTo>
                    <a:pt x="11069" y="10844"/>
                  </a:lnTo>
                  <a:lnTo>
                    <a:pt x="11058" y="10842"/>
                  </a:lnTo>
                  <a:lnTo>
                    <a:pt x="11048" y="10839"/>
                  </a:lnTo>
                  <a:lnTo>
                    <a:pt x="11037" y="10836"/>
                  </a:lnTo>
                  <a:lnTo>
                    <a:pt x="11090" y="10815"/>
                  </a:lnTo>
                  <a:lnTo>
                    <a:pt x="11144" y="10794"/>
                  </a:lnTo>
                  <a:lnTo>
                    <a:pt x="11197" y="10772"/>
                  </a:lnTo>
                  <a:lnTo>
                    <a:pt x="11250" y="10750"/>
                  </a:lnTo>
                  <a:lnTo>
                    <a:pt x="11304" y="10727"/>
                  </a:lnTo>
                  <a:lnTo>
                    <a:pt x="11357" y="10704"/>
                  </a:lnTo>
                  <a:lnTo>
                    <a:pt x="11409" y="10681"/>
                  </a:lnTo>
                  <a:lnTo>
                    <a:pt x="11463" y="10656"/>
                  </a:lnTo>
                  <a:lnTo>
                    <a:pt x="11456" y="10656"/>
                  </a:lnTo>
                  <a:lnTo>
                    <a:pt x="11449" y="10655"/>
                  </a:lnTo>
                  <a:lnTo>
                    <a:pt x="11441" y="10653"/>
                  </a:lnTo>
                  <a:lnTo>
                    <a:pt x="11434" y="10651"/>
                  </a:lnTo>
                  <a:lnTo>
                    <a:pt x="11425" y="10647"/>
                  </a:lnTo>
                  <a:lnTo>
                    <a:pt x="11417" y="10644"/>
                  </a:lnTo>
                  <a:lnTo>
                    <a:pt x="11407" y="10641"/>
                  </a:lnTo>
                  <a:lnTo>
                    <a:pt x="11396" y="10638"/>
                  </a:lnTo>
                  <a:lnTo>
                    <a:pt x="11372" y="10649"/>
                  </a:lnTo>
                  <a:lnTo>
                    <a:pt x="11345" y="10659"/>
                  </a:lnTo>
                  <a:lnTo>
                    <a:pt x="11319" y="10670"/>
                  </a:lnTo>
                  <a:lnTo>
                    <a:pt x="11292" y="10681"/>
                  </a:lnTo>
                  <a:lnTo>
                    <a:pt x="11264" y="10691"/>
                  </a:lnTo>
                  <a:lnTo>
                    <a:pt x="11235" y="10702"/>
                  </a:lnTo>
                  <a:lnTo>
                    <a:pt x="11208" y="10711"/>
                  </a:lnTo>
                  <a:lnTo>
                    <a:pt x="11179" y="10722"/>
                  </a:lnTo>
                  <a:lnTo>
                    <a:pt x="11165" y="10722"/>
                  </a:lnTo>
                  <a:lnTo>
                    <a:pt x="11149" y="10723"/>
                  </a:lnTo>
                  <a:lnTo>
                    <a:pt x="11133" y="10723"/>
                  </a:lnTo>
                  <a:lnTo>
                    <a:pt x="11117" y="10724"/>
                  </a:lnTo>
                  <a:lnTo>
                    <a:pt x="11100" y="10725"/>
                  </a:lnTo>
                  <a:lnTo>
                    <a:pt x="11082" y="10726"/>
                  </a:lnTo>
                  <a:lnTo>
                    <a:pt x="11065" y="10729"/>
                  </a:lnTo>
                  <a:lnTo>
                    <a:pt x="11046" y="10732"/>
                  </a:lnTo>
                  <a:lnTo>
                    <a:pt x="11008" y="10742"/>
                  </a:lnTo>
                  <a:lnTo>
                    <a:pt x="10969" y="10753"/>
                  </a:lnTo>
                  <a:lnTo>
                    <a:pt x="10930" y="10765"/>
                  </a:lnTo>
                  <a:lnTo>
                    <a:pt x="10891" y="10775"/>
                  </a:lnTo>
                  <a:lnTo>
                    <a:pt x="10851" y="10787"/>
                  </a:lnTo>
                  <a:lnTo>
                    <a:pt x="10813" y="10800"/>
                  </a:lnTo>
                  <a:lnTo>
                    <a:pt x="10773" y="10813"/>
                  </a:lnTo>
                  <a:lnTo>
                    <a:pt x="10735" y="10827"/>
                  </a:lnTo>
                  <a:lnTo>
                    <a:pt x="10717" y="10834"/>
                  </a:lnTo>
                  <a:lnTo>
                    <a:pt x="10700" y="10841"/>
                  </a:lnTo>
                  <a:lnTo>
                    <a:pt x="10682" y="10848"/>
                  </a:lnTo>
                  <a:lnTo>
                    <a:pt x="10663" y="10857"/>
                  </a:lnTo>
                  <a:lnTo>
                    <a:pt x="10646" y="10864"/>
                  </a:lnTo>
                  <a:lnTo>
                    <a:pt x="10628" y="10874"/>
                  </a:lnTo>
                  <a:lnTo>
                    <a:pt x="10610" y="10882"/>
                  </a:lnTo>
                  <a:lnTo>
                    <a:pt x="10593" y="10893"/>
                  </a:lnTo>
                  <a:lnTo>
                    <a:pt x="10589" y="10893"/>
                  </a:lnTo>
                  <a:lnTo>
                    <a:pt x="10584" y="10893"/>
                  </a:lnTo>
                  <a:lnTo>
                    <a:pt x="10579" y="10893"/>
                  </a:lnTo>
                  <a:lnTo>
                    <a:pt x="10573" y="10893"/>
                  </a:lnTo>
                  <a:lnTo>
                    <a:pt x="10566" y="10893"/>
                  </a:lnTo>
                  <a:lnTo>
                    <a:pt x="10560" y="10893"/>
                  </a:lnTo>
                  <a:lnTo>
                    <a:pt x="10552" y="10893"/>
                  </a:lnTo>
                  <a:lnTo>
                    <a:pt x="10546" y="10893"/>
                  </a:lnTo>
                  <a:lnTo>
                    <a:pt x="10542" y="10885"/>
                  </a:lnTo>
                  <a:lnTo>
                    <a:pt x="10539" y="10879"/>
                  </a:lnTo>
                  <a:lnTo>
                    <a:pt x="10534" y="10871"/>
                  </a:lnTo>
                  <a:lnTo>
                    <a:pt x="10531" y="10864"/>
                  </a:lnTo>
                  <a:lnTo>
                    <a:pt x="10528" y="10858"/>
                  </a:lnTo>
                  <a:lnTo>
                    <a:pt x="10525" y="10850"/>
                  </a:lnTo>
                  <a:lnTo>
                    <a:pt x="10520" y="10843"/>
                  </a:lnTo>
                  <a:lnTo>
                    <a:pt x="10517" y="10836"/>
                  </a:lnTo>
                  <a:lnTo>
                    <a:pt x="10517" y="10833"/>
                  </a:lnTo>
                  <a:lnTo>
                    <a:pt x="10517" y="10829"/>
                  </a:lnTo>
                  <a:lnTo>
                    <a:pt x="10517" y="10826"/>
                  </a:lnTo>
                  <a:lnTo>
                    <a:pt x="10518" y="10821"/>
                  </a:lnTo>
                  <a:lnTo>
                    <a:pt x="10519" y="10818"/>
                  </a:lnTo>
                  <a:lnTo>
                    <a:pt x="10522" y="10815"/>
                  </a:lnTo>
                  <a:lnTo>
                    <a:pt x="10524" y="10812"/>
                  </a:lnTo>
                  <a:lnTo>
                    <a:pt x="10527" y="10807"/>
                  </a:lnTo>
                  <a:lnTo>
                    <a:pt x="10519" y="10807"/>
                  </a:lnTo>
                  <a:lnTo>
                    <a:pt x="10513" y="10807"/>
                  </a:lnTo>
                  <a:lnTo>
                    <a:pt x="10505" y="10807"/>
                  </a:lnTo>
                  <a:lnTo>
                    <a:pt x="10498" y="10806"/>
                  </a:lnTo>
                  <a:lnTo>
                    <a:pt x="10492" y="10805"/>
                  </a:lnTo>
                  <a:lnTo>
                    <a:pt x="10484" y="10804"/>
                  </a:lnTo>
                  <a:lnTo>
                    <a:pt x="10477" y="10801"/>
                  </a:lnTo>
                  <a:lnTo>
                    <a:pt x="10470" y="10798"/>
                  </a:lnTo>
                  <a:lnTo>
                    <a:pt x="10455" y="10805"/>
                  </a:lnTo>
                  <a:lnTo>
                    <a:pt x="10439" y="10813"/>
                  </a:lnTo>
                  <a:lnTo>
                    <a:pt x="10423" y="10820"/>
                  </a:lnTo>
                  <a:lnTo>
                    <a:pt x="10407" y="10828"/>
                  </a:lnTo>
                  <a:lnTo>
                    <a:pt x="10390" y="10836"/>
                  </a:lnTo>
                  <a:lnTo>
                    <a:pt x="10373" y="10845"/>
                  </a:lnTo>
                  <a:lnTo>
                    <a:pt x="10355" y="10854"/>
                  </a:lnTo>
                  <a:lnTo>
                    <a:pt x="10338" y="10864"/>
                  </a:lnTo>
                  <a:lnTo>
                    <a:pt x="10298" y="10868"/>
                  </a:lnTo>
                  <a:lnTo>
                    <a:pt x="10259" y="10874"/>
                  </a:lnTo>
                  <a:lnTo>
                    <a:pt x="10221" y="10879"/>
                  </a:lnTo>
                  <a:lnTo>
                    <a:pt x="10181" y="10884"/>
                  </a:lnTo>
                  <a:lnTo>
                    <a:pt x="10143" y="10891"/>
                  </a:lnTo>
                  <a:lnTo>
                    <a:pt x="10103" y="10898"/>
                  </a:lnTo>
                  <a:lnTo>
                    <a:pt x="10065" y="10905"/>
                  </a:lnTo>
                  <a:lnTo>
                    <a:pt x="10025" y="10912"/>
                  </a:lnTo>
                  <a:lnTo>
                    <a:pt x="10004" y="10908"/>
                  </a:lnTo>
                  <a:lnTo>
                    <a:pt x="9983" y="10903"/>
                  </a:lnTo>
                  <a:lnTo>
                    <a:pt x="9961" y="10898"/>
                  </a:lnTo>
                  <a:lnTo>
                    <a:pt x="9940" y="10892"/>
                  </a:lnTo>
                  <a:lnTo>
                    <a:pt x="9919" y="10885"/>
                  </a:lnTo>
                  <a:lnTo>
                    <a:pt x="9897" y="10879"/>
                  </a:lnTo>
                  <a:lnTo>
                    <a:pt x="9876" y="10871"/>
                  </a:lnTo>
                  <a:lnTo>
                    <a:pt x="9855" y="10864"/>
                  </a:lnTo>
                  <a:lnTo>
                    <a:pt x="9855" y="10861"/>
                  </a:lnTo>
                  <a:lnTo>
                    <a:pt x="9856" y="10858"/>
                  </a:lnTo>
                  <a:lnTo>
                    <a:pt x="9856" y="10853"/>
                  </a:lnTo>
                  <a:lnTo>
                    <a:pt x="9857" y="10849"/>
                  </a:lnTo>
                  <a:lnTo>
                    <a:pt x="9858" y="10845"/>
                  </a:lnTo>
                  <a:lnTo>
                    <a:pt x="9859" y="10839"/>
                  </a:lnTo>
                  <a:lnTo>
                    <a:pt x="9861" y="10833"/>
                  </a:lnTo>
                  <a:lnTo>
                    <a:pt x="9864" y="10827"/>
                  </a:lnTo>
                  <a:lnTo>
                    <a:pt x="9864" y="10823"/>
                  </a:lnTo>
                  <a:lnTo>
                    <a:pt x="9864" y="10819"/>
                  </a:lnTo>
                  <a:lnTo>
                    <a:pt x="9864" y="10816"/>
                  </a:lnTo>
                  <a:lnTo>
                    <a:pt x="9863" y="10813"/>
                  </a:lnTo>
                  <a:lnTo>
                    <a:pt x="9862" y="10809"/>
                  </a:lnTo>
                  <a:lnTo>
                    <a:pt x="9861" y="10805"/>
                  </a:lnTo>
                  <a:lnTo>
                    <a:pt x="9858" y="10802"/>
                  </a:lnTo>
                  <a:lnTo>
                    <a:pt x="9855" y="10798"/>
                  </a:lnTo>
                  <a:lnTo>
                    <a:pt x="9848" y="10798"/>
                  </a:lnTo>
                  <a:lnTo>
                    <a:pt x="9841" y="10798"/>
                  </a:lnTo>
                  <a:lnTo>
                    <a:pt x="9833" y="10798"/>
                  </a:lnTo>
                  <a:lnTo>
                    <a:pt x="9826" y="10798"/>
                  </a:lnTo>
                  <a:lnTo>
                    <a:pt x="9817" y="10798"/>
                  </a:lnTo>
                  <a:lnTo>
                    <a:pt x="9809" y="10798"/>
                  </a:lnTo>
                  <a:lnTo>
                    <a:pt x="9799" y="10798"/>
                  </a:lnTo>
                  <a:lnTo>
                    <a:pt x="9788" y="10798"/>
                  </a:lnTo>
                  <a:lnTo>
                    <a:pt x="9753" y="10809"/>
                  </a:lnTo>
                  <a:lnTo>
                    <a:pt x="9718" y="10819"/>
                  </a:lnTo>
                  <a:lnTo>
                    <a:pt x="9683" y="10831"/>
                  </a:lnTo>
                  <a:lnTo>
                    <a:pt x="9647" y="10842"/>
                  </a:lnTo>
                  <a:lnTo>
                    <a:pt x="9611" y="10853"/>
                  </a:lnTo>
                  <a:lnTo>
                    <a:pt x="9576" y="10866"/>
                  </a:lnTo>
                  <a:lnTo>
                    <a:pt x="9541" y="10879"/>
                  </a:lnTo>
                  <a:lnTo>
                    <a:pt x="9505" y="10893"/>
                  </a:lnTo>
                  <a:lnTo>
                    <a:pt x="9501" y="10893"/>
                  </a:lnTo>
                  <a:lnTo>
                    <a:pt x="9498" y="10893"/>
                  </a:lnTo>
                  <a:lnTo>
                    <a:pt x="9494" y="10893"/>
                  </a:lnTo>
                  <a:lnTo>
                    <a:pt x="9491" y="10892"/>
                  </a:lnTo>
                  <a:lnTo>
                    <a:pt x="9488" y="10891"/>
                  </a:lnTo>
                  <a:lnTo>
                    <a:pt x="9483" y="10889"/>
                  </a:lnTo>
                  <a:lnTo>
                    <a:pt x="9480" y="10886"/>
                  </a:lnTo>
                  <a:lnTo>
                    <a:pt x="9477" y="10883"/>
                  </a:lnTo>
                  <a:lnTo>
                    <a:pt x="9488" y="10873"/>
                  </a:lnTo>
                  <a:lnTo>
                    <a:pt x="9498" y="10862"/>
                  </a:lnTo>
                  <a:lnTo>
                    <a:pt x="9509" y="10851"/>
                  </a:lnTo>
                  <a:lnTo>
                    <a:pt x="9521" y="10839"/>
                  </a:lnTo>
                  <a:lnTo>
                    <a:pt x="9532" y="10828"/>
                  </a:lnTo>
                  <a:lnTo>
                    <a:pt x="9544" y="10816"/>
                  </a:lnTo>
                  <a:lnTo>
                    <a:pt x="9558" y="10802"/>
                  </a:lnTo>
                  <a:lnTo>
                    <a:pt x="9572" y="10788"/>
                  </a:lnTo>
                  <a:lnTo>
                    <a:pt x="9568" y="10788"/>
                  </a:lnTo>
                  <a:lnTo>
                    <a:pt x="9562" y="10788"/>
                  </a:lnTo>
                  <a:lnTo>
                    <a:pt x="9557" y="10788"/>
                  </a:lnTo>
                  <a:lnTo>
                    <a:pt x="9552" y="10787"/>
                  </a:lnTo>
                  <a:lnTo>
                    <a:pt x="9545" y="10786"/>
                  </a:lnTo>
                  <a:lnTo>
                    <a:pt x="9538" y="10785"/>
                  </a:lnTo>
                  <a:lnTo>
                    <a:pt x="9531" y="10783"/>
                  </a:lnTo>
                  <a:lnTo>
                    <a:pt x="9524" y="10780"/>
                  </a:lnTo>
                  <a:lnTo>
                    <a:pt x="9478" y="10794"/>
                  </a:lnTo>
                  <a:lnTo>
                    <a:pt x="9432" y="10807"/>
                  </a:lnTo>
                  <a:lnTo>
                    <a:pt x="9385" y="10821"/>
                  </a:lnTo>
                  <a:lnTo>
                    <a:pt x="9338" y="10836"/>
                  </a:lnTo>
                  <a:lnTo>
                    <a:pt x="9291" y="10850"/>
                  </a:lnTo>
                  <a:lnTo>
                    <a:pt x="9243" y="10864"/>
                  </a:lnTo>
                  <a:lnTo>
                    <a:pt x="9195" y="10879"/>
                  </a:lnTo>
                  <a:lnTo>
                    <a:pt x="9146" y="10893"/>
                  </a:lnTo>
                  <a:lnTo>
                    <a:pt x="9142" y="10893"/>
                  </a:lnTo>
                  <a:lnTo>
                    <a:pt x="9139" y="10893"/>
                  </a:lnTo>
                  <a:lnTo>
                    <a:pt x="9134" y="10893"/>
                  </a:lnTo>
                  <a:lnTo>
                    <a:pt x="9130" y="10892"/>
                  </a:lnTo>
                  <a:lnTo>
                    <a:pt x="9126" y="10891"/>
                  </a:lnTo>
                  <a:lnTo>
                    <a:pt x="9121" y="10889"/>
                  </a:lnTo>
                  <a:lnTo>
                    <a:pt x="9114" y="10886"/>
                  </a:lnTo>
                  <a:lnTo>
                    <a:pt x="9108" y="10883"/>
                  </a:lnTo>
                  <a:lnTo>
                    <a:pt x="9132" y="10869"/>
                  </a:lnTo>
                  <a:lnTo>
                    <a:pt x="9158" y="10854"/>
                  </a:lnTo>
                  <a:lnTo>
                    <a:pt x="9182" y="10841"/>
                  </a:lnTo>
                  <a:lnTo>
                    <a:pt x="9208" y="10826"/>
                  </a:lnTo>
                  <a:lnTo>
                    <a:pt x="9235" y="10811"/>
                  </a:lnTo>
                  <a:lnTo>
                    <a:pt x="9260" y="10795"/>
                  </a:lnTo>
                  <a:lnTo>
                    <a:pt x="9288" y="10778"/>
                  </a:lnTo>
                  <a:lnTo>
                    <a:pt x="9316" y="10761"/>
                  </a:lnTo>
                  <a:lnTo>
                    <a:pt x="9308" y="10761"/>
                  </a:lnTo>
                  <a:lnTo>
                    <a:pt x="9300" y="10761"/>
                  </a:lnTo>
                  <a:lnTo>
                    <a:pt x="9291" y="10759"/>
                  </a:lnTo>
                  <a:lnTo>
                    <a:pt x="9282" y="10759"/>
                  </a:lnTo>
                  <a:lnTo>
                    <a:pt x="9272" y="10758"/>
                  </a:lnTo>
                  <a:lnTo>
                    <a:pt x="9261" y="10756"/>
                  </a:lnTo>
                  <a:lnTo>
                    <a:pt x="9251" y="10754"/>
                  </a:lnTo>
                  <a:lnTo>
                    <a:pt x="9240" y="10751"/>
                  </a:lnTo>
                  <a:lnTo>
                    <a:pt x="9176" y="10769"/>
                  </a:lnTo>
                  <a:lnTo>
                    <a:pt x="9112" y="10786"/>
                  </a:lnTo>
                  <a:lnTo>
                    <a:pt x="9048" y="10804"/>
                  </a:lnTo>
                  <a:lnTo>
                    <a:pt x="8984" y="10821"/>
                  </a:lnTo>
                  <a:lnTo>
                    <a:pt x="8919" y="10839"/>
                  </a:lnTo>
                  <a:lnTo>
                    <a:pt x="8853" y="10858"/>
                  </a:lnTo>
                  <a:lnTo>
                    <a:pt x="8787" y="10875"/>
                  </a:lnTo>
                  <a:lnTo>
                    <a:pt x="8720" y="10893"/>
                  </a:lnTo>
                  <a:lnTo>
                    <a:pt x="8716" y="10893"/>
                  </a:lnTo>
                  <a:lnTo>
                    <a:pt x="8712" y="10893"/>
                  </a:lnTo>
                  <a:lnTo>
                    <a:pt x="8705" y="10893"/>
                  </a:lnTo>
                  <a:lnTo>
                    <a:pt x="8700" y="10892"/>
                  </a:lnTo>
                  <a:lnTo>
                    <a:pt x="8694" y="10891"/>
                  </a:lnTo>
                  <a:lnTo>
                    <a:pt x="8687" y="10889"/>
                  </a:lnTo>
                  <a:lnTo>
                    <a:pt x="8680" y="10886"/>
                  </a:lnTo>
                  <a:lnTo>
                    <a:pt x="8672" y="10883"/>
                  </a:lnTo>
                  <a:lnTo>
                    <a:pt x="8677" y="10880"/>
                  </a:lnTo>
                  <a:lnTo>
                    <a:pt x="8682" y="10876"/>
                  </a:lnTo>
                  <a:lnTo>
                    <a:pt x="8687" y="10873"/>
                  </a:lnTo>
                  <a:lnTo>
                    <a:pt x="8693" y="10868"/>
                  </a:lnTo>
                  <a:lnTo>
                    <a:pt x="8699" y="10863"/>
                  </a:lnTo>
                  <a:lnTo>
                    <a:pt x="8707" y="10858"/>
                  </a:lnTo>
                  <a:lnTo>
                    <a:pt x="8713" y="10852"/>
                  </a:lnTo>
                  <a:lnTo>
                    <a:pt x="8720" y="10846"/>
                  </a:lnTo>
                  <a:lnTo>
                    <a:pt x="8769" y="10831"/>
                  </a:lnTo>
                  <a:lnTo>
                    <a:pt x="8820" y="10817"/>
                  </a:lnTo>
                  <a:lnTo>
                    <a:pt x="8870" y="10802"/>
                  </a:lnTo>
                  <a:lnTo>
                    <a:pt x="8920" y="10787"/>
                  </a:lnTo>
                  <a:lnTo>
                    <a:pt x="8971" y="10772"/>
                  </a:lnTo>
                  <a:lnTo>
                    <a:pt x="9022" y="10756"/>
                  </a:lnTo>
                  <a:lnTo>
                    <a:pt x="9074" y="10740"/>
                  </a:lnTo>
                  <a:lnTo>
                    <a:pt x="9127" y="10722"/>
                  </a:lnTo>
                  <a:lnTo>
                    <a:pt x="9131" y="10719"/>
                  </a:lnTo>
                  <a:lnTo>
                    <a:pt x="9135" y="10716"/>
                  </a:lnTo>
                  <a:lnTo>
                    <a:pt x="9141" y="10711"/>
                  </a:lnTo>
                  <a:lnTo>
                    <a:pt x="9147" y="10708"/>
                  </a:lnTo>
                  <a:lnTo>
                    <a:pt x="9154" y="10705"/>
                  </a:lnTo>
                  <a:lnTo>
                    <a:pt x="9160" y="10702"/>
                  </a:lnTo>
                  <a:lnTo>
                    <a:pt x="9167" y="10698"/>
                  </a:lnTo>
                  <a:lnTo>
                    <a:pt x="9174" y="10694"/>
                  </a:lnTo>
                  <a:lnTo>
                    <a:pt x="9163" y="10694"/>
                  </a:lnTo>
                  <a:lnTo>
                    <a:pt x="9153" y="10694"/>
                  </a:lnTo>
                  <a:lnTo>
                    <a:pt x="9142" y="10693"/>
                  </a:lnTo>
                  <a:lnTo>
                    <a:pt x="9130" y="10693"/>
                  </a:lnTo>
                  <a:lnTo>
                    <a:pt x="9118" y="10692"/>
                  </a:lnTo>
                  <a:lnTo>
                    <a:pt x="9107" y="10690"/>
                  </a:lnTo>
                  <a:lnTo>
                    <a:pt x="9093" y="10688"/>
                  </a:lnTo>
                  <a:lnTo>
                    <a:pt x="9080" y="10685"/>
                  </a:lnTo>
                  <a:lnTo>
                    <a:pt x="9016" y="10700"/>
                  </a:lnTo>
                  <a:lnTo>
                    <a:pt x="8952" y="10715"/>
                  </a:lnTo>
                  <a:lnTo>
                    <a:pt x="8888" y="10731"/>
                  </a:lnTo>
                  <a:lnTo>
                    <a:pt x="8823" y="10748"/>
                  </a:lnTo>
                  <a:lnTo>
                    <a:pt x="8758" y="10765"/>
                  </a:lnTo>
                  <a:lnTo>
                    <a:pt x="8693" y="10782"/>
                  </a:lnTo>
                  <a:lnTo>
                    <a:pt x="8627" y="10800"/>
                  </a:lnTo>
                  <a:lnTo>
                    <a:pt x="8559" y="10817"/>
                  </a:lnTo>
                  <a:lnTo>
                    <a:pt x="8488" y="10831"/>
                  </a:lnTo>
                  <a:lnTo>
                    <a:pt x="8416" y="10846"/>
                  </a:lnTo>
                  <a:lnTo>
                    <a:pt x="8343" y="10860"/>
                  </a:lnTo>
                  <a:lnTo>
                    <a:pt x="8270" y="10875"/>
                  </a:lnTo>
                  <a:lnTo>
                    <a:pt x="8195" y="10891"/>
                  </a:lnTo>
                  <a:lnTo>
                    <a:pt x="8122" y="10907"/>
                  </a:lnTo>
                  <a:lnTo>
                    <a:pt x="8047" y="10923"/>
                  </a:lnTo>
                  <a:lnTo>
                    <a:pt x="7972" y="10940"/>
                  </a:lnTo>
                  <a:lnTo>
                    <a:pt x="7966" y="10940"/>
                  </a:lnTo>
                  <a:lnTo>
                    <a:pt x="7959" y="10940"/>
                  </a:lnTo>
                  <a:lnTo>
                    <a:pt x="7951" y="10940"/>
                  </a:lnTo>
                  <a:lnTo>
                    <a:pt x="7945" y="10939"/>
                  </a:lnTo>
                  <a:lnTo>
                    <a:pt x="7937" y="10938"/>
                  </a:lnTo>
                  <a:lnTo>
                    <a:pt x="7931" y="10937"/>
                  </a:lnTo>
                  <a:lnTo>
                    <a:pt x="7923" y="10933"/>
                  </a:lnTo>
                  <a:lnTo>
                    <a:pt x="7916" y="10930"/>
                  </a:lnTo>
                  <a:lnTo>
                    <a:pt x="7920" y="10927"/>
                  </a:lnTo>
                  <a:lnTo>
                    <a:pt x="7923" y="10924"/>
                  </a:lnTo>
                  <a:lnTo>
                    <a:pt x="7927" y="10919"/>
                  </a:lnTo>
                  <a:lnTo>
                    <a:pt x="7931" y="10915"/>
                  </a:lnTo>
                  <a:lnTo>
                    <a:pt x="7934" y="10911"/>
                  </a:lnTo>
                  <a:lnTo>
                    <a:pt x="7937" y="10906"/>
                  </a:lnTo>
                  <a:lnTo>
                    <a:pt x="7941" y="10899"/>
                  </a:lnTo>
                  <a:lnTo>
                    <a:pt x="7945" y="10893"/>
                  </a:lnTo>
                  <a:lnTo>
                    <a:pt x="7963" y="10885"/>
                  </a:lnTo>
                  <a:lnTo>
                    <a:pt x="7982" y="10879"/>
                  </a:lnTo>
                  <a:lnTo>
                    <a:pt x="8001" y="10871"/>
                  </a:lnTo>
                  <a:lnTo>
                    <a:pt x="8022" y="10863"/>
                  </a:lnTo>
                  <a:lnTo>
                    <a:pt x="8042" y="10855"/>
                  </a:lnTo>
                  <a:lnTo>
                    <a:pt x="8063" y="10846"/>
                  </a:lnTo>
                  <a:lnTo>
                    <a:pt x="8084" y="10837"/>
                  </a:lnTo>
                  <a:lnTo>
                    <a:pt x="8106" y="10827"/>
                  </a:lnTo>
                  <a:lnTo>
                    <a:pt x="8187" y="10813"/>
                  </a:lnTo>
                  <a:lnTo>
                    <a:pt x="8269" y="10798"/>
                  </a:lnTo>
                  <a:lnTo>
                    <a:pt x="8350" y="10784"/>
                  </a:lnTo>
                  <a:lnTo>
                    <a:pt x="8432" y="10769"/>
                  </a:lnTo>
                  <a:lnTo>
                    <a:pt x="8516" y="10753"/>
                  </a:lnTo>
                  <a:lnTo>
                    <a:pt x="8599" y="10737"/>
                  </a:lnTo>
                  <a:lnTo>
                    <a:pt x="8683" y="10721"/>
                  </a:lnTo>
                  <a:lnTo>
                    <a:pt x="8767" y="10704"/>
                  </a:lnTo>
                  <a:lnTo>
                    <a:pt x="8799" y="10697"/>
                  </a:lnTo>
                  <a:lnTo>
                    <a:pt x="8831" y="10689"/>
                  </a:lnTo>
                  <a:lnTo>
                    <a:pt x="8863" y="10682"/>
                  </a:lnTo>
                  <a:lnTo>
                    <a:pt x="8896" y="10674"/>
                  </a:lnTo>
                  <a:lnTo>
                    <a:pt x="8930" y="10666"/>
                  </a:lnTo>
                  <a:lnTo>
                    <a:pt x="8963" y="10657"/>
                  </a:lnTo>
                  <a:lnTo>
                    <a:pt x="8997" y="10647"/>
                  </a:lnTo>
                  <a:lnTo>
                    <a:pt x="9032" y="10638"/>
                  </a:lnTo>
                  <a:lnTo>
                    <a:pt x="9067" y="10638"/>
                  </a:lnTo>
                  <a:lnTo>
                    <a:pt x="9103" y="10638"/>
                  </a:lnTo>
                  <a:lnTo>
                    <a:pt x="9139" y="10637"/>
                  </a:lnTo>
                  <a:lnTo>
                    <a:pt x="9174" y="10637"/>
                  </a:lnTo>
                  <a:lnTo>
                    <a:pt x="9209" y="10636"/>
                  </a:lnTo>
                  <a:lnTo>
                    <a:pt x="9245" y="10634"/>
                  </a:lnTo>
                  <a:lnTo>
                    <a:pt x="9281" y="10631"/>
                  </a:lnTo>
                  <a:lnTo>
                    <a:pt x="9316" y="10628"/>
                  </a:lnTo>
                  <a:lnTo>
                    <a:pt x="9319" y="10628"/>
                  </a:lnTo>
                  <a:lnTo>
                    <a:pt x="9323" y="10629"/>
                  </a:lnTo>
                  <a:lnTo>
                    <a:pt x="9326" y="10631"/>
                  </a:lnTo>
                  <a:lnTo>
                    <a:pt x="9330" y="10634"/>
                  </a:lnTo>
                  <a:lnTo>
                    <a:pt x="9334" y="10637"/>
                  </a:lnTo>
                  <a:lnTo>
                    <a:pt x="9337" y="10640"/>
                  </a:lnTo>
                  <a:lnTo>
                    <a:pt x="9340" y="10643"/>
                  </a:lnTo>
                  <a:lnTo>
                    <a:pt x="9345" y="10647"/>
                  </a:lnTo>
                  <a:lnTo>
                    <a:pt x="9390" y="10654"/>
                  </a:lnTo>
                  <a:lnTo>
                    <a:pt x="9436" y="10661"/>
                  </a:lnTo>
                  <a:lnTo>
                    <a:pt x="9482" y="10669"/>
                  </a:lnTo>
                  <a:lnTo>
                    <a:pt x="9529" y="10675"/>
                  </a:lnTo>
                  <a:lnTo>
                    <a:pt x="9575" y="10683"/>
                  </a:lnTo>
                  <a:lnTo>
                    <a:pt x="9621" y="10689"/>
                  </a:lnTo>
                  <a:lnTo>
                    <a:pt x="9667" y="10697"/>
                  </a:lnTo>
                  <a:lnTo>
                    <a:pt x="9713" y="10704"/>
                  </a:lnTo>
                  <a:lnTo>
                    <a:pt x="9717" y="10707"/>
                  </a:lnTo>
                  <a:lnTo>
                    <a:pt x="9720" y="10710"/>
                  </a:lnTo>
                  <a:lnTo>
                    <a:pt x="9723" y="10715"/>
                  </a:lnTo>
                  <a:lnTo>
                    <a:pt x="9728" y="10718"/>
                  </a:lnTo>
                  <a:lnTo>
                    <a:pt x="9731" y="10721"/>
                  </a:lnTo>
                  <a:lnTo>
                    <a:pt x="9734" y="10725"/>
                  </a:lnTo>
                  <a:lnTo>
                    <a:pt x="9738" y="10729"/>
                  </a:lnTo>
                  <a:lnTo>
                    <a:pt x="9742" y="10732"/>
                  </a:lnTo>
                  <a:lnTo>
                    <a:pt x="9752" y="10732"/>
                  </a:lnTo>
                  <a:lnTo>
                    <a:pt x="9763" y="10732"/>
                  </a:lnTo>
                  <a:lnTo>
                    <a:pt x="9774" y="10732"/>
                  </a:lnTo>
                  <a:lnTo>
                    <a:pt x="9785" y="10732"/>
                  </a:lnTo>
                  <a:lnTo>
                    <a:pt x="9797" y="10732"/>
                  </a:lnTo>
                  <a:lnTo>
                    <a:pt x="9810" y="10732"/>
                  </a:lnTo>
                  <a:lnTo>
                    <a:pt x="9823" y="10732"/>
                  </a:lnTo>
                  <a:lnTo>
                    <a:pt x="9836" y="10732"/>
                  </a:lnTo>
                  <a:lnTo>
                    <a:pt x="9844" y="10715"/>
                  </a:lnTo>
                  <a:lnTo>
                    <a:pt x="9851" y="10697"/>
                  </a:lnTo>
                  <a:lnTo>
                    <a:pt x="9861" y="10678"/>
                  </a:lnTo>
                  <a:lnTo>
                    <a:pt x="9871" y="10661"/>
                  </a:lnTo>
                  <a:lnTo>
                    <a:pt x="9880" y="10643"/>
                  </a:lnTo>
                  <a:lnTo>
                    <a:pt x="9891" y="10626"/>
                  </a:lnTo>
                  <a:lnTo>
                    <a:pt x="9902" y="10608"/>
                  </a:lnTo>
                  <a:lnTo>
                    <a:pt x="9912" y="10590"/>
                  </a:lnTo>
                  <a:lnTo>
                    <a:pt x="9915" y="10587"/>
                  </a:lnTo>
                  <a:lnTo>
                    <a:pt x="9921" y="10581"/>
                  </a:lnTo>
                  <a:lnTo>
                    <a:pt x="9926" y="10576"/>
                  </a:lnTo>
                  <a:lnTo>
                    <a:pt x="9931" y="10571"/>
                  </a:lnTo>
                  <a:lnTo>
                    <a:pt x="9938" y="10564"/>
                  </a:lnTo>
                  <a:lnTo>
                    <a:pt x="9945" y="10557"/>
                  </a:lnTo>
                  <a:lnTo>
                    <a:pt x="9952" y="10550"/>
                  </a:lnTo>
                  <a:lnTo>
                    <a:pt x="9959" y="10543"/>
                  </a:lnTo>
                  <a:lnTo>
                    <a:pt x="9967" y="10540"/>
                  </a:lnTo>
                  <a:lnTo>
                    <a:pt x="9973" y="10535"/>
                  </a:lnTo>
                  <a:lnTo>
                    <a:pt x="9981" y="10532"/>
                  </a:lnTo>
                  <a:lnTo>
                    <a:pt x="9989" y="10529"/>
                  </a:lnTo>
                  <a:lnTo>
                    <a:pt x="9997" y="10525"/>
                  </a:lnTo>
                  <a:lnTo>
                    <a:pt x="10006" y="10522"/>
                  </a:lnTo>
                  <a:lnTo>
                    <a:pt x="10015" y="10518"/>
                  </a:lnTo>
                  <a:lnTo>
                    <a:pt x="10025" y="10514"/>
                  </a:lnTo>
                  <a:lnTo>
                    <a:pt x="10039" y="10503"/>
                  </a:lnTo>
                  <a:lnTo>
                    <a:pt x="10054" y="10493"/>
                  </a:lnTo>
                  <a:lnTo>
                    <a:pt x="10068" y="10482"/>
                  </a:lnTo>
                  <a:lnTo>
                    <a:pt x="10082" y="10470"/>
                  </a:lnTo>
                  <a:lnTo>
                    <a:pt x="10096" y="10459"/>
                  </a:lnTo>
                  <a:lnTo>
                    <a:pt x="10111" y="10447"/>
                  </a:lnTo>
                  <a:lnTo>
                    <a:pt x="10125" y="10434"/>
                  </a:lnTo>
                  <a:lnTo>
                    <a:pt x="10138" y="10420"/>
                  </a:lnTo>
                  <a:lnTo>
                    <a:pt x="10143" y="10416"/>
                  </a:lnTo>
                  <a:lnTo>
                    <a:pt x="10146" y="10412"/>
                  </a:lnTo>
                  <a:lnTo>
                    <a:pt x="10149" y="10406"/>
                  </a:lnTo>
                  <a:lnTo>
                    <a:pt x="10153" y="10400"/>
                  </a:lnTo>
                  <a:lnTo>
                    <a:pt x="10157" y="10394"/>
                  </a:lnTo>
                  <a:lnTo>
                    <a:pt x="10160" y="10387"/>
                  </a:lnTo>
                  <a:lnTo>
                    <a:pt x="10164" y="10380"/>
                  </a:lnTo>
                  <a:lnTo>
                    <a:pt x="10167" y="10372"/>
                  </a:lnTo>
                  <a:lnTo>
                    <a:pt x="10172" y="10369"/>
                  </a:lnTo>
                  <a:lnTo>
                    <a:pt x="10176" y="10366"/>
                  </a:lnTo>
                  <a:lnTo>
                    <a:pt x="10181" y="10362"/>
                  </a:lnTo>
                  <a:lnTo>
                    <a:pt x="10188" y="10357"/>
                  </a:lnTo>
                  <a:lnTo>
                    <a:pt x="10194" y="10353"/>
                  </a:lnTo>
                  <a:lnTo>
                    <a:pt x="10200" y="10348"/>
                  </a:lnTo>
                  <a:lnTo>
                    <a:pt x="10208" y="10341"/>
                  </a:lnTo>
                  <a:lnTo>
                    <a:pt x="10214" y="10335"/>
                  </a:lnTo>
                  <a:lnTo>
                    <a:pt x="10218" y="10327"/>
                  </a:lnTo>
                  <a:lnTo>
                    <a:pt x="10222" y="10319"/>
                  </a:lnTo>
                  <a:lnTo>
                    <a:pt x="10225" y="10310"/>
                  </a:lnTo>
                  <a:lnTo>
                    <a:pt x="10229" y="10301"/>
                  </a:lnTo>
                  <a:lnTo>
                    <a:pt x="10232" y="10291"/>
                  </a:lnTo>
                  <a:lnTo>
                    <a:pt x="10236" y="10281"/>
                  </a:lnTo>
                  <a:lnTo>
                    <a:pt x="10240" y="10270"/>
                  </a:lnTo>
                  <a:lnTo>
                    <a:pt x="10243" y="10259"/>
                  </a:lnTo>
                  <a:lnTo>
                    <a:pt x="10243" y="10244"/>
                  </a:lnTo>
                  <a:lnTo>
                    <a:pt x="10243" y="10229"/>
                  </a:lnTo>
                  <a:lnTo>
                    <a:pt x="10243" y="10213"/>
                  </a:lnTo>
                  <a:lnTo>
                    <a:pt x="10244" y="10196"/>
                  </a:lnTo>
                  <a:lnTo>
                    <a:pt x="10245" y="10179"/>
                  </a:lnTo>
                  <a:lnTo>
                    <a:pt x="10247" y="10162"/>
                  </a:lnTo>
                  <a:lnTo>
                    <a:pt x="10249" y="10145"/>
                  </a:lnTo>
                  <a:lnTo>
                    <a:pt x="10253" y="10127"/>
                  </a:lnTo>
                  <a:lnTo>
                    <a:pt x="10252" y="10127"/>
                  </a:lnTo>
                  <a:lnTo>
                    <a:pt x="10250" y="10127"/>
                  </a:lnTo>
                  <a:lnTo>
                    <a:pt x="10248" y="10127"/>
                  </a:lnTo>
                  <a:lnTo>
                    <a:pt x="10246" y="10126"/>
                  </a:lnTo>
                  <a:lnTo>
                    <a:pt x="10243" y="10125"/>
                  </a:lnTo>
                  <a:lnTo>
                    <a:pt x="10240" y="10123"/>
                  </a:lnTo>
                  <a:lnTo>
                    <a:pt x="10237" y="10121"/>
                  </a:lnTo>
                  <a:lnTo>
                    <a:pt x="10233" y="10117"/>
                  </a:lnTo>
                  <a:lnTo>
                    <a:pt x="10223" y="10078"/>
                  </a:lnTo>
                  <a:lnTo>
                    <a:pt x="10212" y="10037"/>
                  </a:lnTo>
                  <a:lnTo>
                    <a:pt x="10201" y="9997"/>
                  </a:lnTo>
                  <a:lnTo>
                    <a:pt x="10191" y="9955"/>
                  </a:lnTo>
                  <a:lnTo>
                    <a:pt x="10180" y="9914"/>
                  </a:lnTo>
                  <a:lnTo>
                    <a:pt x="10169" y="9872"/>
                  </a:lnTo>
                  <a:lnTo>
                    <a:pt x="10159" y="9829"/>
                  </a:lnTo>
                  <a:lnTo>
                    <a:pt x="10148" y="9787"/>
                  </a:lnTo>
                  <a:lnTo>
                    <a:pt x="10134" y="9782"/>
                  </a:lnTo>
                  <a:lnTo>
                    <a:pt x="10120" y="9778"/>
                  </a:lnTo>
                  <a:lnTo>
                    <a:pt x="10105" y="9773"/>
                  </a:lnTo>
                  <a:lnTo>
                    <a:pt x="10090" y="9766"/>
                  </a:lnTo>
                  <a:lnTo>
                    <a:pt x="10075" y="9760"/>
                  </a:lnTo>
                  <a:lnTo>
                    <a:pt x="10059" y="9754"/>
                  </a:lnTo>
                  <a:lnTo>
                    <a:pt x="10042" y="9746"/>
                  </a:lnTo>
                  <a:lnTo>
                    <a:pt x="10025" y="9740"/>
                  </a:lnTo>
                  <a:lnTo>
                    <a:pt x="10015" y="9740"/>
                  </a:lnTo>
                  <a:lnTo>
                    <a:pt x="10004" y="9739"/>
                  </a:lnTo>
                  <a:lnTo>
                    <a:pt x="9993" y="9739"/>
                  </a:lnTo>
                  <a:lnTo>
                    <a:pt x="9982" y="9738"/>
                  </a:lnTo>
                  <a:lnTo>
                    <a:pt x="9970" y="9737"/>
                  </a:lnTo>
                  <a:lnTo>
                    <a:pt x="9957" y="9735"/>
                  </a:lnTo>
                  <a:lnTo>
                    <a:pt x="9944" y="9733"/>
                  </a:lnTo>
                  <a:lnTo>
                    <a:pt x="9930" y="9730"/>
                  </a:lnTo>
                  <a:lnTo>
                    <a:pt x="9913" y="9738"/>
                  </a:lnTo>
                  <a:lnTo>
                    <a:pt x="9895" y="9745"/>
                  </a:lnTo>
                  <a:lnTo>
                    <a:pt x="9877" y="9755"/>
                  </a:lnTo>
                  <a:lnTo>
                    <a:pt x="9860" y="9764"/>
                  </a:lnTo>
                  <a:lnTo>
                    <a:pt x="9842" y="9774"/>
                  </a:lnTo>
                  <a:lnTo>
                    <a:pt x="9825" y="9785"/>
                  </a:lnTo>
                  <a:lnTo>
                    <a:pt x="9807" y="9795"/>
                  </a:lnTo>
                  <a:lnTo>
                    <a:pt x="9788" y="9806"/>
                  </a:lnTo>
                  <a:lnTo>
                    <a:pt x="9782" y="9806"/>
                  </a:lnTo>
                  <a:lnTo>
                    <a:pt x="9775" y="9805"/>
                  </a:lnTo>
                  <a:lnTo>
                    <a:pt x="9767" y="9805"/>
                  </a:lnTo>
                  <a:lnTo>
                    <a:pt x="9760" y="9804"/>
                  </a:lnTo>
                  <a:lnTo>
                    <a:pt x="9751" y="9803"/>
                  </a:lnTo>
                  <a:lnTo>
                    <a:pt x="9743" y="9802"/>
                  </a:lnTo>
                  <a:lnTo>
                    <a:pt x="9733" y="9799"/>
                  </a:lnTo>
                  <a:lnTo>
                    <a:pt x="9722" y="9796"/>
                  </a:lnTo>
                  <a:lnTo>
                    <a:pt x="9740" y="9786"/>
                  </a:lnTo>
                  <a:lnTo>
                    <a:pt x="9760" y="9775"/>
                  </a:lnTo>
                  <a:lnTo>
                    <a:pt x="9779" y="9763"/>
                  </a:lnTo>
                  <a:lnTo>
                    <a:pt x="9799" y="9753"/>
                  </a:lnTo>
                  <a:lnTo>
                    <a:pt x="9820" y="9741"/>
                  </a:lnTo>
                  <a:lnTo>
                    <a:pt x="9841" y="9728"/>
                  </a:lnTo>
                  <a:lnTo>
                    <a:pt x="9862" y="9715"/>
                  </a:lnTo>
                  <a:lnTo>
                    <a:pt x="9883" y="9701"/>
                  </a:lnTo>
                  <a:lnTo>
                    <a:pt x="9883" y="9694"/>
                  </a:lnTo>
                  <a:lnTo>
                    <a:pt x="9883" y="9687"/>
                  </a:lnTo>
                  <a:lnTo>
                    <a:pt x="9883" y="9680"/>
                  </a:lnTo>
                  <a:lnTo>
                    <a:pt x="9883" y="9673"/>
                  </a:lnTo>
                  <a:lnTo>
                    <a:pt x="9883" y="9666"/>
                  </a:lnTo>
                  <a:lnTo>
                    <a:pt x="9883" y="9659"/>
                  </a:lnTo>
                  <a:lnTo>
                    <a:pt x="9883" y="9652"/>
                  </a:lnTo>
                  <a:lnTo>
                    <a:pt x="9883" y="9645"/>
                  </a:lnTo>
                  <a:lnTo>
                    <a:pt x="9858" y="9649"/>
                  </a:lnTo>
                  <a:lnTo>
                    <a:pt x="9832" y="9653"/>
                  </a:lnTo>
                  <a:lnTo>
                    <a:pt x="9806" y="9659"/>
                  </a:lnTo>
                  <a:lnTo>
                    <a:pt x="9778" y="9665"/>
                  </a:lnTo>
                  <a:lnTo>
                    <a:pt x="9750" y="9671"/>
                  </a:lnTo>
                  <a:lnTo>
                    <a:pt x="9722" y="9678"/>
                  </a:lnTo>
                  <a:lnTo>
                    <a:pt x="9695" y="9685"/>
                  </a:lnTo>
                  <a:lnTo>
                    <a:pt x="9666" y="9692"/>
                  </a:lnTo>
                  <a:lnTo>
                    <a:pt x="9649" y="9696"/>
                  </a:lnTo>
                  <a:lnTo>
                    <a:pt x="9631" y="9700"/>
                  </a:lnTo>
                  <a:lnTo>
                    <a:pt x="9612" y="9706"/>
                  </a:lnTo>
                  <a:lnTo>
                    <a:pt x="9595" y="9712"/>
                  </a:lnTo>
                  <a:lnTo>
                    <a:pt x="9577" y="9718"/>
                  </a:lnTo>
                  <a:lnTo>
                    <a:pt x="9559" y="9725"/>
                  </a:lnTo>
                  <a:lnTo>
                    <a:pt x="9542" y="9732"/>
                  </a:lnTo>
                  <a:lnTo>
                    <a:pt x="9524" y="9740"/>
                  </a:lnTo>
                  <a:lnTo>
                    <a:pt x="9523" y="9741"/>
                  </a:lnTo>
                  <a:lnTo>
                    <a:pt x="9521" y="9743"/>
                  </a:lnTo>
                  <a:lnTo>
                    <a:pt x="9519" y="9745"/>
                  </a:lnTo>
                  <a:lnTo>
                    <a:pt x="9515" y="9748"/>
                  </a:lnTo>
                  <a:lnTo>
                    <a:pt x="9512" y="9751"/>
                  </a:lnTo>
                  <a:lnTo>
                    <a:pt x="9509" y="9755"/>
                  </a:lnTo>
                  <a:lnTo>
                    <a:pt x="9505" y="9758"/>
                  </a:lnTo>
                  <a:lnTo>
                    <a:pt x="9498" y="9758"/>
                  </a:lnTo>
                  <a:lnTo>
                    <a:pt x="9491" y="9758"/>
                  </a:lnTo>
                  <a:lnTo>
                    <a:pt x="9483" y="9758"/>
                  </a:lnTo>
                  <a:lnTo>
                    <a:pt x="9476" y="9758"/>
                  </a:lnTo>
                  <a:lnTo>
                    <a:pt x="9467" y="9758"/>
                  </a:lnTo>
                  <a:lnTo>
                    <a:pt x="9459" y="9758"/>
                  </a:lnTo>
                  <a:lnTo>
                    <a:pt x="9449" y="9758"/>
                  </a:lnTo>
                  <a:lnTo>
                    <a:pt x="9438" y="9758"/>
                  </a:lnTo>
                  <a:lnTo>
                    <a:pt x="9438" y="9755"/>
                  </a:lnTo>
                  <a:lnTo>
                    <a:pt x="9438" y="9751"/>
                  </a:lnTo>
                  <a:lnTo>
                    <a:pt x="9438" y="9747"/>
                  </a:lnTo>
                  <a:lnTo>
                    <a:pt x="9437" y="9744"/>
                  </a:lnTo>
                  <a:lnTo>
                    <a:pt x="9436" y="9741"/>
                  </a:lnTo>
                  <a:lnTo>
                    <a:pt x="9435" y="9737"/>
                  </a:lnTo>
                  <a:lnTo>
                    <a:pt x="9432" y="9733"/>
                  </a:lnTo>
                  <a:lnTo>
                    <a:pt x="9430" y="9730"/>
                  </a:lnTo>
                  <a:lnTo>
                    <a:pt x="9450" y="9723"/>
                  </a:lnTo>
                  <a:lnTo>
                    <a:pt x="9472" y="9715"/>
                  </a:lnTo>
                  <a:lnTo>
                    <a:pt x="9493" y="9708"/>
                  </a:lnTo>
                  <a:lnTo>
                    <a:pt x="9514" y="9700"/>
                  </a:lnTo>
                  <a:lnTo>
                    <a:pt x="9536" y="9692"/>
                  </a:lnTo>
                  <a:lnTo>
                    <a:pt x="9557" y="9683"/>
                  </a:lnTo>
                  <a:lnTo>
                    <a:pt x="9578" y="9674"/>
                  </a:lnTo>
                  <a:lnTo>
                    <a:pt x="9600" y="9664"/>
                  </a:lnTo>
                  <a:lnTo>
                    <a:pt x="9628" y="9657"/>
                  </a:lnTo>
                  <a:lnTo>
                    <a:pt x="9656" y="9649"/>
                  </a:lnTo>
                  <a:lnTo>
                    <a:pt x="9685" y="9642"/>
                  </a:lnTo>
                  <a:lnTo>
                    <a:pt x="9715" y="9634"/>
                  </a:lnTo>
                  <a:lnTo>
                    <a:pt x="9744" y="9626"/>
                  </a:lnTo>
                  <a:lnTo>
                    <a:pt x="9774" y="9617"/>
                  </a:lnTo>
                  <a:lnTo>
                    <a:pt x="9804" y="9607"/>
                  </a:lnTo>
                  <a:lnTo>
                    <a:pt x="9836" y="9598"/>
                  </a:lnTo>
                  <a:lnTo>
                    <a:pt x="9836" y="9597"/>
                  </a:lnTo>
                  <a:lnTo>
                    <a:pt x="9838" y="9596"/>
                  </a:lnTo>
                  <a:lnTo>
                    <a:pt x="9840" y="9594"/>
                  </a:lnTo>
                  <a:lnTo>
                    <a:pt x="9842" y="9591"/>
                  </a:lnTo>
                  <a:lnTo>
                    <a:pt x="9845" y="9588"/>
                  </a:lnTo>
                  <a:lnTo>
                    <a:pt x="9848" y="9585"/>
                  </a:lnTo>
                  <a:lnTo>
                    <a:pt x="9851" y="9582"/>
                  </a:lnTo>
                  <a:lnTo>
                    <a:pt x="9855" y="9579"/>
                  </a:lnTo>
                  <a:lnTo>
                    <a:pt x="9844" y="9579"/>
                  </a:lnTo>
                  <a:lnTo>
                    <a:pt x="9833" y="9579"/>
                  </a:lnTo>
                  <a:lnTo>
                    <a:pt x="9823" y="9578"/>
                  </a:lnTo>
                  <a:lnTo>
                    <a:pt x="9813" y="9578"/>
                  </a:lnTo>
                  <a:lnTo>
                    <a:pt x="9802" y="9577"/>
                  </a:lnTo>
                  <a:lnTo>
                    <a:pt x="9792" y="9574"/>
                  </a:lnTo>
                  <a:lnTo>
                    <a:pt x="9781" y="9572"/>
                  </a:lnTo>
                  <a:lnTo>
                    <a:pt x="9770" y="9569"/>
                  </a:lnTo>
                  <a:lnTo>
                    <a:pt x="9710" y="9587"/>
                  </a:lnTo>
                  <a:lnTo>
                    <a:pt x="9648" y="9604"/>
                  </a:lnTo>
                  <a:lnTo>
                    <a:pt x="9586" y="9622"/>
                  </a:lnTo>
                  <a:lnTo>
                    <a:pt x="9523" y="9639"/>
                  </a:lnTo>
                  <a:lnTo>
                    <a:pt x="9460" y="9658"/>
                  </a:lnTo>
                  <a:lnTo>
                    <a:pt x="9396" y="9676"/>
                  </a:lnTo>
                  <a:lnTo>
                    <a:pt x="9333" y="9693"/>
                  </a:lnTo>
                  <a:lnTo>
                    <a:pt x="9269" y="9711"/>
                  </a:lnTo>
                  <a:lnTo>
                    <a:pt x="9268" y="9708"/>
                  </a:lnTo>
                  <a:lnTo>
                    <a:pt x="9267" y="9703"/>
                  </a:lnTo>
                  <a:lnTo>
                    <a:pt x="9266" y="9700"/>
                  </a:lnTo>
                  <a:lnTo>
                    <a:pt x="9262" y="9697"/>
                  </a:lnTo>
                  <a:lnTo>
                    <a:pt x="9260" y="9693"/>
                  </a:lnTo>
                  <a:lnTo>
                    <a:pt x="9257" y="9690"/>
                  </a:lnTo>
                  <a:lnTo>
                    <a:pt x="9253" y="9686"/>
                  </a:lnTo>
                  <a:lnTo>
                    <a:pt x="9250" y="9682"/>
                  </a:lnTo>
                  <a:lnTo>
                    <a:pt x="9221" y="9686"/>
                  </a:lnTo>
                  <a:lnTo>
                    <a:pt x="9193" y="9690"/>
                  </a:lnTo>
                  <a:lnTo>
                    <a:pt x="9164" y="9693"/>
                  </a:lnTo>
                  <a:lnTo>
                    <a:pt x="9135" y="9697"/>
                  </a:lnTo>
                  <a:lnTo>
                    <a:pt x="9106" y="9700"/>
                  </a:lnTo>
                  <a:lnTo>
                    <a:pt x="9076" y="9703"/>
                  </a:lnTo>
                  <a:lnTo>
                    <a:pt x="9045" y="9708"/>
                  </a:lnTo>
                  <a:lnTo>
                    <a:pt x="9014" y="9711"/>
                  </a:lnTo>
                  <a:lnTo>
                    <a:pt x="9010" y="9708"/>
                  </a:lnTo>
                  <a:lnTo>
                    <a:pt x="9004" y="9703"/>
                  </a:lnTo>
                  <a:lnTo>
                    <a:pt x="8999" y="9700"/>
                  </a:lnTo>
                  <a:lnTo>
                    <a:pt x="8994" y="9697"/>
                  </a:lnTo>
                  <a:lnTo>
                    <a:pt x="8987" y="9693"/>
                  </a:lnTo>
                  <a:lnTo>
                    <a:pt x="8980" y="9690"/>
                  </a:lnTo>
                  <a:lnTo>
                    <a:pt x="8973" y="9686"/>
                  </a:lnTo>
                  <a:lnTo>
                    <a:pt x="8966" y="9682"/>
                  </a:lnTo>
                  <a:lnTo>
                    <a:pt x="8955" y="9682"/>
                  </a:lnTo>
                  <a:lnTo>
                    <a:pt x="8944" y="9682"/>
                  </a:lnTo>
                  <a:lnTo>
                    <a:pt x="8934" y="9683"/>
                  </a:lnTo>
                  <a:lnTo>
                    <a:pt x="8922" y="9683"/>
                  </a:lnTo>
                  <a:lnTo>
                    <a:pt x="8910" y="9685"/>
                  </a:lnTo>
                  <a:lnTo>
                    <a:pt x="8899" y="9686"/>
                  </a:lnTo>
                  <a:lnTo>
                    <a:pt x="8885" y="9689"/>
                  </a:lnTo>
                  <a:lnTo>
                    <a:pt x="8872" y="9692"/>
                  </a:lnTo>
                  <a:lnTo>
                    <a:pt x="8861" y="9696"/>
                  </a:lnTo>
                  <a:lnTo>
                    <a:pt x="8850" y="9699"/>
                  </a:lnTo>
                  <a:lnTo>
                    <a:pt x="8839" y="9703"/>
                  </a:lnTo>
                  <a:lnTo>
                    <a:pt x="8828" y="9708"/>
                  </a:lnTo>
                  <a:lnTo>
                    <a:pt x="8815" y="9712"/>
                  </a:lnTo>
                  <a:lnTo>
                    <a:pt x="8804" y="9717"/>
                  </a:lnTo>
                  <a:lnTo>
                    <a:pt x="8791" y="9723"/>
                  </a:lnTo>
                  <a:lnTo>
                    <a:pt x="8777" y="9730"/>
                  </a:lnTo>
                  <a:lnTo>
                    <a:pt x="8763" y="9730"/>
                  </a:lnTo>
                  <a:lnTo>
                    <a:pt x="8748" y="9730"/>
                  </a:lnTo>
                  <a:lnTo>
                    <a:pt x="8734" y="9729"/>
                  </a:lnTo>
                  <a:lnTo>
                    <a:pt x="8719" y="9729"/>
                  </a:lnTo>
                  <a:lnTo>
                    <a:pt x="8703" y="9728"/>
                  </a:lnTo>
                  <a:lnTo>
                    <a:pt x="8687" y="9726"/>
                  </a:lnTo>
                  <a:lnTo>
                    <a:pt x="8671" y="9724"/>
                  </a:lnTo>
                  <a:lnTo>
                    <a:pt x="8654" y="9721"/>
                  </a:lnTo>
                  <a:lnTo>
                    <a:pt x="8657" y="9717"/>
                  </a:lnTo>
                  <a:lnTo>
                    <a:pt x="8661" y="9713"/>
                  </a:lnTo>
                  <a:lnTo>
                    <a:pt x="8665" y="9710"/>
                  </a:lnTo>
                  <a:lnTo>
                    <a:pt x="8668" y="9706"/>
                  </a:lnTo>
                  <a:lnTo>
                    <a:pt x="8671" y="9702"/>
                  </a:lnTo>
                  <a:lnTo>
                    <a:pt x="8676" y="9699"/>
                  </a:lnTo>
                  <a:lnTo>
                    <a:pt x="8679" y="9696"/>
                  </a:lnTo>
                  <a:lnTo>
                    <a:pt x="8682" y="9692"/>
                  </a:lnTo>
                  <a:lnTo>
                    <a:pt x="8717" y="9685"/>
                  </a:lnTo>
                  <a:lnTo>
                    <a:pt x="8753" y="9678"/>
                  </a:lnTo>
                  <a:lnTo>
                    <a:pt x="8789" y="9670"/>
                  </a:lnTo>
                  <a:lnTo>
                    <a:pt x="8824" y="9664"/>
                  </a:lnTo>
                  <a:lnTo>
                    <a:pt x="8859" y="9657"/>
                  </a:lnTo>
                  <a:lnTo>
                    <a:pt x="8895" y="9649"/>
                  </a:lnTo>
                  <a:lnTo>
                    <a:pt x="8931" y="9643"/>
                  </a:lnTo>
                  <a:lnTo>
                    <a:pt x="8966" y="9635"/>
                  </a:lnTo>
                  <a:lnTo>
                    <a:pt x="8990" y="9628"/>
                  </a:lnTo>
                  <a:lnTo>
                    <a:pt x="9016" y="9621"/>
                  </a:lnTo>
                  <a:lnTo>
                    <a:pt x="9041" y="9614"/>
                  </a:lnTo>
                  <a:lnTo>
                    <a:pt x="9066" y="9605"/>
                  </a:lnTo>
                  <a:lnTo>
                    <a:pt x="9093" y="9598"/>
                  </a:lnTo>
                  <a:lnTo>
                    <a:pt x="9118" y="9588"/>
                  </a:lnTo>
                  <a:lnTo>
                    <a:pt x="9146" y="9580"/>
                  </a:lnTo>
                  <a:lnTo>
                    <a:pt x="9174" y="9569"/>
                  </a:lnTo>
                  <a:lnTo>
                    <a:pt x="9177" y="9566"/>
                  </a:lnTo>
                  <a:lnTo>
                    <a:pt x="9181" y="9562"/>
                  </a:lnTo>
                  <a:lnTo>
                    <a:pt x="9185" y="9558"/>
                  </a:lnTo>
                  <a:lnTo>
                    <a:pt x="9189" y="9555"/>
                  </a:lnTo>
                  <a:lnTo>
                    <a:pt x="9192" y="9551"/>
                  </a:lnTo>
                  <a:lnTo>
                    <a:pt x="9195" y="9548"/>
                  </a:lnTo>
                  <a:lnTo>
                    <a:pt x="9198" y="9545"/>
                  </a:lnTo>
                  <a:lnTo>
                    <a:pt x="9203" y="9540"/>
                  </a:lnTo>
                  <a:lnTo>
                    <a:pt x="9185" y="9540"/>
                  </a:lnTo>
                  <a:lnTo>
                    <a:pt x="9167" y="9539"/>
                  </a:lnTo>
                  <a:lnTo>
                    <a:pt x="9149" y="9537"/>
                  </a:lnTo>
                  <a:lnTo>
                    <a:pt x="9131" y="9535"/>
                  </a:lnTo>
                  <a:lnTo>
                    <a:pt x="9114" y="9532"/>
                  </a:lnTo>
                  <a:lnTo>
                    <a:pt x="9096" y="9529"/>
                  </a:lnTo>
                  <a:lnTo>
                    <a:pt x="9078" y="9525"/>
                  </a:lnTo>
                  <a:lnTo>
                    <a:pt x="9061" y="9522"/>
                  </a:lnTo>
                  <a:lnTo>
                    <a:pt x="8989" y="9540"/>
                  </a:lnTo>
                  <a:lnTo>
                    <a:pt x="8919" y="9558"/>
                  </a:lnTo>
                  <a:lnTo>
                    <a:pt x="8847" y="9579"/>
                  </a:lnTo>
                  <a:lnTo>
                    <a:pt x="8777" y="9599"/>
                  </a:lnTo>
                  <a:lnTo>
                    <a:pt x="8705" y="9619"/>
                  </a:lnTo>
                  <a:lnTo>
                    <a:pt x="8635" y="9641"/>
                  </a:lnTo>
                  <a:lnTo>
                    <a:pt x="8564" y="9661"/>
                  </a:lnTo>
                  <a:lnTo>
                    <a:pt x="8493" y="9682"/>
                  </a:lnTo>
                  <a:lnTo>
                    <a:pt x="8489" y="9682"/>
                  </a:lnTo>
                  <a:lnTo>
                    <a:pt x="8485" y="9682"/>
                  </a:lnTo>
                  <a:lnTo>
                    <a:pt x="8479" y="9682"/>
                  </a:lnTo>
                  <a:lnTo>
                    <a:pt x="8473" y="9681"/>
                  </a:lnTo>
                  <a:lnTo>
                    <a:pt x="8466" y="9680"/>
                  </a:lnTo>
                  <a:lnTo>
                    <a:pt x="8460" y="9679"/>
                  </a:lnTo>
                  <a:lnTo>
                    <a:pt x="8453" y="9676"/>
                  </a:lnTo>
                  <a:lnTo>
                    <a:pt x="8446" y="9673"/>
                  </a:lnTo>
                  <a:lnTo>
                    <a:pt x="8463" y="9663"/>
                  </a:lnTo>
                  <a:lnTo>
                    <a:pt x="8481" y="9652"/>
                  </a:lnTo>
                  <a:lnTo>
                    <a:pt x="8500" y="9642"/>
                  </a:lnTo>
                  <a:lnTo>
                    <a:pt x="8517" y="9631"/>
                  </a:lnTo>
                  <a:lnTo>
                    <a:pt x="8535" y="9620"/>
                  </a:lnTo>
                  <a:lnTo>
                    <a:pt x="8552" y="9610"/>
                  </a:lnTo>
                  <a:lnTo>
                    <a:pt x="8570" y="9599"/>
                  </a:lnTo>
                  <a:lnTo>
                    <a:pt x="8588" y="9588"/>
                  </a:lnTo>
                  <a:lnTo>
                    <a:pt x="8573" y="9588"/>
                  </a:lnTo>
                  <a:lnTo>
                    <a:pt x="8559" y="9588"/>
                  </a:lnTo>
                  <a:lnTo>
                    <a:pt x="8544" y="9588"/>
                  </a:lnTo>
                  <a:lnTo>
                    <a:pt x="8529" y="9589"/>
                  </a:lnTo>
                  <a:lnTo>
                    <a:pt x="8514" y="9590"/>
                  </a:lnTo>
                  <a:lnTo>
                    <a:pt x="8498" y="9591"/>
                  </a:lnTo>
                  <a:lnTo>
                    <a:pt x="8482" y="9595"/>
                  </a:lnTo>
                  <a:lnTo>
                    <a:pt x="8464" y="9598"/>
                  </a:lnTo>
                  <a:lnTo>
                    <a:pt x="8440" y="9604"/>
                  </a:lnTo>
                  <a:lnTo>
                    <a:pt x="8415" y="9612"/>
                  </a:lnTo>
                  <a:lnTo>
                    <a:pt x="8390" y="9619"/>
                  </a:lnTo>
                  <a:lnTo>
                    <a:pt x="8364" y="9627"/>
                  </a:lnTo>
                  <a:lnTo>
                    <a:pt x="8338" y="9635"/>
                  </a:lnTo>
                  <a:lnTo>
                    <a:pt x="8312" y="9644"/>
                  </a:lnTo>
                  <a:lnTo>
                    <a:pt x="8285" y="9653"/>
                  </a:lnTo>
                  <a:lnTo>
                    <a:pt x="8256" y="9664"/>
                  </a:lnTo>
                  <a:lnTo>
                    <a:pt x="8250" y="9664"/>
                  </a:lnTo>
                  <a:lnTo>
                    <a:pt x="8242" y="9663"/>
                  </a:lnTo>
                  <a:lnTo>
                    <a:pt x="8235" y="9663"/>
                  </a:lnTo>
                  <a:lnTo>
                    <a:pt x="8229" y="9663"/>
                  </a:lnTo>
                  <a:lnTo>
                    <a:pt x="8221" y="9661"/>
                  </a:lnTo>
                  <a:lnTo>
                    <a:pt x="8214" y="9660"/>
                  </a:lnTo>
                  <a:lnTo>
                    <a:pt x="8207" y="9658"/>
                  </a:lnTo>
                  <a:lnTo>
                    <a:pt x="8200" y="9654"/>
                  </a:lnTo>
                  <a:lnTo>
                    <a:pt x="8229" y="9644"/>
                  </a:lnTo>
                  <a:lnTo>
                    <a:pt x="8258" y="9633"/>
                  </a:lnTo>
                  <a:lnTo>
                    <a:pt x="8288" y="9622"/>
                  </a:lnTo>
                  <a:lnTo>
                    <a:pt x="8319" y="9612"/>
                  </a:lnTo>
                  <a:lnTo>
                    <a:pt x="8350" y="9601"/>
                  </a:lnTo>
                  <a:lnTo>
                    <a:pt x="8382" y="9590"/>
                  </a:lnTo>
                  <a:lnTo>
                    <a:pt x="8414" y="9580"/>
                  </a:lnTo>
                  <a:lnTo>
                    <a:pt x="8446" y="9569"/>
                  </a:lnTo>
                  <a:lnTo>
                    <a:pt x="8449" y="9566"/>
                  </a:lnTo>
                  <a:lnTo>
                    <a:pt x="8453" y="9562"/>
                  </a:lnTo>
                  <a:lnTo>
                    <a:pt x="8457" y="9558"/>
                  </a:lnTo>
                  <a:lnTo>
                    <a:pt x="8461" y="9554"/>
                  </a:lnTo>
                  <a:lnTo>
                    <a:pt x="8465" y="9549"/>
                  </a:lnTo>
                  <a:lnTo>
                    <a:pt x="8471" y="9543"/>
                  </a:lnTo>
                  <a:lnTo>
                    <a:pt x="8477" y="9538"/>
                  </a:lnTo>
                  <a:lnTo>
                    <a:pt x="8484" y="9531"/>
                  </a:lnTo>
                  <a:lnTo>
                    <a:pt x="8479" y="9527"/>
                  </a:lnTo>
                  <a:lnTo>
                    <a:pt x="8475" y="9524"/>
                  </a:lnTo>
                  <a:lnTo>
                    <a:pt x="8470" y="9521"/>
                  </a:lnTo>
                  <a:lnTo>
                    <a:pt x="8463" y="9517"/>
                  </a:lnTo>
                  <a:lnTo>
                    <a:pt x="8457" y="9514"/>
                  </a:lnTo>
                  <a:lnTo>
                    <a:pt x="8450" y="9510"/>
                  </a:lnTo>
                  <a:lnTo>
                    <a:pt x="8443" y="9506"/>
                  </a:lnTo>
                  <a:lnTo>
                    <a:pt x="8437" y="9503"/>
                  </a:lnTo>
                  <a:lnTo>
                    <a:pt x="8418" y="9503"/>
                  </a:lnTo>
                  <a:lnTo>
                    <a:pt x="8401" y="9504"/>
                  </a:lnTo>
                  <a:lnTo>
                    <a:pt x="8383" y="9506"/>
                  </a:lnTo>
                  <a:lnTo>
                    <a:pt x="8365" y="9508"/>
                  </a:lnTo>
                  <a:lnTo>
                    <a:pt x="8348" y="9511"/>
                  </a:lnTo>
                  <a:lnTo>
                    <a:pt x="8330" y="9515"/>
                  </a:lnTo>
                  <a:lnTo>
                    <a:pt x="8312" y="9518"/>
                  </a:lnTo>
                  <a:lnTo>
                    <a:pt x="8295" y="9522"/>
                  </a:lnTo>
                  <a:lnTo>
                    <a:pt x="8273" y="9530"/>
                  </a:lnTo>
                  <a:lnTo>
                    <a:pt x="8252" y="9537"/>
                  </a:lnTo>
                  <a:lnTo>
                    <a:pt x="8230" y="9547"/>
                  </a:lnTo>
                  <a:lnTo>
                    <a:pt x="8208" y="9556"/>
                  </a:lnTo>
                  <a:lnTo>
                    <a:pt x="8186" y="9566"/>
                  </a:lnTo>
                  <a:lnTo>
                    <a:pt x="8162" y="9577"/>
                  </a:lnTo>
                  <a:lnTo>
                    <a:pt x="8139" y="9587"/>
                  </a:lnTo>
                  <a:lnTo>
                    <a:pt x="8114" y="9598"/>
                  </a:lnTo>
                  <a:lnTo>
                    <a:pt x="8114" y="9599"/>
                  </a:lnTo>
                  <a:lnTo>
                    <a:pt x="8114" y="9601"/>
                  </a:lnTo>
                  <a:lnTo>
                    <a:pt x="8113" y="9603"/>
                  </a:lnTo>
                  <a:lnTo>
                    <a:pt x="8112" y="9606"/>
                  </a:lnTo>
                  <a:lnTo>
                    <a:pt x="8111" y="9610"/>
                  </a:lnTo>
                  <a:lnTo>
                    <a:pt x="8108" y="9613"/>
                  </a:lnTo>
                  <a:lnTo>
                    <a:pt x="8106" y="9616"/>
                  </a:lnTo>
                  <a:lnTo>
                    <a:pt x="8102" y="9616"/>
                  </a:lnTo>
                  <a:lnTo>
                    <a:pt x="8096" y="9616"/>
                  </a:lnTo>
                  <a:lnTo>
                    <a:pt x="8091" y="9616"/>
                  </a:lnTo>
                  <a:lnTo>
                    <a:pt x="8086" y="9615"/>
                  </a:lnTo>
                  <a:lnTo>
                    <a:pt x="8079" y="9614"/>
                  </a:lnTo>
                  <a:lnTo>
                    <a:pt x="8072" y="9613"/>
                  </a:lnTo>
                  <a:lnTo>
                    <a:pt x="8065" y="9610"/>
                  </a:lnTo>
                  <a:lnTo>
                    <a:pt x="8058" y="9606"/>
                  </a:lnTo>
                  <a:lnTo>
                    <a:pt x="8065" y="9596"/>
                  </a:lnTo>
                  <a:lnTo>
                    <a:pt x="8074" y="9586"/>
                  </a:lnTo>
                  <a:lnTo>
                    <a:pt x="8082" y="9575"/>
                  </a:lnTo>
                  <a:lnTo>
                    <a:pt x="8092" y="9565"/>
                  </a:lnTo>
                  <a:lnTo>
                    <a:pt x="8103" y="9554"/>
                  </a:lnTo>
                  <a:lnTo>
                    <a:pt x="8112" y="9543"/>
                  </a:lnTo>
                  <a:lnTo>
                    <a:pt x="8123" y="9533"/>
                  </a:lnTo>
                  <a:lnTo>
                    <a:pt x="8134" y="9522"/>
                  </a:lnTo>
                  <a:lnTo>
                    <a:pt x="8141" y="9518"/>
                  </a:lnTo>
                  <a:lnTo>
                    <a:pt x="8150" y="9513"/>
                  </a:lnTo>
                  <a:lnTo>
                    <a:pt x="8158" y="9507"/>
                  </a:lnTo>
                  <a:lnTo>
                    <a:pt x="8168" y="9502"/>
                  </a:lnTo>
                  <a:lnTo>
                    <a:pt x="8178" y="9495"/>
                  </a:lnTo>
                  <a:lnTo>
                    <a:pt x="8188" y="9488"/>
                  </a:lnTo>
                  <a:lnTo>
                    <a:pt x="8199" y="9482"/>
                  </a:lnTo>
                  <a:lnTo>
                    <a:pt x="8209" y="9474"/>
                  </a:lnTo>
                  <a:lnTo>
                    <a:pt x="8234" y="9468"/>
                  </a:lnTo>
                  <a:lnTo>
                    <a:pt x="8259" y="9460"/>
                  </a:lnTo>
                  <a:lnTo>
                    <a:pt x="8284" y="9453"/>
                  </a:lnTo>
                  <a:lnTo>
                    <a:pt x="8309" y="9446"/>
                  </a:lnTo>
                  <a:lnTo>
                    <a:pt x="8333" y="9439"/>
                  </a:lnTo>
                  <a:lnTo>
                    <a:pt x="8359" y="9431"/>
                  </a:lnTo>
                  <a:lnTo>
                    <a:pt x="8383" y="9425"/>
                  </a:lnTo>
                  <a:lnTo>
                    <a:pt x="8408" y="9418"/>
                  </a:lnTo>
                  <a:lnTo>
                    <a:pt x="8411" y="9404"/>
                  </a:lnTo>
                  <a:lnTo>
                    <a:pt x="8415" y="9389"/>
                  </a:lnTo>
                  <a:lnTo>
                    <a:pt x="8418" y="9375"/>
                  </a:lnTo>
                  <a:lnTo>
                    <a:pt x="8423" y="9360"/>
                  </a:lnTo>
                  <a:lnTo>
                    <a:pt x="8426" y="9344"/>
                  </a:lnTo>
                  <a:lnTo>
                    <a:pt x="8429" y="9329"/>
                  </a:lnTo>
                  <a:lnTo>
                    <a:pt x="8432" y="9312"/>
                  </a:lnTo>
                  <a:lnTo>
                    <a:pt x="8437" y="9295"/>
                  </a:lnTo>
                  <a:lnTo>
                    <a:pt x="8447" y="9287"/>
                  </a:lnTo>
                  <a:lnTo>
                    <a:pt x="8459" y="9281"/>
                  </a:lnTo>
                  <a:lnTo>
                    <a:pt x="8472" y="9274"/>
                  </a:lnTo>
                  <a:lnTo>
                    <a:pt x="8485" y="9266"/>
                  </a:lnTo>
                  <a:lnTo>
                    <a:pt x="8498" y="9260"/>
                  </a:lnTo>
                  <a:lnTo>
                    <a:pt x="8512" y="9252"/>
                  </a:lnTo>
                  <a:lnTo>
                    <a:pt x="8526" y="9245"/>
                  </a:lnTo>
                  <a:lnTo>
                    <a:pt x="8540" y="9238"/>
                  </a:lnTo>
                  <a:lnTo>
                    <a:pt x="8569" y="9234"/>
                  </a:lnTo>
                  <a:lnTo>
                    <a:pt x="8598" y="9231"/>
                  </a:lnTo>
                  <a:lnTo>
                    <a:pt x="8627" y="9228"/>
                  </a:lnTo>
                  <a:lnTo>
                    <a:pt x="8655" y="9223"/>
                  </a:lnTo>
                  <a:lnTo>
                    <a:pt x="8684" y="9220"/>
                  </a:lnTo>
                  <a:lnTo>
                    <a:pt x="8715" y="9217"/>
                  </a:lnTo>
                  <a:lnTo>
                    <a:pt x="8745" y="9213"/>
                  </a:lnTo>
                  <a:lnTo>
                    <a:pt x="8777" y="9210"/>
                  </a:lnTo>
                  <a:lnTo>
                    <a:pt x="8798" y="9205"/>
                  </a:lnTo>
                  <a:lnTo>
                    <a:pt x="8820" y="9201"/>
                  </a:lnTo>
                  <a:lnTo>
                    <a:pt x="8841" y="9196"/>
                  </a:lnTo>
                  <a:lnTo>
                    <a:pt x="8863" y="9189"/>
                  </a:lnTo>
                  <a:lnTo>
                    <a:pt x="8886" y="9183"/>
                  </a:lnTo>
                  <a:lnTo>
                    <a:pt x="8908" y="9177"/>
                  </a:lnTo>
                  <a:lnTo>
                    <a:pt x="8932" y="9169"/>
                  </a:lnTo>
                  <a:lnTo>
                    <a:pt x="8956" y="9163"/>
                  </a:lnTo>
                  <a:lnTo>
                    <a:pt x="8971" y="9134"/>
                  </a:lnTo>
                  <a:lnTo>
                    <a:pt x="8985" y="9104"/>
                  </a:lnTo>
                  <a:lnTo>
                    <a:pt x="9000" y="9074"/>
                  </a:lnTo>
                  <a:lnTo>
                    <a:pt x="9015" y="9043"/>
                  </a:lnTo>
                  <a:lnTo>
                    <a:pt x="9030" y="9012"/>
                  </a:lnTo>
                  <a:lnTo>
                    <a:pt x="9046" y="8980"/>
                  </a:lnTo>
                  <a:lnTo>
                    <a:pt x="9062" y="8948"/>
                  </a:lnTo>
                  <a:lnTo>
                    <a:pt x="9080" y="8916"/>
                  </a:lnTo>
                  <a:lnTo>
                    <a:pt x="9080" y="8906"/>
                  </a:lnTo>
                  <a:lnTo>
                    <a:pt x="9081" y="8895"/>
                  </a:lnTo>
                  <a:lnTo>
                    <a:pt x="9083" y="8884"/>
                  </a:lnTo>
                  <a:lnTo>
                    <a:pt x="9085" y="8873"/>
                  </a:lnTo>
                  <a:lnTo>
                    <a:pt x="9089" y="8861"/>
                  </a:lnTo>
                  <a:lnTo>
                    <a:pt x="9092" y="8849"/>
                  </a:lnTo>
                  <a:lnTo>
                    <a:pt x="9095" y="8836"/>
                  </a:lnTo>
                  <a:lnTo>
                    <a:pt x="9098" y="8822"/>
                  </a:lnTo>
                  <a:lnTo>
                    <a:pt x="9102" y="8815"/>
                  </a:lnTo>
                  <a:lnTo>
                    <a:pt x="9106" y="8806"/>
                  </a:lnTo>
                  <a:lnTo>
                    <a:pt x="9110" y="8798"/>
                  </a:lnTo>
                  <a:lnTo>
                    <a:pt x="9114" y="8788"/>
                  </a:lnTo>
                  <a:lnTo>
                    <a:pt x="9118" y="8778"/>
                  </a:lnTo>
                  <a:lnTo>
                    <a:pt x="9124" y="8768"/>
                  </a:lnTo>
                  <a:lnTo>
                    <a:pt x="9129" y="8757"/>
                  </a:lnTo>
                  <a:lnTo>
                    <a:pt x="9137" y="8747"/>
                  </a:lnTo>
                  <a:lnTo>
                    <a:pt x="9137" y="8732"/>
                  </a:lnTo>
                  <a:lnTo>
                    <a:pt x="9137" y="8718"/>
                  </a:lnTo>
                  <a:lnTo>
                    <a:pt x="9137" y="8704"/>
                  </a:lnTo>
                  <a:lnTo>
                    <a:pt x="9138" y="8690"/>
                  </a:lnTo>
                  <a:lnTo>
                    <a:pt x="9139" y="8675"/>
                  </a:lnTo>
                  <a:lnTo>
                    <a:pt x="9140" y="8661"/>
                  </a:lnTo>
                  <a:lnTo>
                    <a:pt x="9143" y="8647"/>
                  </a:lnTo>
                  <a:lnTo>
                    <a:pt x="9146" y="8633"/>
                  </a:lnTo>
                  <a:lnTo>
                    <a:pt x="9131" y="8615"/>
                  </a:lnTo>
                  <a:lnTo>
                    <a:pt x="9117" y="8597"/>
                  </a:lnTo>
                  <a:lnTo>
                    <a:pt x="9102" y="8580"/>
                  </a:lnTo>
                  <a:lnTo>
                    <a:pt x="9087" y="8562"/>
                  </a:lnTo>
                  <a:lnTo>
                    <a:pt x="9073" y="8544"/>
                  </a:lnTo>
                  <a:lnTo>
                    <a:pt x="9057" y="8527"/>
                  </a:lnTo>
                  <a:lnTo>
                    <a:pt x="9041" y="8509"/>
                  </a:lnTo>
                  <a:lnTo>
                    <a:pt x="9022" y="8491"/>
                  </a:lnTo>
                  <a:lnTo>
                    <a:pt x="9008" y="8477"/>
                  </a:lnTo>
                  <a:lnTo>
                    <a:pt x="8995" y="8463"/>
                  </a:lnTo>
                  <a:lnTo>
                    <a:pt x="8980" y="8448"/>
                  </a:lnTo>
                  <a:lnTo>
                    <a:pt x="8965" y="8434"/>
                  </a:lnTo>
                  <a:lnTo>
                    <a:pt x="8950" y="8420"/>
                  </a:lnTo>
                  <a:lnTo>
                    <a:pt x="8934" y="8406"/>
                  </a:lnTo>
                  <a:lnTo>
                    <a:pt x="8917" y="8391"/>
                  </a:lnTo>
                  <a:lnTo>
                    <a:pt x="8900" y="8378"/>
                  </a:lnTo>
                  <a:lnTo>
                    <a:pt x="8878" y="8364"/>
                  </a:lnTo>
                  <a:lnTo>
                    <a:pt x="8857" y="8349"/>
                  </a:lnTo>
                  <a:lnTo>
                    <a:pt x="8836" y="8335"/>
                  </a:lnTo>
                  <a:lnTo>
                    <a:pt x="8814" y="8320"/>
                  </a:lnTo>
                  <a:lnTo>
                    <a:pt x="8793" y="8304"/>
                  </a:lnTo>
                  <a:lnTo>
                    <a:pt x="8772" y="8289"/>
                  </a:lnTo>
                  <a:lnTo>
                    <a:pt x="8750" y="8272"/>
                  </a:lnTo>
                  <a:lnTo>
                    <a:pt x="8730" y="8255"/>
                  </a:lnTo>
                  <a:lnTo>
                    <a:pt x="8719" y="8244"/>
                  </a:lnTo>
                  <a:lnTo>
                    <a:pt x="8709" y="8234"/>
                  </a:lnTo>
                  <a:lnTo>
                    <a:pt x="8698" y="8222"/>
                  </a:lnTo>
                  <a:lnTo>
                    <a:pt x="8687" y="8211"/>
                  </a:lnTo>
                  <a:lnTo>
                    <a:pt x="8677" y="8199"/>
                  </a:lnTo>
                  <a:lnTo>
                    <a:pt x="8666" y="8187"/>
                  </a:lnTo>
                  <a:lnTo>
                    <a:pt x="8655" y="8174"/>
                  </a:lnTo>
                  <a:lnTo>
                    <a:pt x="8645" y="8160"/>
                  </a:lnTo>
                  <a:lnTo>
                    <a:pt x="8648" y="8128"/>
                  </a:lnTo>
                  <a:lnTo>
                    <a:pt x="8653" y="8096"/>
                  </a:lnTo>
                  <a:lnTo>
                    <a:pt x="8659" y="8064"/>
                  </a:lnTo>
                  <a:lnTo>
                    <a:pt x="8665" y="8031"/>
                  </a:lnTo>
                  <a:lnTo>
                    <a:pt x="8671" y="7998"/>
                  </a:lnTo>
                  <a:lnTo>
                    <a:pt x="8678" y="7965"/>
                  </a:lnTo>
                  <a:lnTo>
                    <a:pt x="8684" y="7931"/>
                  </a:lnTo>
                  <a:lnTo>
                    <a:pt x="8692" y="7895"/>
                  </a:lnTo>
                  <a:lnTo>
                    <a:pt x="8699" y="7877"/>
                  </a:lnTo>
                  <a:lnTo>
                    <a:pt x="8707" y="7858"/>
                  </a:lnTo>
                  <a:lnTo>
                    <a:pt x="8713" y="7839"/>
                  </a:lnTo>
                  <a:lnTo>
                    <a:pt x="8721" y="7819"/>
                  </a:lnTo>
                  <a:lnTo>
                    <a:pt x="8729" y="7798"/>
                  </a:lnTo>
                  <a:lnTo>
                    <a:pt x="8739" y="7777"/>
                  </a:lnTo>
                  <a:lnTo>
                    <a:pt x="8748" y="7756"/>
                  </a:lnTo>
                  <a:lnTo>
                    <a:pt x="8758" y="7734"/>
                  </a:lnTo>
                  <a:lnTo>
                    <a:pt x="8765" y="7702"/>
                  </a:lnTo>
                  <a:lnTo>
                    <a:pt x="8772" y="7670"/>
                  </a:lnTo>
                  <a:lnTo>
                    <a:pt x="8779" y="7638"/>
                  </a:lnTo>
                  <a:lnTo>
                    <a:pt x="8787" y="7607"/>
                  </a:lnTo>
                  <a:lnTo>
                    <a:pt x="8793" y="7575"/>
                  </a:lnTo>
                  <a:lnTo>
                    <a:pt x="8800" y="7543"/>
                  </a:lnTo>
                  <a:lnTo>
                    <a:pt x="8808" y="7511"/>
                  </a:lnTo>
                  <a:lnTo>
                    <a:pt x="8814" y="7479"/>
                  </a:lnTo>
                  <a:lnTo>
                    <a:pt x="8832" y="7433"/>
                  </a:lnTo>
                  <a:lnTo>
                    <a:pt x="8852" y="7386"/>
                  </a:lnTo>
                  <a:lnTo>
                    <a:pt x="8871" y="7338"/>
                  </a:lnTo>
                  <a:lnTo>
                    <a:pt x="8891" y="7290"/>
                  </a:lnTo>
                  <a:lnTo>
                    <a:pt x="8912" y="7241"/>
                  </a:lnTo>
                  <a:lnTo>
                    <a:pt x="8933" y="7190"/>
                  </a:lnTo>
                  <a:lnTo>
                    <a:pt x="8954" y="7141"/>
                  </a:lnTo>
                  <a:lnTo>
                    <a:pt x="8975" y="7091"/>
                  </a:lnTo>
                  <a:lnTo>
                    <a:pt x="8979" y="7077"/>
                  </a:lnTo>
                  <a:lnTo>
                    <a:pt x="8983" y="7062"/>
                  </a:lnTo>
                  <a:lnTo>
                    <a:pt x="8986" y="7046"/>
                  </a:lnTo>
                  <a:lnTo>
                    <a:pt x="8989" y="7030"/>
                  </a:lnTo>
                  <a:lnTo>
                    <a:pt x="8994" y="7014"/>
                  </a:lnTo>
                  <a:lnTo>
                    <a:pt x="8997" y="6998"/>
                  </a:lnTo>
                  <a:lnTo>
                    <a:pt x="9000" y="6983"/>
                  </a:lnTo>
                  <a:lnTo>
                    <a:pt x="9004" y="6969"/>
                  </a:lnTo>
                  <a:lnTo>
                    <a:pt x="9007" y="6958"/>
                  </a:lnTo>
                  <a:lnTo>
                    <a:pt x="9011" y="6947"/>
                  </a:lnTo>
                  <a:lnTo>
                    <a:pt x="9015" y="6937"/>
                  </a:lnTo>
                  <a:lnTo>
                    <a:pt x="9019" y="6925"/>
                  </a:lnTo>
                  <a:lnTo>
                    <a:pt x="9023" y="6913"/>
                  </a:lnTo>
                  <a:lnTo>
                    <a:pt x="9029" y="6901"/>
                  </a:lnTo>
                  <a:lnTo>
                    <a:pt x="9035" y="6887"/>
                  </a:lnTo>
                  <a:lnTo>
                    <a:pt x="9042" y="6875"/>
                  </a:lnTo>
                  <a:lnTo>
                    <a:pt x="9042" y="6838"/>
                  </a:lnTo>
                  <a:lnTo>
                    <a:pt x="9042" y="6803"/>
                  </a:lnTo>
                  <a:lnTo>
                    <a:pt x="9043" y="6767"/>
                  </a:lnTo>
                  <a:lnTo>
                    <a:pt x="9043" y="6731"/>
                  </a:lnTo>
                  <a:lnTo>
                    <a:pt x="9044" y="6694"/>
                  </a:lnTo>
                  <a:lnTo>
                    <a:pt x="9046" y="6657"/>
                  </a:lnTo>
                  <a:lnTo>
                    <a:pt x="9048" y="6620"/>
                  </a:lnTo>
                  <a:lnTo>
                    <a:pt x="9051" y="6581"/>
                  </a:lnTo>
                  <a:lnTo>
                    <a:pt x="9044" y="6535"/>
                  </a:lnTo>
                  <a:lnTo>
                    <a:pt x="9037" y="6489"/>
                  </a:lnTo>
                  <a:lnTo>
                    <a:pt x="9030" y="6443"/>
                  </a:lnTo>
                  <a:lnTo>
                    <a:pt x="9022" y="6396"/>
                  </a:lnTo>
                  <a:lnTo>
                    <a:pt x="9016" y="6349"/>
                  </a:lnTo>
                  <a:lnTo>
                    <a:pt x="9008" y="6301"/>
                  </a:lnTo>
                  <a:lnTo>
                    <a:pt x="9001" y="6252"/>
                  </a:lnTo>
                  <a:lnTo>
                    <a:pt x="8995" y="6203"/>
                  </a:lnTo>
                  <a:lnTo>
                    <a:pt x="8984" y="6153"/>
                  </a:lnTo>
                  <a:lnTo>
                    <a:pt x="8973" y="6102"/>
                  </a:lnTo>
                  <a:lnTo>
                    <a:pt x="8962" y="6050"/>
                  </a:lnTo>
                  <a:lnTo>
                    <a:pt x="8951" y="5998"/>
                  </a:lnTo>
                  <a:lnTo>
                    <a:pt x="8939" y="5946"/>
                  </a:lnTo>
                  <a:lnTo>
                    <a:pt x="8926" y="5893"/>
                  </a:lnTo>
                  <a:lnTo>
                    <a:pt x="8914" y="5840"/>
                  </a:lnTo>
                  <a:lnTo>
                    <a:pt x="8900" y="5787"/>
                  </a:lnTo>
                  <a:lnTo>
                    <a:pt x="8878" y="5716"/>
                  </a:lnTo>
                  <a:lnTo>
                    <a:pt x="8856" y="5645"/>
                  </a:lnTo>
                  <a:lnTo>
                    <a:pt x="8832" y="5574"/>
                  </a:lnTo>
                  <a:lnTo>
                    <a:pt x="8809" y="5503"/>
                  </a:lnTo>
                  <a:lnTo>
                    <a:pt x="8784" y="5433"/>
                  </a:lnTo>
                  <a:lnTo>
                    <a:pt x="8760" y="5361"/>
                  </a:lnTo>
                  <a:lnTo>
                    <a:pt x="8735" y="5291"/>
                  </a:lnTo>
                  <a:lnTo>
                    <a:pt x="8711" y="5219"/>
                  </a:lnTo>
                  <a:lnTo>
                    <a:pt x="8703" y="5202"/>
                  </a:lnTo>
                  <a:lnTo>
                    <a:pt x="8696" y="5184"/>
                  </a:lnTo>
                  <a:lnTo>
                    <a:pt x="8688" y="5166"/>
                  </a:lnTo>
                  <a:lnTo>
                    <a:pt x="8681" y="5149"/>
                  </a:lnTo>
                  <a:lnTo>
                    <a:pt x="8672" y="5131"/>
                  </a:lnTo>
                  <a:lnTo>
                    <a:pt x="8664" y="5114"/>
                  </a:lnTo>
                  <a:lnTo>
                    <a:pt x="8654" y="5095"/>
                  </a:lnTo>
                  <a:lnTo>
                    <a:pt x="8645" y="5077"/>
                  </a:lnTo>
                  <a:lnTo>
                    <a:pt x="8644" y="5077"/>
                  </a:lnTo>
                  <a:lnTo>
                    <a:pt x="8643" y="5077"/>
                  </a:lnTo>
                  <a:lnTo>
                    <a:pt x="8640" y="5077"/>
                  </a:lnTo>
                  <a:lnTo>
                    <a:pt x="8638" y="5076"/>
                  </a:lnTo>
                  <a:lnTo>
                    <a:pt x="8636" y="5075"/>
                  </a:lnTo>
                  <a:lnTo>
                    <a:pt x="8633" y="5074"/>
                  </a:lnTo>
                  <a:lnTo>
                    <a:pt x="8629" y="5071"/>
                  </a:lnTo>
                  <a:lnTo>
                    <a:pt x="8625" y="5068"/>
                  </a:lnTo>
                  <a:lnTo>
                    <a:pt x="8625" y="5065"/>
                  </a:lnTo>
                  <a:lnTo>
                    <a:pt x="8625" y="5061"/>
                  </a:lnTo>
                  <a:lnTo>
                    <a:pt x="8625" y="5057"/>
                  </a:lnTo>
                  <a:lnTo>
                    <a:pt x="8624" y="5053"/>
                  </a:lnTo>
                  <a:lnTo>
                    <a:pt x="8623" y="5049"/>
                  </a:lnTo>
                  <a:lnTo>
                    <a:pt x="8621" y="5043"/>
                  </a:lnTo>
                  <a:lnTo>
                    <a:pt x="8619" y="5037"/>
                  </a:lnTo>
                  <a:lnTo>
                    <a:pt x="8616" y="5030"/>
                  </a:lnTo>
                  <a:lnTo>
                    <a:pt x="8609" y="5020"/>
                  </a:lnTo>
                  <a:lnTo>
                    <a:pt x="8602" y="5009"/>
                  </a:lnTo>
                  <a:lnTo>
                    <a:pt x="8595" y="4998"/>
                  </a:lnTo>
                  <a:lnTo>
                    <a:pt x="8587" y="4987"/>
                  </a:lnTo>
                  <a:lnTo>
                    <a:pt x="8578" y="4975"/>
                  </a:lnTo>
                  <a:lnTo>
                    <a:pt x="8570" y="4962"/>
                  </a:lnTo>
                  <a:lnTo>
                    <a:pt x="8560" y="4949"/>
                  </a:lnTo>
                  <a:lnTo>
                    <a:pt x="8550" y="4935"/>
                  </a:lnTo>
                  <a:lnTo>
                    <a:pt x="8532" y="4922"/>
                  </a:lnTo>
                  <a:lnTo>
                    <a:pt x="8514" y="4906"/>
                  </a:lnTo>
                  <a:lnTo>
                    <a:pt x="8496" y="4890"/>
                  </a:lnTo>
                  <a:lnTo>
                    <a:pt x="8478" y="4874"/>
                  </a:lnTo>
                  <a:lnTo>
                    <a:pt x="8459" y="4857"/>
                  </a:lnTo>
                  <a:lnTo>
                    <a:pt x="8440" y="4838"/>
                  </a:lnTo>
                  <a:lnTo>
                    <a:pt x="8420" y="4821"/>
                  </a:lnTo>
                  <a:lnTo>
                    <a:pt x="8398" y="4803"/>
                  </a:lnTo>
                  <a:lnTo>
                    <a:pt x="8392" y="4803"/>
                  </a:lnTo>
                  <a:lnTo>
                    <a:pt x="8384" y="4802"/>
                  </a:lnTo>
                  <a:lnTo>
                    <a:pt x="8377" y="4800"/>
                  </a:lnTo>
                  <a:lnTo>
                    <a:pt x="8370" y="4798"/>
                  </a:lnTo>
                  <a:lnTo>
                    <a:pt x="8363" y="4795"/>
                  </a:lnTo>
                  <a:lnTo>
                    <a:pt x="8355" y="4791"/>
                  </a:lnTo>
                  <a:lnTo>
                    <a:pt x="8349" y="4788"/>
                  </a:lnTo>
                  <a:lnTo>
                    <a:pt x="8342" y="4784"/>
                  </a:lnTo>
                  <a:lnTo>
                    <a:pt x="8314" y="4784"/>
                  </a:lnTo>
                  <a:lnTo>
                    <a:pt x="8285" y="4784"/>
                  </a:lnTo>
                  <a:lnTo>
                    <a:pt x="8256" y="4784"/>
                  </a:lnTo>
                  <a:lnTo>
                    <a:pt x="8227" y="4784"/>
                  </a:lnTo>
                  <a:lnTo>
                    <a:pt x="8198" y="4784"/>
                  </a:lnTo>
                  <a:lnTo>
                    <a:pt x="8168" y="4784"/>
                  </a:lnTo>
                  <a:lnTo>
                    <a:pt x="8137" y="4784"/>
                  </a:lnTo>
                  <a:lnTo>
                    <a:pt x="8106" y="4784"/>
                  </a:lnTo>
                  <a:lnTo>
                    <a:pt x="8013" y="4834"/>
                  </a:lnTo>
                  <a:lnTo>
                    <a:pt x="7919" y="4884"/>
                  </a:lnTo>
                  <a:lnTo>
                    <a:pt x="7825" y="4933"/>
                  </a:lnTo>
                  <a:lnTo>
                    <a:pt x="7730" y="4983"/>
                  </a:lnTo>
                  <a:lnTo>
                    <a:pt x="7635" y="5033"/>
                  </a:lnTo>
                  <a:lnTo>
                    <a:pt x="7540" y="5083"/>
                  </a:lnTo>
                  <a:lnTo>
                    <a:pt x="7444" y="5132"/>
                  </a:lnTo>
                  <a:lnTo>
                    <a:pt x="7348" y="5182"/>
                  </a:lnTo>
                  <a:lnTo>
                    <a:pt x="7338" y="5182"/>
                  </a:lnTo>
                  <a:lnTo>
                    <a:pt x="7327" y="5182"/>
                  </a:lnTo>
                  <a:lnTo>
                    <a:pt x="7316" y="5182"/>
                  </a:lnTo>
                  <a:lnTo>
                    <a:pt x="7307" y="5182"/>
                  </a:lnTo>
                  <a:lnTo>
                    <a:pt x="7295" y="5182"/>
                  </a:lnTo>
                  <a:lnTo>
                    <a:pt x="7285" y="5182"/>
                  </a:lnTo>
                  <a:lnTo>
                    <a:pt x="7275" y="5182"/>
                  </a:lnTo>
                  <a:lnTo>
                    <a:pt x="7264" y="5182"/>
                  </a:lnTo>
                  <a:lnTo>
                    <a:pt x="7260" y="5179"/>
                  </a:lnTo>
                  <a:lnTo>
                    <a:pt x="7254" y="5174"/>
                  </a:lnTo>
                  <a:lnTo>
                    <a:pt x="7249" y="5171"/>
                  </a:lnTo>
                  <a:lnTo>
                    <a:pt x="7244" y="5167"/>
                  </a:lnTo>
                  <a:lnTo>
                    <a:pt x="7237" y="5164"/>
                  </a:lnTo>
                  <a:lnTo>
                    <a:pt x="7230" y="5161"/>
                  </a:lnTo>
                  <a:lnTo>
                    <a:pt x="7223" y="5157"/>
                  </a:lnTo>
                  <a:lnTo>
                    <a:pt x="7216" y="5153"/>
                  </a:lnTo>
                  <a:lnTo>
                    <a:pt x="7205" y="5124"/>
                  </a:lnTo>
                  <a:lnTo>
                    <a:pt x="7194" y="5095"/>
                  </a:lnTo>
                  <a:lnTo>
                    <a:pt x="7181" y="5065"/>
                  </a:lnTo>
                  <a:lnTo>
                    <a:pt x="7168" y="5034"/>
                  </a:lnTo>
                  <a:lnTo>
                    <a:pt x="7154" y="5003"/>
                  </a:lnTo>
                  <a:lnTo>
                    <a:pt x="7140" y="4971"/>
                  </a:lnTo>
                  <a:lnTo>
                    <a:pt x="7126" y="4940"/>
                  </a:lnTo>
                  <a:lnTo>
                    <a:pt x="7112" y="4908"/>
                  </a:lnTo>
                  <a:lnTo>
                    <a:pt x="7099" y="4908"/>
                  </a:lnTo>
                  <a:lnTo>
                    <a:pt x="7084" y="4908"/>
                  </a:lnTo>
                  <a:lnTo>
                    <a:pt x="7070" y="4907"/>
                  </a:lnTo>
                  <a:lnTo>
                    <a:pt x="7056" y="4907"/>
                  </a:lnTo>
                  <a:lnTo>
                    <a:pt x="7041" y="4906"/>
                  </a:lnTo>
                  <a:lnTo>
                    <a:pt x="7027" y="4903"/>
                  </a:lnTo>
                  <a:lnTo>
                    <a:pt x="7013" y="4901"/>
                  </a:lnTo>
                  <a:lnTo>
                    <a:pt x="6998" y="4898"/>
                  </a:lnTo>
                  <a:lnTo>
                    <a:pt x="6907" y="4912"/>
                  </a:lnTo>
                  <a:lnTo>
                    <a:pt x="6815" y="4927"/>
                  </a:lnTo>
                  <a:lnTo>
                    <a:pt x="6722" y="4941"/>
                  </a:lnTo>
                  <a:lnTo>
                    <a:pt x="6630" y="4956"/>
                  </a:lnTo>
                  <a:lnTo>
                    <a:pt x="6537" y="4972"/>
                  </a:lnTo>
                  <a:lnTo>
                    <a:pt x="6446" y="4987"/>
                  </a:lnTo>
                  <a:lnTo>
                    <a:pt x="6353" y="5004"/>
                  </a:lnTo>
                  <a:lnTo>
                    <a:pt x="6261" y="5021"/>
                  </a:lnTo>
                  <a:lnTo>
                    <a:pt x="6221" y="5031"/>
                  </a:lnTo>
                  <a:lnTo>
                    <a:pt x="6181" y="5042"/>
                  </a:lnTo>
                  <a:lnTo>
                    <a:pt x="6140" y="5054"/>
                  </a:lnTo>
                  <a:lnTo>
                    <a:pt x="6099" y="5065"/>
                  </a:lnTo>
                  <a:lnTo>
                    <a:pt x="6057" y="5076"/>
                  </a:lnTo>
                  <a:lnTo>
                    <a:pt x="6014" y="5089"/>
                  </a:lnTo>
                  <a:lnTo>
                    <a:pt x="5973" y="5102"/>
                  </a:lnTo>
                  <a:lnTo>
                    <a:pt x="5930" y="5116"/>
                  </a:lnTo>
                  <a:lnTo>
                    <a:pt x="5926" y="5126"/>
                  </a:lnTo>
                  <a:lnTo>
                    <a:pt x="5923" y="5138"/>
                  </a:lnTo>
                  <a:lnTo>
                    <a:pt x="5920" y="5151"/>
                  </a:lnTo>
                  <a:lnTo>
                    <a:pt x="5915" y="5164"/>
                  </a:lnTo>
                  <a:lnTo>
                    <a:pt x="5912" y="5178"/>
                  </a:lnTo>
                  <a:lnTo>
                    <a:pt x="5909" y="5191"/>
                  </a:lnTo>
                  <a:lnTo>
                    <a:pt x="5905" y="5205"/>
                  </a:lnTo>
                  <a:lnTo>
                    <a:pt x="5901" y="5219"/>
                  </a:lnTo>
                  <a:lnTo>
                    <a:pt x="5901" y="5234"/>
                  </a:lnTo>
                  <a:lnTo>
                    <a:pt x="5901" y="5248"/>
                  </a:lnTo>
                  <a:lnTo>
                    <a:pt x="5901" y="5262"/>
                  </a:lnTo>
                  <a:lnTo>
                    <a:pt x="5901" y="5276"/>
                  </a:lnTo>
                  <a:lnTo>
                    <a:pt x="5901" y="5291"/>
                  </a:lnTo>
                  <a:lnTo>
                    <a:pt x="5901" y="5305"/>
                  </a:lnTo>
                  <a:lnTo>
                    <a:pt x="5901" y="5318"/>
                  </a:lnTo>
                  <a:lnTo>
                    <a:pt x="5901" y="5333"/>
                  </a:lnTo>
                  <a:lnTo>
                    <a:pt x="5906" y="5358"/>
                  </a:lnTo>
                  <a:lnTo>
                    <a:pt x="5910" y="5385"/>
                  </a:lnTo>
                  <a:lnTo>
                    <a:pt x="5915" y="5411"/>
                  </a:lnTo>
                  <a:lnTo>
                    <a:pt x="5922" y="5438"/>
                  </a:lnTo>
                  <a:lnTo>
                    <a:pt x="5928" y="5466"/>
                  </a:lnTo>
                  <a:lnTo>
                    <a:pt x="5934" y="5493"/>
                  </a:lnTo>
                  <a:lnTo>
                    <a:pt x="5942" y="5522"/>
                  </a:lnTo>
                  <a:lnTo>
                    <a:pt x="5948" y="5551"/>
                  </a:lnTo>
                  <a:lnTo>
                    <a:pt x="5945" y="5557"/>
                  </a:lnTo>
                  <a:lnTo>
                    <a:pt x="5940" y="5565"/>
                  </a:lnTo>
                  <a:lnTo>
                    <a:pt x="5934" y="5572"/>
                  </a:lnTo>
                  <a:lnTo>
                    <a:pt x="5929" y="5580"/>
                  </a:lnTo>
                  <a:lnTo>
                    <a:pt x="5923" y="5588"/>
                  </a:lnTo>
                  <a:lnTo>
                    <a:pt x="5915" y="5597"/>
                  </a:lnTo>
                  <a:lnTo>
                    <a:pt x="5909" y="5606"/>
                  </a:lnTo>
                  <a:lnTo>
                    <a:pt x="5901" y="5617"/>
                  </a:lnTo>
                  <a:lnTo>
                    <a:pt x="5898" y="5670"/>
                  </a:lnTo>
                  <a:lnTo>
                    <a:pt x="5894" y="5725"/>
                  </a:lnTo>
                  <a:lnTo>
                    <a:pt x="5891" y="5779"/>
                  </a:lnTo>
                  <a:lnTo>
                    <a:pt x="5888" y="5836"/>
                  </a:lnTo>
                  <a:lnTo>
                    <a:pt x="5884" y="5891"/>
                  </a:lnTo>
                  <a:lnTo>
                    <a:pt x="5880" y="5948"/>
                  </a:lnTo>
                  <a:lnTo>
                    <a:pt x="5877" y="6004"/>
                  </a:lnTo>
                  <a:lnTo>
                    <a:pt x="5874" y="6061"/>
                  </a:lnTo>
                  <a:lnTo>
                    <a:pt x="5834" y="6249"/>
                  </a:lnTo>
                  <a:lnTo>
                    <a:pt x="5795" y="6437"/>
                  </a:lnTo>
                  <a:lnTo>
                    <a:pt x="5755" y="6625"/>
                  </a:lnTo>
                  <a:lnTo>
                    <a:pt x="5716" y="6814"/>
                  </a:lnTo>
                  <a:lnTo>
                    <a:pt x="5676" y="7003"/>
                  </a:lnTo>
                  <a:lnTo>
                    <a:pt x="5635" y="7193"/>
                  </a:lnTo>
                  <a:lnTo>
                    <a:pt x="5594" y="7382"/>
                  </a:lnTo>
                  <a:lnTo>
                    <a:pt x="5551" y="7574"/>
                  </a:lnTo>
                  <a:lnTo>
                    <a:pt x="5551" y="7602"/>
                  </a:lnTo>
                  <a:lnTo>
                    <a:pt x="5551" y="7631"/>
                  </a:lnTo>
                  <a:lnTo>
                    <a:pt x="5552" y="7659"/>
                  </a:lnTo>
                  <a:lnTo>
                    <a:pt x="5552" y="7687"/>
                  </a:lnTo>
                  <a:lnTo>
                    <a:pt x="5554" y="7715"/>
                  </a:lnTo>
                  <a:lnTo>
                    <a:pt x="5556" y="7744"/>
                  </a:lnTo>
                  <a:lnTo>
                    <a:pt x="5558" y="7773"/>
                  </a:lnTo>
                  <a:lnTo>
                    <a:pt x="5561" y="7801"/>
                  </a:lnTo>
                  <a:lnTo>
                    <a:pt x="5575" y="7808"/>
                  </a:lnTo>
                  <a:lnTo>
                    <a:pt x="5590" y="7815"/>
                  </a:lnTo>
                  <a:lnTo>
                    <a:pt x="5604" y="7822"/>
                  </a:lnTo>
                  <a:lnTo>
                    <a:pt x="5619" y="7829"/>
                  </a:lnTo>
                  <a:lnTo>
                    <a:pt x="5635" y="7837"/>
                  </a:lnTo>
                  <a:lnTo>
                    <a:pt x="5651" y="7843"/>
                  </a:lnTo>
                  <a:lnTo>
                    <a:pt x="5667" y="7851"/>
                  </a:lnTo>
                  <a:lnTo>
                    <a:pt x="5684" y="7857"/>
                  </a:lnTo>
                  <a:lnTo>
                    <a:pt x="5691" y="7865"/>
                  </a:lnTo>
                  <a:lnTo>
                    <a:pt x="5700" y="7872"/>
                  </a:lnTo>
                  <a:lnTo>
                    <a:pt x="5708" y="7879"/>
                  </a:lnTo>
                  <a:lnTo>
                    <a:pt x="5718" y="7887"/>
                  </a:lnTo>
                  <a:lnTo>
                    <a:pt x="5729" y="7895"/>
                  </a:lnTo>
                  <a:lnTo>
                    <a:pt x="5738" y="7904"/>
                  </a:lnTo>
                  <a:lnTo>
                    <a:pt x="5749" y="7914"/>
                  </a:lnTo>
                  <a:lnTo>
                    <a:pt x="5759" y="7924"/>
                  </a:lnTo>
                  <a:lnTo>
                    <a:pt x="5759" y="7927"/>
                  </a:lnTo>
                  <a:lnTo>
                    <a:pt x="5759" y="7933"/>
                  </a:lnTo>
                  <a:lnTo>
                    <a:pt x="5759" y="7938"/>
                  </a:lnTo>
                  <a:lnTo>
                    <a:pt x="5759" y="7943"/>
                  </a:lnTo>
                  <a:lnTo>
                    <a:pt x="5759" y="7950"/>
                  </a:lnTo>
                  <a:lnTo>
                    <a:pt x="5759" y="7957"/>
                  </a:lnTo>
                  <a:lnTo>
                    <a:pt x="5759" y="7964"/>
                  </a:lnTo>
                  <a:lnTo>
                    <a:pt x="5759" y="7971"/>
                  </a:lnTo>
                  <a:lnTo>
                    <a:pt x="5746" y="7985"/>
                  </a:lnTo>
                  <a:lnTo>
                    <a:pt x="5732" y="8000"/>
                  </a:lnTo>
                  <a:lnTo>
                    <a:pt x="5717" y="8014"/>
                  </a:lnTo>
                  <a:lnTo>
                    <a:pt x="5703" y="8029"/>
                  </a:lnTo>
                  <a:lnTo>
                    <a:pt x="5689" y="8045"/>
                  </a:lnTo>
                  <a:lnTo>
                    <a:pt x="5674" y="8060"/>
                  </a:lnTo>
                  <a:lnTo>
                    <a:pt x="5660" y="8077"/>
                  </a:lnTo>
                  <a:lnTo>
                    <a:pt x="5646" y="8094"/>
                  </a:lnTo>
                  <a:lnTo>
                    <a:pt x="5646" y="8098"/>
                  </a:lnTo>
                  <a:lnTo>
                    <a:pt x="5646" y="8102"/>
                  </a:lnTo>
                  <a:lnTo>
                    <a:pt x="5646" y="8108"/>
                  </a:lnTo>
                  <a:lnTo>
                    <a:pt x="5647" y="8114"/>
                  </a:lnTo>
                  <a:lnTo>
                    <a:pt x="5649" y="8121"/>
                  </a:lnTo>
                  <a:lnTo>
                    <a:pt x="5651" y="8127"/>
                  </a:lnTo>
                  <a:lnTo>
                    <a:pt x="5653" y="8134"/>
                  </a:lnTo>
                  <a:lnTo>
                    <a:pt x="5656" y="8141"/>
                  </a:lnTo>
                  <a:lnTo>
                    <a:pt x="5667" y="8145"/>
                  </a:lnTo>
                  <a:lnTo>
                    <a:pt x="5677" y="8148"/>
                  </a:lnTo>
                  <a:lnTo>
                    <a:pt x="5688" y="8151"/>
                  </a:lnTo>
                  <a:lnTo>
                    <a:pt x="5700" y="8156"/>
                  </a:lnTo>
                  <a:lnTo>
                    <a:pt x="5711" y="8159"/>
                  </a:lnTo>
                  <a:lnTo>
                    <a:pt x="5723" y="8162"/>
                  </a:lnTo>
                  <a:lnTo>
                    <a:pt x="5736" y="8166"/>
                  </a:lnTo>
                  <a:lnTo>
                    <a:pt x="5750" y="8170"/>
                  </a:lnTo>
                  <a:lnTo>
                    <a:pt x="5754" y="8173"/>
                  </a:lnTo>
                  <a:lnTo>
                    <a:pt x="5757" y="8177"/>
                  </a:lnTo>
                  <a:lnTo>
                    <a:pt x="5762" y="8180"/>
                  </a:lnTo>
                  <a:lnTo>
                    <a:pt x="5766" y="8183"/>
                  </a:lnTo>
                  <a:lnTo>
                    <a:pt x="5770" y="8188"/>
                  </a:lnTo>
                  <a:lnTo>
                    <a:pt x="5775" y="8191"/>
                  </a:lnTo>
                  <a:lnTo>
                    <a:pt x="5782" y="8194"/>
                  </a:lnTo>
                  <a:lnTo>
                    <a:pt x="5788" y="8198"/>
                  </a:lnTo>
                  <a:lnTo>
                    <a:pt x="5778" y="8212"/>
                  </a:lnTo>
                  <a:lnTo>
                    <a:pt x="5767" y="8226"/>
                  </a:lnTo>
                  <a:lnTo>
                    <a:pt x="5755" y="8240"/>
                  </a:lnTo>
                  <a:lnTo>
                    <a:pt x="5745" y="8255"/>
                  </a:lnTo>
                  <a:lnTo>
                    <a:pt x="5733" y="8269"/>
                  </a:lnTo>
                  <a:lnTo>
                    <a:pt x="5720" y="8283"/>
                  </a:lnTo>
                  <a:lnTo>
                    <a:pt x="5707" y="8298"/>
                  </a:lnTo>
                  <a:lnTo>
                    <a:pt x="5693" y="8311"/>
                  </a:lnTo>
                  <a:lnTo>
                    <a:pt x="5693" y="8322"/>
                  </a:lnTo>
                  <a:lnTo>
                    <a:pt x="5693" y="8333"/>
                  </a:lnTo>
                  <a:lnTo>
                    <a:pt x="5693" y="8343"/>
                  </a:lnTo>
                  <a:lnTo>
                    <a:pt x="5692" y="8354"/>
                  </a:lnTo>
                  <a:lnTo>
                    <a:pt x="5691" y="8365"/>
                  </a:lnTo>
                  <a:lnTo>
                    <a:pt x="5689" y="8375"/>
                  </a:lnTo>
                  <a:lnTo>
                    <a:pt x="5687" y="8386"/>
                  </a:lnTo>
                  <a:lnTo>
                    <a:pt x="5684" y="8397"/>
                  </a:lnTo>
                  <a:lnTo>
                    <a:pt x="5699" y="8425"/>
                  </a:lnTo>
                  <a:lnTo>
                    <a:pt x="5713" y="8453"/>
                  </a:lnTo>
                  <a:lnTo>
                    <a:pt x="5727" y="8482"/>
                  </a:lnTo>
                  <a:lnTo>
                    <a:pt x="5742" y="8511"/>
                  </a:lnTo>
                  <a:lnTo>
                    <a:pt x="5757" y="8541"/>
                  </a:lnTo>
                  <a:lnTo>
                    <a:pt x="5773" y="8571"/>
                  </a:lnTo>
                  <a:lnTo>
                    <a:pt x="5789" y="8602"/>
                  </a:lnTo>
                  <a:lnTo>
                    <a:pt x="5807" y="8633"/>
                  </a:lnTo>
                  <a:lnTo>
                    <a:pt x="5821" y="8675"/>
                  </a:lnTo>
                  <a:lnTo>
                    <a:pt x="5835" y="8718"/>
                  </a:lnTo>
                  <a:lnTo>
                    <a:pt x="5850" y="8762"/>
                  </a:lnTo>
                  <a:lnTo>
                    <a:pt x="5865" y="8804"/>
                  </a:lnTo>
                  <a:lnTo>
                    <a:pt x="5880" y="8848"/>
                  </a:lnTo>
                  <a:lnTo>
                    <a:pt x="5896" y="8892"/>
                  </a:lnTo>
                  <a:lnTo>
                    <a:pt x="5913" y="8938"/>
                  </a:lnTo>
                  <a:lnTo>
                    <a:pt x="5930" y="8982"/>
                  </a:lnTo>
                  <a:lnTo>
                    <a:pt x="5976" y="9093"/>
                  </a:lnTo>
                  <a:lnTo>
                    <a:pt x="6022" y="9204"/>
                  </a:lnTo>
                  <a:lnTo>
                    <a:pt x="6069" y="9316"/>
                  </a:lnTo>
                  <a:lnTo>
                    <a:pt x="6116" y="9428"/>
                  </a:lnTo>
                  <a:lnTo>
                    <a:pt x="6163" y="9541"/>
                  </a:lnTo>
                  <a:lnTo>
                    <a:pt x="6211" y="9654"/>
                  </a:lnTo>
                  <a:lnTo>
                    <a:pt x="6259" y="9767"/>
                  </a:lnTo>
                  <a:lnTo>
                    <a:pt x="6308" y="9881"/>
                  </a:lnTo>
                  <a:lnTo>
                    <a:pt x="6340" y="9949"/>
                  </a:lnTo>
                  <a:lnTo>
                    <a:pt x="6372" y="10016"/>
                  </a:lnTo>
                  <a:lnTo>
                    <a:pt x="6404" y="10083"/>
                  </a:lnTo>
                  <a:lnTo>
                    <a:pt x="6436" y="10151"/>
                  </a:lnTo>
                  <a:lnTo>
                    <a:pt x="6468" y="10220"/>
                  </a:lnTo>
                  <a:lnTo>
                    <a:pt x="6500" y="10289"/>
                  </a:lnTo>
                  <a:lnTo>
                    <a:pt x="6532" y="10359"/>
                  </a:lnTo>
                  <a:lnTo>
                    <a:pt x="6564" y="10430"/>
                  </a:lnTo>
                  <a:lnTo>
                    <a:pt x="6567" y="10433"/>
                  </a:lnTo>
                  <a:lnTo>
                    <a:pt x="6573" y="10436"/>
                  </a:lnTo>
                  <a:lnTo>
                    <a:pt x="6578" y="10441"/>
                  </a:lnTo>
                  <a:lnTo>
                    <a:pt x="6583" y="10444"/>
                  </a:lnTo>
                  <a:lnTo>
                    <a:pt x="6590" y="10447"/>
                  </a:lnTo>
                  <a:lnTo>
                    <a:pt x="6597" y="10451"/>
                  </a:lnTo>
                  <a:lnTo>
                    <a:pt x="6603" y="10454"/>
                  </a:lnTo>
                  <a:lnTo>
                    <a:pt x="6611" y="10458"/>
                  </a:lnTo>
                  <a:lnTo>
                    <a:pt x="6611" y="10476"/>
                  </a:lnTo>
                  <a:lnTo>
                    <a:pt x="6611" y="10494"/>
                  </a:lnTo>
                  <a:lnTo>
                    <a:pt x="6611" y="10511"/>
                  </a:lnTo>
                  <a:lnTo>
                    <a:pt x="6611" y="10529"/>
                  </a:lnTo>
                  <a:lnTo>
                    <a:pt x="6611" y="10546"/>
                  </a:lnTo>
                  <a:lnTo>
                    <a:pt x="6611" y="10564"/>
                  </a:lnTo>
                  <a:lnTo>
                    <a:pt x="6611" y="10582"/>
                  </a:lnTo>
                  <a:lnTo>
                    <a:pt x="6611" y="10599"/>
                  </a:lnTo>
                  <a:lnTo>
                    <a:pt x="6611" y="10610"/>
                  </a:lnTo>
                  <a:lnTo>
                    <a:pt x="6609" y="10621"/>
                  </a:lnTo>
                  <a:lnTo>
                    <a:pt x="6608" y="10631"/>
                  </a:lnTo>
                  <a:lnTo>
                    <a:pt x="6605" y="10642"/>
                  </a:lnTo>
                  <a:lnTo>
                    <a:pt x="6602" y="10653"/>
                  </a:lnTo>
                  <a:lnTo>
                    <a:pt x="6599" y="10663"/>
                  </a:lnTo>
                  <a:lnTo>
                    <a:pt x="6596" y="10674"/>
                  </a:lnTo>
                  <a:lnTo>
                    <a:pt x="6592" y="10685"/>
                  </a:lnTo>
                  <a:lnTo>
                    <a:pt x="6563" y="10717"/>
                  </a:lnTo>
                  <a:lnTo>
                    <a:pt x="6534" y="10749"/>
                  </a:lnTo>
                  <a:lnTo>
                    <a:pt x="6503" y="10781"/>
                  </a:lnTo>
                  <a:lnTo>
                    <a:pt x="6472" y="10814"/>
                  </a:lnTo>
                  <a:lnTo>
                    <a:pt x="6441" y="10847"/>
                  </a:lnTo>
                  <a:lnTo>
                    <a:pt x="6409" y="10880"/>
                  </a:lnTo>
                  <a:lnTo>
                    <a:pt x="6378" y="10914"/>
                  </a:lnTo>
                  <a:lnTo>
                    <a:pt x="6346" y="10949"/>
                  </a:lnTo>
                  <a:lnTo>
                    <a:pt x="6336" y="10967"/>
                  </a:lnTo>
                  <a:lnTo>
                    <a:pt x="6325" y="10987"/>
                  </a:lnTo>
                  <a:lnTo>
                    <a:pt x="6313" y="11006"/>
                  </a:lnTo>
                  <a:lnTo>
                    <a:pt x="6303" y="11026"/>
                  </a:lnTo>
                  <a:lnTo>
                    <a:pt x="6291" y="11047"/>
                  </a:lnTo>
                  <a:lnTo>
                    <a:pt x="6278" y="11068"/>
                  </a:lnTo>
                  <a:lnTo>
                    <a:pt x="6265" y="11089"/>
                  </a:lnTo>
                  <a:lnTo>
                    <a:pt x="6251" y="11110"/>
                  </a:lnTo>
                  <a:lnTo>
                    <a:pt x="6255" y="11124"/>
                  </a:lnTo>
                  <a:lnTo>
                    <a:pt x="6259" y="11139"/>
                  </a:lnTo>
                  <a:lnTo>
                    <a:pt x="6263" y="11153"/>
                  </a:lnTo>
                  <a:lnTo>
                    <a:pt x="6267" y="11168"/>
                  </a:lnTo>
                  <a:lnTo>
                    <a:pt x="6272" y="11184"/>
                  </a:lnTo>
                  <a:lnTo>
                    <a:pt x="6277" y="11199"/>
                  </a:lnTo>
                  <a:lnTo>
                    <a:pt x="6282" y="11216"/>
                  </a:lnTo>
                  <a:lnTo>
                    <a:pt x="6290" y="11233"/>
                  </a:lnTo>
                  <a:lnTo>
                    <a:pt x="6308" y="11233"/>
                  </a:lnTo>
                  <a:lnTo>
                    <a:pt x="6326" y="11233"/>
                  </a:lnTo>
                  <a:lnTo>
                    <a:pt x="6346" y="11233"/>
                  </a:lnTo>
                  <a:lnTo>
                    <a:pt x="6367" y="11232"/>
                  </a:lnTo>
                  <a:lnTo>
                    <a:pt x="6387" y="11231"/>
                  </a:lnTo>
                  <a:lnTo>
                    <a:pt x="6408" y="11229"/>
                  </a:lnTo>
                  <a:lnTo>
                    <a:pt x="6428" y="11227"/>
                  </a:lnTo>
                  <a:lnTo>
                    <a:pt x="6450" y="11223"/>
                  </a:lnTo>
                  <a:lnTo>
                    <a:pt x="6450" y="11225"/>
                  </a:lnTo>
                  <a:lnTo>
                    <a:pt x="6450" y="11226"/>
                  </a:lnTo>
                  <a:lnTo>
                    <a:pt x="6451" y="11228"/>
                  </a:lnTo>
                  <a:lnTo>
                    <a:pt x="6451" y="11230"/>
                  </a:lnTo>
                  <a:lnTo>
                    <a:pt x="6452" y="11233"/>
                  </a:lnTo>
                  <a:lnTo>
                    <a:pt x="6454" y="11236"/>
                  </a:lnTo>
                  <a:lnTo>
                    <a:pt x="6456" y="11239"/>
                  </a:lnTo>
                  <a:lnTo>
                    <a:pt x="6459" y="11243"/>
                  </a:lnTo>
                  <a:lnTo>
                    <a:pt x="6470" y="11243"/>
                  </a:lnTo>
                  <a:lnTo>
                    <a:pt x="6481" y="11243"/>
                  </a:lnTo>
                  <a:lnTo>
                    <a:pt x="6491" y="11243"/>
                  </a:lnTo>
                  <a:lnTo>
                    <a:pt x="6503" y="11243"/>
                  </a:lnTo>
                  <a:lnTo>
                    <a:pt x="6515" y="11243"/>
                  </a:lnTo>
                  <a:lnTo>
                    <a:pt x="6528" y="11243"/>
                  </a:lnTo>
                  <a:lnTo>
                    <a:pt x="6541" y="11243"/>
                  </a:lnTo>
                  <a:lnTo>
                    <a:pt x="6554" y="11243"/>
                  </a:lnTo>
                  <a:lnTo>
                    <a:pt x="6565" y="11239"/>
                  </a:lnTo>
                  <a:lnTo>
                    <a:pt x="6576" y="11235"/>
                  </a:lnTo>
                  <a:lnTo>
                    <a:pt x="6586" y="11232"/>
                  </a:lnTo>
                  <a:lnTo>
                    <a:pt x="6598" y="11228"/>
                  </a:lnTo>
                  <a:lnTo>
                    <a:pt x="6610" y="11222"/>
                  </a:lnTo>
                  <a:lnTo>
                    <a:pt x="6622" y="11217"/>
                  </a:lnTo>
                  <a:lnTo>
                    <a:pt x="6635" y="11212"/>
                  </a:lnTo>
                  <a:lnTo>
                    <a:pt x="6648" y="11205"/>
                  </a:lnTo>
                  <a:lnTo>
                    <a:pt x="6653" y="11205"/>
                  </a:lnTo>
                  <a:lnTo>
                    <a:pt x="6656" y="11205"/>
                  </a:lnTo>
                  <a:lnTo>
                    <a:pt x="6660" y="11205"/>
                  </a:lnTo>
                  <a:lnTo>
                    <a:pt x="6664" y="11205"/>
                  </a:lnTo>
                  <a:lnTo>
                    <a:pt x="6669" y="11205"/>
                  </a:lnTo>
                  <a:lnTo>
                    <a:pt x="6674" y="11205"/>
                  </a:lnTo>
                  <a:lnTo>
                    <a:pt x="6680" y="11205"/>
                  </a:lnTo>
                  <a:lnTo>
                    <a:pt x="6687" y="11205"/>
                  </a:lnTo>
                  <a:lnTo>
                    <a:pt x="6691" y="11209"/>
                  </a:lnTo>
                  <a:lnTo>
                    <a:pt x="6695" y="11212"/>
                  </a:lnTo>
                  <a:lnTo>
                    <a:pt x="6701" y="11216"/>
                  </a:lnTo>
                  <a:lnTo>
                    <a:pt x="6707" y="11220"/>
                  </a:lnTo>
                  <a:lnTo>
                    <a:pt x="6713" y="11225"/>
                  </a:lnTo>
                  <a:lnTo>
                    <a:pt x="6720" y="11230"/>
                  </a:lnTo>
                  <a:lnTo>
                    <a:pt x="6727" y="11236"/>
                  </a:lnTo>
                  <a:lnTo>
                    <a:pt x="6734" y="11243"/>
                  </a:lnTo>
                  <a:lnTo>
                    <a:pt x="6749" y="11239"/>
                  </a:lnTo>
                  <a:lnTo>
                    <a:pt x="6762" y="11235"/>
                  </a:lnTo>
                  <a:lnTo>
                    <a:pt x="6777" y="11232"/>
                  </a:lnTo>
                  <a:lnTo>
                    <a:pt x="6792" y="11228"/>
                  </a:lnTo>
                  <a:lnTo>
                    <a:pt x="6807" y="11222"/>
                  </a:lnTo>
                  <a:lnTo>
                    <a:pt x="6823" y="11217"/>
                  </a:lnTo>
                  <a:lnTo>
                    <a:pt x="6839" y="11212"/>
                  </a:lnTo>
                  <a:lnTo>
                    <a:pt x="6856" y="11205"/>
                  </a:lnTo>
                  <a:lnTo>
                    <a:pt x="6871" y="11205"/>
                  </a:lnTo>
                  <a:lnTo>
                    <a:pt x="6885" y="11205"/>
                  </a:lnTo>
                  <a:lnTo>
                    <a:pt x="6899" y="11205"/>
                  </a:lnTo>
                  <a:lnTo>
                    <a:pt x="6914" y="11206"/>
                  </a:lnTo>
                  <a:lnTo>
                    <a:pt x="6928" y="11207"/>
                  </a:lnTo>
                  <a:lnTo>
                    <a:pt x="6942" y="11209"/>
                  </a:lnTo>
                  <a:lnTo>
                    <a:pt x="6957" y="11212"/>
                  </a:lnTo>
                  <a:lnTo>
                    <a:pt x="6971" y="11214"/>
                  </a:lnTo>
                  <a:lnTo>
                    <a:pt x="6974" y="11221"/>
                  </a:lnTo>
                  <a:lnTo>
                    <a:pt x="6977" y="11229"/>
                  </a:lnTo>
                  <a:lnTo>
                    <a:pt x="6981" y="11236"/>
                  </a:lnTo>
                  <a:lnTo>
                    <a:pt x="6984" y="11244"/>
                  </a:lnTo>
                  <a:lnTo>
                    <a:pt x="6988" y="11252"/>
                  </a:lnTo>
                  <a:lnTo>
                    <a:pt x="6992" y="11261"/>
                  </a:lnTo>
                  <a:lnTo>
                    <a:pt x="6995" y="11270"/>
                  </a:lnTo>
                  <a:lnTo>
                    <a:pt x="6998" y="11280"/>
                  </a:lnTo>
                  <a:lnTo>
                    <a:pt x="7021" y="11274"/>
                  </a:lnTo>
                  <a:lnTo>
                    <a:pt x="7043" y="11266"/>
                  </a:lnTo>
                  <a:lnTo>
                    <a:pt x="7065" y="11260"/>
                  </a:lnTo>
                  <a:lnTo>
                    <a:pt x="7090" y="11252"/>
                  </a:lnTo>
                  <a:lnTo>
                    <a:pt x="7114" y="11245"/>
                  </a:lnTo>
                  <a:lnTo>
                    <a:pt x="7138" y="11238"/>
                  </a:lnTo>
                  <a:lnTo>
                    <a:pt x="7163" y="11231"/>
                  </a:lnTo>
                  <a:lnTo>
                    <a:pt x="7188" y="11223"/>
                  </a:lnTo>
                  <a:lnTo>
                    <a:pt x="7191" y="11223"/>
                  </a:lnTo>
                  <a:lnTo>
                    <a:pt x="7197" y="11223"/>
                  </a:lnTo>
                  <a:lnTo>
                    <a:pt x="7202" y="11225"/>
                  </a:lnTo>
                  <a:lnTo>
                    <a:pt x="7208" y="11225"/>
                  </a:lnTo>
                  <a:lnTo>
                    <a:pt x="7214" y="11226"/>
                  </a:lnTo>
                  <a:lnTo>
                    <a:pt x="7221" y="11228"/>
                  </a:lnTo>
                  <a:lnTo>
                    <a:pt x="7228" y="11230"/>
                  </a:lnTo>
                  <a:lnTo>
                    <a:pt x="7235" y="11233"/>
                  </a:lnTo>
                  <a:lnTo>
                    <a:pt x="7238" y="11241"/>
                  </a:lnTo>
                  <a:lnTo>
                    <a:pt x="7243" y="11249"/>
                  </a:lnTo>
                  <a:lnTo>
                    <a:pt x="7246" y="11258"/>
                  </a:lnTo>
                  <a:lnTo>
                    <a:pt x="7250" y="11267"/>
                  </a:lnTo>
                  <a:lnTo>
                    <a:pt x="7255" y="11278"/>
                  </a:lnTo>
                  <a:lnTo>
                    <a:pt x="7261" y="11287"/>
                  </a:lnTo>
                  <a:lnTo>
                    <a:pt x="7266" y="11298"/>
                  </a:lnTo>
                  <a:lnTo>
                    <a:pt x="7272" y="11309"/>
                  </a:lnTo>
                  <a:lnTo>
                    <a:pt x="7291" y="11301"/>
                  </a:lnTo>
                  <a:lnTo>
                    <a:pt x="7309" y="11295"/>
                  </a:lnTo>
                  <a:lnTo>
                    <a:pt x="7326" y="11287"/>
                  </a:lnTo>
                  <a:lnTo>
                    <a:pt x="7344" y="11280"/>
                  </a:lnTo>
                  <a:lnTo>
                    <a:pt x="7362" y="11274"/>
                  </a:lnTo>
                  <a:lnTo>
                    <a:pt x="7379" y="11266"/>
                  </a:lnTo>
                  <a:lnTo>
                    <a:pt x="7397" y="11260"/>
                  </a:lnTo>
                  <a:lnTo>
                    <a:pt x="7414" y="11252"/>
                  </a:lnTo>
                  <a:lnTo>
                    <a:pt x="7433" y="11249"/>
                  </a:lnTo>
                  <a:lnTo>
                    <a:pt x="7451" y="11245"/>
                  </a:lnTo>
                  <a:lnTo>
                    <a:pt x="7469" y="11241"/>
                  </a:lnTo>
                  <a:lnTo>
                    <a:pt x="7487" y="11236"/>
                  </a:lnTo>
                  <a:lnTo>
                    <a:pt x="7506" y="11232"/>
                  </a:lnTo>
                  <a:lnTo>
                    <a:pt x="7525" y="11227"/>
                  </a:lnTo>
                  <a:lnTo>
                    <a:pt x="7546" y="11221"/>
                  </a:lnTo>
                  <a:lnTo>
                    <a:pt x="7566" y="11214"/>
                  </a:lnTo>
                  <a:lnTo>
                    <a:pt x="7563" y="11226"/>
                  </a:lnTo>
                  <a:lnTo>
                    <a:pt x="7560" y="11237"/>
                  </a:lnTo>
                  <a:lnTo>
                    <a:pt x="7555" y="11250"/>
                  </a:lnTo>
                  <a:lnTo>
                    <a:pt x="7552" y="11263"/>
                  </a:lnTo>
                  <a:lnTo>
                    <a:pt x="7549" y="11276"/>
                  </a:lnTo>
                  <a:lnTo>
                    <a:pt x="7545" y="11290"/>
                  </a:lnTo>
                  <a:lnTo>
                    <a:pt x="7541" y="11305"/>
                  </a:lnTo>
                  <a:lnTo>
                    <a:pt x="7538" y="11318"/>
                  </a:lnTo>
                  <a:lnTo>
                    <a:pt x="7545" y="11318"/>
                  </a:lnTo>
                  <a:lnTo>
                    <a:pt x="7552" y="11319"/>
                  </a:lnTo>
                  <a:lnTo>
                    <a:pt x="7560" y="11322"/>
                  </a:lnTo>
                  <a:lnTo>
                    <a:pt x="7566" y="11324"/>
                  </a:lnTo>
                  <a:lnTo>
                    <a:pt x="7573" y="11327"/>
                  </a:lnTo>
                  <a:lnTo>
                    <a:pt x="7581" y="11330"/>
                  </a:lnTo>
                  <a:lnTo>
                    <a:pt x="7587" y="11333"/>
                  </a:lnTo>
                  <a:lnTo>
                    <a:pt x="7595" y="11338"/>
                  </a:lnTo>
                  <a:lnTo>
                    <a:pt x="7605" y="11333"/>
                  </a:lnTo>
                  <a:lnTo>
                    <a:pt x="7616" y="11330"/>
                  </a:lnTo>
                  <a:lnTo>
                    <a:pt x="7627" y="11326"/>
                  </a:lnTo>
                  <a:lnTo>
                    <a:pt x="7637" y="11322"/>
                  </a:lnTo>
                  <a:lnTo>
                    <a:pt x="7648" y="11317"/>
                  </a:lnTo>
                  <a:lnTo>
                    <a:pt x="7659" y="11312"/>
                  </a:lnTo>
                  <a:lnTo>
                    <a:pt x="7669" y="11306"/>
                  </a:lnTo>
                  <a:lnTo>
                    <a:pt x="7680" y="11299"/>
                  </a:lnTo>
                  <a:lnTo>
                    <a:pt x="7694" y="11296"/>
                  </a:lnTo>
                  <a:lnTo>
                    <a:pt x="7708" y="11293"/>
                  </a:lnTo>
                  <a:lnTo>
                    <a:pt x="7723" y="11289"/>
                  </a:lnTo>
                  <a:lnTo>
                    <a:pt x="7738" y="11285"/>
                  </a:lnTo>
                  <a:lnTo>
                    <a:pt x="7753" y="11282"/>
                  </a:lnTo>
                  <a:lnTo>
                    <a:pt x="7769" y="11278"/>
                  </a:lnTo>
                  <a:lnTo>
                    <a:pt x="7786" y="11275"/>
                  </a:lnTo>
                  <a:lnTo>
                    <a:pt x="7803" y="11271"/>
                  </a:lnTo>
                  <a:lnTo>
                    <a:pt x="7817" y="11275"/>
                  </a:lnTo>
                  <a:lnTo>
                    <a:pt x="7831" y="11280"/>
                  </a:lnTo>
                  <a:lnTo>
                    <a:pt x="7845" y="11285"/>
                  </a:lnTo>
                  <a:lnTo>
                    <a:pt x="7859" y="11291"/>
                  </a:lnTo>
                  <a:lnTo>
                    <a:pt x="7873" y="11297"/>
                  </a:lnTo>
                  <a:lnTo>
                    <a:pt x="7888" y="11305"/>
                  </a:lnTo>
                  <a:lnTo>
                    <a:pt x="7902" y="11311"/>
                  </a:lnTo>
                  <a:lnTo>
                    <a:pt x="7916" y="11318"/>
                  </a:lnTo>
                  <a:lnTo>
                    <a:pt x="7916" y="11322"/>
                  </a:lnTo>
                  <a:lnTo>
                    <a:pt x="7916" y="11326"/>
                  </a:lnTo>
                  <a:lnTo>
                    <a:pt x="7917" y="11329"/>
                  </a:lnTo>
                  <a:lnTo>
                    <a:pt x="7917" y="11332"/>
                  </a:lnTo>
                  <a:lnTo>
                    <a:pt x="7918" y="11337"/>
                  </a:lnTo>
                  <a:lnTo>
                    <a:pt x="7920" y="11340"/>
                  </a:lnTo>
                  <a:lnTo>
                    <a:pt x="7922" y="11343"/>
                  </a:lnTo>
                  <a:lnTo>
                    <a:pt x="7925" y="11346"/>
                  </a:lnTo>
                  <a:lnTo>
                    <a:pt x="7918" y="11347"/>
                  </a:lnTo>
                  <a:lnTo>
                    <a:pt x="7912" y="11348"/>
                  </a:lnTo>
                  <a:lnTo>
                    <a:pt x="7904" y="11350"/>
                  </a:lnTo>
                  <a:lnTo>
                    <a:pt x="7898" y="11353"/>
                  </a:lnTo>
                  <a:lnTo>
                    <a:pt x="7890" y="11356"/>
                  </a:lnTo>
                  <a:lnTo>
                    <a:pt x="7883" y="11359"/>
                  </a:lnTo>
                  <a:lnTo>
                    <a:pt x="7876" y="11362"/>
                  </a:lnTo>
                  <a:lnTo>
                    <a:pt x="7869" y="11365"/>
                  </a:lnTo>
                  <a:lnTo>
                    <a:pt x="7866" y="11365"/>
                  </a:lnTo>
                  <a:lnTo>
                    <a:pt x="7861" y="11364"/>
                  </a:lnTo>
                  <a:lnTo>
                    <a:pt x="7857" y="11362"/>
                  </a:lnTo>
                  <a:lnTo>
                    <a:pt x="7854" y="11360"/>
                  </a:lnTo>
                  <a:lnTo>
                    <a:pt x="7849" y="11357"/>
                  </a:lnTo>
                  <a:lnTo>
                    <a:pt x="7843" y="11354"/>
                  </a:lnTo>
                  <a:lnTo>
                    <a:pt x="7838" y="11350"/>
                  </a:lnTo>
                  <a:lnTo>
                    <a:pt x="7831" y="11346"/>
                  </a:lnTo>
                  <a:lnTo>
                    <a:pt x="7820" y="11346"/>
                  </a:lnTo>
                  <a:lnTo>
                    <a:pt x="7808" y="11346"/>
                  </a:lnTo>
                  <a:lnTo>
                    <a:pt x="7795" y="11346"/>
                  </a:lnTo>
                  <a:lnTo>
                    <a:pt x="7783" y="11346"/>
                  </a:lnTo>
                  <a:lnTo>
                    <a:pt x="7769" y="11346"/>
                  </a:lnTo>
                  <a:lnTo>
                    <a:pt x="7755" y="11346"/>
                  </a:lnTo>
                  <a:lnTo>
                    <a:pt x="7741" y="11346"/>
                  </a:lnTo>
                  <a:lnTo>
                    <a:pt x="7727" y="11346"/>
                  </a:lnTo>
                  <a:lnTo>
                    <a:pt x="7702" y="11358"/>
                  </a:lnTo>
                  <a:lnTo>
                    <a:pt x="7677" y="11367"/>
                  </a:lnTo>
                  <a:lnTo>
                    <a:pt x="7652" y="11378"/>
                  </a:lnTo>
                  <a:lnTo>
                    <a:pt x="7627" y="11389"/>
                  </a:lnTo>
                  <a:lnTo>
                    <a:pt x="7600" y="11399"/>
                  </a:lnTo>
                  <a:lnTo>
                    <a:pt x="7574" y="11410"/>
                  </a:lnTo>
                  <a:lnTo>
                    <a:pt x="7547" y="11421"/>
                  </a:lnTo>
                  <a:lnTo>
                    <a:pt x="7519" y="11431"/>
                  </a:lnTo>
                  <a:lnTo>
                    <a:pt x="7511" y="11431"/>
                  </a:lnTo>
                  <a:lnTo>
                    <a:pt x="7503" y="11431"/>
                  </a:lnTo>
                  <a:lnTo>
                    <a:pt x="7494" y="11431"/>
                  </a:lnTo>
                  <a:lnTo>
                    <a:pt x="7485" y="11430"/>
                  </a:lnTo>
                  <a:lnTo>
                    <a:pt x="7474" y="11429"/>
                  </a:lnTo>
                  <a:lnTo>
                    <a:pt x="7465" y="11428"/>
                  </a:lnTo>
                  <a:lnTo>
                    <a:pt x="7454" y="11425"/>
                  </a:lnTo>
                  <a:lnTo>
                    <a:pt x="7443" y="11422"/>
                  </a:lnTo>
                  <a:lnTo>
                    <a:pt x="7443" y="11414"/>
                  </a:lnTo>
                  <a:lnTo>
                    <a:pt x="7443" y="11407"/>
                  </a:lnTo>
                  <a:lnTo>
                    <a:pt x="7443" y="11397"/>
                  </a:lnTo>
                  <a:lnTo>
                    <a:pt x="7443" y="11388"/>
                  </a:lnTo>
                  <a:lnTo>
                    <a:pt x="7443" y="11378"/>
                  </a:lnTo>
                  <a:lnTo>
                    <a:pt x="7443" y="11367"/>
                  </a:lnTo>
                  <a:lnTo>
                    <a:pt x="7443" y="11357"/>
                  </a:lnTo>
                  <a:lnTo>
                    <a:pt x="7443" y="11346"/>
                  </a:lnTo>
                  <a:lnTo>
                    <a:pt x="7445" y="11345"/>
                  </a:lnTo>
                  <a:lnTo>
                    <a:pt x="7446" y="11343"/>
                  </a:lnTo>
                  <a:lnTo>
                    <a:pt x="7450" y="11341"/>
                  </a:lnTo>
                  <a:lnTo>
                    <a:pt x="7452" y="11338"/>
                  </a:lnTo>
                  <a:lnTo>
                    <a:pt x="7455" y="11334"/>
                  </a:lnTo>
                  <a:lnTo>
                    <a:pt x="7458" y="11331"/>
                  </a:lnTo>
                  <a:lnTo>
                    <a:pt x="7462" y="11328"/>
                  </a:lnTo>
                  <a:lnTo>
                    <a:pt x="7461" y="11324"/>
                  </a:lnTo>
                  <a:lnTo>
                    <a:pt x="7460" y="11319"/>
                  </a:lnTo>
                  <a:lnTo>
                    <a:pt x="7458" y="11314"/>
                  </a:lnTo>
                  <a:lnTo>
                    <a:pt x="7456" y="11308"/>
                  </a:lnTo>
                  <a:lnTo>
                    <a:pt x="7454" y="11301"/>
                  </a:lnTo>
                  <a:lnTo>
                    <a:pt x="7451" y="11295"/>
                  </a:lnTo>
                  <a:lnTo>
                    <a:pt x="7446" y="11287"/>
                  </a:lnTo>
                  <a:lnTo>
                    <a:pt x="7443" y="11280"/>
                  </a:lnTo>
                  <a:lnTo>
                    <a:pt x="7411" y="11295"/>
                  </a:lnTo>
                  <a:lnTo>
                    <a:pt x="7378" y="11309"/>
                  </a:lnTo>
                  <a:lnTo>
                    <a:pt x="7344" y="11324"/>
                  </a:lnTo>
                  <a:lnTo>
                    <a:pt x="7310" y="11339"/>
                  </a:lnTo>
                  <a:lnTo>
                    <a:pt x="7275" y="11354"/>
                  </a:lnTo>
                  <a:lnTo>
                    <a:pt x="7239" y="11370"/>
                  </a:lnTo>
                  <a:lnTo>
                    <a:pt x="7204" y="11387"/>
                  </a:lnTo>
                  <a:lnTo>
                    <a:pt x="7169" y="11404"/>
                  </a:lnTo>
                  <a:lnTo>
                    <a:pt x="7140" y="11418"/>
                  </a:lnTo>
                  <a:lnTo>
                    <a:pt x="7112" y="11434"/>
                  </a:lnTo>
                  <a:lnTo>
                    <a:pt x="7084" y="11450"/>
                  </a:lnTo>
                  <a:lnTo>
                    <a:pt x="7056" y="11466"/>
                  </a:lnTo>
                  <a:lnTo>
                    <a:pt x="7027" y="11483"/>
                  </a:lnTo>
                  <a:lnTo>
                    <a:pt x="6998" y="11501"/>
                  </a:lnTo>
                  <a:lnTo>
                    <a:pt x="6971" y="11518"/>
                  </a:lnTo>
                  <a:lnTo>
                    <a:pt x="6942" y="11536"/>
                  </a:lnTo>
                  <a:lnTo>
                    <a:pt x="6939" y="11536"/>
                  </a:lnTo>
                  <a:lnTo>
                    <a:pt x="6934" y="11536"/>
                  </a:lnTo>
                  <a:lnTo>
                    <a:pt x="6931" y="11536"/>
                  </a:lnTo>
                  <a:lnTo>
                    <a:pt x="6927" y="11537"/>
                  </a:lnTo>
                  <a:lnTo>
                    <a:pt x="6921" y="11538"/>
                  </a:lnTo>
                  <a:lnTo>
                    <a:pt x="6917" y="11540"/>
                  </a:lnTo>
                  <a:lnTo>
                    <a:pt x="6911" y="11542"/>
                  </a:lnTo>
                  <a:lnTo>
                    <a:pt x="6904" y="11546"/>
                  </a:lnTo>
                  <a:lnTo>
                    <a:pt x="6904" y="11541"/>
                  </a:lnTo>
                  <a:lnTo>
                    <a:pt x="6904" y="11538"/>
                  </a:lnTo>
                  <a:lnTo>
                    <a:pt x="6904" y="11535"/>
                  </a:lnTo>
                  <a:lnTo>
                    <a:pt x="6904" y="11531"/>
                  </a:lnTo>
                  <a:lnTo>
                    <a:pt x="6904" y="11527"/>
                  </a:lnTo>
                  <a:lnTo>
                    <a:pt x="6904" y="11524"/>
                  </a:lnTo>
                  <a:lnTo>
                    <a:pt x="6904" y="11520"/>
                  </a:lnTo>
                  <a:lnTo>
                    <a:pt x="6904" y="11517"/>
                  </a:lnTo>
                  <a:lnTo>
                    <a:pt x="6929" y="11495"/>
                  </a:lnTo>
                  <a:lnTo>
                    <a:pt x="6953" y="11474"/>
                  </a:lnTo>
                  <a:lnTo>
                    <a:pt x="6979" y="11453"/>
                  </a:lnTo>
                  <a:lnTo>
                    <a:pt x="7005" y="11431"/>
                  </a:lnTo>
                  <a:lnTo>
                    <a:pt x="7030" y="11410"/>
                  </a:lnTo>
                  <a:lnTo>
                    <a:pt x="7057" y="11389"/>
                  </a:lnTo>
                  <a:lnTo>
                    <a:pt x="7085" y="11367"/>
                  </a:lnTo>
                  <a:lnTo>
                    <a:pt x="7112" y="11346"/>
                  </a:lnTo>
                  <a:lnTo>
                    <a:pt x="7111" y="11343"/>
                  </a:lnTo>
                  <a:lnTo>
                    <a:pt x="7110" y="11340"/>
                  </a:lnTo>
                  <a:lnTo>
                    <a:pt x="7108" y="11335"/>
                  </a:lnTo>
                  <a:lnTo>
                    <a:pt x="7106" y="11331"/>
                  </a:lnTo>
                  <a:lnTo>
                    <a:pt x="7104" y="11327"/>
                  </a:lnTo>
                  <a:lnTo>
                    <a:pt x="7101" y="11322"/>
                  </a:lnTo>
                  <a:lnTo>
                    <a:pt x="7096" y="11315"/>
                  </a:lnTo>
                  <a:lnTo>
                    <a:pt x="7093" y="11309"/>
                  </a:lnTo>
                  <a:lnTo>
                    <a:pt x="7037" y="11330"/>
                  </a:lnTo>
                  <a:lnTo>
                    <a:pt x="6980" y="11353"/>
                  </a:lnTo>
                  <a:lnTo>
                    <a:pt x="6924" y="11376"/>
                  </a:lnTo>
                  <a:lnTo>
                    <a:pt x="6866" y="11399"/>
                  </a:lnTo>
                  <a:lnTo>
                    <a:pt x="6809" y="11424"/>
                  </a:lnTo>
                  <a:lnTo>
                    <a:pt x="6753" y="11449"/>
                  </a:lnTo>
                  <a:lnTo>
                    <a:pt x="6696" y="11473"/>
                  </a:lnTo>
                  <a:lnTo>
                    <a:pt x="6640" y="11498"/>
                  </a:lnTo>
                  <a:lnTo>
                    <a:pt x="6614" y="11513"/>
                  </a:lnTo>
                  <a:lnTo>
                    <a:pt x="6587" y="11527"/>
                  </a:lnTo>
                  <a:lnTo>
                    <a:pt x="6561" y="11545"/>
                  </a:lnTo>
                  <a:lnTo>
                    <a:pt x="6534" y="11561"/>
                  </a:lnTo>
                  <a:lnTo>
                    <a:pt x="6506" y="11578"/>
                  </a:lnTo>
                  <a:lnTo>
                    <a:pt x="6479" y="11595"/>
                  </a:lnTo>
                  <a:lnTo>
                    <a:pt x="6450" y="11613"/>
                  </a:lnTo>
                  <a:lnTo>
                    <a:pt x="6422" y="11630"/>
                  </a:lnTo>
                  <a:lnTo>
                    <a:pt x="6415" y="11631"/>
                  </a:lnTo>
                  <a:lnTo>
                    <a:pt x="6407" y="11632"/>
                  </a:lnTo>
                  <a:lnTo>
                    <a:pt x="6401" y="11634"/>
                  </a:lnTo>
                  <a:lnTo>
                    <a:pt x="6393" y="11636"/>
                  </a:lnTo>
                  <a:lnTo>
                    <a:pt x="6386" y="11639"/>
                  </a:lnTo>
                  <a:lnTo>
                    <a:pt x="6379" y="11643"/>
                  </a:lnTo>
                  <a:lnTo>
                    <a:pt x="6372" y="11646"/>
                  </a:lnTo>
                  <a:lnTo>
                    <a:pt x="6366" y="11649"/>
                  </a:lnTo>
                  <a:lnTo>
                    <a:pt x="6358" y="11649"/>
                  </a:lnTo>
                  <a:lnTo>
                    <a:pt x="6351" y="11649"/>
                  </a:lnTo>
                  <a:lnTo>
                    <a:pt x="6344" y="11649"/>
                  </a:lnTo>
                  <a:lnTo>
                    <a:pt x="6337" y="11648"/>
                  </a:lnTo>
                  <a:lnTo>
                    <a:pt x="6329" y="11647"/>
                  </a:lnTo>
                  <a:lnTo>
                    <a:pt x="6323" y="11645"/>
                  </a:lnTo>
                  <a:lnTo>
                    <a:pt x="6315" y="11643"/>
                  </a:lnTo>
                  <a:lnTo>
                    <a:pt x="6308" y="11639"/>
                  </a:lnTo>
                  <a:lnTo>
                    <a:pt x="6319" y="11636"/>
                  </a:lnTo>
                  <a:lnTo>
                    <a:pt x="6329" y="11633"/>
                  </a:lnTo>
                  <a:lnTo>
                    <a:pt x="6341" y="11629"/>
                  </a:lnTo>
                  <a:lnTo>
                    <a:pt x="6352" y="11625"/>
                  </a:lnTo>
                  <a:lnTo>
                    <a:pt x="6363" y="11620"/>
                  </a:lnTo>
                  <a:lnTo>
                    <a:pt x="6376" y="11615"/>
                  </a:lnTo>
                  <a:lnTo>
                    <a:pt x="6389" y="11609"/>
                  </a:lnTo>
                  <a:lnTo>
                    <a:pt x="6403" y="11602"/>
                  </a:lnTo>
                  <a:lnTo>
                    <a:pt x="6403" y="11601"/>
                  </a:lnTo>
                  <a:lnTo>
                    <a:pt x="6403" y="11600"/>
                  </a:lnTo>
                  <a:lnTo>
                    <a:pt x="6403" y="11599"/>
                  </a:lnTo>
                  <a:lnTo>
                    <a:pt x="6404" y="11596"/>
                  </a:lnTo>
                  <a:lnTo>
                    <a:pt x="6405" y="11594"/>
                  </a:lnTo>
                  <a:lnTo>
                    <a:pt x="6407" y="11590"/>
                  </a:lnTo>
                  <a:lnTo>
                    <a:pt x="6409" y="11586"/>
                  </a:lnTo>
                  <a:lnTo>
                    <a:pt x="6412" y="11583"/>
                  </a:lnTo>
                  <a:lnTo>
                    <a:pt x="6426" y="11577"/>
                  </a:lnTo>
                  <a:lnTo>
                    <a:pt x="6442" y="11569"/>
                  </a:lnTo>
                  <a:lnTo>
                    <a:pt x="6458" y="11562"/>
                  </a:lnTo>
                  <a:lnTo>
                    <a:pt x="6475" y="11555"/>
                  </a:lnTo>
                  <a:lnTo>
                    <a:pt x="6491" y="11548"/>
                  </a:lnTo>
                  <a:lnTo>
                    <a:pt x="6510" y="11540"/>
                  </a:lnTo>
                  <a:lnTo>
                    <a:pt x="6527" y="11534"/>
                  </a:lnTo>
                  <a:lnTo>
                    <a:pt x="6545" y="11526"/>
                  </a:lnTo>
                  <a:lnTo>
                    <a:pt x="6583" y="11505"/>
                  </a:lnTo>
                  <a:lnTo>
                    <a:pt x="6623" y="11483"/>
                  </a:lnTo>
                  <a:lnTo>
                    <a:pt x="6662" y="11459"/>
                  </a:lnTo>
                  <a:lnTo>
                    <a:pt x="6701" y="11436"/>
                  </a:lnTo>
                  <a:lnTo>
                    <a:pt x="6740" y="11411"/>
                  </a:lnTo>
                  <a:lnTo>
                    <a:pt x="6778" y="11387"/>
                  </a:lnTo>
                  <a:lnTo>
                    <a:pt x="6818" y="11362"/>
                  </a:lnTo>
                  <a:lnTo>
                    <a:pt x="6856" y="11338"/>
                  </a:lnTo>
                  <a:lnTo>
                    <a:pt x="6857" y="11333"/>
                  </a:lnTo>
                  <a:lnTo>
                    <a:pt x="6858" y="11330"/>
                  </a:lnTo>
                  <a:lnTo>
                    <a:pt x="6861" y="11327"/>
                  </a:lnTo>
                  <a:lnTo>
                    <a:pt x="6863" y="11323"/>
                  </a:lnTo>
                  <a:lnTo>
                    <a:pt x="6866" y="11319"/>
                  </a:lnTo>
                  <a:lnTo>
                    <a:pt x="6869" y="11316"/>
                  </a:lnTo>
                  <a:lnTo>
                    <a:pt x="6872" y="11312"/>
                  </a:lnTo>
                  <a:lnTo>
                    <a:pt x="6876" y="11309"/>
                  </a:lnTo>
                  <a:lnTo>
                    <a:pt x="6868" y="11309"/>
                  </a:lnTo>
                  <a:lnTo>
                    <a:pt x="6862" y="11309"/>
                  </a:lnTo>
                  <a:lnTo>
                    <a:pt x="6854" y="11309"/>
                  </a:lnTo>
                  <a:lnTo>
                    <a:pt x="6846" y="11308"/>
                  </a:lnTo>
                  <a:lnTo>
                    <a:pt x="6838" y="11307"/>
                  </a:lnTo>
                  <a:lnTo>
                    <a:pt x="6830" y="11305"/>
                  </a:lnTo>
                  <a:lnTo>
                    <a:pt x="6820" y="11302"/>
                  </a:lnTo>
                  <a:lnTo>
                    <a:pt x="6809" y="11299"/>
                  </a:lnTo>
                  <a:lnTo>
                    <a:pt x="6777" y="11310"/>
                  </a:lnTo>
                  <a:lnTo>
                    <a:pt x="6745" y="11321"/>
                  </a:lnTo>
                  <a:lnTo>
                    <a:pt x="6713" y="11332"/>
                  </a:lnTo>
                  <a:lnTo>
                    <a:pt x="6681" y="11343"/>
                  </a:lnTo>
                  <a:lnTo>
                    <a:pt x="6650" y="11355"/>
                  </a:lnTo>
                  <a:lnTo>
                    <a:pt x="6618" y="11367"/>
                  </a:lnTo>
                  <a:lnTo>
                    <a:pt x="6586" y="11380"/>
                  </a:lnTo>
                  <a:lnTo>
                    <a:pt x="6554" y="11394"/>
                  </a:lnTo>
                  <a:lnTo>
                    <a:pt x="6547" y="11397"/>
                  </a:lnTo>
                  <a:lnTo>
                    <a:pt x="6541" y="11402"/>
                  </a:lnTo>
                  <a:lnTo>
                    <a:pt x="6533" y="11405"/>
                  </a:lnTo>
                  <a:lnTo>
                    <a:pt x="6526" y="11409"/>
                  </a:lnTo>
                  <a:lnTo>
                    <a:pt x="6519" y="11414"/>
                  </a:lnTo>
                  <a:lnTo>
                    <a:pt x="6512" y="11420"/>
                  </a:lnTo>
                  <a:lnTo>
                    <a:pt x="6504" y="11425"/>
                  </a:lnTo>
                  <a:lnTo>
                    <a:pt x="6498" y="11431"/>
                  </a:lnTo>
                  <a:lnTo>
                    <a:pt x="6462" y="11446"/>
                  </a:lnTo>
                  <a:lnTo>
                    <a:pt x="6425" y="11460"/>
                  </a:lnTo>
                  <a:lnTo>
                    <a:pt x="6388" y="11475"/>
                  </a:lnTo>
                  <a:lnTo>
                    <a:pt x="6350" y="11490"/>
                  </a:lnTo>
                  <a:lnTo>
                    <a:pt x="6311" y="11505"/>
                  </a:lnTo>
                  <a:lnTo>
                    <a:pt x="6273" y="11521"/>
                  </a:lnTo>
                  <a:lnTo>
                    <a:pt x="6233" y="11537"/>
                  </a:lnTo>
                  <a:lnTo>
                    <a:pt x="6195" y="11555"/>
                  </a:lnTo>
                  <a:lnTo>
                    <a:pt x="6170" y="11572"/>
                  </a:lnTo>
                  <a:lnTo>
                    <a:pt x="6145" y="11590"/>
                  </a:lnTo>
                  <a:lnTo>
                    <a:pt x="6120" y="11607"/>
                  </a:lnTo>
                  <a:lnTo>
                    <a:pt x="6095" y="11626"/>
                  </a:lnTo>
                  <a:lnTo>
                    <a:pt x="6068" y="11644"/>
                  </a:lnTo>
                  <a:lnTo>
                    <a:pt x="6042" y="11661"/>
                  </a:lnTo>
                  <a:lnTo>
                    <a:pt x="6014" y="11679"/>
                  </a:lnTo>
                  <a:lnTo>
                    <a:pt x="5987" y="11696"/>
                  </a:lnTo>
                  <a:lnTo>
                    <a:pt x="5982" y="11696"/>
                  </a:lnTo>
                  <a:lnTo>
                    <a:pt x="5978" y="11696"/>
                  </a:lnTo>
                  <a:lnTo>
                    <a:pt x="5973" y="11696"/>
                  </a:lnTo>
                  <a:lnTo>
                    <a:pt x="5966" y="11695"/>
                  </a:lnTo>
                  <a:lnTo>
                    <a:pt x="5960" y="11694"/>
                  </a:lnTo>
                  <a:lnTo>
                    <a:pt x="5954" y="11693"/>
                  </a:lnTo>
                  <a:lnTo>
                    <a:pt x="5946" y="11691"/>
                  </a:lnTo>
                  <a:lnTo>
                    <a:pt x="5940" y="11687"/>
                  </a:lnTo>
                  <a:lnTo>
                    <a:pt x="5975" y="11662"/>
                  </a:lnTo>
                  <a:lnTo>
                    <a:pt x="6012" y="11637"/>
                  </a:lnTo>
                  <a:lnTo>
                    <a:pt x="6050" y="11613"/>
                  </a:lnTo>
                  <a:lnTo>
                    <a:pt x="6087" y="11588"/>
                  </a:lnTo>
                  <a:lnTo>
                    <a:pt x="6125" y="11563"/>
                  </a:lnTo>
                  <a:lnTo>
                    <a:pt x="6164" y="11538"/>
                  </a:lnTo>
                  <a:lnTo>
                    <a:pt x="6203" y="11514"/>
                  </a:lnTo>
                  <a:lnTo>
                    <a:pt x="6242" y="11488"/>
                  </a:lnTo>
                  <a:lnTo>
                    <a:pt x="6284" y="11471"/>
                  </a:lnTo>
                  <a:lnTo>
                    <a:pt x="6327" y="11453"/>
                  </a:lnTo>
                  <a:lnTo>
                    <a:pt x="6370" y="11435"/>
                  </a:lnTo>
                  <a:lnTo>
                    <a:pt x="6414" y="11417"/>
                  </a:lnTo>
                  <a:lnTo>
                    <a:pt x="6457" y="11397"/>
                  </a:lnTo>
                  <a:lnTo>
                    <a:pt x="6501" y="11378"/>
                  </a:lnTo>
                  <a:lnTo>
                    <a:pt x="6546" y="11358"/>
                  </a:lnTo>
                  <a:lnTo>
                    <a:pt x="6592" y="11338"/>
                  </a:lnTo>
                  <a:lnTo>
                    <a:pt x="6599" y="11330"/>
                  </a:lnTo>
                  <a:lnTo>
                    <a:pt x="6607" y="11323"/>
                  </a:lnTo>
                  <a:lnTo>
                    <a:pt x="6613" y="11316"/>
                  </a:lnTo>
                  <a:lnTo>
                    <a:pt x="6621" y="11309"/>
                  </a:lnTo>
                  <a:lnTo>
                    <a:pt x="6627" y="11301"/>
                  </a:lnTo>
                  <a:lnTo>
                    <a:pt x="6634" y="11295"/>
                  </a:lnTo>
                  <a:lnTo>
                    <a:pt x="6642" y="11287"/>
                  </a:lnTo>
                  <a:lnTo>
                    <a:pt x="6648" y="11280"/>
                  </a:lnTo>
                  <a:lnTo>
                    <a:pt x="6645" y="11280"/>
                  </a:lnTo>
                  <a:lnTo>
                    <a:pt x="6640" y="11280"/>
                  </a:lnTo>
                  <a:lnTo>
                    <a:pt x="6634" y="11280"/>
                  </a:lnTo>
                  <a:lnTo>
                    <a:pt x="6629" y="11279"/>
                  </a:lnTo>
                  <a:lnTo>
                    <a:pt x="6623" y="11278"/>
                  </a:lnTo>
                  <a:lnTo>
                    <a:pt x="6615" y="11277"/>
                  </a:lnTo>
                  <a:lnTo>
                    <a:pt x="6609" y="11275"/>
                  </a:lnTo>
                  <a:lnTo>
                    <a:pt x="6601" y="11271"/>
                  </a:lnTo>
                  <a:lnTo>
                    <a:pt x="6555" y="11285"/>
                  </a:lnTo>
                  <a:lnTo>
                    <a:pt x="6510" y="11299"/>
                  </a:lnTo>
                  <a:lnTo>
                    <a:pt x="6463" y="11314"/>
                  </a:lnTo>
                  <a:lnTo>
                    <a:pt x="6416" y="11329"/>
                  </a:lnTo>
                  <a:lnTo>
                    <a:pt x="6369" y="11344"/>
                  </a:lnTo>
                  <a:lnTo>
                    <a:pt x="6321" y="11360"/>
                  </a:lnTo>
                  <a:lnTo>
                    <a:pt x="6273" y="11377"/>
                  </a:lnTo>
                  <a:lnTo>
                    <a:pt x="6224" y="11394"/>
                  </a:lnTo>
                  <a:lnTo>
                    <a:pt x="6170" y="11422"/>
                  </a:lnTo>
                  <a:lnTo>
                    <a:pt x="6117" y="11451"/>
                  </a:lnTo>
                  <a:lnTo>
                    <a:pt x="6063" y="11479"/>
                  </a:lnTo>
                  <a:lnTo>
                    <a:pt x="6009" y="11507"/>
                  </a:lnTo>
                  <a:lnTo>
                    <a:pt x="5955" y="11536"/>
                  </a:lnTo>
                  <a:lnTo>
                    <a:pt x="5900" y="11564"/>
                  </a:lnTo>
                  <a:lnTo>
                    <a:pt x="5845" y="11593"/>
                  </a:lnTo>
                  <a:lnTo>
                    <a:pt x="5788" y="11621"/>
                  </a:lnTo>
                  <a:lnTo>
                    <a:pt x="5781" y="11620"/>
                  </a:lnTo>
                  <a:lnTo>
                    <a:pt x="5773" y="11619"/>
                  </a:lnTo>
                  <a:lnTo>
                    <a:pt x="5766" y="11617"/>
                  </a:lnTo>
                  <a:lnTo>
                    <a:pt x="5758" y="11615"/>
                  </a:lnTo>
                  <a:lnTo>
                    <a:pt x="5750" y="11612"/>
                  </a:lnTo>
                  <a:lnTo>
                    <a:pt x="5741" y="11609"/>
                  </a:lnTo>
                  <a:lnTo>
                    <a:pt x="5732" y="11605"/>
                  </a:lnTo>
                  <a:lnTo>
                    <a:pt x="5722" y="11602"/>
                  </a:lnTo>
                  <a:lnTo>
                    <a:pt x="5725" y="11598"/>
                  </a:lnTo>
                  <a:lnTo>
                    <a:pt x="5731" y="11594"/>
                  </a:lnTo>
                  <a:lnTo>
                    <a:pt x="5736" y="11588"/>
                  </a:lnTo>
                  <a:lnTo>
                    <a:pt x="5742" y="11582"/>
                  </a:lnTo>
                  <a:lnTo>
                    <a:pt x="5749" y="11575"/>
                  </a:lnTo>
                  <a:lnTo>
                    <a:pt x="5755" y="11569"/>
                  </a:lnTo>
                  <a:lnTo>
                    <a:pt x="5762" y="11562"/>
                  </a:lnTo>
                  <a:lnTo>
                    <a:pt x="5769" y="11555"/>
                  </a:lnTo>
                  <a:lnTo>
                    <a:pt x="5805" y="11540"/>
                  </a:lnTo>
                  <a:lnTo>
                    <a:pt x="5842" y="11526"/>
                  </a:lnTo>
                  <a:lnTo>
                    <a:pt x="5879" y="11511"/>
                  </a:lnTo>
                  <a:lnTo>
                    <a:pt x="5917" y="11497"/>
                  </a:lnTo>
                  <a:lnTo>
                    <a:pt x="5955" y="11482"/>
                  </a:lnTo>
                  <a:lnTo>
                    <a:pt x="5994" y="11466"/>
                  </a:lnTo>
                  <a:lnTo>
                    <a:pt x="6033" y="11450"/>
                  </a:lnTo>
                  <a:lnTo>
                    <a:pt x="6072" y="11431"/>
                  </a:lnTo>
                  <a:lnTo>
                    <a:pt x="6079" y="11428"/>
                  </a:lnTo>
                  <a:lnTo>
                    <a:pt x="6086" y="11425"/>
                  </a:lnTo>
                  <a:lnTo>
                    <a:pt x="6093" y="11421"/>
                  </a:lnTo>
                  <a:lnTo>
                    <a:pt x="6100" y="11417"/>
                  </a:lnTo>
                  <a:lnTo>
                    <a:pt x="6107" y="11412"/>
                  </a:lnTo>
                  <a:lnTo>
                    <a:pt x="6115" y="11407"/>
                  </a:lnTo>
                  <a:lnTo>
                    <a:pt x="6121" y="11401"/>
                  </a:lnTo>
                  <a:lnTo>
                    <a:pt x="6129" y="11394"/>
                  </a:lnTo>
                  <a:lnTo>
                    <a:pt x="6147" y="11387"/>
                  </a:lnTo>
                  <a:lnTo>
                    <a:pt x="6166" y="11380"/>
                  </a:lnTo>
                  <a:lnTo>
                    <a:pt x="6185" y="11373"/>
                  </a:lnTo>
                  <a:lnTo>
                    <a:pt x="6205" y="11365"/>
                  </a:lnTo>
                  <a:lnTo>
                    <a:pt x="6226" y="11359"/>
                  </a:lnTo>
                  <a:lnTo>
                    <a:pt x="6247" y="11351"/>
                  </a:lnTo>
                  <a:lnTo>
                    <a:pt x="6268" y="11344"/>
                  </a:lnTo>
                  <a:lnTo>
                    <a:pt x="6290" y="11338"/>
                  </a:lnTo>
                  <a:lnTo>
                    <a:pt x="6300" y="11330"/>
                  </a:lnTo>
                  <a:lnTo>
                    <a:pt x="6311" y="11323"/>
                  </a:lnTo>
                  <a:lnTo>
                    <a:pt x="6322" y="11316"/>
                  </a:lnTo>
                  <a:lnTo>
                    <a:pt x="6334" y="11309"/>
                  </a:lnTo>
                  <a:lnTo>
                    <a:pt x="6345" y="11301"/>
                  </a:lnTo>
                  <a:lnTo>
                    <a:pt x="6357" y="11295"/>
                  </a:lnTo>
                  <a:lnTo>
                    <a:pt x="6370" y="11287"/>
                  </a:lnTo>
                  <a:lnTo>
                    <a:pt x="6384" y="11280"/>
                  </a:lnTo>
                  <a:lnTo>
                    <a:pt x="6373" y="11280"/>
                  </a:lnTo>
                  <a:lnTo>
                    <a:pt x="6362" y="11280"/>
                  </a:lnTo>
                  <a:lnTo>
                    <a:pt x="6352" y="11280"/>
                  </a:lnTo>
                  <a:lnTo>
                    <a:pt x="6340" y="11279"/>
                  </a:lnTo>
                  <a:lnTo>
                    <a:pt x="6328" y="11278"/>
                  </a:lnTo>
                  <a:lnTo>
                    <a:pt x="6316" y="11277"/>
                  </a:lnTo>
                  <a:lnTo>
                    <a:pt x="6303" y="11275"/>
                  </a:lnTo>
                  <a:lnTo>
                    <a:pt x="6290" y="11271"/>
                  </a:lnTo>
                  <a:lnTo>
                    <a:pt x="6232" y="11296"/>
                  </a:lnTo>
                  <a:lnTo>
                    <a:pt x="6175" y="11321"/>
                  </a:lnTo>
                  <a:lnTo>
                    <a:pt x="6116" y="11346"/>
                  </a:lnTo>
                  <a:lnTo>
                    <a:pt x="6056" y="11372"/>
                  </a:lnTo>
                  <a:lnTo>
                    <a:pt x="5996" y="11397"/>
                  </a:lnTo>
                  <a:lnTo>
                    <a:pt x="5937" y="11424"/>
                  </a:lnTo>
                  <a:lnTo>
                    <a:pt x="5877" y="11451"/>
                  </a:lnTo>
                  <a:lnTo>
                    <a:pt x="5816" y="11479"/>
                  </a:lnTo>
                  <a:lnTo>
                    <a:pt x="5810" y="11479"/>
                  </a:lnTo>
                  <a:lnTo>
                    <a:pt x="5802" y="11479"/>
                  </a:lnTo>
                  <a:lnTo>
                    <a:pt x="5795" y="11479"/>
                  </a:lnTo>
                  <a:lnTo>
                    <a:pt x="5787" y="11481"/>
                  </a:lnTo>
                  <a:lnTo>
                    <a:pt x="5779" y="11482"/>
                  </a:lnTo>
                  <a:lnTo>
                    <a:pt x="5770" y="11483"/>
                  </a:lnTo>
                  <a:lnTo>
                    <a:pt x="5761" y="11486"/>
                  </a:lnTo>
                  <a:lnTo>
                    <a:pt x="5750" y="11488"/>
                  </a:lnTo>
                  <a:lnTo>
                    <a:pt x="5733" y="11495"/>
                  </a:lnTo>
                  <a:lnTo>
                    <a:pt x="5715" y="11503"/>
                  </a:lnTo>
                  <a:lnTo>
                    <a:pt x="5697" y="11510"/>
                  </a:lnTo>
                  <a:lnTo>
                    <a:pt x="5678" y="11518"/>
                  </a:lnTo>
                  <a:lnTo>
                    <a:pt x="5659" y="11526"/>
                  </a:lnTo>
                  <a:lnTo>
                    <a:pt x="5640" y="11535"/>
                  </a:lnTo>
                  <a:lnTo>
                    <a:pt x="5620" y="11545"/>
                  </a:lnTo>
                  <a:lnTo>
                    <a:pt x="5599" y="11555"/>
                  </a:lnTo>
                  <a:lnTo>
                    <a:pt x="5563" y="11562"/>
                  </a:lnTo>
                  <a:lnTo>
                    <a:pt x="5527" y="11569"/>
                  </a:lnTo>
                  <a:lnTo>
                    <a:pt x="5488" y="11577"/>
                  </a:lnTo>
                  <a:lnTo>
                    <a:pt x="5451" y="11584"/>
                  </a:lnTo>
                  <a:lnTo>
                    <a:pt x="5413" y="11593"/>
                  </a:lnTo>
                  <a:lnTo>
                    <a:pt x="5374" y="11601"/>
                  </a:lnTo>
                  <a:lnTo>
                    <a:pt x="5335" y="11611"/>
                  </a:lnTo>
                  <a:lnTo>
                    <a:pt x="5296" y="11621"/>
                  </a:lnTo>
                  <a:lnTo>
                    <a:pt x="5286" y="11621"/>
                  </a:lnTo>
                  <a:lnTo>
                    <a:pt x="5275" y="11620"/>
                  </a:lnTo>
                  <a:lnTo>
                    <a:pt x="5264" y="11620"/>
                  </a:lnTo>
                  <a:lnTo>
                    <a:pt x="5254" y="11619"/>
                  </a:lnTo>
                  <a:lnTo>
                    <a:pt x="5243" y="11618"/>
                  </a:lnTo>
                  <a:lnTo>
                    <a:pt x="5232" y="11617"/>
                  </a:lnTo>
                  <a:lnTo>
                    <a:pt x="5222" y="11615"/>
                  </a:lnTo>
                  <a:lnTo>
                    <a:pt x="5211" y="11612"/>
                  </a:lnTo>
                  <a:lnTo>
                    <a:pt x="5208" y="11604"/>
                  </a:lnTo>
                  <a:lnTo>
                    <a:pt x="5204" y="11596"/>
                  </a:lnTo>
                  <a:lnTo>
                    <a:pt x="5200" y="11587"/>
                  </a:lnTo>
                  <a:lnTo>
                    <a:pt x="5197" y="11578"/>
                  </a:lnTo>
                  <a:lnTo>
                    <a:pt x="5193" y="11567"/>
                  </a:lnTo>
                  <a:lnTo>
                    <a:pt x="5190" y="11557"/>
                  </a:lnTo>
                  <a:lnTo>
                    <a:pt x="5187" y="11547"/>
                  </a:lnTo>
                  <a:lnTo>
                    <a:pt x="5182" y="11536"/>
                  </a:lnTo>
                  <a:lnTo>
                    <a:pt x="5176" y="11532"/>
                  </a:lnTo>
                  <a:lnTo>
                    <a:pt x="5168" y="11527"/>
                  </a:lnTo>
                  <a:lnTo>
                    <a:pt x="5161" y="11522"/>
                  </a:lnTo>
                  <a:lnTo>
                    <a:pt x="5153" y="11516"/>
                  </a:lnTo>
                  <a:lnTo>
                    <a:pt x="5145" y="11509"/>
                  </a:lnTo>
                  <a:lnTo>
                    <a:pt x="5136" y="11503"/>
                  </a:lnTo>
                  <a:lnTo>
                    <a:pt x="5127" y="11495"/>
                  </a:lnTo>
                  <a:lnTo>
                    <a:pt x="5116" y="11488"/>
                  </a:lnTo>
                  <a:lnTo>
                    <a:pt x="5110" y="11474"/>
                  </a:lnTo>
                  <a:lnTo>
                    <a:pt x="5102" y="11458"/>
                  </a:lnTo>
                  <a:lnTo>
                    <a:pt x="5095" y="11442"/>
                  </a:lnTo>
                  <a:lnTo>
                    <a:pt x="5087" y="11426"/>
                  </a:lnTo>
                  <a:lnTo>
                    <a:pt x="5079" y="11409"/>
                  </a:lnTo>
                  <a:lnTo>
                    <a:pt x="5070" y="11392"/>
                  </a:lnTo>
                  <a:lnTo>
                    <a:pt x="5061" y="11374"/>
                  </a:lnTo>
                  <a:lnTo>
                    <a:pt x="5050" y="11356"/>
                  </a:lnTo>
                  <a:lnTo>
                    <a:pt x="5054" y="11345"/>
                  </a:lnTo>
                  <a:lnTo>
                    <a:pt x="5060" y="11334"/>
                  </a:lnTo>
                  <a:lnTo>
                    <a:pt x="5065" y="11324"/>
                  </a:lnTo>
                  <a:lnTo>
                    <a:pt x="5070" y="11312"/>
                  </a:lnTo>
                  <a:lnTo>
                    <a:pt x="5077" y="11300"/>
                  </a:lnTo>
                  <a:lnTo>
                    <a:pt x="5084" y="11289"/>
                  </a:lnTo>
                  <a:lnTo>
                    <a:pt x="5090" y="11276"/>
                  </a:lnTo>
                  <a:lnTo>
                    <a:pt x="5098" y="11262"/>
                  </a:lnTo>
                  <a:lnTo>
                    <a:pt x="5109" y="11254"/>
                  </a:lnTo>
                  <a:lnTo>
                    <a:pt x="5120" y="11246"/>
                  </a:lnTo>
                  <a:lnTo>
                    <a:pt x="5133" y="11237"/>
                  </a:lnTo>
                  <a:lnTo>
                    <a:pt x="5146" y="11228"/>
                  </a:lnTo>
                  <a:lnTo>
                    <a:pt x="5160" y="11217"/>
                  </a:lnTo>
                  <a:lnTo>
                    <a:pt x="5174" y="11207"/>
                  </a:lnTo>
                  <a:lnTo>
                    <a:pt x="5188" y="11197"/>
                  </a:lnTo>
                  <a:lnTo>
                    <a:pt x="5201" y="11186"/>
                  </a:lnTo>
                  <a:lnTo>
                    <a:pt x="5201" y="11183"/>
                  </a:lnTo>
                  <a:lnTo>
                    <a:pt x="5201" y="11179"/>
                  </a:lnTo>
                  <a:lnTo>
                    <a:pt x="5203" y="11175"/>
                  </a:lnTo>
                  <a:lnTo>
                    <a:pt x="5203" y="11171"/>
                  </a:lnTo>
                  <a:lnTo>
                    <a:pt x="5204" y="11168"/>
                  </a:lnTo>
                  <a:lnTo>
                    <a:pt x="5206" y="11165"/>
                  </a:lnTo>
                  <a:lnTo>
                    <a:pt x="5208" y="11162"/>
                  </a:lnTo>
                  <a:lnTo>
                    <a:pt x="5211" y="11157"/>
                  </a:lnTo>
                  <a:lnTo>
                    <a:pt x="5208" y="11157"/>
                  </a:lnTo>
                  <a:lnTo>
                    <a:pt x="5204" y="11156"/>
                  </a:lnTo>
                  <a:lnTo>
                    <a:pt x="5200" y="11154"/>
                  </a:lnTo>
                  <a:lnTo>
                    <a:pt x="5197" y="11152"/>
                  </a:lnTo>
                  <a:lnTo>
                    <a:pt x="5193" y="11149"/>
                  </a:lnTo>
                  <a:lnTo>
                    <a:pt x="5190" y="11146"/>
                  </a:lnTo>
                  <a:lnTo>
                    <a:pt x="5187" y="11142"/>
                  </a:lnTo>
                  <a:lnTo>
                    <a:pt x="5182" y="11138"/>
                  </a:lnTo>
                  <a:lnTo>
                    <a:pt x="5158" y="11150"/>
                  </a:lnTo>
                  <a:lnTo>
                    <a:pt x="5131" y="11162"/>
                  </a:lnTo>
                  <a:lnTo>
                    <a:pt x="5104" y="11174"/>
                  </a:lnTo>
                  <a:lnTo>
                    <a:pt x="5078" y="11187"/>
                  </a:lnTo>
                  <a:lnTo>
                    <a:pt x="5050" y="11201"/>
                  </a:lnTo>
                  <a:lnTo>
                    <a:pt x="5022" y="11215"/>
                  </a:lnTo>
                  <a:lnTo>
                    <a:pt x="4993" y="11229"/>
                  </a:lnTo>
                  <a:lnTo>
                    <a:pt x="4966" y="11243"/>
                  </a:lnTo>
                  <a:lnTo>
                    <a:pt x="4958" y="11243"/>
                  </a:lnTo>
                  <a:lnTo>
                    <a:pt x="4950" y="11243"/>
                  </a:lnTo>
                  <a:lnTo>
                    <a:pt x="4940" y="11243"/>
                  </a:lnTo>
                  <a:lnTo>
                    <a:pt x="4930" y="11242"/>
                  </a:lnTo>
                  <a:lnTo>
                    <a:pt x="4921" y="11241"/>
                  </a:lnTo>
                  <a:lnTo>
                    <a:pt x="4910" y="11238"/>
                  </a:lnTo>
                  <a:lnTo>
                    <a:pt x="4901" y="11236"/>
                  </a:lnTo>
                  <a:lnTo>
                    <a:pt x="4890" y="11233"/>
                  </a:lnTo>
                  <a:lnTo>
                    <a:pt x="4893" y="11230"/>
                  </a:lnTo>
                  <a:lnTo>
                    <a:pt x="4896" y="11227"/>
                  </a:lnTo>
                  <a:lnTo>
                    <a:pt x="4901" y="11222"/>
                  </a:lnTo>
                  <a:lnTo>
                    <a:pt x="4904" y="11219"/>
                  </a:lnTo>
                  <a:lnTo>
                    <a:pt x="4907" y="11216"/>
                  </a:lnTo>
                  <a:lnTo>
                    <a:pt x="4911" y="11212"/>
                  </a:lnTo>
                  <a:lnTo>
                    <a:pt x="4914" y="11209"/>
                  </a:lnTo>
                  <a:lnTo>
                    <a:pt x="4918" y="11205"/>
                  </a:lnTo>
                  <a:lnTo>
                    <a:pt x="4936" y="11198"/>
                  </a:lnTo>
                  <a:lnTo>
                    <a:pt x="4955" y="11190"/>
                  </a:lnTo>
                  <a:lnTo>
                    <a:pt x="4974" y="11184"/>
                  </a:lnTo>
                  <a:lnTo>
                    <a:pt x="4994" y="11177"/>
                  </a:lnTo>
                  <a:lnTo>
                    <a:pt x="5016" y="11169"/>
                  </a:lnTo>
                  <a:lnTo>
                    <a:pt x="5036" y="11163"/>
                  </a:lnTo>
                  <a:lnTo>
                    <a:pt x="5057" y="11155"/>
                  </a:lnTo>
                  <a:lnTo>
                    <a:pt x="5079" y="11148"/>
                  </a:lnTo>
                  <a:lnTo>
                    <a:pt x="5108" y="11131"/>
                  </a:lnTo>
                  <a:lnTo>
                    <a:pt x="5135" y="11113"/>
                  </a:lnTo>
                  <a:lnTo>
                    <a:pt x="5164" y="11094"/>
                  </a:lnTo>
                  <a:lnTo>
                    <a:pt x="5193" y="11076"/>
                  </a:lnTo>
                  <a:lnTo>
                    <a:pt x="5223" y="11057"/>
                  </a:lnTo>
                  <a:lnTo>
                    <a:pt x="5253" y="11038"/>
                  </a:lnTo>
                  <a:lnTo>
                    <a:pt x="5284" y="11018"/>
                  </a:lnTo>
                  <a:lnTo>
                    <a:pt x="5316" y="10996"/>
                  </a:lnTo>
                  <a:lnTo>
                    <a:pt x="5308" y="10996"/>
                  </a:lnTo>
                  <a:lnTo>
                    <a:pt x="5301" y="10996"/>
                  </a:lnTo>
                  <a:lnTo>
                    <a:pt x="5293" y="10996"/>
                  </a:lnTo>
                  <a:lnTo>
                    <a:pt x="5286" y="10995"/>
                  </a:lnTo>
                  <a:lnTo>
                    <a:pt x="5277" y="10994"/>
                  </a:lnTo>
                  <a:lnTo>
                    <a:pt x="5269" y="10993"/>
                  </a:lnTo>
                  <a:lnTo>
                    <a:pt x="5259" y="10991"/>
                  </a:lnTo>
                  <a:lnTo>
                    <a:pt x="5249" y="10988"/>
                  </a:lnTo>
                  <a:lnTo>
                    <a:pt x="5189" y="11009"/>
                  </a:lnTo>
                  <a:lnTo>
                    <a:pt x="5127" y="11031"/>
                  </a:lnTo>
                  <a:lnTo>
                    <a:pt x="5065" y="11055"/>
                  </a:lnTo>
                  <a:lnTo>
                    <a:pt x="5002" y="11078"/>
                  </a:lnTo>
                  <a:lnTo>
                    <a:pt x="4939" y="11103"/>
                  </a:lnTo>
                  <a:lnTo>
                    <a:pt x="4875" y="11127"/>
                  </a:lnTo>
                  <a:lnTo>
                    <a:pt x="4812" y="11152"/>
                  </a:lnTo>
                  <a:lnTo>
                    <a:pt x="4748" y="11177"/>
                  </a:lnTo>
                  <a:lnTo>
                    <a:pt x="4747" y="11177"/>
                  </a:lnTo>
                  <a:lnTo>
                    <a:pt x="4746" y="11178"/>
                  </a:lnTo>
                  <a:lnTo>
                    <a:pt x="4744" y="11180"/>
                  </a:lnTo>
                  <a:lnTo>
                    <a:pt x="4742" y="11182"/>
                  </a:lnTo>
                  <a:lnTo>
                    <a:pt x="4738" y="11185"/>
                  </a:lnTo>
                  <a:lnTo>
                    <a:pt x="4735" y="11188"/>
                  </a:lnTo>
                  <a:lnTo>
                    <a:pt x="4732" y="11191"/>
                  </a:lnTo>
                  <a:lnTo>
                    <a:pt x="4729" y="11196"/>
                  </a:lnTo>
                  <a:lnTo>
                    <a:pt x="4724" y="11196"/>
                  </a:lnTo>
                  <a:lnTo>
                    <a:pt x="4720" y="11196"/>
                  </a:lnTo>
                  <a:lnTo>
                    <a:pt x="4715" y="11195"/>
                  </a:lnTo>
                  <a:lnTo>
                    <a:pt x="4708" y="11195"/>
                  </a:lnTo>
                  <a:lnTo>
                    <a:pt x="4702" y="11194"/>
                  </a:lnTo>
                  <a:lnTo>
                    <a:pt x="4696" y="11191"/>
                  </a:lnTo>
                  <a:lnTo>
                    <a:pt x="4688" y="11189"/>
                  </a:lnTo>
                  <a:lnTo>
                    <a:pt x="4682" y="11186"/>
                  </a:lnTo>
                  <a:lnTo>
                    <a:pt x="4689" y="11175"/>
                  </a:lnTo>
                  <a:lnTo>
                    <a:pt x="4697" y="11165"/>
                  </a:lnTo>
                  <a:lnTo>
                    <a:pt x="4706" y="11153"/>
                  </a:lnTo>
                  <a:lnTo>
                    <a:pt x="4716" y="11142"/>
                  </a:lnTo>
                  <a:lnTo>
                    <a:pt x="4726" y="11131"/>
                  </a:lnTo>
                  <a:lnTo>
                    <a:pt x="4736" y="11118"/>
                  </a:lnTo>
                  <a:lnTo>
                    <a:pt x="4747" y="11105"/>
                  </a:lnTo>
                  <a:lnTo>
                    <a:pt x="4758" y="11091"/>
                  </a:lnTo>
                  <a:lnTo>
                    <a:pt x="4753" y="11091"/>
                  </a:lnTo>
                  <a:lnTo>
                    <a:pt x="4750" y="11091"/>
                  </a:lnTo>
                  <a:lnTo>
                    <a:pt x="4747" y="11091"/>
                  </a:lnTo>
                  <a:lnTo>
                    <a:pt x="4743" y="11090"/>
                  </a:lnTo>
                  <a:lnTo>
                    <a:pt x="4739" y="11089"/>
                  </a:lnTo>
                  <a:lnTo>
                    <a:pt x="4736" y="11087"/>
                  </a:lnTo>
                  <a:lnTo>
                    <a:pt x="4732" y="11085"/>
                  </a:lnTo>
                  <a:lnTo>
                    <a:pt x="4729" y="11082"/>
                  </a:lnTo>
                  <a:lnTo>
                    <a:pt x="4721" y="11086"/>
                  </a:lnTo>
                  <a:lnTo>
                    <a:pt x="4715" y="11089"/>
                  </a:lnTo>
                  <a:lnTo>
                    <a:pt x="4707" y="11092"/>
                  </a:lnTo>
                  <a:lnTo>
                    <a:pt x="4699" y="11097"/>
                  </a:lnTo>
                  <a:lnTo>
                    <a:pt x="4691" y="11100"/>
                  </a:lnTo>
                  <a:lnTo>
                    <a:pt x="4682" y="11103"/>
                  </a:lnTo>
                  <a:lnTo>
                    <a:pt x="4672" y="11107"/>
                  </a:lnTo>
                  <a:lnTo>
                    <a:pt x="4663" y="11110"/>
                  </a:lnTo>
                  <a:lnTo>
                    <a:pt x="4663" y="11111"/>
                  </a:lnTo>
                  <a:lnTo>
                    <a:pt x="4662" y="11114"/>
                  </a:lnTo>
                  <a:lnTo>
                    <a:pt x="4662" y="11116"/>
                  </a:lnTo>
                  <a:lnTo>
                    <a:pt x="4660" y="11119"/>
                  </a:lnTo>
                  <a:lnTo>
                    <a:pt x="4658" y="11122"/>
                  </a:lnTo>
                  <a:lnTo>
                    <a:pt x="4656" y="11125"/>
                  </a:lnTo>
                  <a:lnTo>
                    <a:pt x="4653" y="11130"/>
                  </a:lnTo>
                  <a:lnTo>
                    <a:pt x="4639" y="11129"/>
                  </a:lnTo>
                  <a:lnTo>
                    <a:pt x="4625" y="11127"/>
                  </a:lnTo>
                  <a:lnTo>
                    <a:pt x="4610" y="11125"/>
                  </a:lnTo>
                  <a:lnTo>
                    <a:pt x="4596" y="11123"/>
                  </a:lnTo>
                  <a:lnTo>
                    <a:pt x="4583" y="11120"/>
                  </a:lnTo>
                  <a:lnTo>
                    <a:pt x="4568" y="11117"/>
                  </a:lnTo>
                  <a:lnTo>
                    <a:pt x="4554" y="11114"/>
                  </a:lnTo>
                  <a:lnTo>
                    <a:pt x="4540" y="11110"/>
                  </a:lnTo>
                  <a:lnTo>
                    <a:pt x="4543" y="11106"/>
                  </a:lnTo>
                  <a:lnTo>
                    <a:pt x="4546" y="11102"/>
                  </a:lnTo>
                  <a:lnTo>
                    <a:pt x="4551" y="11097"/>
                  </a:lnTo>
                  <a:lnTo>
                    <a:pt x="4554" y="11090"/>
                  </a:lnTo>
                  <a:lnTo>
                    <a:pt x="4557" y="11084"/>
                  </a:lnTo>
                  <a:lnTo>
                    <a:pt x="4561" y="11077"/>
                  </a:lnTo>
                  <a:lnTo>
                    <a:pt x="4564" y="11070"/>
                  </a:lnTo>
                  <a:lnTo>
                    <a:pt x="4568" y="11063"/>
                  </a:lnTo>
                  <a:lnTo>
                    <a:pt x="4614" y="11049"/>
                  </a:lnTo>
                  <a:lnTo>
                    <a:pt x="4660" y="11035"/>
                  </a:lnTo>
                  <a:lnTo>
                    <a:pt x="4706" y="11020"/>
                  </a:lnTo>
                  <a:lnTo>
                    <a:pt x="4752" y="11005"/>
                  </a:lnTo>
                  <a:lnTo>
                    <a:pt x="4798" y="10990"/>
                  </a:lnTo>
                  <a:lnTo>
                    <a:pt x="4845" y="10974"/>
                  </a:lnTo>
                  <a:lnTo>
                    <a:pt x="4891" y="10958"/>
                  </a:lnTo>
                  <a:lnTo>
                    <a:pt x="4937" y="10940"/>
                  </a:lnTo>
                  <a:lnTo>
                    <a:pt x="4955" y="10937"/>
                  </a:lnTo>
                  <a:lnTo>
                    <a:pt x="4972" y="10933"/>
                  </a:lnTo>
                  <a:lnTo>
                    <a:pt x="4990" y="10929"/>
                  </a:lnTo>
                  <a:lnTo>
                    <a:pt x="5009" y="10926"/>
                  </a:lnTo>
                  <a:lnTo>
                    <a:pt x="5028" y="10923"/>
                  </a:lnTo>
                  <a:lnTo>
                    <a:pt x="5047" y="10918"/>
                  </a:lnTo>
                  <a:lnTo>
                    <a:pt x="5067" y="10915"/>
                  </a:lnTo>
                  <a:lnTo>
                    <a:pt x="5088" y="10912"/>
                  </a:lnTo>
                  <a:lnTo>
                    <a:pt x="5128" y="10911"/>
                  </a:lnTo>
                  <a:lnTo>
                    <a:pt x="5167" y="10910"/>
                  </a:lnTo>
                  <a:lnTo>
                    <a:pt x="5209" y="10909"/>
                  </a:lnTo>
                  <a:lnTo>
                    <a:pt x="5251" y="10906"/>
                  </a:lnTo>
                  <a:lnTo>
                    <a:pt x="5292" y="10903"/>
                  </a:lnTo>
                  <a:lnTo>
                    <a:pt x="5334" y="10900"/>
                  </a:lnTo>
                  <a:lnTo>
                    <a:pt x="5376" y="10896"/>
                  </a:lnTo>
                  <a:lnTo>
                    <a:pt x="5419" y="10893"/>
                  </a:lnTo>
                  <a:lnTo>
                    <a:pt x="5422" y="10896"/>
                  </a:lnTo>
                  <a:lnTo>
                    <a:pt x="5427" y="10900"/>
                  </a:lnTo>
                  <a:lnTo>
                    <a:pt x="5430" y="10903"/>
                  </a:lnTo>
                  <a:lnTo>
                    <a:pt x="5434" y="10908"/>
                  </a:lnTo>
                  <a:lnTo>
                    <a:pt x="5439" y="10913"/>
                  </a:lnTo>
                  <a:lnTo>
                    <a:pt x="5445" y="10918"/>
                  </a:lnTo>
                  <a:lnTo>
                    <a:pt x="5450" y="10924"/>
                  </a:lnTo>
                  <a:lnTo>
                    <a:pt x="5458" y="10930"/>
                  </a:lnTo>
                  <a:lnTo>
                    <a:pt x="5465" y="10930"/>
                  </a:lnTo>
                  <a:lnTo>
                    <a:pt x="5472" y="10931"/>
                  </a:lnTo>
                  <a:lnTo>
                    <a:pt x="5482" y="10931"/>
                  </a:lnTo>
                  <a:lnTo>
                    <a:pt x="5492" y="10932"/>
                  </a:lnTo>
                  <a:lnTo>
                    <a:pt x="5501" y="10933"/>
                  </a:lnTo>
                  <a:lnTo>
                    <a:pt x="5512" y="10934"/>
                  </a:lnTo>
                  <a:lnTo>
                    <a:pt x="5522" y="10937"/>
                  </a:lnTo>
                  <a:lnTo>
                    <a:pt x="5532" y="10940"/>
                  </a:lnTo>
                  <a:lnTo>
                    <a:pt x="5536" y="10937"/>
                  </a:lnTo>
                  <a:lnTo>
                    <a:pt x="5542" y="10933"/>
                  </a:lnTo>
                  <a:lnTo>
                    <a:pt x="5547" y="10929"/>
                  </a:lnTo>
                  <a:lnTo>
                    <a:pt x="5552" y="10926"/>
                  </a:lnTo>
                  <a:lnTo>
                    <a:pt x="5559" y="10923"/>
                  </a:lnTo>
                  <a:lnTo>
                    <a:pt x="5566" y="10918"/>
                  </a:lnTo>
                  <a:lnTo>
                    <a:pt x="5573" y="10915"/>
                  </a:lnTo>
                  <a:lnTo>
                    <a:pt x="5580" y="10912"/>
                  </a:lnTo>
                  <a:lnTo>
                    <a:pt x="5580" y="10891"/>
                  </a:lnTo>
                  <a:lnTo>
                    <a:pt x="5580" y="10869"/>
                  </a:lnTo>
                  <a:lnTo>
                    <a:pt x="5580" y="10848"/>
                  </a:lnTo>
                  <a:lnTo>
                    <a:pt x="5581" y="10827"/>
                  </a:lnTo>
                  <a:lnTo>
                    <a:pt x="5582" y="10805"/>
                  </a:lnTo>
                  <a:lnTo>
                    <a:pt x="5583" y="10784"/>
                  </a:lnTo>
                  <a:lnTo>
                    <a:pt x="5587" y="10763"/>
                  </a:lnTo>
                  <a:lnTo>
                    <a:pt x="5590" y="10741"/>
                  </a:lnTo>
                  <a:lnTo>
                    <a:pt x="5567" y="10692"/>
                  </a:lnTo>
                  <a:lnTo>
                    <a:pt x="5545" y="10642"/>
                  </a:lnTo>
                  <a:lnTo>
                    <a:pt x="5522" y="10592"/>
                  </a:lnTo>
                  <a:lnTo>
                    <a:pt x="5498" y="10542"/>
                  </a:lnTo>
                  <a:lnTo>
                    <a:pt x="5475" y="10491"/>
                  </a:lnTo>
                  <a:lnTo>
                    <a:pt x="5450" y="10439"/>
                  </a:lnTo>
                  <a:lnTo>
                    <a:pt x="5426" y="10387"/>
                  </a:lnTo>
                  <a:lnTo>
                    <a:pt x="5400" y="10335"/>
                  </a:lnTo>
                  <a:lnTo>
                    <a:pt x="5392" y="10335"/>
                  </a:lnTo>
                  <a:lnTo>
                    <a:pt x="5385" y="10335"/>
                  </a:lnTo>
                  <a:lnTo>
                    <a:pt x="5375" y="10335"/>
                  </a:lnTo>
                  <a:lnTo>
                    <a:pt x="5366" y="10334"/>
                  </a:lnTo>
                  <a:lnTo>
                    <a:pt x="5356" y="10333"/>
                  </a:lnTo>
                  <a:lnTo>
                    <a:pt x="5345" y="10331"/>
                  </a:lnTo>
                  <a:lnTo>
                    <a:pt x="5335" y="10329"/>
                  </a:lnTo>
                  <a:lnTo>
                    <a:pt x="5324" y="10325"/>
                  </a:lnTo>
                  <a:lnTo>
                    <a:pt x="5313" y="10333"/>
                  </a:lnTo>
                  <a:lnTo>
                    <a:pt x="5302" y="10340"/>
                  </a:lnTo>
                  <a:lnTo>
                    <a:pt x="5289" y="10348"/>
                  </a:lnTo>
                  <a:lnTo>
                    <a:pt x="5276" y="10355"/>
                  </a:lnTo>
                  <a:lnTo>
                    <a:pt x="5262" y="10364"/>
                  </a:lnTo>
                  <a:lnTo>
                    <a:pt x="5248" y="10372"/>
                  </a:lnTo>
                  <a:lnTo>
                    <a:pt x="5235" y="10382"/>
                  </a:lnTo>
                  <a:lnTo>
                    <a:pt x="5221" y="10391"/>
                  </a:lnTo>
                  <a:lnTo>
                    <a:pt x="5217" y="10391"/>
                  </a:lnTo>
                  <a:lnTo>
                    <a:pt x="5213" y="10391"/>
                  </a:lnTo>
                  <a:lnTo>
                    <a:pt x="5209" y="10393"/>
                  </a:lnTo>
                  <a:lnTo>
                    <a:pt x="5206" y="10393"/>
                  </a:lnTo>
                  <a:lnTo>
                    <a:pt x="5200" y="10394"/>
                  </a:lnTo>
                  <a:lnTo>
                    <a:pt x="5195" y="10396"/>
                  </a:lnTo>
                  <a:lnTo>
                    <a:pt x="5190" y="10398"/>
                  </a:lnTo>
                  <a:lnTo>
                    <a:pt x="5182" y="10401"/>
                  </a:lnTo>
                  <a:lnTo>
                    <a:pt x="5168" y="10412"/>
                  </a:lnTo>
                  <a:lnTo>
                    <a:pt x="5154" y="10422"/>
                  </a:lnTo>
                  <a:lnTo>
                    <a:pt x="5140" y="10433"/>
                  </a:lnTo>
                  <a:lnTo>
                    <a:pt x="5125" y="10445"/>
                  </a:lnTo>
                  <a:lnTo>
                    <a:pt x="5110" y="10457"/>
                  </a:lnTo>
                  <a:lnTo>
                    <a:pt x="5094" y="10469"/>
                  </a:lnTo>
                  <a:lnTo>
                    <a:pt x="5077" y="10482"/>
                  </a:lnTo>
                  <a:lnTo>
                    <a:pt x="5060" y="10496"/>
                  </a:lnTo>
                  <a:lnTo>
                    <a:pt x="5038" y="10521"/>
                  </a:lnTo>
                  <a:lnTo>
                    <a:pt x="5016" y="10545"/>
                  </a:lnTo>
                  <a:lnTo>
                    <a:pt x="4992" y="10571"/>
                  </a:lnTo>
                  <a:lnTo>
                    <a:pt x="4969" y="10596"/>
                  </a:lnTo>
                  <a:lnTo>
                    <a:pt x="4944" y="10622"/>
                  </a:lnTo>
                  <a:lnTo>
                    <a:pt x="4920" y="10649"/>
                  </a:lnTo>
                  <a:lnTo>
                    <a:pt x="4895" y="10676"/>
                  </a:lnTo>
                  <a:lnTo>
                    <a:pt x="4871" y="10704"/>
                  </a:lnTo>
                  <a:lnTo>
                    <a:pt x="4853" y="10715"/>
                  </a:lnTo>
                  <a:lnTo>
                    <a:pt x="4833" y="10725"/>
                  </a:lnTo>
                  <a:lnTo>
                    <a:pt x="4814" y="10736"/>
                  </a:lnTo>
                  <a:lnTo>
                    <a:pt x="4794" y="10748"/>
                  </a:lnTo>
                  <a:lnTo>
                    <a:pt x="4774" y="10759"/>
                  </a:lnTo>
                  <a:lnTo>
                    <a:pt x="4752" y="10771"/>
                  </a:lnTo>
                  <a:lnTo>
                    <a:pt x="4731" y="10784"/>
                  </a:lnTo>
                  <a:lnTo>
                    <a:pt x="4710" y="10798"/>
                  </a:lnTo>
                  <a:lnTo>
                    <a:pt x="4703" y="10805"/>
                  </a:lnTo>
                  <a:lnTo>
                    <a:pt x="4696" y="10813"/>
                  </a:lnTo>
                  <a:lnTo>
                    <a:pt x="4688" y="10820"/>
                  </a:lnTo>
                  <a:lnTo>
                    <a:pt x="4682" y="10828"/>
                  </a:lnTo>
                  <a:lnTo>
                    <a:pt x="4674" y="10836"/>
                  </a:lnTo>
                  <a:lnTo>
                    <a:pt x="4667" y="10845"/>
                  </a:lnTo>
                  <a:lnTo>
                    <a:pt x="4660" y="10854"/>
                  </a:lnTo>
                  <a:lnTo>
                    <a:pt x="4653" y="10864"/>
                  </a:lnTo>
                  <a:lnTo>
                    <a:pt x="4635" y="10868"/>
                  </a:lnTo>
                  <a:lnTo>
                    <a:pt x="4618" y="10874"/>
                  </a:lnTo>
                  <a:lnTo>
                    <a:pt x="4600" y="10879"/>
                  </a:lnTo>
                  <a:lnTo>
                    <a:pt x="4583" y="10884"/>
                  </a:lnTo>
                  <a:lnTo>
                    <a:pt x="4564" y="10891"/>
                  </a:lnTo>
                  <a:lnTo>
                    <a:pt x="4546" y="10898"/>
                  </a:lnTo>
                  <a:lnTo>
                    <a:pt x="4529" y="10905"/>
                  </a:lnTo>
                  <a:lnTo>
                    <a:pt x="4511" y="10912"/>
                  </a:lnTo>
                  <a:lnTo>
                    <a:pt x="4479" y="10912"/>
                  </a:lnTo>
                  <a:lnTo>
                    <a:pt x="4446" y="10912"/>
                  </a:lnTo>
                  <a:lnTo>
                    <a:pt x="4412" y="10912"/>
                  </a:lnTo>
                  <a:lnTo>
                    <a:pt x="4378" y="10912"/>
                  </a:lnTo>
                  <a:lnTo>
                    <a:pt x="4343" y="10912"/>
                  </a:lnTo>
                  <a:lnTo>
                    <a:pt x="4307" y="10912"/>
                  </a:lnTo>
                  <a:lnTo>
                    <a:pt x="4272" y="10912"/>
                  </a:lnTo>
                  <a:lnTo>
                    <a:pt x="4237" y="10912"/>
                  </a:lnTo>
                  <a:lnTo>
                    <a:pt x="4248" y="10940"/>
                  </a:lnTo>
                  <a:lnTo>
                    <a:pt x="4259" y="10969"/>
                  </a:lnTo>
                  <a:lnTo>
                    <a:pt x="4272" y="10996"/>
                  </a:lnTo>
                  <a:lnTo>
                    <a:pt x="4285" y="11025"/>
                  </a:lnTo>
                  <a:lnTo>
                    <a:pt x="4299" y="11054"/>
                  </a:lnTo>
                  <a:lnTo>
                    <a:pt x="4313" y="11082"/>
                  </a:lnTo>
                  <a:lnTo>
                    <a:pt x="4327" y="11110"/>
                  </a:lnTo>
                  <a:lnTo>
                    <a:pt x="4341" y="11138"/>
                  </a:lnTo>
                  <a:lnTo>
                    <a:pt x="4341" y="11178"/>
                  </a:lnTo>
                  <a:lnTo>
                    <a:pt x="4341" y="11217"/>
                  </a:lnTo>
                  <a:lnTo>
                    <a:pt x="4341" y="11255"/>
                  </a:lnTo>
                  <a:lnTo>
                    <a:pt x="4341" y="11295"/>
                  </a:lnTo>
                  <a:lnTo>
                    <a:pt x="4341" y="11333"/>
                  </a:lnTo>
                  <a:lnTo>
                    <a:pt x="4341" y="11373"/>
                  </a:lnTo>
                  <a:lnTo>
                    <a:pt x="4341" y="11411"/>
                  </a:lnTo>
                  <a:lnTo>
                    <a:pt x="4341" y="11451"/>
                  </a:lnTo>
                  <a:lnTo>
                    <a:pt x="4327" y="11472"/>
                  </a:lnTo>
                  <a:lnTo>
                    <a:pt x="4313" y="11493"/>
                  </a:lnTo>
                  <a:lnTo>
                    <a:pt x="4298" y="11515"/>
                  </a:lnTo>
                  <a:lnTo>
                    <a:pt x="4283" y="11537"/>
                  </a:lnTo>
                  <a:lnTo>
                    <a:pt x="4268" y="11559"/>
                  </a:lnTo>
                  <a:lnTo>
                    <a:pt x="4252" y="11582"/>
                  </a:lnTo>
                  <a:lnTo>
                    <a:pt x="4235" y="11606"/>
                  </a:lnTo>
                  <a:lnTo>
                    <a:pt x="4218" y="11630"/>
                  </a:lnTo>
                  <a:lnTo>
                    <a:pt x="4214" y="11634"/>
                  </a:lnTo>
                  <a:lnTo>
                    <a:pt x="4210" y="11637"/>
                  </a:lnTo>
                  <a:lnTo>
                    <a:pt x="4207" y="11641"/>
                  </a:lnTo>
                  <a:lnTo>
                    <a:pt x="4203" y="11645"/>
                  </a:lnTo>
                  <a:lnTo>
                    <a:pt x="4197" y="11648"/>
                  </a:lnTo>
                  <a:lnTo>
                    <a:pt x="4193" y="11651"/>
                  </a:lnTo>
                  <a:lnTo>
                    <a:pt x="4187" y="11655"/>
                  </a:lnTo>
                  <a:lnTo>
                    <a:pt x="4180" y="11659"/>
                  </a:lnTo>
                  <a:lnTo>
                    <a:pt x="4180" y="11666"/>
                  </a:lnTo>
                  <a:lnTo>
                    <a:pt x="4180" y="11673"/>
                  </a:lnTo>
                  <a:lnTo>
                    <a:pt x="4179" y="11680"/>
                  </a:lnTo>
                  <a:lnTo>
                    <a:pt x="4179" y="11689"/>
                  </a:lnTo>
                  <a:lnTo>
                    <a:pt x="4178" y="11696"/>
                  </a:lnTo>
                  <a:lnTo>
                    <a:pt x="4176" y="11706"/>
                  </a:lnTo>
                  <a:lnTo>
                    <a:pt x="4174" y="11715"/>
                  </a:lnTo>
                  <a:lnTo>
                    <a:pt x="4171" y="11725"/>
                  </a:lnTo>
                  <a:lnTo>
                    <a:pt x="4210" y="11707"/>
                  </a:lnTo>
                  <a:lnTo>
                    <a:pt x="4249" y="11690"/>
                  </a:lnTo>
                  <a:lnTo>
                    <a:pt x="4288" y="11671"/>
                  </a:lnTo>
                  <a:lnTo>
                    <a:pt x="4328" y="11652"/>
                  </a:lnTo>
                  <a:lnTo>
                    <a:pt x="4368" y="11634"/>
                  </a:lnTo>
                  <a:lnTo>
                    <a:pt x="4409" y="11615"/>
                  </a:lnTo>
                  <a:lnTo>
                    <a:pt x="4450" y="11595"/>
                  </a:lnTo>
                  <a:lnTo>
                    <a:pt x="4492" y="11573"/>
                  </a:lnTo>
                  <a:lnTo>
                    <a:pt x="4503" y="11573"/>
                  </a:lnTo>
                  <a:lnTo>
                    <a:pt x="4513" y="11573"/>
                  </a:lnTo>
                  <a:lnTo>
                    <a:pt x="4525" y="11574"/>
                  </a:lnTo>
                  <a:lnTo>
                    <a:pt x="4536" y="11574"/>
                  </a:lnTo>
                  <a:lnTo>
                    <a:pt x="4547" y="11575"/>
                  </a:lnTo>
                  <a:lnTo>
                    <a:pt x="4560" y="11578"/>
                  </a:lnTo>
                  <a:lnTo>
                    <a:pt x="4573" y="11580"/>
                  </a:lnTo>
                  <a:lnTo>
                    <a:pt x="4587" y="11583"/>
                  </a:lnTo>
                  <a:lnTo>
                    <a:pt x="4594" y="11586"/>
                  </a:lnTo>
                  <a:lnTo>
                    <a:pt x="4601" y="11590"/>
                  </a:lnTo>
                  <a:lnTo>
                    <a:pt x="4608" y="11595"/>
                  </a:lnTo>
                  <a:lnTo>
                    <a:pt x="4617" y="11599"/>
                  </a:lnTo>
                  <a:lnTo>
                    <a:pt x="4624" y="11603"/>
                  </a:lnTo>
                  <a:lnTo>
                    <a:pt x="4634" y="11609"/>
                  </a:lnTo>
                  <a:lnTo>
                    <a:pt x="4642" y="11614"/>
                  </a:lnTo>
                  <a:lnTo>
                    <a:pt x="4653" y="11621"/>
                  </a:lnTo>
                  <a:lnTo>
                    <a:pt x="4653" y="11625"/>
                  </a:lnTo>
                  <a:lnTo>
                    <a:pt x="4653" y="11628"/>
                  </a:lnTo>
                  <a:lnTo>
                    <a:pt x="4654" y="11632"/>
                  </a:lnTo>
                  <a:lnTo>
                    <a:pt x="4654" y="11635"/>
                  </a:lnTo>
                  <a:lnTo>
                    <a:pt x="4655" y="11638"/>
                  </a:lnTo>
                  <a:lnTo>
                    <a:pt x="4657" y="11643"/>
                  </a:lnTo>
                  <a:lnTo>
                    <a:pt x="4659" y="11646"/>
                  </a:lnTo>
                  <a:lnTo>
                    <a:pt x="4663" y="11649"/>
                  </a:lnTo>
                  <a:lnTo>
                    <a:pt x="4673" y="11652"/>
                  </a:lnTo>
                  <a:lnTo>
                    <a:pt x="4684" y="11657"/>
                  </a:lnTo>
                  <a:lnTo>
                    <a:pt x="4695" y="11660"/>
                  </a:lnTo>
                  <a:lnTo>
                    <a:pt x="4705" y="11663"/>
                  </a:lnTo>
                  <a:lnTo>
                    <a:pt x="4716" y="11667"/>
                  </a:lnTo>
                  <a:lnTo>
                    <a:pt x="4727" y="11670"/>
                  </a:lnTo>
                  <a:lnTo>
                    <a:pt x="4737" y="11674"/>
                  </a:lnTo>
                  <a:lnTo>
                    <a:pt x="4748" y="11678"/>
                  </a:lnTo>
                  <a:lnTo>
                    <a:pt x="4759" y="11689"/>
                  </a:lnTo>
                  <a:lnTo>
                    <a:pt x="4769" y="11699"/>
                  </a:lnTo>
                  <a:lnTo>
                    <a:pt x="4780" y="11710"/>
                  </a:lnTo>
                  <a:lnTo>
                    <a:pt x="4792" y="11721"/>
                  </a:lnTo>
                  <a:lnTo>
                    <a:pt x="4803" y="11731"/>
                  </a:lnTo>
                  <a:lnTo>
                    <a:pt x="4815" y="11742"/>
                  </a:lnTo>
                  <a:lnTo>
                    <a:pt x="4828" y="11753"/>
                  </a:lnTo>
                  <a:lnTo>
                    <a:pt x="4842" y="11763"/>
                  </a:lnTo>
                  <a:lnTo>
                    <a:pt x="4854" y="11763"/>
                  </a:lnTo>
                  <a:lnTo>
                    <a:pt x="4865" y="11763"/>
                  </a:lnTo>
                  <a:lnTo>
                    <a:pt x="4878" y="11763"/>
                  </a:lnTo>
                  <a:lnTo>
                    <a:pt x="4891" y="11764"/>
                  </a:lnTo>
                  <a:lnTo>
                    <a:pt x="4904" y="11765"/>
                  </a:lnTo>
                  <a:lnTo>
                    <a:pt x="4918" y="11766"/>
                  </a:lnTo>
                  <a:lnTo>
                    <a:pt x="4933" y="11770"/>
                  </a:lnTo>
                  <a:lnTo>
                    <a:pt x="4946" y="11772"/>
                  </a:lnTo>
                  <a:lnTo>
                    <a:pt x="4974" y="11772"/>
                  </a:lnTo>
                  <a:lnTo>
                    <a:pt x="5003" y="11772"/>
                  </a:lnTo>
                  <a:lnTo>
                    <a:pt x="5032" y="11772"/>
                  </a:lnTo>
                  <a:lnTo>
                    <a:pt x="5061" y="11771"/>
                  </a:lnTo>
                  <a:lnTo>
                    <a:pt x="5090" y="11770"/>
                  </a:lnTo>
                  <a:lnTo>
                    <a:pt x="5120" y="11769"/>
                  </a:lnTo>
                  <a:lnTo>
                    <a:pt x="5151" y="11765"/>
                  </a:lnTo>
                  <a:lnTo>
                    <a:pt x="5182" y="11763"/>
                  </a:lnTo>
                  <a:lnTo>
                    <a:pt x="5187" y="11766"/>
                  </a:lnTo>
                  <a:lnTo>
                    <a:pt x="5192" y="11772"/>
                  </a:lnTo>
                  <a:lnTo>
                    <a:pt x="5197" y="11777"/>
                  </a:lnTo>
                  <a:lnTo>
                    <a:pt x="5203" y="11782"/>
                  </a:lnTo>
                  <a:lnTo>
                    <a:pt x="5209" y="11789"/>
                  </a:lnTo>
                  <a:lnTo>
                    <a:pt x="5216" y="11796"/>
                  </a:lnTo>
                  <a:lnTo>
                    <a:pt x="5223" y="11803"/>
                  </a:lnTo>
                  <a:lnTo>
                    <a:pt x="5230" y="11810"/>
                  </a:lnTo>
                  <a:lnTo>
                    <a:pt x="5226" y="11818"/>
                  </a:lnTo>
                  <a:lnTo>
                    <a:pt x="5223" y="11824"/>
                  </a:lnTo>
                  <a:lnTo>
                    <a:pt x="5220" y="11831"/>
                  </a:lnTo>
                  <a:lnTo>
                    <a:pt x="5216" y="11838"/>
                  </a:lnTo>
                  <a:lnTo>
                    <a:pt x="5212" y="11845"/>
                  </a:lnTo>
                  <a:lnTo>
                    <a:pt x="5209" y="11853"/>
                  </a:lnTo>
                  <a:lnTo>
                    <a:pt x="5205" y="11859"/>
                  </a:lnTo>
                  <a:lnTo>
                    <a:pt x="5201" y="11867"/>
                  </a:lnTo>
                  <a:lnTo>
                    <a:pt x="5209" y="11867"/>
                  </a:lnTo>
                  <a:lnTo>
                    <a:pt x="5216" y="11869"/>
                  </a:lnTo>
                  <a:lnTo>
                    <a:pt x="5224" y="11870"/>
                  </a:lnTo>
                  <a:lnTo>
                    <a:pt x="5231" y="11873"/>
                  </a:lnTo>
                  <a:lnTo>
                    <a:pt x="5240" y="11875"/>
                  </a:lnTo>
                  <a:lnTo>
                    <a:pt x="5248" y="11878"/>
                  </a:lnTo>
                  <a:lnTo>
                    <a:pt x="5258" y="11883"/>
                  </a:lnTo>
                  <a:lnTo>
                    <a:pt x="5268" y="11886"/>
                  </a:lnTo>
                  <a:lnTo>
                    <a:pt x="5324" y="11871"/>
                  </a:lnTo>
                  <a:lnTo>
                    <a:pt x="5382" y="11857"/>
                  </a:lnTo>
                  <a:lnTo>
                    <a:pt x="5438" y="11843"/>
                  </a:lnTo>
                  <a:lnTo>
                    <a:pt x="5495" y="11829"/>
                  </a:lnTo>
                  <a:lnTo>
                    <a:pt x="5551" y="11814"/>
                  </a:lnTo>
                  <a:lnTo>
                    <a:pt x="5608" y="11801"/>
                  </a:lnTo>
                  <a:lnTo>
                    <a:pt x="5666" y="11787"/>
                  </a:lnTo>
                  <a:lnTo>
                    <a:pt x="5722" y="11772"/>
                  </a:lnTo>
                  <a:lnTo>
                    <a:pt x="5729" y="11776"/>
                  </a:lnTo>
                  <a:lnTo>
                    <a:pt x="5736" y="11779"/>
                  </a:lnTo>
                  <a:lnTo>
                    <a:pt x="5743" y="11783"/>
                  </a:lnTo>
                  <a:lnTo>
                    <a:pt x="5751" y="11788"/>
                  </a:lnTo>
                  <a:lnTo>
                    <a:pt x="5759" y="11792"/>
                  </a:lnTo>
                  <a:lnTo>
                    <a:pt x="5768" y="11797"/>
                  </a:lnTo>
                  <a:lnTo>
                    <a:pt x="5778" y="11804"/>
                  </a:lnTo>
                  <a:lnTo>
                    <a:pt x="5788" y="11810"/>
                  </a:lnTo>
                  <a:lnTo>
                    <a:pt x="5788" y="11811"/>
                  </a:lnTo>
                  <a:lnTo>
                    <a:pt x="5788" y="11813"/>
                  </a:lnTo>
                  <a:lnTo>
                    <a:pt x="5789" y="11815"/>
                  </a:lnTo>
                  <a:lnTo>
                    <a:pt x="5790" y="11819"/>
                  </a:lnTo>
                  <a:lnTo>
                    <a:pt x="5793" y="11822"/>
                  </a:lnTo>
                  <a:lnTo>
                    <a:pt x="5795" y="11825"/>
                  </a:lnTo>
                  <a:lnTo>
                    <a:pt x="5798" y="11829"/>
                  </a:lnTo>
                  <a:lnTo>
                    <a:pt x="5798" y="11833"/>
                  </a:lnTo>
                  <a:lnTo>
                    <a:pt x="5798" y="11836"/>
                  </a:lnTo>
                  <a:lnTo>
                    <a:pt x="5797" y="11840"/>
                  </a:lnTo>
                  <a:lnTo>
                    <a:pt x="5797" y="11843"/>
                  </a:lnTo>
                  <a:lnTo>
                    <a:pt x="5795" y="11846"/>
                  </a:lnTo>
                  <a:lnTo>
                    <a:pt x="5794" y="11851"/>
                  </a:lnTo>
                  <a:lnTo>
                    <a:pt x="5791" y="11854"/>
                  </a:lnTo>
                  <a:lnTo>
                    <a:pt x="5788" y="11857"/>
                  </a:lnTo>
                  <a:lnTo>
                    <a:pt x="5784" y="11857"/>
                  </a:lnTo>
                  <a:lnTo>
                    <a:pt x="5781" y="11857"/>
                  </a:lnTo>
                  <a:lnTo>
                    <a:pt x="5777" y="11857"/>
                  </a:lnTo>
                  <a:lnTo>
                    <a:pt x="5772" y="11857"/>
                  </a:lnTo>
                  <a:lnTo>
                    <a:pt x="5768" y="11857"/>
                  </a:lnTo>
                  <a:lnTo>
                    <a:pt x="5763" y="11857"/>
                  </a:lnTo>
                  <a:lnTo>
                    <a:pt x="5757" y="11857"/>
                  </a:lnTo>
                  <a:lnTo>
                    <a:pt x="5750" y="11857"/>
                  </a:lnTo>
                  <a:lnTo>
                    <a:pt x="5743" y="11854"/>
                  </a:lnTo>
                  <a:lnTo>
                    <a:pt x="5736" y="11850"/>
                  </a:lnTo>
                  <a:lnTo>
                    <a:pt x="5729" y="11846"/>
                  </a:lnTo>
                  <a:lnTo>
                    <a:pt x="5722" y="11842"/>
                  </a:lnTo>
                  <a:lnTo>
                    <a:pt x="5715" y="11837"/>
                  </a:lnTo>
                  <a:lnTo>
                    <a:pt x="5707" y="11833"/>
                  </a:lnTo>
                  <a:lnTo>
                    <a:pt x="5701" y="11826"/>
                  </a:lnTo>
                  <a:lnTo>
                    <a:pt x="5693" y="11820"/>
                  </a:lnTo>
                  <a:lnTo>
                    <a:pt x="5661" y="11823"/>
                  </a:lnTo>
                  <a:lnTo>
                    <a:pt x="5629" y="11828"/>
                  </a:lnTo>
                  <a:lnTo>
                    <a:pt x="5597" y="11834"/>
                  </a:lnTo>
                  <a:lnTo>
                    <a:pt x="5565" y="11840"/>
                  </a:lnTo>
                  <a:lnTo>
                    <a:pt x="5534" y="11846"/>
                  </a:lnTo>
                  <a:lnTo>
                    <a:pt x="5502" y="11853"/>
                  </a:lnTo>
                  <a:lnTo>
                    <a:pt x="5470" y="11859"/>
                  </a:lnTo>
                  <a:lnTo>
                    <a:pt x="5438" y="11867"/>
                  </a:lnTo>
                  <a:lnTo>
                    <a:pt x="5410" y="11877"/>
                  </a:lnTo>
                  <a:lnTo>
                    <a:pt x="5382" y="11888"/>
                  </a:lnTo>
                  <a:lnTo>
                    <a:pt x="5353" y="11899"/>
                  </a:lnTo>
                  <a:lnTo>
                    <a:pt x="5323" y="11909"/>
                  </a:lnTo>
                  <a:lnTo>
                    <a:pt x="5294" y="11920"/>
                  </a:lnTo>
                  <a:lnTo>
                    <a:pt x="5264" y="11931"/>
                  </a:lnTo>
                  <a:lnTo>
                    <a:pt x="5233" y="11941"/>
                  </a:lnTo>
                  <a:lnTo>
                    <a:pt x="5201" y="11952"/>
                  </a:lnTo>
                  <a:lnTo>
                    <a:pt x="5191" y="11952"/>
                  </a:lnTo>
                  <a:lnTo>
                    <a:pt x="5180" y="11952"/>
                  </a:lnTo>
                  <a:lnTo>
                    <a:pt x="5169" y="11952"/>
                  </a:lnTo>
                  <a:lnTo>
                    <a:pt x="5158" y="11952"/>
                  </a:lnTo>
                  <a:lnTo>
                    <a:pt x="5146" y="11952"/>
                  </a:lnTo>
                  <a:lnTo>
                    <a:pt x="5134" y="11952"/>
                  </a:lnTo>
                  <a:lnTo>
                    <a:pt x="5120" y="11952"/>
                  </a:lnTo>
                  <a:lnTo>
                    <a:pt x="5108" y="11952"/>
                  </a:lnTo>
                  <a:lnTo>
                    <a:pt x="5103" y="11948"/>
                  </a:lnTo>
                  <a:lnTo>
                    <a:pt x="5098" y="11943"/>
                  </a:lnTo>
                  <a:lnTo>
                    <a:pt x="5093" y="11938"/>
                  </a:lnTo>
                  <a:lnTo>
                    <a:pt x="5087" y="11932"/>
                  </a:lnTo>
                  <a:lnTo>
                    <a:pt x="5081" y="11925"/>
                  </a:lnTo>
                  <a:lnTo>
                    <a:pt x="5073" y="11919"/>
                  </a:lnTo>
                  <a:lnTo>
                    <a:pt x="5067" y="11911"/>
                  </a:lnTo>
                  <a:lnTo>
                    <a:pt x="5060" y="11904"/>
                  </a:lnTo>
                  <a:lnTo>
                    <a:pt x="5064" y="11894"/>
                  </a:lnTo>
                  <a:lnTo>
                    <a:pt x="5068" y="11884"/>
                  </a:lnTo>
                  <a:lnTo>
                    <a:pt x="5073" y="11873"/>
                  </a:lnTo>
                  <a:lnTo>
                    <a:pt x="5080" y="11862"/>
                  </a:lnTo>
                  <a:lnTo>
                    <a:pt x="5086" y="11852"/>
                  </a:lnTo>
                  <a:lnTo>
                    <a:pt x="5093" y="11841"/>
                  </a:lnTo>
                  <a:lnTo>
                    <a:pt x="5100" y="11830"/>
                  </a:lnTo>
                  <a:lnTo>
                    <a:pt x="5108" y="11820"/>
                  </a:lnTo>
                  <a:lnTo>
                    <a:pt x="5103" y="11820"/>
                  </a:lnTo>
                  <a:lnTo>
                    <a:pt x="5098" y="11820"/>
                  </a:lnTo>
                  <a:lnTo>
                    <a:pt x="5093" y="11819"/>
                  </a:lnTo>
                  <a:lnTo>
                    <a:pt x="5087" y="11819"/>
                  </a:lnTo>
                  <a:lnTo>
                    <a:pt x="5081" y="11818"/>
                  </a:lnTo>
                  <a:lnTo>
                    <a:pt x="5073" y="11815"/>
                  </a:lnTo>
                  <a:lnTo>
                    <a:pt x="5067" y="11813"/>
                  </a:lnTo>
                  <a:lnTo>
                    <a:pt x="5060" y="11810"/>
                  </a:lnTo>
                  <a:lnTo>
                    <a:pt x="5024" y="11818"/>
                  </a:lnTo>
                  <a:lnTo>
                    <a:pt x="4989" y="11824"/>
                  </a:lnTo>
                  <a:lnTo>
                    <a:pt x="4953" y="11831"/>
                  </a:lnTo>
                  <a:lnTo>
                    <a:pt x="4918" y="11838"/>
                  </a:lnTo>
                  <a:lnTo>
                    <a:pt x="4882" y="11845"/>
                  </a:lnTo>
                  <a:lnTo>
                    <a:pt x="4847" y="11853"/>
                  </a:lnTo>
                  <a:lnTo>
                    <a:pt x="4812" y="11859"/>
                  </a:lnTo>
                  <a:lnTo>
                    <a:pt x="4776" y="11867"/>
                  </a:lnTo>
                  <a:lnTo>
                    <a:pt x="4698" y="11888"/>
                  </a:lnTo>
                  <a:lnTo>
                    <a:pt x="4620" y="11909"/>
                  </a:lnTo>
                  <a:lnTo>
                    <a:pt x="4541" y="11931"/>
                  </a:lnTo>
                  <a:lnTo>
                    <a:pt x="4463" y="11953"/>
                  </a:lnTo>
                  <a:lnTo>
                    <a:pt x="4383" y="11975"/>
                  </a:lnTo>
                  <a:lnTo>
                    <a:pt x="4304" y="11998"/>
                  </a:lnTo>
                  <a:lnTo>
                    <a:pt x="4223" y="12022"/>
                  </a:lnTo>
                  <a:lnTo>
                    <a:pt x="4142" y="12046"/>
                  </a:lnTo>
                  <a:lnTo>
                    <a:pt x="4134" y="12046"/>
                  </a:lnTo>
                  <a:lnTo>
                    <a:pt x="4127" y="12046"/>
                  </a:lnTo>
                  <a:lnTo>
                    <a:pt x="4117" y="12046"/>
                  </a:lnTo>
                  <a:lnTo>
                    <a:pt x="4108" y="12045"/>
                  </a:lnTo>
                  <a:lnTo>
                    <a:pt x="4098" y="12044"/>
                  </a:lnTo>
                  <a:lnTo>
                    <a:pt x="4087" y="12043"/>
                  </a:lnTo>
                  <a:lnTo>
                    <a:pt x="4077" y="12041"/>
                  </a:lnTo>
                  <a:lnTo>
                    <a:pt x="4067" y="12037"/>
                  </a:lnTo>
                  <a:lnTo>
                    <a:pt x="4089" y="12030"/>
                  </a:lnTo>
                  <a:lnTo>
                    <a:pt x="4111" y="12022"/>
                  </a:lnTo>
                  <a:lnTo>
                    <a:pt x="4134" y="12016"/>
                  </a:lnTo>
                  <a:lnTo>
                    <a:pt x="4158" y="12009"/>
                  </a:lnTo>
                  <a:lnTo>
                    <a:pt x="4181" y="12001"/>
                  </a:lnTo>
                  <a:lnTo>
                    <a:pt x="4206" y="11995"/>
                  </a:lnTo>
                  <a:lnTo>
                    <a:pt x="4230" y="11987"/>
                  </a:lnTo>
                  <a:lnTo>
                    <a:pt x="4256" y="11980"/>
                  </a:lnTo>
                  <a:lnTo>
                    <a:pt x="4259" y="11977"/>
                  </a:lnTo>
                  <a:lnTo>
                    <a:pt x="4265" y="11973"/>
                  </a:lnTo>
                  <a:lnTo>
                    <a:pt x="4270" y="11969"/>
                  </a:lnTo>
                  <a:lnTo>
                    <a:pt x="4276" y="11965"/>
                  </a:lnTo>
                  <a:lnTo>
                    <a:pt x="4283" y="11961"/>
                  </a:lnTo>
                  <a:lnTo>
                    <a:pt x="4289" y="11955"/>
                  </a:lnTo>
                  <a:lnTo>
                    <a:pt x="4296" y="11949"/>
                  </a:lnTo>
                  <a:lnTo>
                    <a:pt x="4303" y="11942"/>
                  </a:lnTo>
                  <a:lnTo>
                    <a:pt x="4299" y="11942"/>
                  </a:lnTo>
                  <a:lnTo>
                    <a:pt x="4294" y="11942"/>
                  </a:lnTo>
                  <a:lnTo>
                    <a:pt x="4289" y="11942"/>
                  </a:lnTo>
                  <a:lnTo>
                    <a:pt x="4283" y="11941"/>
                  </a:lnTo>
                  <a:lnTo>
                    <a:pt x="4276" y="11940"/>
                  </a:lnTo>
                  <a:lnTo>
                    <a:pt x="4270" y="11938"/>
                  </a:lnTo>
                  <a:lnTo>
                    <a:pt x="4262" y="11936"/>
                  </a:lnTo>
                  <a:lnTo>
                    <a:pt x="4256" y="11933"/>
                  </a:lnTo>
                  <a:lnTo>
                    <a:pt x="4206" y="11947"/>
                  </a:lnTo>
                  <a:lnTo>
                    <a:pt x="4157" y="11962"/>
                  </a:lnTo>
                  <a:lnTo>
                    <a:pt x="4107" y="11975"/>
                  </a:lnTo>
                  <a:lnTo>
                    <a:pt x="4058" y="11990"/>
                  </a:lnTo>
                  <a:lnTo>
                    <a:pt x="4007" y="12006"/>
                  </a:lnTo>
                  <a:lnTo>
                    <a:pt x="3958" y="12022"/>
                  </a:lnTo>
                  <a:lnTo>
                    <a:pt x="3908" y="12038"/>
                  </a:lnTo>
                  <a:lnTo>
                    <a:pt x="3858" y="12055"/>
                  </a:lnTo>
                  <a:lnTo>
                    <a:pt x="3855" y="12060"/>
                  </a:lnTo>
                  <a:lnTo>
                    <a:pt x="3850" y="12063"/>
                  </a:lnTo>
                  <a:lnTo>
                    <a:pt x="3844" y="12067"/>
                  </a:lnTo>
                  <a:lnTo>
                    <a:pt x="3839" y="12071"/>
                  </a:lnTo>
                  <a:lnTo>
                    <a:pt x="3832" y="12076"/>
                  </a:lnTo>
                  <a:lnTo>
                    <a:pt x="3825" y="12081"/>
                  </a:lnTo>
                  <a:lnTo>
                    <a:pt x="3819" y="12087"/>
                  </a:lnTo>
                  <a:lnTo>
                    <a:pt x="3811" y="12094"/>
                  </a:lnTo>
                  <a:lnTo>
                    <a:pt x="3807" y="12093"/>
                  </a:lnTo>
                  <a:lnTo>
                    <a:pt x="3803" y="12092"/>
                  </a:lnTo>
                  <a:lnTo>
                    <a:pt x="3797" y="12091"/>
                  </a:lnTo>
                  <a:lnTo>
                    <a:pt x="3791" y="12087"/>
                  </a:lnTo>
                  <a:lnTo>
                    <a:pt x="3784" y="12085"/>
                  </a:lnTo>
                  <a:lnTo>
                    <a:pt x="3778" y="12082"/>
                  </a:lnTo>
                  <a:lnTo>
                    <a:pt x="3771" y="12078"/>
                  </a:lnTo>
                  <a:lnTo>
                    <a:pt x="3764" y="12075"/>
                  </a:lnTo>
                  <a:lnTo>
                    <a:pt x="3764" y="12071"/>
                  </a:lnTo>
                  <a:lnTo>
                    <a:pt x="3764" y="12067"/>
                  </a:lnTo>
                  <a:lnTo>
                    <a:pt x="3763" y="12064"/>
                  </a:lnTo>
                  <a:lnTo>
                    <a:pt x="3763" y="12061"/>
                  </a:lnTo>
                  <a:lnTo>
                    <a:pt x="3762" y="12058"/>
                  </a:lnTo>
                  <a:lnTo>
                    <a:pt x="3760" y="12053"/>
                  </a:lnTo>
                  <a:lnTo>
                    <a:pt x="3758" y="12050"/>
                  </a:lnTo>
                  <a:lnTo>
                    <a:pt x="3755" y="12046"/>
                  </a:lnTo>
                  <a:lnTo>
                    <a:pt x="3747" y="12046"/>
                  </a:lnTo>
                  <a:lnTo>
                    <a:pt x="3741" y="12047"/>
                  </a:lnTo>
                  <a:lnTo>
                    <a:pt x="3733" y="12047"/>
                  </a:lnTo>
                  <a:lnTo>
                    <a:pt x="3725" y="12048"/>
                  </a:lnTo>
                  <a:lnTo>
                    <a:pt x="3717" y="12049"/>
                  </a:lnTo>
                  <a:lnTo>
                    <a:pt x="3708" y="12050"/>
                  </a:lnTo>
                  <a:lnTo>
                    <a:pt x="3698" y="12052"/>
                  </a:lnTo>
                  <a:lnTo>
                    <a:pt x="3688" y="12055"/>
                  </a:lnTo>
                  <a:lnTo>
                    <a:pt x="3675" y="12063"/>
                  </a:lnTo>
                  <a:lnTo>
                    <a:pt x="3660" y="12070"/>
                  </a:lnTo>
                  <a:lnTo>
                    <a:pt x="3646" y="12078"/>
                  </a:lnTo>
                  <a:lnTo>
                    <a:pt x="3632" y="12085"/>
                  </a:lnTo>
                  <a:lnTo>
                    <a:pt x="3617" y="12094"/>
                  </a:lnTo>
                  <a:lnTo>
                    <a:pt x="3603" y="12102"/>
                  </a:lnTo>
                  <a:lnTo>
                    <a:pt x="3589" y="12112"/>
                  </a:lnTo>
                  <a:lnTo>
                    <a:pt x="3575" y="12122"/>
                  </a:lnTo>
                  <a:lnTo>
                    <a:pt x="3557" y="12122"/>
                  </a:lnTo>
                  <a:lnTo>
                    <a:pt x="3539" y="12122"/>
                  </a:lnTo>
                  <a:lnTo>
                    <a:pt x="3522" y="12122"/>
                  </a:lnTo>
                  <a:lnTo>
                    <a:pt x="3504" y="12122"/>
                  </a:lnTo>
                  <a:lnTo>
                    <a:pt x="3486" y="12122"/>
                  </a:lnTo>
                  <a:lnTo>
                    <a:pt x="3469" y="12122"/>
                  </a:lnTo>
                  <a:lnTo>
                    <a:pt x="3450" y="12122"/>
                  </a:lnTo>
                  <a:lnTo>
                    <a:pt x="3433" y="12122"/>
                  </a:lnTo>
                  <a:lnTo>
                    <a:pt x="3426" y="12126"/>
                  </a:lnTo>
                  <a:lnTo>
                    <a:pt x="3417" y="12129"/>
                  </a:lnTo>
                  <a:lnTo>
                    <a:pt x="3408" y="12132"/>
                  </a:lnTo>
                  <a:lnTo>
                    <a:pt x="3398" y="12137"/>
                  </a:lnTo>
                  <a:lnTo>
                    <a:pt x="3389" y="12140"/>
                  </a:lnTo>
                  <a:lnTo>
                    <a:pt x="3378" y="12143"/>
                  </a:lnTo>
                  <a:lnTo>
                    <a:pt x="3368" y="12147"/>
                  </a:lnTo>
                  <a:lnTo>
                    <a:pt x="3358" y="12150"/>
                  </a:lnTo>
                  <a:lnTo>
                    <a:pt x="3315" y="12150"/>
                  </a:lnTo>
                  <a:lnTo>
                    <a:pt x="3272" y="12150"/>
                  </a:lnTo>
                  <a:lnTo>
                    <a:pt x="3230" y="12150"/>
                  </a:lnTo>
                  <a:lnTo>
                    <a:pt x="3186" y="12149"/>
                  </a:lnTo>
                  <a:lnTo>
                    <a:pt x="3142" y="12148"/>
                  </a:lnTo>
                  <a:lnTo>
                    <a:pt x="3098" y="12146"/>
                  </a:lnTo>
                  <a:lnTo>
                    <a:pt x="3053" y="12144"/>
                  </a:lnTo>
                  <a:lnTo>
                    <a:pt x="3008" y="12141"/>
                  </a:lnTo>
                  <a:lnTo>
                    <a:pt x="2993" y="12133"/>
                  </a:lnTo>
                  <a:lnTo>
                    <a:pt x="2979" y="12125"/>
                  </a:lnTo>
                  <a:lnTo>
                    <a:pt x="2964" y="12116"/>
                  </a:lnTo>
                  <a:lnTo>
                    <a:pt x="2949" y="12107"/>
                  </a:lnTo>
                  <a:lnTo>
                    <a:pt x="2934" y="12097"/>
                  </a:lnTo>
                  <a:lnTo>
                    <a:pt x="2918" y="12086"/>
                  </a:lnTo>
                  <a:lnTo>
                    <a:pt x="2902" y="12076"/>
                  </a:lnTo>
                  <a:lnTo>
                    <a:pt x="2884" y="12065"/>
                  </a:lnTo>
                  <a:lnTo>
                    <a:pt x="2884" y="12054"/>
                  </a:lnTo>
                  <a:lnTo>
                    <a:pt x="2884" y="12044"/>
                  </a:lnTo>
                  <a:lnTo>
                    <a:pt x="2884" y="12033"/>
                  </a:lnTo>
                  <a:lnTo>
                    <a:pt x="2883" y="12021"/>
                  </a:lnTo>
                  <a:lnTo>
                    <a:pt x="2882" y="12010"/>
                  </a:lnTo>
                  <a:lnTo>
                    <a:pt x="2881" y="11998"/>
                  </a:lnTo>
                  <a:lnTo>
                    <a:pt x="2878" y="11984"/>
                  </a:lnTo>
                  <a:lnTo>
                    <a:pt x="2875" y="11971"/>
                  </a:lnTo>
                  <a:lnTo>
                    <a:pt x="2879" y="11967"/>
                  </a:lnTo>
                  <a:lnTo>
                    <a:pt x="2882" y="11962"/>
                  </a:lnTo>
                  <a:lnTo>
                    <a:pt x="2886" y="11956"/>
                  </a:lnTo>
                  <a:lnTo>
                    <a:pt x="2889" y="11951"/>
                  </a:lnTo>
                  <a:lnTo>
                    <a:pt x="2892" y="11945"/>
                  </a:lnTo>
                  <a:lnTo>
                    <a:pt x="2897" y="11937"/>
                  </a:lnTo>
                  <a:lnTo>
                    <a:pt x="2900" y="11931"/>
                  </a:lnTo>
                  <a:lnTo>
                    <a:pt x="2903" y="11923"/>
                  </a:lnTo>
                  <a:lnTo>
                    <a:pt x="2946" y="11894"/>
                  </a:lnTo>
                  <a:lnTo>
                    <a:pt x="2988" y="11866"/>
                  </a:lnTo>
                  <a:lnTo>
                    <a:pt x="3031" y="11835"/>
                  </a:lnTo>
                  <a:lnTo>
                    <a:pt x="3075" y="11804"/>
                  </a:lnTo>
                  <a:lnTo>
                    <a:pt x="3119" y="11773"/>
                  </a:lnTo>
                  <a:lnTo>
                    <a:pt x="3162" y="11741"/>
                  </a:lnTo>
                  <a:lnTo>
                    <a:pt x="3207" y="11710"/>
                  </a:lnTo>
                  <a:lnTo>
                    <a:pt x="3253" y="11678"/>
                  </a:lnTo>
                  <a:lnTo>
                    <a:pt x="3271" y="11655"/>
                  </a:lnTo>
                  <a:lnTo>
                    <a:pt x="3290" y="11633"/>
                  </a:lnTo>
                  <a:lnTo>
                    <a:pt x="3310" y="11611"/>
                  </a:lnTo>
                  <a:lnTo>
                    <a:pt x="3330" y="11586"/>
                  </a:lnTo>
                  <a:lnTo>
                    <a:pt x="3350" y="11563"/>
                  </a:lnTo>
                  <a:lnTo>
                    <a:pt x="3372" y="11538"/>
                  </a:lnTo>
                  <a:lnTo>
                    <a:pt x="3393" y="11514"/>
                  </a:lnTo>
                  <a:lnTo>
                    <a:pt x="3414" y="11488"/>
                  </a:lnTo>
                  <a:lnTo>
                    <a:pt x="3414" y="11485"/>
                  </a:lnTo>
                  <a:lnTo>
                    <a:pt x="3414" y="11482"/>
                  </a:lnTo>
                  <a:lnTo>
                    <a:pt x="3414" y="11477"/>
                  </a:lnTo>
                  <a:lnTo>
                    <a:pt x="3415" y="11473"/>
                  </a:lnTo>
                  <a:lnTo>
                    <a:pt x="3416" y="11469"/>
                  </a:lnTo>
                  <a:lnTo>
                    <a:pt x="3418" y="11463"/>
                  </a:lnTo>
                  <a:lnTo>
                    <a:pt x="3421" y="11457"/>
                  </a:lnTo>
                  <a:lnTo>
                    <a:pt x="3424" y="11451"/>
                  </a:lnTo>
                  <a:lnTo>
                    <a:pt x="3427" y="11447"/>
                  </a:lnTo>
                  <a:lnTo>
                    <a:pt x="3430" y="11443"/>
                  </a:lnTo>
                  <a:lnTo>
                    <a:pt x="3434" y="11440"/>
                  </a:lnTo>
                  <a:lnTo>
                    <a:pt x="3439" y="11437"/>
                  </a:lnTo>
                  <a:lnTo>
                    <a:pt x="3443" y="11433"/>
                  </a:lnTo>
                  <a:lnTo>
                    <a:pt x="3448" y="11429"/>
                  </a:lnTo>
                  <a:lnTo>
                    <a:pt x="3455" y="11426"/>
                  </a:lnTo>
                  <a:lnTo>
                    <a:pt x="3461" y="11422"/>
                  </a:lnTo>
                  <a:lnTo>
                    <a:pt x="3464" y="11414"/>
                  </a:lnTo>
                  <a:lnTo>
                    <a:pt x="3469" y="11407"/>
                  </a:lnTo>
                  <a:lnTo>
                    <a:pt x="3472" y="11397"/>
                  </a:lnTo>
                  <a:lnTo>
                    <a:pt x="3475" y="11388"/>
                  </a:lnTo>
                  <a:lnTo>
                    <a:pt x="3479" y="11378"/>
                  </a:lnTo>
                  <a:lnTo>
                    <a:pt x="3483" y="11367"/>
                  </a:lnTo>
                  <a:lnTo>
                    <a:pt x="3486" y="11357"/>
                  </a:lnTo>
                  <a:lnTo>
                    <a:pt x="3490" y="11346"/>
                  </a:lnTo>
                  <a:lnTo>
                    <a:pt x="3490" y="11343"/>
                  </a:lnTo>
                  <a:lnTo>
                    <a:pt x="3490" y="11338"/>
                  </a:lnTo>
                  <a:lnTo>
                    <a:pt x="3490" y="11332"/>
                  </a:lnTo>
                  <a:lnTo>
                    <a:pt x="3490" y="11327"/>
                  </a:lnTo>
                  <a:lnTo>
                    <a:pt x="3490" y="11321"/>
                  </a:lnTo>
                  <a:lnTo>
                    <a:pt x="3490" y="11313"/>
                  </a:lnTo>
                  <a:lnTo>
                    <a:pt x="3490" y="11307"/>
                  </a:lnTo>
                  <a:lnTo>
                    <a:pt x="3490" y="11299"/>
                  </a:lnTo>
                  <a:lnTo>
                    <a:pt x="3468" y="11271"/>
                  </a:lnTo>
                  <a:lnTo>
                    <a:pt x="3445" y="11243"/>
                  </a:lnTo>
                  <a:lnTo>
                    <a:pt x="3423" y="11214"/>
                  </a:lnTo>
                  <a:lnTo>
                    <a:pt x="3398" y="11186"/>
                  </a:lnTo>
                  <a:lnTo>
                    <a:pt x="3375" y="11157"/>
                  </a:lnTo>
                  <a:lnTo>
                    <a:pt x="3350" y="11130"/>
                  </a:lnTo>
                  <a:lnTo>
                    <a:pt x="3326" y="11101"/>
                  </a:lnTo>
                  <a:lnTo>
                    <a:pt x="3301" y="11072"/>
                  </a:lnTo>
                  <a:lnTo>
                    <a:pt x="3294" y="11069"/>
                  </a:lnTo>
                  <a:lnTo>
                    <a:pt x="3286" y="11063"/>
                  </a:lnTo>
                  <a:lnTo>
                    <a:pt x="3279" y="11058"/>
                  </a:lnTo>
                  <a:lnTo>
                    <a:pt x="3271" y="11053"/>
                  </a:lnTo>
                  <a:lnTo>
                    <a:pt x="3263" y="11046"/>
                  </a:lnTo>
                  <a:lnTo>
                    <a:pt x="3254" y="11039"/>
                  </a:lnTo>
                  <a:lnTo>
                    <a:pt x="3245" y="11033"/>
                  </a:lnTo>
                  <a:lnTo>
                    <a:pt x="3234" y="11025"/>
                  </a:lnTo>
                  <a:lnTo>
                    <a:pt x="3217" y="11040"/>
                  </a:lnTo>
                  <a:lnTo>
                    <a:pt x="3199" y="11055"/>
                  </a:lnTo>
                  <a:lnTo>
                    <a:pt x="3181" y="11071"/>
                  </a:lnTo>
                  <a:lnTo>
                    <a:pt x="3162" y="11088"/>
                  </a:lnTo>
                  <a:lnTo>
                    <a:pt x="3143" y="11105"/>
                  </a:lnTo>
                  <a:lnTo>
                    <a:pt x="3124" y="11122"/>
                  </a:lnTo>
                  <a:lnTo>
                    <a:pt x="3104" y="11140"/>
                  </a:lnTo>
                  <a:lnTo>
                    <a:pt x="3083" y="11157"/>
                  </a:lnTo>
                  <a:lnTo>
                    <a:pt x="3050" y="11193"/>
                  </a:lnTo>
                  <a:lnTo>
                    <a:pt x="3017" y="11229"/>
                  </a:lnTo>
                  <a:lnTo>
                    <a:pt x="2984" y="11264"/>
                  </a:lnTo>
                  <a:lnTo>
                    <a:pt x="2949" y="11300"/>
                  </a:lnTo>
                  <a:lnTo>
                    <a:pt x="2915" y="11338"/>
                  </a:lnTo>
                  <a:lnTo>
                    <a:pt x="2880" y="11374"/>
                  </a:lnTo>
                  <a:lnTo>
                    <a:pt x="2844" y="11412"/>
                  </a:lnTo>
                  <a:lnTo>
                    <a:pt x="2809" y="11451"/>
                  </a:lnTo>
                  <a:lnTo>
                    <a:pt x="2809" y="11454"/>
                  </a:lnTo>
                  <a:lnTo>
                    <a:pt x="2808" y="11458"/>
                  </a:lnTo>
                  <a:lnTo>
                    <a:pt x="2808" y="11461"/>
                  </a:lnTo>
                  <a:lnTo>
                    <a:pt x="2807" y="11466"/>
                  </a:lnTo>
                  <a:lnTo>
                    <a:pt x="2806" y="11471"/>
                  </a:lnTo>
                  <a:lnTo>
                    <a:pt x="2805" y="11476"/>
                  </a:lnTo>
                  <a:lnTo>
                    <a:pt x="2803" y="11482"/>
                  </a:lnTo>
                  <a:lnTo>
                    <a:pt x="2800" y="11488"/>
                  </a:lnTo>
                  <a:lnTo>
                    <a:pt x="2785" y="11503"/>
                  </a:lnTo>
                  <a:lnTo>
                    <a:pt x="2770" y="11517"/>
                  </a:lnTo>
                  <a:lnTo>
                    <a:pt x="2753" y="11532"/>
                  </a:lnTo>
                  <a:lnTo>
                    <a:pt x="2737" y="11547"/>
                  </a:lnTo>
                  <a:lnTo>
                    <a:pt x="2720" y="11562"/>
                  </a:lnTo>
                  <a:lnTo>
                    <a:pt x="2703" y="11578"/>
                  </a:lnTo>
                  <a:lnTo>
                    <a:pt x="2684" y="11595"/>
                  </a:lnTo>
                  <a:lnTo>
                    <a:pt x="2667" y="11612"/>
                  </a:lnTo>
                  <a:lnTo>
                    <a:pt x="2660" y="11619"/>
                  </a:lnTo>
                  <a:lnTo>
                    <a:pt x="2652" y="11628"/>
                  </a:lnTo>
                  <a:lnTo>
                    <a:pt x="2646" y="11636"/>
                  </a:lnTo>
                  <a:lnTo>
                    <a:pt x="2639" y="11646"/>
                  </a:lnTo>
                  <a:lnTo>
                    <a:pt x="2631" y="11655"/>
                  </a:lnTo>
                  <a:lnTo>
                    <a:pt x="2625" y="11666"/>
                  </a:lnTo>
                  <a:lnTo>
                    <a:pt x="2617" y="11677"/>
                  </a:lnTo>
                  <a:lnTo>
                    <a:pt x="2610" y="11687"/>
                  </a:lnTo>
                  <a:lnTo>
                    <a:pt x="2571" y="11715"/>
                  </a:lnTo>
                  <a:lnTo>
                    <a:pt x="2532" y="11744"/>
                  </a:lnTo>
                  <a:lnTo>
                    <a:pt x="2492" y="11773"/>
                  </a:lnTo>
                  <a:lnTo>
                    <a:pt x="2453" y="11802"/>
                  </a:lnTo>
                  <a:lnTo>
                    <a:pt x="2412" y="11831"/>
                  </a:lnTo>
                  <a:lnTo>
                    <a:pt x="2372" y="11861"/>
                  </a:lnTo>
                  <a:lnTo>
                    <a:pt x="2330" y="11892"/>
                  </a:lnTo>
                  <a:lnTo>
                    <a:pt x="2289" y="11923"/>
                  </a:lnTo>
                  <a:lnTo>
                    <a:pt x="2289" y="11924"/>
                  </a:lnTo>
                  <a:lnTo>
                    <a:pt x="2289" y="11925"/>
                  </a:lnTo>
                  <a:lnTo>
                    <a:pt x="2289" y="11927"/>
                  </a:lnTo>
                  <a:lnTo>
                    <a:pt x="2289" y="11930"/>
                  </a:lnTo>
                  <a:lnTo>
                    <a:pt x="2289" y="11932"/>
                  </a:lnTo>
                  <a:lnTo>
                    <a:pt x="2289" y="11935"/>
                  </a:lnTo>
                  <a:lnTo>
                    <a:pt x="2289" y="11939"/>
                  </a:lnTo>
                  <a:lnTo>
                    <a:pt x="2289" y="11942"/>
                  </a:lnTo>
                  <a:lnTo>
                    <a:pt x="2296" y="11946"/>
                  </a:lnTo>
                  <a:lnTo>
                    <a:pt x="2305" y="11950"/>
                  </a:lnTo>
                  <a:lnTo>
                    <a:pt x="2313" y="11953"/>
                  </a:lnTo>
                  <a:lnTo>
                    <a:pt x="2323" y="11956"/>
                  </a:lnTo>
                  <a:lnTo>
                    <a:pt x="2332" y="11961"/>
                  </a:lnTo>
                  <a:lnTo>
                    <a:pt x="2343" y="11964"/>
                  </a:lnTo>
                  <a:lnTo>
                    <a:pt x="2354" y="11967"/>
                  </a:lnTo>
                  <a:lnTo>
                    <a:pt x="2364" y="11971"/>
                  </a:lnTo>
                  <a:lnTo>
                    <a:pt x="2364" y="11974"/>
                  </a:lnTo>
                  <a:lnTo>
                    <a:pt x="2365" y="11978"/>
                  </a:lnTo>
                  <a:lnTo>
                    <a:pt x="2367" y="11982"/>
                  </a:lnTo>
                  <a:lnTo>
                    <a:pt x="2370" y="11986"/>
                  </a:lnTo>
                  <a:lnTo>
                    <a:pt x="2373" y="11990"/>
                  </a:lnTo>
                  <a:lnTo>
                    <a:pt x="2376" y="11996"/>
                  </a:lnTo>
                  <a:lnTo>
                    <a:pt x="2379" y="12002"/>
                  </a:lnTo>
                  <a:lnTo>
                    <a:pt x="2383" y="12009"/>
                  </a:lnTo>
                  <a:lnTo>
                    <a:pt x="2382" y="12012"/>
                  </a:lnTo>
                  <a:lnTo>
                    <a:pt x="2381" y="12016"/>
                  </a:lnTo>
                  <a:lnTo>
                    <a:pt x="2379" y="12020"/>
                  </a:lnTo>
                  <a:lnTo>
                    <a:pt x="2377" y="12023"/>
                  </a:lnTo>
                  <a:lnTo>
                    <a:pt x="2374" y="12029"/>
                  </a:lnTo>
                  <a:lnTo>
                    <a:pt x="2371" y="12034"/>
                  </a:lnTo>
                  <a:lnTo>
                    <a:pt x="2367" y="12039"/>
                  </a:lnTo>
                  <a:lnTo>
                    <a:pt x="2364" y="12046"/>
                  </a:lnTo>
                  <a:lnTo>
                    <a:pt x="2357" y="12046"/>
                  </a:lnTo>
                  <a:lnTo>
                    <a:pt x="2350" y="12046"/>
                  </a:lnTo>
                  <a:lnTo>
                    <a:pt x="2342" y="12046"/>
                  </a:lnTo>
                  <a:lnTo>
                    <a:pt x="2334" y="12046"/>
                  </a:lnTo>
                  <a:lnTo>
                    <a:pt x="2326" y="12046"/>
                  </a:lnTo>
                  <a:lnTo>
                    <a:pt x="2317" y="12046"/>
                  </a:lnTo>
                  <a:lnTo>
                    <a:pt x="2308" y="12046"/>
                  </a:lnTo>
                  <a:lnTo>
                    <a:pt x="2298" y="12046"/>
                  </a:lnTo>
                  <a:lnTo>
                    <a:pt x="2298" y="12045"/>
                  </a:lnTo>
                  <a:lnTo>
                    <a:pt x="2297" y="12043"/>
                  </a:lnTo>
                  <a:lnTo>
                    <a:pt x="2297" y="12041"/>
                  </a:lnTo>
                  <a:lnTo>
                    <a:pt x="2296" y="12037"/>
                  </a:lnTo>
                  <a:lnTo>
                    <a:pt x="2294" y="12034"/>
                  </a:lnTo>
                  <a:lnTo>
                    <a:pt x="2292" y="12031"/>
                  </a:lnTo>
                  <a:lnTo>
                    <a:pt x="2289" y="12028"/>
                  </a:lnTo>
                  <a:lnTo>
                    <a:pt x="2275" y="12028"/>
                  </a:lnTo>
                  <a:lnTo>
                    <a:pt x="2260" y="12028"/>
                  </a:lnTo>
                  <a:lnTo>
                    <a:pt x="2246" y="12028"/>
                  </a:lnTo>
                  <a:lnTo>
                    <a:pt x="2232" y="12028"/>
                  </a:lnTo>
                  <a:lnTo>
                    <a:pt x="2218" y="12028"/>
                  </a:lnTo>
                  <a:lnTo>
                    <a:pt x="2203" y="12028"/>
                  </a:lnTo>
                  <a:lnTo>
                    <a:pt x="2189" y="12028"/>
                  </a:lnTo>
                  <a:lnTo>
                    <a:pt x="2175" y="12028"/>
                  </a:lnTo>
                  <a:lnTo>
                    <a:pt x="2118" y="12042"/>
                  </a:lnTo>
                  <a:lnTo>
                    <a:pt x="2061" y="12055"/>
                  </a:lnTo>
                  <a:lnTo>
                    <a:pt x="2005" y="12070"/>
                  </a:lnTo>
                  <a:lnTo>
                    <a:pt x="1948" y="12085"/>
                  </a:lnTo>
                  <a:lnTo>
                    <a:pt x="1892" y="12100"/>
                  </a:lnTo>
                  <a:lnTo>
                    <a:pt x="1835" y="12116"/>
                  </a:lnTo>
                  <a:lnTo>
                    <a:pt x="1777" y="12133"/>
                  </a:lnTo>
                  <a:lnTo>
                    <a:pt x="1721" y="12150"/>
                  </a:lnTo>
                  <a:lnTo>
                    <a:pt x="1707" y="12155"/>
                  </a:lnTo>
                  <a:lnTo>
                    <a:pt x="1693" y="12159"/>
                  </a:lnTo>
                  <a:lnTo>
                    <a:pt x="1678" y="12164"/>
                  </a:lnTo>
                  <a:lnTo>
                    <a:pt x="1664" y="12171"/>
                  </a:lnTo>
                  <a:lnTo>
                    <a:pt x="1650" y="12177"/>
                  </a:lnTo>
                  <a:lnTo>
                    <a:pt x="1636" y="12183"/>
                  </a:lnTo>
                  <a:lnTo>
                    <a:pt x="1622" y="12191"/>
                  </a:lnTo>
                  <a:lnTo>
                    <a:pt x="1608" y="12197"/>
                  </a:lnTo>
                  <a:lnTo>
                    <a:pt x="1604" y="12197"/>
                  </a:lnTo>
                  <a:lnTo>
                    <a:pt x="1599" y="12197"/>
                  </a:lnTo>
                  <a:lnTo>
                    <a:pt x="1594" y="12197"/>
                  </a:lnTo>
                  <a:lnTo>
                    <a:pt x="1588" y="12196"/>
                  </a:lnTo>
                  <a:lnTo>
                    <a:pt x="1581" y="12195"/>
                  </a:lnTo>
                  <a:lnTo>
                    <a:pt x="1575" y="12194"/>
                  </a:lnTo>
                  <a:lnTo>
                    <a:pt x="1567" y="12191"/>
                  </a:lnTo>
                  <a:lnTo>
                    <a:pt x="1560" y="12188"/>
                  </a:lnTo>
                  <a:close/>
                  <a:moveTo>
                    <a:pt x="5750" y="4718"/>
                  </a:moveTo>
                  <a:lnTo>
                    <a:pt x="5750" y="4700"/>
                  </a:lnTo>
                  <a:lnTo>
                    <a:pt x="5750" y="4682"/>
                  </a:lnTo>
                  <a:lnTo>
                    <a:pt x="5750" y="4661"/>
                  </a:lnTo>
                  <a:lnTo>
                    <a:pt x="5749" y="4641"/>
                  </a:lnTo>
                  <a:lnTo>
                    <a:pt x="5748" y="4621"/>
                  </a:lnTo>
                  <a:lnTo>
                    <a:pt x="5747" y="4601"/>
                  </a:lnTo>
                  <a:lnTo>
                    <a:pt x="5743" y="4579"/>
                  </a:lnTo>
                  <a:lnTo>
                    <a:pt x="5740" y="4558"/>
                  </a:lnTo>
                  <a:lnTo>
                    <a:pt x="5737" y="4554"/>
                  </a:lnTo>
                  <a:lnTo>
                    <a:pt x="5732" y="4550"/>
                  </a:lnTo>
                  <a:lnTo>
                    <a:pt x="5726" y="4547"/>
                  </a:lnTo>
                  <a:lnTo>
                    <a:pt x="5721" y="4543"/>
                  </a:lnTo>
                  <a:lnTo>
                    <a:pt x="5715" y="4540"/>
                  </a:lnTo>
                  <a:lnTo>
                    <a:pt x="5707" y="4537"/>
                  </a:lnTo>
                  <a:lnTo>
                    <a:pt x="5701" y="4532"/>
                  </a:lnTo>
                  <a:lnTo>
                    <a:pt x="5693" y="4529"/>
                  </a:lnTo>
                  <a:lnTo>
                    <a:pt x="5690" y="4522"/>
                  </a:lnTo>
                  <a:lnTo>
                    <a:pt x="5686" y="4513"/>
                  </a:lnTo>
                  <a:lnTo>
                    <a:pt x="5683" y="4505"/>
                  </a:lnTo>
                  <a:lnTo>
                    <a:pt x="5678" y="4495"/>
                  </a:lnTo>
                  <a:lnTo>
                    <a:pt x="5673" y="4485"/>
                  </a:lnTo>
                  <a:lnTo>
                    <a:pt x="5668" y="4475"/>
                  </a:lnTo>
                  <a:lnTo>
                    <a:pt x="5662" y="4464"/>
                  </a:lnTo>
                  <a:lnTo>
                    <a:pt x="5656" y="4453"/>
                  </a:lnTo>
                  <a:lnTo>
                    <a:pt x="5709" y="4443"/>
                  </a:lnTo>
                  <a:lnTo>
                    <a:pt x="5764" y="4431"/>
                  </a:lnTo>
                  <a:lnTo>
                    <a:pt x="5819" y="4418"/>
                  </a:lnTo>
                  <a:lnTo>
                    <a:pt x="5875" y="4405"/>
                  </a:lnTo>
                  <a:lnTo>
                    <a:pt x="5930" y="4391"/>
                  </a:lnTo>
                  <a:lnTo>
                    <a:pt x="5987" y="4378"/>
                  </a:lnTo>
                  <a:lnTo>
                    <a:pt x="6043" y="4364"/>
                  </a:lnTo>
                  <a:lnTo>
                    <a:pt x="6100" y="4350"/>
                  </a:lnTo>
                  <a:lnTo>
                    <a:pt x="6167" y="4342"/>
                  </a:lnTo>
                  <a:lnTo>
                    <a:pt x="6235" y="4334"/>
                  </a:lnTo>
                  <a:lnTo>
                    <a:pt x="6303" y="4325"/>
                  </a:lnTo>
                  <a:lnTo>
                    <a:pt x="6370" y="4316"/>
                  </a:lnTo>
                  <a:lnTo>
                    <a:pt x="6437" y="4305"/>
                  </a:lnTo>
                  <a:lnTo>
                    <a:pt x="6504" y="4295"/>
                  </a:lnTo>
                  <a:lnTo>
                    <a:pt x="6571" y="4285"/>
                  </a:lnTo>
                  <a:lnTo>
                    <a:pt x="6640" y="4274"/>
                  </a:lnTo>
                  <a:lnTo>
                    <a:pt x="6640" y="4285"/>
                  </a:lnTo>
                  <a:lnTo>
                    <a:pt x="6641" y="4295"/>
                  </a:lnTo>
                  <a:lnTo>
                    <a:pt x="6643" y="4306"/>
                  </a:lnTo>
                  <a:lnTo>
                    <a:pt x="6645" y="4317"/>
                  </a:lnTo>
                  <a:lnTo>
                    <a:pt x="6648" y="4327"/>
                  </a:lnTo>
                  <a:lnTo>
                    <a:pt x="6651" y="4338"/>
                  </a:lnTo>
                  <a:lnTo>
                    <a:pt x="6655" y="4349"/>
                  </a:lnTo>
                  <a:lnTo>
                    <a:pt x="6658" y="4359"/>
                  </a:lnTo>
                  <a:lnTo>
                    <a:pt x="6619" y="4373"/>
                  </a:lnTo>
                  <a:lnTo>
                    <a:pt x="6580" y="4387"/>
                  </a:lnTo>
                  <a:lnTo>
                    <a:pt x="6541" y="4401"/>
                  </a:lnTo>
                  <a:lnTo>
                    <a:pt x="6501" y="4416"/>
                  </a:lnTo>
                  <a:lnTo>
                    <a:pt x="6461" y="4430"/>
                  </a:lnTo>
                  <a:lnTo>
                    <a:pt x="6420" y="4444"/>
                  </a:lnTo>
                  <a:lnTo>
                    <a:pt x="6378" y="4459"/>
                  </a:lnTo>
                  <a:lnTo>
                    <a:pt x="6337" y="4473"/>
                  </a:lnTo>
                  <a:lnTo>
                    <a:pt x="6276" y="4501"/>
                  </a:lnTo>
                  <a:lnTo>
                    <a:pt x="6214" y="4529"/>
                  </a:lnTo>
                  <a:lnTo>
                    <a:pt x="6152" y="4558"/>
                  </a:lnTo>
                  <a:lnTo>
                    <a:pt x="6089" y="4587"/>
                  </a:lnTo>
                  <a:lnTo>
                    <a:pt x="6026" y="4617"/>
                  </a:lnTo>
                  <a:lnTo>
                    <a:pt x="5963" y="4646"/>
                  </a:lnTo>
                  <a:lnTo>
                    <a:pt x="5899" y="4677"/>
                  </a:lnTo>
                  <a:lnTo>
                    <a:pt x="5835" y="4709"/>
                  </a:lnTo>
                  <a:lnTo>
                    <a:pt x="5825" y="4709"/>
                  </a:lnTo>
                  <a:lnTo>
                    <a:pt x="5814" y="4709"/>
                  </a:lnTo>
                  <a:lnTo>
                    <a:pt x="5803" y="4709"/>
                  </a:lnTo>
                  <a:lnTo>
                    <a:pt x="5793" y="4710"/>
                  </a:lnTo>
                  <a:lnTo>
                    <a:pt x="5782" y="4711"/>
                  </a:lnTo>
                  <a:lnTo>
                    <a:pt x="5771" y="4713"/>
                  </a:lnTo>
                  <a:lnTo>
                    <a:pt x="5761" y="4716"/>
                  </a:lnTo>
                  <a:lnTo>
                    <a:pt x="5750" y="4718"/>
                  </a:lnTo>
                  <a:close/>
                  <a:moveTo>
                    <a:pt x="4663" y="8529"/>
                  </a:moveTo>
                  <a:lnTo>
                    <a:pt x="4644" y="8515"/>
                  </a:lnTo>
                  <a:lnTo>
                    <a:pt x="4627" y="8500"/>
                  </a:lnTo>
                  <a:lnTo>
                    <a:pt x="4609" y="8486"/>
                  </a:lnTo>
                  <a:lnTo>
                    <a:pt x="4590" y="8471"/>
                  </a:lnTo>
                  <a:lnTo>
                    <a:pt x="4572" y="8455"/>
                  </a:lnTo>
                  <a:lnTo>
                    <a:pt x="4552" y="8439"/>
                  </a:lnTo>
                  <a:lnTo>
                    <a:pt x="4532" y="8423"/>
                  </a:lnTo>
                  <a:lnTo>
                    <a:pt x="4511" y="8406"/>
                  </a:lnTo>
                  <a:lnTo>
                    <a:pt x="4496" y="8388"/>
                  </a:lnTo>
                  <a:lnTo>
                    <a:pt x="4481" y="8370"/>
                  </a:lnTo>
                  <a:lnTo>
                    <a:pt x="4465" y="8353"/>
                  </a:lnTo>
                  <a:lnTo>
                    <a:pt x="4448" y="8335"/>
                  </a:lnTo>
                  <a:lnTo>
                    <a:pt x="4431" y="8318"/>
                  </a:lnTo>
                  <a:lnTo>
                    <a:pt x="4414" y="8300"/>
                  </a:lnTo>
                  <a:lnTo>
                    <a:pt x="4397" y="8282"/>
                  </a:lnTo>
                  <a:lnTo>
                    <a:pt x="4379" y="8265"/>
                  </a:lnTo>
                  <a:lnTo>
                    <a:pt x="4371" y="8243"/>
                  </a:lnTo>
                  <a:lnTo>
                    <a:pt x="4365" y="8222"/>
                  </a:lnTo>
                  <a:lnTo>
                    <a:pt x="4357" y="8199"/>
                  </a:lnTo>
                  <a:lnTo>
                    <a:pt x="4350" y="8178"/>
                  </a:lnTo>
                  <a:lnTo>
                    <a:pt x="4344" y="8156"/>
                  </a:lnTo>
                  <a:lnTo>
                    <a:pt x="4336" y="8132"/>
                  </a:lnTo>
                  <a:lnTo>
                    <a:pt x="4329" y="8109"/>
                  </a:lnTo>
                  <a:lnTo>
                    <a:pt x="4322" y="8084"/>
                  </a:lnTo>
                  <a:lnTo>
                    <a:pt x="4318" y="8081"/>
                  </a:lnTo>
                  <a:lnTo>
                    <a:pt x="4315" y="8077"/>
                  </a:lnTo>
                  <a:lnTo>
                    <a:pt x="4312" y="8074"/>
                  </a:lnTo>
                  <a:lnTo>
                    <a:pt x="4308" y="8069"/>
                  </a:lnTo>
                  <a:lnTo>
                    <a:pt x="4304" y="8065"/>
                  </a:lnTo>
                  <a:lnTo>
                    <a:pt x="4301" y="8060"/>
                  </a:lnTo>
                  <a:lnTo>
                    <a:pt x="4297" y="8053"/>
                  </a:lnTo>
                  <a:lnTo>
                    <a:pt x="4293" y="8047"/>
                  </a:lnTo>
                  <a:lnTo>
                    <a:pt x="4290" y="8047"/>
                  </a:lnTo>
                  <a:lnTo>
                    <a:pt x="4287" y="8047"/>
                  </a:lnTo>
                  <a:lnTo>
                    <a:pt x="4283" y="8046"/>
                  </a:lnTo>
                  <a:lnTo>
                    <a:pt x="4280" y="8046"/>
                  </a:lnTo>
                  <a:lnTo>
                    <a:pt x="4276" y="8045"/>
                  </a:lnTo>
                  <a:lnTo>
                    <a:pt x="4272" y="8043"/>
                  </a:lnTo>
                  <a:lnTo>
                    <a:pt x="4269" y="8041"/>
                  </a:lnTo>
                  <a:lnTo>
                    <a:pt x="4266" y="8037"/>
                  </a:lnTo>
                  <a:lnTo>
                    <a:pt x="4266" y="8022"/>
                  </a:lnTo>
                  <a:lnTo>
                    <a:pt x="4266" y="8007"/>
                  </a:lnTo>
                  <a:lnTo>
                    <a:pt x="4266" y="7991"/>
                  </a:lnTo>
                  <a:lnTo>
                    <a:pt x="4267" y="7974"/>
                  </a:lnTo>
                  <a:lnTo>
                    <a:pt x="4268" y="7957"/>
                  </a:lnTo>
                  <a:lnTo>
                    <a:pt x="4269" y="7940"/>
                  </a:lnTo>
                  <a:lnTo>
                    <a:pt x="4272" y="7922"/>
                  </a:lnTo>
                  <a:lnTo>
                    <a:pt x="4275" y="7905"/>
                  </a:lnTo>
                  <a:lnTo>
                    <a:pt x="4278" y="7898"/>
                  </a:lnTo>
                  <a:lnTo>
                    <a:pt x="4282" y="7889"/>
                  </a:lnTo>
                  <a:lnTo>
                    <a:pt x="4286" y="7881"/>
                  </a:lnTo>
                  <a:lnTo>
                    <a:pt x="4290" y="7871"/>
                  </a:lnTo>
                  <a:lnTo>
                    <a:pt x="4294" y="7860"/>
                  </a:lnTo>
                  <a:lnTo>
                    <a:pt x="4300" y="7851"/>
                  </a:lnTo>
                  <a:lnTo>
                    <a:pt x="4306" y="7840"/>
                  </a:lnTo>
                  <a:lnTo>
                    <a:pt x="4313" y="7829"/>
                  </a:lnTo>
                  <a:lnTo>
                    <a:pt x="4313" y="7815"/>
                  </a:lnTo>
                  <a:lnTo>
                    <a:pt x="4310" y="7801"/>
                  </a:lnTo>
                  <a:lnTo>
                    <a:pt x="4309" y="7787"/>
                  </a:lnTo>
                  <a:lnTo>
                    <a:pt x="4306" y="7772"/>
                  </a:lnTo>
                  <a:lnTo>
                    <a:pt x="4304" y="7756"/>
                  </a:lnTo>
                  <a:lnTo>
                    <a:pt x="4301" y="7740"/>
                  </a:lnTo>
                  <a:lnTo>
                    <a:pt x="4297" y="7724"/>
                  </a:lnTo>
                  <a:lnTo>
                    <a:pt x="4293" y="7707"/>
                  </a:lnTo>
                  <a:lnTo>
                    <a:pt x="4289" y="7702"/>
                  </a:lnTo>
                  <a:lnTo>
                    <a:pt x="4285" y="7697"/>
                  </a:lnTo>
                  <a:lnTo>
                    <a:pt x="4280" y="7692"/>
                  </a:lnTo>
                  <a:lnTo>
                    <a:pt x="4273" y="7686"/>
                  </a:lnTo>
                  <a:lnTo>
                    <a:pt x="4267" y="7680"/>
                  </a:lnTo>
                  <a:lnTo>
                    <a:pt x="4260" y="7673"/>
                  </a:lnTo>
                  <a:lnTo>
                    <a:pt x="4254" y="7666"/>
                  </a:lnTo>
                  <a:lnTo>
                    <a:pt x="4246" y="7659"/>
                  </a:lnTo>
                  <a:lnTo>
                    <a:pt x="4246" y="7648"/>
                  </a:lnTo>
                  <a:lnTo>
                    <a:pt x="4246" y="7637"/>
                  </a:lnTo>
                  <a:lnTo>
                    <a:pt x="4246" y="7627"/>
                  </a:lnTo>
                  <a:lnTo>
                    <a:pt x="4246" y="7616"/>
                  </a:lnTo>
                  <a:lnTo>
                    <a:pt x="4246" y="7605"/>
                  </a:lnTo>
                  <a:lnTo>
                    <a:pt x="4246" y="7596"/>
                  </a:lnTo>
                  <a:lnTo>
                    <a:pt x="4246" y="7585"/>
                  </a:lnTo>
                  <a:lnTo>
                    <a:pt x="4246" y="7574"/>
                  </a:lnTo>
                  <a:lnTo>
                    <a:pt x="4272" y="7546"/>
                  </a:lnTo>
                  <a:lnTo>
                    <a:pt x="4298" y="7517"/>
                  </a:lnTo>
                  <a:lnTo>
                    <a:pt x="4324" y="7488"/>
                  </a:lnTo>
                  <a:lnTo>
                    <a:pt x="4352" y="7459"/>
                  </a:lnTo>
                  <a:lnTo>
                    <a:pt x="4379" y="7429"/>
                  </a:lnTo>
                  <a:lnTo>
                    <a:pt x="4408" y="7399"/>
                  </a:lnTo>
                  <a:lnTo>
                    <a:pt x="4435" y="7369"/>
                  </a:lnTo>
                  <a:lnTo>
                    <a:pt x="4464" y="7338"/>
                  </a:lnTo>
                  <a:lnTo>
                    <a:pt x="4467" y="7334"/>
                  </a:lnTo>
                  <a:lnTo>
                    <a:pt x="4473" y="7330"/>
                  </a:lnTo>
                  <a:lnTo>
                    <a:pt x="4478" y="7327"/>
                  </a:lnTo>
                  <a:lnTo>
                    <a:pt x="4484" y="7324"/>
                  </a:lnTo>
                  <a:lnTo>
                    <a:pt x="4491" y="7319"/>
                  </a:lnTo>
                  <a:lnTo>
                    <a:pt x="4497" y="7316"/>
                  </a:lnTo>
                  <a:lnTo>
                    <a:pt x="4504" y="7313"/>
                  </a:lnTo>
                  <a:lnTo>
                    <a:pt x="4511" y="7309"/>
                  </a:lnTo>
                  <a:lnTo>
                    <a:pt x="4514" y="7316"/>
                  </a:lnTo>
                  <a:lnTo>
                    <a:pt x="4519" y="7324"/>
                  </a:lnTo>
                  <a:lnTo>
                    <a:pt x="4523" y="7331"/>
                  </a:lnTo>
                  <a:lnTo>
                    <a:pt x="4527" y="7339"/>
                  </a:lnTo>
                  <a:lnTo>
                    <a:pt x="4531" y="7347"/>
                  </a:lnTo>
                  <a:lnTo>
                    <a:pt x="4537" y="7356"/>
                  </a:lnTo>
                  <a:lnTo>
                    <a:pt x="4542" y="7365"/>
                  </a:lnTo>
                  <a:lnTo>
                    <a:pt x="4550" y="7375"/>
                  </a:lnTo>
                  <a:lnTo>
                    <a:pt x="4563" y="7482"/>
                  </a:lnTo>
                  <a:lnTo>
                    <a:pt x="4577" y="7588"/>
                  </a:lnTo>
                  <a:lnTo>
                    <a:pt x="4592" y="7695"/>
                  </a:lnTo>
                  <a:lnTo>
                    <a:pt x="4607" y="7801"/>
                  </a:lnTo>
                  <a:lnTo>
                    <a:pt x="4622" y="7907"/>
                  </a:lnTo>
                  <a:lnTo>
                    <a:pt x="4638" y="8014"/>
                  </a:lnTo>
                  <a:lnTo>
                    <a:pt x="4655" y="8121"/>
                  </a:lnTo>
                  <a:lnTo>
                    <a:pt x="4672" y="8226"/>
                  </a:lnTo>
                  <a:lnTo>
                    <a:pt x="4675" y="8261"/>
                  </a:lnTo>
                  <a:lnTo>
                    <a:pt x="4679" y="8298"/>
                  </a:lnTo>
                  <a:lnTo>
                    <a:pt x="4683" y="8333"/>
                  </a:lnTo>
                  <a:lnTo>
                    <a:pt x="4686" y="8369"/>
                  </a:lnTo>
                  <a:lnTo>
                    <a:pt x="4689" y="8406"/>
                  </a:lnTo>
                  <a:lnTo>
                    <a:pt x="4694" y="8443"/>
                  </a:lnTo>
                  <a:lnTo>
                    <a:pt x="4697" y="8481"/>
                  </a:lnTo>
                  <a:lnTo>
                    <a:pt x="4700" y="8519"/>
                  </a:lnTo>
                  <a:lnTo>
                    <a:pt x="4699" y="8522"/>
                  </a:lnTo>
                  <a:lnTo>
                    <a:pt x="4697" y="8523"/>
                  </a:lnTo>
                  <a:lnTo>
                    <a:pt x="4695" y="8526"/>
                  </a:lnTo>
                  <a:lnTo>
                    <a:pt x="4691" y="8528"/>
                  </a:lnTo>
                  <a:lnTo>
                    <a:pt x="4688" y="8531"/>
                  </a:lnTo>
                  <a:lnTo>
                    <a:pt x="4685" y="8534"/>
                  </a:lnTo>
                  <a:lnTo>
                    <a:pt x="4682" y="8539"/>
                  </a:lnTo>
                  <a:lnTo>
                    <a:pt x="4681" y="8539"/>
                  </a:lnTo>
                  <a:lnTo>
                    <a:pt x="4680" y="8539"/>
                  </a:lnTo>
                  <a:lnTo>
                    <a:pt x="4678" y="8538"/>
                  </a:lnTo>
                  <a:lnTo>
                    <a:pt x="4675" y="8538"/>
                  </a:lnTo>
                  <a:lnTo>
                    <a:pt x="4672" y="8537"/>
                  </a:lnTo>
                  <a:lnTo>
                    <a:pt x="4669" y="8534"/>
                  </a:lnTo>
                  <a:lnTo>
                    <a:pt x="4666" y="8532"/>
                  </a:lnTo>
                  <a:lnTo>
                    <a:pt x="4663" y="8529"/>
                  </a:lnTo>
                  <a:close/>
                  <a:moveTo>
                    <a:pt x="4114" y="10722"/>
                  </a:moveTo>
                  <a:lnTo>
                    <a:pt x="4107" y="10711"/>
                  </a:lnTo>
                  <a:lnTo>
                    <a:pt x="4099" y="10702"/>
                  </a:lnTo>
                  <a:lnTo>
                    <a:pt x="4092" y="10691"/>
                  </a:lnTo>
                  <a:lnTo>
                    <a:pt x="4084" y="10681"/>
                  </a:lnTo>
                  <a:lnTo>
                    <a:pt x="4076" y="10670"/>
                  </a:lnTo>
                  <a:lnTo>
                    <a:pt x="4067" y="10659"/>
                  </a:lnTo>
                  <a:lnTo>
                    <a:pt x="4058" y="10649"/>
                  </a:lnTo>
                  <a:lnTo>
                    <a:pt x="4048" y="10638"/>
                  </a:lnTo>
                  <a:lnTo>
                    <a:pt x="3987" y="10521"/>
                  </a:lnTo>
                  <a:lnTo>
                    <a:pt x="3925" y="10402"/>
                  </a:lnTo>
                  <a:lnTo>
                    <a:pt x="3863" y="10283"/>
                  </a:lnTo>
                  <a:lnTo>
                    <a:pt x="3800" y="10163"/>
                  </a:lnTo>
                  <a:lnTo>
                    <a:pt x="3738" y="10044"/>
                  </a:lnTo>
                  <a:lnTo>
                    <a:pt x="3675" y="9923"/>
                  </a:lnTo>
                  <a:lnTo>
                    <a:pt x="3611" y="9803"/>
                  </a:lnTo>
                  <a:lnTo>
                    <a:pt x="3547" y="9682"/>
                  </a:lnTo>
                  <a:lnTo>
                    <a:pt x="3533" y="9643"/>
                  </a:lnTo>
                  <a:lnTo>
                    <a:pt x="3518" y="9603"/>
                  </a:lnTo>
                  <a:lnTo>
                    <a:pt x="3504" y="9562"/>
                  </a:lnTo>
                  <a:lnTo>
                    <a:pt x="3489" y="9521"/>
                  </a:lnTo>
                  <a:lnTo>
                    <a:pt x="3473" y="9478"/>
                  </a:lnTo>
                  <a:lnTo>
                    <a:pt x="3457" y="9437"/>
                  </a:lnTo>
                  <a:lnTo>
                    <a:pt x="3441" y="9394"/>
                  </a:lnTo>
                  <a:lnTo>
                    <a:pt x="3424" y="9351"/>
                  </a:lnTo>
                  <a:lnTo>
                    <a:pt x="3416" y="9341"/>
                  </a:lnTo>
                  <a:lnTo>
                    <a:pt x="3409" y="9329"/>
                  </a:lnTo>
                  <a:lnTo>
                    <a:pt x="3401" y="9316"/>
                  </a:lnTo>
                  <a:lnTo>
                    <a:pt x="3394" y="9303"/>
                  </a:lnTo>
                  <a:lnTo>
                    <a:pt x="3385" y="9290"/>
                  </a:lnTo>
                  <a:lnTo>
                    <a:pt x="3377" y="9276"/>
                  </a:lnTo>
                  <a:lnTo>
                    <a:pt x="3367" y="9262"/>
                  </a:lnTo>
                  <a:lnTo>
                    <a:pt x="3358" y="9248"/>
                  </a:lnTo>
                  <a:lnTo>
                    <a:pt x="3343" y="9209"/>
                  </a:lnTo>
                  <a:lnTo>
                    <a:pt x="3329" y="9169"/>
                  </a:lnTo>
                  <a:lnTo>
                    <a:pt x="3314" y="9131"/>
                  </a:lnTo>
                  <a:lnTo>
                    <a:pt x="3299" y="9091"/>
                  </a:lnTo>
                  <a:lnTo>
                    <a:pt x="3284" y="9053"/>
                  </a:lnTo>
                  <a:lnTo>
                    <a:pt x="3268" y="9013"/>
                  </a:lnTo>
                  <a:lnTo>
                    <a:pt x="3252" y="8975"/>
                  </a:lnTo>
                  <a:lnTo>
                    <a:pt x="3234" y="8935"/>
                  </a:lnTo>
                  <a:lnTo>
                    <a:pt x="3231" y="8921"/>
                  </a:lnTo>
                  <a:lnTo>
                    <a:pt x="3227" y="8906"/>
                  </a:lnTo>
                  <a:lnTo>
                    <a:pt x="3223" y="8890"/>
                  </a:lnTo>
                  <a:lnTo>
                    <a:pt x="3220" y="8873"/>
                  </a:lnTo>
                  <a:lnTo>
                    <a:pt x="3217" y="8855"/>
                  </a:lnTo>
                  <a:lnTo>
                    <a:pt x="3213" y="8838"/>
                  </a:lnTo>
                  <a:lnTo>
                    <a:pt x="3209" y="8821"/>
                  </a:lnTo>
                  <a:lnTo>
                    <a:pt x="3206" y="8803"/>
                  </a:lnTo>
                  <a:lnTo>
                    <a:pt x="3206" y="8789"/>
                  </a:lnTo>
                  <a:lnTo>
                    <a:pt x="3206" y="8774"/>
                  </a:lnTo>
                  <a:lnTo>
                    <a:pt x="3206" y="8761"/>
                  </a:lnTo>
                  <a:lnTo>
                    <a:pt x="3206" y="8746"/>
                  </a:lnTo>
                  <a:lnTo>
                    <a:pt x="3206" y="8730"/>
                  </a:lnTo>
                  <a:lnTo>
                    <a:pt x="3206" y="8714"/>
                  </a:lnTo>
                  <a:lnTo>
                    <a:pt x="3206" y="8698"/>
                  </a:lnTo>
                  <a:lnTo>
                    <a:pt x="3206" y="8681"/>
                  </a:lnTo>
                  <a:lnTo>
                    <a:pt x="3206" y="8673"/>
                  </a:lnTo>
                  <a:lnTo>
                    <a:pt x="3207" y="8665"/>
                  </a:lnTo>
                  <a:lnTo>
                    <a:pt x="3209" y="8656"/>
                  </a:lnTo>
                  <a:lnTo>
                    <a:pt x="3211" y="8646"/>
                  </a:lnTo>
                  <a:lnTo>
                    <a:pt x="3215" y="8636"/>
                  </a:lnTo>
                  <a:lnTo>
                    <a:pt x="3218" y="8626"/>
                  </a:lnTo>
                  <a:lnTo>
                    <a:pt x="3221" y="8615"/>
                  </a:lnTo>
                  <a:lnTo>
                    <a:pt x="3225" y="8605"/>
                  </a:lnTo>
                  <a:lnTo>
                    <a:pt x="3221" y="8601"/>
                  </a:lnTo>
                  <a:lnTo>
                    <a:pt x="3218" y="8596"/>
                  </a:lnTo>
                  <a:lnTo>
                    <a:pt x="3214" y="8591"/>
                  </a:lnTo>
                  <a:lnTo>
                    <a:pt x="3209" y="8585"/>
                  </a:lnTo>
                  <a:lnTo>
                    <a:pt x="3205" y="8578"/>
                  </a:lnTo>
                  <a:lnTo>
                    <a:pt x="3200" y="8572"/>
                  </a:lnTo>
                  <a:lnTo>
                    <a:pt x="3193" y="8564"/>
                  </a:lnTo>
                  <a:lnTo>
                    <a:pt x="3187" y="8557"/>
                  </a:lnTo>
                  <a:lnTo>
                    <a:pt x="3176" y="8557"/>
                  </a:lnTo>
                  <a:lnTo>
                    <a:pt x="3166" y="8557"/>
                  </a:lnTo>
                  <a:lnTo>
                    <a:pt x="3155" y="8557"/>
                  </a:lnTo>
                  <a:lnTo>
                    <a:pt x="3144" y="8556"/>
                  </a:lnTo>
                  <a:lnTo>
                    <a:pt x="3134" y="8555"/>
                  </a:lnTo>
                  <a:lnTo>
                    <a:pt x="3123" y="8554"/>
                  </a:lnTo>
                  <a:lnTo>
                    <a:pt x="3112" y="8551"/>
                  </a:lnTo>
                  <a:lnTo>
                    <a:pt x="3102" y="8548"/>
                  </a:lnTo>
                  <a:lnTo>
                    <a:pt x="3095" y="8544"/>
                  </a:lnTo>
                  <a:lnTo>
                    <a:pt x="3088" y="8541"/>
                  </a:lnTo>
                  <a:lnTo>
                    <a:pt x="3080" y="8537"/>
                  </a:lnTo>
                  <a:lnTo>
                    <a:pt x="3074" y="8532"/>
                  </a:lnTo>
                  <a:lnTo>
                    <a:pt x="3066" y="8528"/>
                  </a:lnTo>
                  <a:lnTo>
                    <a:pt x="3059" y="8523"/>
                  </a:lnTo>
                  <a:lnTo>
                    <a:pt x="3053" y="8516"/>
                  </a:lnTo>
                  <a:lnTo>
                    <a:pt x="3045" y="8510"/>
                  </a:lnTo>
                  <a:lnTo>
                    <a:pt x="3063" y="8471"/>
                  </a:lnTo>
                  <a:lnTo>
                    <a:pt x="3080" y="8432"/>
                  </a:lnTo>
                  <a:lnTo>
                    <a:pt x="3098" y="8393"/>
                  </a:lnTo>
                  <a:lnTo>
                    <a:pt x="3118" y="8354"/>
                  </a:lnTo>
                  <a:lnTo>
                    <a:pt x="3136" y="8315"/>
                  </a:lnTo>
                  <a:lnTo>
                    <a:pt x="3156" y="8276"/>
                  </a:lnTo>
                  <a:lnTo>
                    <a:pt x="3175" y="8237"/>
                  </a:lnTo>
                  <a:lnTo>
                    <a:pt x="3197" y="8198"/>
                  </a:lnTo>
                  <a:lnTo>
                    <a:pt x="3189" y="8191"/>
                  </a:lnTo>
                  <a:lnTo>
                    <a:pt x="3183" y="8183"/>
                  </a:lnTo>
                  <a:lnTo>
                    <a:pt x="3175" y="8176"/>
                  </a:lnTo>
                  <a:lnTo>
                    <a:pt x="3168" y="8169"/>
                  </a:lnTo>
                  <a:lnTo>
                    <a:pt x="3161" y="8160"/>
                  </a:lnTo>
                  <a:lnTo>
                    <a:pt x="3154" y="8151"/>
                  </a:lnTo>
                  <a:lnTo>
                    <a:pt x="3146" y="8142"/>
                  </a:lnTo>
                  <a:lnTo>
                    <a:pt x="3140" y="8132"/>
                  </a:lnTo>
                  <a:lnTo>
                    <a:pt x="3125" y="8131"/>
                  </a:lnTo>
                  <a:lnTo>
                    <a:pt x="3111" y="8130"/>
                  </a:lnTo>
                  <a:lnTo>
                    <a:pt x="3096" y="8128"/>
                  </a:lnTo>
                  <a:lnTo>
                    <a:pt x="3082" y="8126"/>
                  </a:lnTo>
                  <a:lnTo>
                    <a:pt x="3066" y="8123"/>
                  </a:lnTo>
                  <a:lnTo>
                    <a:pt x="3050" y="8119"/>
                  </a:lnTo>
                  <a:lnTo>
                    <a:pt x="3034" y="8116"/>
                  </a:lnTo>
                  <a:lnTo>
                    <a:pt x="3017" y="8113"/>
                  </a:lnTo>
                  <a:lnTo>
                    <a:pt x="3013" y="8074"/>
                  </a:lnTo>
                  <a:lnTo>
                    <a:pt x="3010" y="8035"/>
                  </a:lnTo>
                  <a:lnTo>
                    <a:pt x="3007" y="7996"/>
                  </a:lnTo>
                  <a:lnTo>
                    <a:pt x="3002" y="7957"/>
                  </a:lnTo>
                  <a:lnTo>
                    <a:pt x="2999" y="7918"/>
                  </a:lnTo>
                  <a:lnTo>
                    <a:pt x="2996" y="7878"/>
                  </a:lnTo>
                  <a:lnTo>
                    <a:pt x="2992" y="7840"/>
                  </a:lnTo>
                  <a:lnTo>
                    <a:pt x="2988" y="7801"/>
                  </a:lnTo>
                  <a:lnTo>
                    <a:pt x="2988" y="7719"/>
                  </a:lnTo>
                  <a:lnTo>
                    <a:pt x="2988" y="7637"/>
                  </a:lnTo>
                  <a:lnTo>
                    <a:pt x="2988" y="7556"/>
                  </a:lnTo>
                  <a:lnTo>
                    <a:pt x="2990" y="7474"/>
                  </a:lnTo>
                  <a:lnTo>
                    <a:pt x="2991" y="7393"/>
                  </a:lnTo>
                  <a:lnTo>
                    <a:pt x="2993" y="7312"/>
                  </a:lnTo>
                  <a:lnTo>
                    <a:pt x="2995" y="7230"/>
                  </a:lnTo>
                  <a:lnTo>
                    <a:pt x="2998" y="7149"/>
                  </a:lnTo>
                  <a:lnTo>
                    <a:pt x="3030" y="7099"/>
                  </a:lnTo>
                  <a:lnTo>
                    <a:pt x="3062" y="7051"/>
                  </a:lnTo>
                  <a:lnTo>
                    <a:pt x="3094" y="7002"/>
                  </a:lnTo>
                  <a:lnTo>
                    <a:pt x="3126" y="6954"/>
                  </a:lnTo>
                  <a:lnTo>
                    <a:pt x="3157" y="6905"/>
                  </a:lnTo>
                  <a:lnTo>
                    <a:pt x="3189" y="6854"/>
                  </a:lnTo>
                  <a:lnTo>
                    <a:pt x="3221" y="6803"/>
                  </a:lnTo>
                  <a:lnTo>
                    <a:pt x="3253" y="6751"/>
                  </a:lnTo>
                  <a:lnTo>
                    <a:pt x="3261" y="6733"/>
                  </a:lnTo>
                  <a:lnTo>
                    <a:pt x="3269" y="6715"/>
                  </a:lnTo>
                  <a:lnTo>
                    <a:pt x="3278" y="6694"/>
                  </a:lnTo>
                  <a:lnTo>
                    <a:pt x="3287" y="6674"/>
                  </a:lnTo>
                  <a:lnTo>
                    <a:pt x="3298" y="6654"/>
                  </a:lnTo>
                  <a:lnTo>
                    <a:pt x="3308" y="6633"/>
                  </a:lnTo>
                  <a:lnTo>
                    <a:pt x="3318" y="6612"/>
                  </a:lnTo>
                  <a:lnTo>
                    <a:pt x="3329" y="6591"/>
                  </a:lnTo>
                  <a:lnTo>
                    <a:pt x="3332" y="6587"/>
                  </a:lnTo>
                  <a:lnTo>
                    <a:pt x="3336" y="6583"/>
                  </a:lnTo>
                  <a:lnTo>
                    <a:pt x="3340" y="6580"/>
                  </a:lnTo>
                  <a:lnTo>
                    <a:pt x="3343" y="6576"/>
                  </a:lnTo>
                  <a:lnTo>
                    <a:pt x="3347" y="6573"/>
                  </a:lnTo>
                  <a:lnTo>
                    <a:pt x="3350" y="6570"/>
                  </a:lnTo>
                  <a:lnTo>
                    <a:pt x="3353" y="6565"/>
                  </a:lnTo>
                  <a:lnTo>
                    <a:pt x="3358" y="6562"/>
                  </a:lnTo>
                  <a:lnTo>
                    <a:pt x="3379" y="6559"/>
                  </a:lnTo>
                  <a:lnTo>
                    <a:pt x="3400" y="6555"/>
                  </a:lnTo>
                  <a:lnTo>
                    <a:pt x="3421" y="6551"/>
                  </a:lnTo>
                  <a:lnTo>
                    <a:pt x="3442" y="6547"/>
                  </a:lnTo>
                  <a:lnTo>
                    <a:pt x="3463" y="6542"/>
                  </a:lnTo>
                  <a:lnTo>
                    <a:pt x="3485" y="6537"/>
                  </a:lnTo>
                  <a:lnTo>
                    <a:pt x="3506" y="6531"/>
                  </a:lnTo>
                  <a:lnTo>
                    <a:pt x="3527" y="6525"/>
                  </a:lnTo>
                  <a:lnTo>
                    <a:pt x="3535" y="6517"/>
                  </a:lnTo>
                  <a:lnTo>
                    <a:pt x="3542" y="6510"/>
                  </a:lnTo>
                  <a:lnTo>
                    <a:pt x="3549" y="6503"/>
                  </a:lnTo>
                  <a:lnTo>
                    <a:pt x="3556" y="6496"/>
                  </a:lnTo>
                  <a:lnTo>
                    <a:pt x="3563" y="6489"/>
                  </a:lnTo>
                  <a:lnTo>
                    <a:pt x="3570" y="6482"/>
                  </a:lnTo>
                  <a:lnTo>
                    <a:pt x="3577" y="6475"/>
                  </a:lnTo>
                  <a:lnTo>
                    <a:pt x="3584" y="6467"/>
                  </a:lnTo>
                  <a:lnTo>
                    <a:pt x="3595" y="6397"/>
                  </a:lnTo>
                  <a:lnTo>
                    <a:pt x="3605" y="6325"/>
                  </a:lnTo>
                  <a:lnTo>
                    <a:pt x="3617" y="6255"/>
                  </a:lnTo>
                  <a:lnTo>
                    <a:pt x="3628" y="6183"/>
                  </a:lnTo>
                  <a:lnTo>
                    <a:pt x="3639" y="6113"/>
                  </a:lnTo>
                  <a:lnTo>
                    <a:pt x="3652" y="6042"/>
                  </a:lnTo>
                  <a:lnTo>
                    <a:pt x="3665" y="5971"/>
                  </a:lnTo>
                  <a:lnTo>
                    <a:pt x="3679" y="5900"/>
                  </a:lnTo>
                  <a:lnTo>
                    <a:pt x="3682" y="5847"/>
                  </a:lnTo>
                  <a:lnTo>
                    <a:pt x="3686" y="5794"/>
                  </a:lnTo>
                  <a:lnTo>
                    <a:pt x="3690" y="5741"/>
                  </a:lnTo>
                  <a:lnTo>
                    <a:pt x="3693" y="5687"/>
                  </a:lnTo>
                  <a:lnTo>
                    <a:pt x="3697" y="5634"/>
                  </a:lnTo>
                  <a:lnTo>
                    <a:pt x="3700" y="5581"/>
                  </a:lnTo>
                  <a:lnTo>
                    <a:pt x="3703" y="5529"/>
                  </a:lnTo>
                  <a:lnTo>
                    <a:pt x="3708" y="5475"/>
                  </a:lnTo>
                  <a:lnTo>
                    <a:pt x="3711" y="5475"/>
                  </a:lnTo>
                  <a:lnTo>
                    <a:pt x="3714" y="5476"/>
                  </a:lnTo>
                  <a:lnTo>
                    <a:pt x="3718" y="5478"/>
                  </a:lnTo>
                  <a:lnTo>
                    <a:pt x="3723" y="5481"/>
                  </a:lnTo>
                  <a:lnTo>
                    <a:pt x="3727" y="5484"/>
                  </a:lnTo>
                  <a:lnTo>
                    <a:pt x="3732" y="5487"/>
                  </a:lnTo>
                  <a:lnTo>
                    <a:pt x="3739" y="5490"/>
                  </a:lnTo>
                  <a:lnTo>
                    <a:pt x="3745" y="5493"/>
                  </a:lnTo>
                  <a:lnTo>
                    <a:pt x="3748" y="5501"/>
                  </a:lnTo>
                  <a:lnTo>
                    <a:pt x="3752" y="5509"/>
                  </a:lnTo>
                  <a:lnTo>
                    <a:pt x="3756" y="5519"/>
                  </a:lnTo>
                  <a:lnTo>
                    <a:pt x="3759" y="5527"/>
                  </a:lnTo>
                  <a:lnTo>
                    <a:pt x="3763" y="5538"/>
                  </a:lnTo>
                  <a:lnTo>
                    <a:pt x="3766" y="5548"/>
                  </a:lnTo>
                  <a:lnTo>
                    <a:pt x="3770" y="5558"/>
                  </a:lnTo>
                  <a:lnTo>
                    <a:pt x="3774" y="5569"/>
                  </a:lnTo>
                  <a:lnTo>
                    <a:pt x="3780" y="5609"/>
                  </a:lnTo>
                  <a:lnTo>
                    <a:pt x="3788" y="5647"/>
                  </a:lnTo>
                  <a:lnTo>
                    <a:pt x="3795" y="5686"/>
                  </a:lnTo>
                  <a:lnTo>
                    <a:pt x="3803" y="5725"/>
                  </a:lnTo>
                  <a:lnTo>
                    <a:pt x="3811" y="5764"/>
                  </a:lnTo>
                  <a:lnTo>
                    <a:pt x="3820" y="5804"/>
                  </a:lnTo>
                  <a:lnTo>
                    <a:pt x="3829" y="5842"/>
                  </a:lnTo>
                  <a:lnTo>
                    <a:pt x="3840" y="5882"/>
                  </a:lnTo>
                  <a:lnTo>
                    <a:pt x="3847" y="5886"/>
                  </a:lnTo>
                  <a:lnTo>
                    <a:pt x="3856" y="5890"/>
                  </a:lnTo>
                  <a:lnTo>
                    <a:pt x="3864" y="5895"/>
                  </a:lnTo>
                  <a:lnTo>
                    <a:pt x="3874" y="5902"/>
                  </a:lnTo>
                  <a:lnTo>
                    <a:pt x="3884" y="5908"/>
                  </a:lnTo>
                  <a:lnTo>
                    <a:pt x="3894" y="5915"/>
                  </a:lnTo>
                  <a:lnTo>
                    <a:pt x="3905" y="5921"/>
                  </a:lnTo>
                  <a:lnTo>
                    <a:pt x="3916" y="5929"/>
                  </a:lnTo>
                  <a:lnTo>
                    <a:pt x="3916" y="5932"/>
                  </a:lnTo>
                  <a:lnTo>
                    <a:pt x="3917" y="5936"/>
                  </a:lnTo>
                  <a:lnTo>
                    <a:pt x="3919" y="5940"/>
                  </a:lnTo>
                  <a:lnTo>
                    <a:pt x="3921" y="5943"/>
                  </a:lnTo>
                  <a:lnTo>
                    <a:pt x="3924" y="5949"/>
                  </a:lnTo>
                  <a:lnTo>
                    <a:pt x="3927" y="5954"/>
                  </a:lnTo>
                  <a:lnTo>
                    <a:pt x="3931" y="5959"/>
                  </a:lnTo>
                  <a:lnTo>
                    <a:pt x="3934" y="5967"/>
                  </a:lnTo>
                  <a:lnTo>
                    <a:pt x="3934" y="5991"/>
                  </a:lnTo>
                  <a:lnTo>
                    <a:pt x="3934" y="6016"/>
                  </a:lnTo>
                  <a:lnTo>
                    <a:pt x="3934" y="6041"/>
                  </a:lnTo>
                  <a:lnTo>
                    <a:pt x="3934" y="6066"/>
                  </a:lnTo>
                  <a:lnTo>
                    <a:pt x="3934" y="6091"/>
                  </a:lnTo>
                  <a:lnTo>
                    <a:pt x="3934" y="6115"/>
                  </a:lnTo>
                  <a:lnTo>
                    <a:pt x="3934" y="6140"/>
                  </a:lnTo>
                  <a:lnTo>
                    <a:pt x="3934" y="6165"/>
                  </a:lnTo>
                  <a:lnTo>
                    <a:pt x="3934" y="6183"/>
                  </a:lnTo>
                  <a:lnTo>
                    <a:pt x="3933" y="6202"/>
                  </a:lnTo>
                  <a:lnTo>
                    <a:pt x="3931" y="6222"/>
                  </a:lnTo>
                  <a:lnTo>
                    <a:pt x="3929" y="6242"/>
                  </a:lnTo>
                  <a:lnTo>
                    <a:pt x="3925" y="6262"/>
                  </a:lnTo>
                  <a:lnTo>
                    <a:pt x="3922" y="6284"/>
                  </a:lnTo>
                  <a:lnTo>
                    <a:pt x="3919" y="6305"/>
                  </a:lnTo>
                  <a:lnTo>
                    <a:pt x="3916" y="6325"/>
                  </a:lnTo>
                  <a:lnTo>
                    <a:pt x="3884" y="6369"/>
                  </a:lnTo>
                  <a:lnTo>
                    <a:pt x="3852" y="6413"/>
                  </a:lnTo>
                  <a:lnTo>
                    <a:pt x="3820" y="6457"/>
                  </a:lnTo>
                  <a:lnTo>
                    <a:pt x="3788" y="6502"/>
                  </a:lnTo>
                  <a:lnTo>
                    <a:pt x="3756" y="6547"/>
                  </a:lnTo>
                  <a:lnTo>
                    <a:pt x="3724" y="6593"/>
                  </a:lnTo>
                  <a:lnTo>
                    <a:pt x="3692" y="6639"/>
                  </a:lnTo>
                  <a:lnTo>
                    <a:pt x="3660" y="6685"/>
                  </a:lnTo>
                  <a:lnTo>
                    <a:pt x="3660" y="6689"/>
                  </a:lnTo>
                  <a:lnTo>
                    <a:pt x="3660" y="6692"/>
                  </a:lnTo>
                  <a:lnTo>
                    <a:pt x="3660" y="6697"/>
                  </a:lnTo>
                  <a:lnTo>
                    <a:pt x="3659" y="6701"/>
                  </a:lnTo>
                  <a:lnTo>
                    <a:pt x="3657" y="6705"/>
                  </a:lnTo>
                  <a:lnTo>
                    <a:pt x="3656" y="6710"/>
                  </a:lnTo>
                  <a:lnTo>
                    <a:pt x="3653" y="6716"/>
                  </a:lnTo>
                  <a:lnTo>
                    <a:pt x="3650" y="6723"/>
                  </a:lnTo>
                  <a:lnTo>
                    <a:pt x="3647" y="6726"/>
                  </a:lnTo>
                  <a:lnTo>
                    <a:pt x="3644" y="6730"/>
                  </a:lnTo>
                  <a:lnTo>
                    <a:pt x="3639" y="6734"/>
                  </a:lnTo>
                  <a:lnTo>
                    <a:pt x="3635" y="6737"/>
                  </a:lnTo>
                  <a:lnTo>
                    <a:pt x="3631" y="6740"/>
                  </a:lnTo>
                  <a:lnTo>
                    <a:pt x="3625" y="6745"/>
                  </a:lnTo>
                  <a:lnTo>
                    <a:pt x="3619" y="6748"/>
                  </a:lnTo>
                  <a:lnTo>
                    <a:pt x="3613" y="6751"/>
                  </a:lnTo>
                  <a:lnTo>
                    <a:pt x="3591" y="6787"/>
                  </a:lnTo>
                  <a:lnTo>
                    <a:pt x="3569" y="6822"/>
                  </a:lnTo>
                  <a:lnTo>
                    <a:pt x="3545" y="6858"/>
                  </a:lnTo>
                  <a:lnTo>
                    <a:pt x="3522" y="6892"/>
                  </a:lnTo>
                  <a:lnTo>
                    <a:pt x="3497" y="6926"/>
                  </a:lnTo>
                  <a:lnTo>
                    <a:pt x="3473" y="6960"/>
                  </a:lnTo>
                  <a:lnTo>
                    <a:pt x="3448" y="6993"/>
                  </a:lnTo>
                  <a:lnTo>
                    <a:pt x="3424" y="7025"/>
                  </a:lnTo>
                  <a:lnTo>
                    <a:pt x="3409" y="7057"/>
                  </a:lnTo>
                  <a:lnTo>
                    <a:pt x="3395" y="7089"/>
                  </a:lnTo>
                  <a:lnTo>
                    <a:pt x="3380" y="7122"/>
                  </a:lnTo>
                  <a:lnTo>
                    <a:pt x="3365" y="7154"/>
                  </a:lnTo>
                  <a:lnTo>
                    <a:pt x="3350" y="7187"/>
                  </a:lnTo>
                  <a:lnTo>
                    <a:pt x="3334" y="7221"/>
                  </a:lnTo>
                  <a:lnTo>
                    <a:pt x="3318" y="7255"/>
                  </a:lnTo>
                  <a:lnTo>
                    <a:pt x="3301" y="7291"/>
                  </a:lnTo>
                  <a:lnTo>
                    <a:pt x="3289" y="7326"/>
                  </a:lnTo>
                  <a:lnTo>
                    <a:pt x="3279" y="7361"/>
                  </a:lnTo>
                  <a:lnTo>
                    <a:pt x="3268" y="7396"/>
                  </a:lnTo>
                  <a:lnTo>
                    <a:pt x="3256" y="7433"/>
                  </a:lnTo>
                  <a:lnTo>
                    <a:pt x="3245" y="7468"/>
                  </a:lnTo>
                  <a:lnTo>
                    <a:pt x="3233" y="7503"/>
                  </a:lnTo>
                  <a:lnTo>
                    <a:pt x="3220" y="7538"/>
                  </a:lnTo>
                  <a:lnTo>
                    <a:pt x="3206" y="7574"/>
                  </a:lnTo>
                  <a:lnTo>
                    <a:pt x="3203" y="7591"/>
                  </a:lnTo>
                  <a:lnTo>
                    <a:pt x="3199" y="7610"/>
                  </a:lnTo>
                  <a:lnTo>
                    <a:pt x="3195" y="7627"/>
                  </a:lnTo>
                  <a:lnTo>
                    <a:pt x="3192" y="7645"/>
                  </a:lnTo>
                  <a:lnTo>
                    <a:pt x="3188" y="7663"/>
                  </a:lnTo>
                  <a:lnTo>
                    <a:pt x="3185" y="7680"/>
                  </a:lnTo>
                  <a:lnTo>
                    <a:pt x="3182" y="7698"/>
                  </a:lnTo>
                  <a:lnTo>
                    <a:pt x="3177" y="7715"/>
                  </a:lnTo>
                  <a:lnTo>
                    <a:pt x="3177" y="7748"/>
                  </a:lnTo>
                  <a:lnTo>
                    <a:pt x="3177" y="7781"/>
                  </a:lnTo>
                  <a:lnTo>
                    <a:pt x="3178" y="7815"/>
                  </a:lnTo>
                  <a:lnTo>
                    <a:pt x="3178" y="7850"/>
                  </a:lnTo>
                  <a:lnTo>
                    <a:pt x="3179" y="7884"/>
                  </a:lnTo>
                  <a:lnTo>
                    <a:pt x="3182" y="7919"/>
                  </a:lnTo>
                  <a:lnTo>
                    <a:pt x="3184" y="7954"/>
                  </a:lnTo>
                  <a:lnTo>
                    <a:pt x="3187" y="7990"/>
                  </a:lnTo>
                  <a:lnTo>
                    <a:pt x="3191" y="8007"/>
                  </a:lnTo>
                  <a:lnTo>
                    <a:pt x="3195" y="8026"/>
                  </a:lnTo>
                  <a:lnTo>
                    <a:pt x="3201" y="8044"/>
                  </a:lnTo>
                  <a:lnTo>
                    <a:pt x="3207" y="8061"/>
                  </a:lnTo>
                  <a:lnTo>
                    <a:pt x="3214" y="8079"/>
                  </a:lnTo>
                  <a:lnTo>
                    <a:pt x="3220" y="8096"/>
                  </a:lnTo>
                  <a:lnTo>
                    <a:pt x="3227" y="8114"/>
                  </a:lnTo>
                  <a:lnTo>
                    <a:pt x="3234" y="8132"/>
                  </a:lnTo>
                  <a:lnTo>
                    <a:pt x="3266" y="8172"/>
                  </a:lnTo>
                  <a:lnTo>
                    <a:pt x="3298" y="8211"/>
                  </a:lnTo>
                  <a:lnTo>
                    <a:pt x="3330" y="8253"/>
                  </a:lnTo>
                  <a:lnTo>
                    <a:pt x="3362" y="8293"/>
                  </a:lnTo>
                  <a:lnTo>
                    <a:pt x="3394" y="8336"/>
                  </a:lnTo>
                  <a:lnTo>
                    <a:pt x="3426" y="8378"/>
                  </a:lnTo>
                  <a:lnTo>
                    <a:pt x="3458" y="8420"/>
                  </a:lnTo>
                  <a:lnTo>
                    <a:pt x="3490" y="8463"/>
                  </a:lnTo>
                  <a:lnTo>
                    <a:pt x="3522" y="8509"/>
                  </a:lnTo>
                  <a:lnTo>
                    <a:pt x="3554" y="8555"/>
                  </a:lnTo>
                  <a:lnTo>
                    <a:pt x="3586" y="8602"/>
                  </a:lnTo>
                  <a:lnTo>
                    <a:pt x="3617" y="8649"/>
                  </a:lnTo>
                  <a:lnTo>
                    <a:pt x="3649" y="8695"/>
                  </a:lnTo>
                  <a:lnTo>
                    <a:pt x="3681" y="8743"/>
                  </a:lnTo>
                  <a:lnTo>
                    <a:pt x="3713" y="8791"/>
                  </a:lnTo>
                  <a:lnTo>
                    <a:pt x="3745" y="8841"/>
                  </a:lnTo>
                  <a:lnTo>
                    <a:pt x="3834" y="9011"/>
                  </a:lnTo>
                  <a:lnTo>
                    <a:pt x="3922" y="9183"/>
                  </a:lnTo>
                  <a:lnTo>
                    <a:pt x="4011" y="9355"/>
                  </a:lnTo>
                  <a:lnTo>
                    <a:pt x="4100" y="9527"/>
                  </a:lnTo>
                  <a:lnTo>
                    <a:pt x="4189" y="9700"/>
                  </a:lnTo>
                  <a:lnTo>
                    <a:pt x="4277" y="9874"/>
                  </a:lnTo>
                  <a:lnTo>
                    <a:pt x="4366" y="10048"/>
                  </a:lnTo>
                  <a:lnTo>
                    <a:pt x="4455" y="10222"/>
                  </a:lnTo>
                  <a:lnTo>
                    <a:pt x="4455" y="10233"/>
                  </a:lnTo>
                  <a:lnTo>
                    <a:pt x="4455" y="10243"/>
                  </a:lnTo>
                  <a:lnTo>
                    <a:pt x="4455" y="10254"/>
                  </a:lnTo>
                  <a:lnTo>
                    <a:pt x="4455" y="10266"/>
                  </a:lnTo>
                  <a:lnTo>
                    <a:pt x="4455" y="10277"/>
                  </a:lnTo>
                  <a:lnTo>
                    <a:pt x="4455" y="10289"/>
                  </a:lnTo>
                  <a:lnTo>
                    <a:pt x="4455" y="10302"/>
                  </a:lnTo>
                  <a:lnTo>
                    <a:pt x="4455" y="10316"/>
                  </a:lnTo>
                  <a:lnTo>
                    <a:pt x="4440" y="10334"/>
                  </a:lnTo>
                  <a:lnTo>
                    <a:pt x="4425" y="10352"/>
                  </a:lnTo>
                  <a:lnTo>
                    <a:pt x="4409" y="10369"/>
                  </a:lnTo>
                  <a:lnTo>
                    <a:pt x="4392" y="10387"/>
                  </a:lnTo>
                  <a:lnTo>
                    <a:pt x="4375" y="10404"/>
                  </a:lnTo>
                  <a:lnTo>
                    <a:pt x="4357" y="10422"/>
                  </a:lnTo>
                  <a:lnTo>
                    <a:pt x="4339" y="10441"/>
                  </a:lnTo>
                  <a:lnTo>
                    <a:pt x="4322" y="10458"/>
                  </a:lnTo>
                  <a:lnTo>
                    <a:pt x="4304" y="10486"/>
                  </a:lnTo>
                  <a:lnTo>
                    <a:pt x="4286" y="10514"/>
                  </a:lnTo>
                  <a:lnTo>
                    <a:pt x="4268" y="10543"/>
                  </a:lnTo>
                  <a:lnTo>
                    <a:pt x="4250" y="10572"/>
                  </a:lnTo>
                  <a:lnTo>
                    <a:pt x="4232" y="10599"/>
                  </a:lnTo>
                  <a:lnTo>
                    <a:pt x="4211" y="10628"/>
                  </a:lnTo>
                  <a:lnTo>
                    <a:pt x="4192" y="10656"/>
                  </a:lnTo>
                  <a:lnTo>
                    <a:pt x="4171" y="10685"/>
                  </a:lnTo>
                  <a:lnTo>
                    <a:pt x="4163" y="10688"/>
                  </a:lnTo>
                  <a:lnTo>
                    <a:pt x="4157" y="10692"/>
                  </a:lnTo>
                  <a:lnTo>
                    <a:pt x="4149" y="10695"/>
                  </a:lnTo>
                  <a:lnTo>
                    <a:pt x="4142" y="10700"/>
                  </a:lnTo>
                  <a:lnTo>
                    <a:pt x="4136" y="10705"/>
                  </a:lnTo>
                  <a:lnTo>
                    <a:pt x="4128" y="10710"/>
                  </a:lnTo>
                  <a:lnTo>
                    <a:pt x="4121" y="10716"/>
                  </a:lnTo>
                  <a:lnTo>
                    <a:pt x="4114" y="10722"/>
                  </a:lnTo>
                  <a:close/>
                  <a:moveTo>
                    <a:pt x="4048" y="11933"/>
                  </a:moveTo>
                  <a:lnTo>
                    <a:pt x="4048" y="11933"/>
                  </a:lnTo>
                  <a:lnTo>
                    <a:pt x="4048" y="11932"/>
                  </a:lnTo>
                  <a:lnTo>
                    <a:pt x="4047" y="11930"/>
                  </a:lnTo>
                  <a:lnTo>
                    <a:pt x="4047" y="11927"/>
                  </a:lnTo>
                  <a:lnTo>
                    <a:pt x="4046" y="11924"/>
                  </a:lnTo>
                  <a:lnTo>
                    <a:pt x="4044" y="11921"/>
                  </a:lnTo>
                  <a:lnTo>
                    <a:pt x="4042" y="11918"/>
                  </a:lnTo>
                  <a:lnTo>
                    <a:pt x="4038" y="11914"/>
                  </a:lnTo>
                  <a:lnTo>
                    <a:pt x="4078" y="11900"/>
                  </a:lnTo>
                  <a:lnTo>
                    <a:pt x="4118" y="11886"/>
                  </a:lnTo>
                  <a:lnTo>
                    <a:pt x="4159" y="11871"/>
                  </a:lnTo>
                  <a:lnTo>
                    <a:pt x="4201" y="11856"/>
                  </a:lnTo>
                  <a:lnTo>
                    <a:pt x="4242" y="11841"/>
                  </a:lnTo>
                  <a:lnTo>
                    <a:pt x="4284" y="11825"/>
                  </a:lnTo>
                  <a:lnTo>
                    <a:pt x="4327" y="11808"/>
                  </a:lnTo>
                  <a:lnTo>
                    <a:pt x="4369" y="11791"/>
                  </a:lnTo>
                  <a:lnTo>
                    <a:pt x="4398" y="11783"/>
                  </a:lnTo>
                  <a:lnTo>
                    <a:pt x="4428" y="11777"/>
                  </a:lnTo>
                  <a:lnTo>
                    <a:pt x="4458" y="11770"/>
                  </a:lnTo>
                  <a:lnTo>
                    <a:pt x="4489" y="11761"/>
                  </a:lnTo>
                  <a:lnTo>
                    <a:pt x="4520" y="11754"/>
                  </a:lnTo>
                  <a:lnTo>
                    <a:pt x="4552" y="11745"/>
                  </a:lnTo>
                  <a:lnTo>
                    <a:pt x="4584" y="11735"/>
                  </a:lnTo>
                  <a:lnTo>
                    <a:pt x="4616" y="11725"/>
                  </a:lnTo>
                  <a:lnTo>
                    <a:pt x="4626" y="11725"/>
                  </a:lnTo>
                  <a:lnTo>
                    <a:pt x="4637" y="11725"/>
                  </a:lnTo>
                  <a:lnTo>
                    <a:pt x="4647" y="11726"/>
                  </a:lnTo>
                  <a:lnTo>
                    <a:pt x="4658" y="11726"/>
                  </a:lnTo>
                  <a:lnTo>
                    <a:pt x="4668" y="11727"/>
                  </a:lnTo>
                  <a:lnTo>
                    <a:pt x="4679" y="11729"/>
                  </a:lnTo>
                  <a:lnTo>
                    <a:pt x="4689" y="11731"/>
                  </a:lnTo>
                  <a:lnTo>
                    <a:pt x="4700" y="11734"/>
                  </a:lnTo>
                  <a:lnTo>
                    <a:pt x="4700" y="11738"/>
                  </a:lnTo>
                  <a:lnTo>
                    <a:pt x="4699" y="11742"/>
                  </a:lnTo>
                  <a:lnTo>
                    <a:pt x="4697" y="11745"/>
                  </a:lnTo>
                  <a:lnTo>
                    <a:pt x="4695" y="11748"/>
                  </a:lnTo>
                  <a:lnTo>
                    <a:pt x="4691" y="11753"/>
                  </a:lnTo>
                  <a:lnTo>
                    <a:pt x="4688" y="11756"/>
                  </a:lnTo>
                  <a:lnTo>
                    <a:pt x="4685" y="11759"/>
                  </a:lnTo>
                  <a:lnTo>
                    <a:pt x="4682" y="11763"/>
                  </a:lnTo>
                  <a:lnTo>
                    <a:pt x="4604" y="11785"/>
                  </a:lnTo>
                  <a:lnTo>
                    <a:pt x="4525" y="11805"/>
                  </a:lnTo>
                  <a:lnTo>
                    <a:pt x="4447" y="11826"/>
                  </a:lnTo>
                  <a:lnTo>
                    <a:pt x="4368" y="11847"/>
                  </a:lnTo>
                  <a:lnTo>
                    <a:pt x="4289" y="11869"/>
                  </a:lnTo>
                  <a:lnTo>
                    <a:pt x="4209" y="11890"/>
                  </a:lnTo>
                  <a:lnTo>
                    <a:pt x="4129" y="11911"/>
                  </a:lnTo>
                  <a:lnTo>
                    <a:pt x="4048" y="11933"/>
                  </a:lnTo>
                  <a:close/>
                  <a:moveTo>
                    <a:pt x="4019" y="11857"/>
                  </a:moveTo>
                  <a:lnTo>
                    <a:pt x="4045" y="11843"/>
                  </a:lnTo>
                  <a:lnTo>
                    <a:pt x="4070" y="11827"/>
                  </a:lnTo>
                  <a:lnTo>
                    <a:pt x="4097" y="11811"/>
                  </a:lnTo>
                  <a:lnTo>
                    <a:pt x="4125" y="11794"/>
                  </a:lnTo>
                  <a:lnTo>
                    <a:pt x="4153" y="11778"/>
                  </a:lnTo>
                  <a:lnTo>
                    <a:pt x="4180" y="11760"/>
                  </a:lnTo>
                  <a:lnTo>
                    <a:pt x="4208" y="11743"/>
                  </a:lnTo>
                  <a:lnTo>
                    <a:pt x="4237" y="11725"/>
                  </a:lnTo>
                  <a:lnTo>
                    <a:pt x="4258" y="11717"/>
                  </a:lnTo>
                  <a:lnTo>
                    <a:pt x="4280" y="11709"/>
                  </a:lnTo>
                  <a:lnTo>
                    <a:pt x="4301" y="11700"/>
                  </a:lnTo>
                  <a:lnTo>
                    <a:pt x="4323" y="11691"/>
                  </a:lnTo>
                  <a:lnTo>
                    <a:pt x="4346" y="11681"/>
                  </a:lnTo>
                  <a:lnTo>
                    <a:pt x="4368" y="11670"/>
                  </a:lnTo>
                  <a:lnTo>
                    <a:pt x="4393" y="11660"/>
                  </a:lnTo>
                  <a:lnTo>
                    <a:pt x="4416" y="11649"/>
                  </a:lnTo>
                  <a:lnTo>
                    <a:pt x="4434" y="11649"/>
                  </a:lnTo>
                  <a:lnTo>
                    <a:pt x="4452" y="11649"/>
                  </a:lnTo>
                  <a:lnTo>
                    <a:pt x="4469" y="11649"/>
                  </a:lnTo>
                  <a:lnTo>
                    <a:pt x="4488" y="11649"/>
                  </a:lnTo>
                  <a:lnTo>
                    <a:pt x="4506" y="11649"/>
                  </a:lnTo>
                  <a:lnTo>
                    <a:pt x="4523" y="11649"/>
                  </a:lnTo>
                  <a:lnTo>
                    <a:pt x="4541" y="11649"/>
                  </a:lnTo>
                  <a:lnTo>
                    <a:pt x="4558" y="11649"/>
                  </a:lnTo>
                  <a:lnTo>
                    <a:pt x="4562" y="11650"/>
                  </a:lnTo>
                  <a:lnTo>
                    <a:pt x="4566" y="11651"/>
                  </a:lnTo>
                  <a:lnTo>
                    <a:pt x="4569" y="11652"/>
                  </a:lnTo>
                  <a:lnTo>
                    <a:pt x="4573" y="11655"/>
                  </a:lnTo>
                  <a:lnTo>
                    <a:pt x="4576" y="11658"/>
                  </a:lnTo>
                  <a:lnTo>
                    <a:pt x="4579" y="11661"/>
                  </a:lnTo>
                  <a:lnTo>
                    <a:pt x="4584" y="11665"/>
                  </a:lnTo>
                  <a:lnTo>
                    <a:pt x="4587" y="11668"/>
                  </a:lnTo>
                  <a:lnTo>
                    <a:pt x="4584" y="11671"/>
                  </a:lnTo>
                  <a:lnTo>
                    <a:pt x="4579" y="11676"/>
                  </a:lnTo>
                  <a:lnTo>
                    <a:pt x="4576" y="11679"/>
                  </a:lnTo>
                  <a:lnTo>
                    <a:pt x="4573" y="11682"/>
                  </a:lnTo>
                  <a:lnTo>
                    <a:pt x="4569" y="11686"/>
                  </a:lnTo>
                  <a:lnTo>
                    <a:pt x="4566" y="11690"/>
                  </a:lnTo>
                  <a:lnTo>
                    <a:pt x="4562" y="11693"/>
                  </a:lnTo>
                  <a:lnTo>
                    <a:pt x="4558" y="11696"/>
                  </a:lnTo>
                  <a:lnTo>
                    <a:pt x="4495" y="11717"/>
                  </a:lnTo>
                  <a:lnTo>
                    <a:pt x="4431" y="11739"/>
                  </a:lnTo>
                  <a:lnTo>
                    <a:pt x="4367" y="11760"/>
                  </a:lnTo>
                  <a:lnTo>
                    <a:pt x="4303" y="11781"/>
                  </a:lnTo>
                  <a:lnTo>
                    <a:pt x="4239" y="11803"/>
                  </a:lnTo>
                  <a:lnTo>
                    <a:pt x="4175" y="11824"/>
                  </a:lnTo>
                  <a:lnTo>
                    <a:pt x="4112" y="11845"/>
                  </a:lnTo>
                  <a:lnTo>
                    <a:pt x="4048" y="11867"/>
                  </a:lnTo>
                  <a:lnTo>
                    <a:pt x="4044" y="11867"/>
                  </a:lnTo>
                  <a:lnTo>
                    <a:pt x="4041" y="11867"/>
                  </a:lnTo>
                  <a:lnTo>
                    <a:pt x="4037" y="11867"/>
                  </a:lnTo>
                  <a:lnTo>
                    <a:pt x="4033" y="11866"/>
                  </a:lnTo>
                  <a:lnTo>
                    <a:pt x="4030" y="11865"/>
                  </a:lnTo>
                  <a:lnTo>
                    <a:pt x="4027" y="11862"/>
                  </a:lnTo>
                  <a:lnTo>
                    <a:pt x="4022" y="11860"/>
                  </a:lnTo>
                  <a:lnTo>
                    <a:pt x="4019" y="11857"/>
                  </a:lnTo>
                  <a:close/>
                  <a:moveTo>
                    <a:pt x="5798" y="11404"/>
                  </a:moveTo>
                  <a:lnTo>
                    <a:pt x="5809" y="11396"/>
                  </a:lnTo>
                  <a:lnTo>
                    <a:pt x="5819" y="11389"/>
                  </a:lnTo>
                  <a:lnTo>
                    <a:pt x="5830" y="11381"/>
                  </a:lnTo>
                  <a:lnTo>
                    <a:pt x="5842" y="11374"/>
                  </a:lnTo>
                  <a:lnTo>
                    <a:pt x="5853" y="11365"/>
                  </a:lnTo>
                  <a:lnTo>
                    <a:pt x="5865" y="11357"/>
                  </a:lnTo>
                  <a:lnTo>
                    <a:pt x="5878" y="11347"/>
                  </a:lnTo>
                  <a:lnTo>
                    <a:pt x="5892" y="11338"/>
                  </a:lnTo>
                  <a:lnTo>
                    <a:pt x="5921" y="11323"/>
                  </a:lnTo>
                  <a:lnTo>
                    <a:pt x="5949" y="11309"/>
                  </a:lnTo>
                  <a:lnTo>
                    <a:pt x="5978" y="11295"/>
                  </a:lnTo>
                  <a:lnTo>
                    <a:pt x="6007" y="11280"/>
                  </a:lnTo>
                  <a:lnTo>
                    <a:pt x="6036" y="11266"/>
                  </a:lnTo>
                  <a:lnTo>
                    <a:pt x="6067" y="11252"/>
                  </a:lnTo>
                  <a:lnTo>
                    <a:pt x="6097" y="11238"/>
                  </a:lnTo>
                  <a:lnTo>
                    <a:pt x="6129" y="11223"/>
                  </a:lnTo>
                  <a:lnTo>
                    <a:pt x="6133" y="11223"/>
                  </a:lnTo>
                  <a:lnTo>
                    <a:pt x="6137" y="11223"/>
                  </a:lnTo>
                  <a:lnTo>
                    <a:pt x="6143" y="11223"/>
                  </a:lnTo>
                  <a:lnTo>
                    <a:pt x="6149" y="11223"/>
                  </a:lnTo>
                  <a:lnTo>
                    <a:pt x="6155" y="11223"/>
                  </a:lnTo>
                  <a:lnTo>
                    <a:pt x="6162" y="11223"/>
                  </a:lnTo>
                  <a:lnTo>
                    <a:pt x="6169" y="11223"/>
                  </a:lnTo>
                  <a:lnTo>
                    <a:pt x="6176" y="11223"/>
                  </a:lnTo>
                  <a:lnTo>
                    <a:pt x="6180" y="11225"/>
                  </a:lnTo>
                  <a:lnTo>
                    <a:pt x="6183" y="11226"/>
                  </a:lnTo>
                  <a:lnTo>
                    <a:pt x="6187" y="11228"/>
                  </a:lnTo>
                  <a:lnTo>
                    <a:pt x="6192" y="11230"/>
                  </a:lnTo>
                  <a:lnTo>
                    <a:pt x="6196" y="11233"/>
                  </a:lnTo>
                  <a:lnTo>
                    <a:pt x="6201" y="11236"/>
                  </a:lnTo>
                  <a:lnTo>
                    <a:pt x="6207" y="11239"/>
                  </a:lnTo>
                  <a:lnTo>
                    <a:pt x="6214" y="11243"/>
                  </a:lnTo>
                  <a:lnTo>
                    <a:pt x="6213" y="11246"/>
                  </a:lnTo>
                  <a:lnTo>
                    <a:pt x="6212" y="11250"/>
                  </a:lnTo>
                  <a:lnTo>
                    <a:pt x="6210" y="11253"/>
                  </a:lnTo>
                  <a:lnTo>
                    <a:pt x="6208" y="11257"/>
                  </a:lnTo>
                  <a:lnTo>
                    <a:pt x="6204" y="11261"/>
                  </a:lnTo>
                  <a:lnTo>
                    <a:pt x="6201" y="11264"/>
                  </a:lnTo>
                  <a:lnTo>
                    <a:pt x="6198" y="11267"/>
                  </a:lnTo>
                  <a:lnTo>
                    <a:pt x="6195" y="11271"/>
                  </a:lnTo>
                  <a:lnTo>
                    <a:pt x="6152" y="11289"/>
                  </a:lnTo>
                  <a:lnTo>
                    <a:pt x="6109" y="11307"/>
                  </a:lnTo>
                  <a:lnTo>
                    <a:pt x="6067" y="11325"/>
                  </a:lnTo>
                  <a:lnTo>
                    <a:pt x="6023" y="11342"/>
                  </a:lnTo>
                  <a:lnTo>
                    <a:pt x="5979" y="11360"/>
                  </a:lnTo>
                  <a:lnTo>
                    <a:pt x="5936" y="11377"/>
                  </a:lnTo>
                  <a:lnTo>
                    <a:pt x="5891" y="11395"/>
                  </a:lnTo>
                  <a:lnTo>
                    <a:pt x="5845" y="11413"/>
                  </a:lnTo>
                  <a:lnTo>
                    <a:pt x="5841" y="11413"/>
                  </a:lnTo>
                  <a:lnTo>
                    <a:pt x="5836" y="11412"/>
                  </a:lnTo>
                  <a:lnTo>
                    <a:pt x="5831" y="11412"/>
                  </a:lnTo>
                  <a:lnTo>
                    <a:pt x="5825" y="11411"/>
                  </a:lnTo>
                  <a:lnTo>
                    <a:pt x="5818" y="11410"/>
                  </a:lnTo>
                  <a:lnTo>
                    <a:pt x="5812" y="11409"/>
                  </a:lnTo>
                  <a:lnTo>
                    <a:pt x="5804" y="11407"/>
                  </a:lnTo>
                  <a:lnTo>
                    <a:pt x="5798" y="11404"/>
                  </a:lnTo>
                  <a:close/>
                  <a:moveTo>
                    <a:pt x="9032" y="9682"/>
                  </a:moveTo>
                  <a:lnTo>
                    <a:pt x="9029" y="9682"/>
                  </a:lnTo>
                  <a:lnTo>
                    <a:pt x="9026" y="9681"/>
                  </a:lnTo>
                  <a:lnTo>
                    <a:pt x="9021" y="9679"/>
                  </a:lnTo>
                  <a:lnTo>
                    <a:pt x="9018" y="9677"/>
                  </a:lnTo>
                  <a:lnTo>
                    <a:pt x="9015" y="9674"/>
                  </a:lnTo>
                  <a:lnTo>
                    <a:pt x="9011" y="9670"/>
                  </a:lnTo>
                  <a:lnTo>
                    <a:pt x="9007" y="9667"/>
                  </a:lnTo>
                  <a:lnTo>
                    <a:pt x="9004" y="9664"/>
                  </a:lnTo>
                  <a:lnTo>
                    <a:pt x="9026" y="9657"/>
                  </a:lnTo>
                  <a:lnTo>
                    <a:pt x="9048" y="9649"/>
                  </a:lnTo>
                  <a:lnTo>
                    <a:pt x="9071" y="9642"/>
                  </a:lnTo>
                  <a:lnTo>
                    <a:pt x="9095" y="9634"/>
                  </a:lnTo>
                  <a:lnTo>
                    <a:pt x="9119" y="9626"/>
                  </a:lnTo>
                  <a:lnTo>
                    <a:pt x="9143" y="9617"/>
                  </a:lnTo>
                  <a:lnTo>
                    <a:pt x="9169" y="9607"/>
                  </a:lnTo>
                  <a:lnTo>
                    <a:pt x="9193" y="9598"/>
                  </a:lnTo>
                  <a:lnTo>
                    <a:pt x="9210" y="9598"/>
                  </a:lnTo>
                  <a:lnTo>
                    <a:pt x="9228" y="9597"/>
                  </a:lnTo>
                  <a:lnTo>
                    <a:pt x="9246" y="9597"/>
                  </a:lnTo>
                  <a:lnTo>
                    <a:pt x="9264" y="9596"/>
                  </a:lnTo>
                  <a:lnTo>
                    <a:pt x="9282" y="9595"/>
                  </a:lnTo>
                  <a:lnTo>
                    <a:pt x="9300" y="9594"/>
                  </a:lnTo>
                  <a:lnTo>
                    <a:pt x="9317" y="9591"/>
                  </a:lnTo>
                  <a:lnTo>
                    <a:pt x="9335" y="9588"/>
                  </a:lnTo>
                  <a:lnTo>
                    <a:pt x="9324" y="9591"/>
                  </a:lnTo>
                  <a:lnTo>
                    <a:pt x="9314" y="9597"/>
                  </a:lnTo>
                  <a:lnTo>
                    <a:pt x="9303" y="9602"/>
                  </a:lnTo>
                  <a:lnTo>
                    <a:pt x="9292" y="9609"/>
                  </a:lnTo>
                  <a:lnTo>
                    <a:pt x="9282" y="9615"/>
                  </a:lnTo>
                  <a:lnTo>
                    <a:pt x="9271" y="9621"/>
                  </a:lnTo>
                  <a:lnTo>
                    <a:pt x="9260" y="9628"/>
                  </a:lnTo>
                  <a:lnTo>
                    <a:pt x="9250" y="9635"/>
                  </a:lnTo>
                  <a:lnTo>
                    <a:pt x="9239" y="9635"/>
                  </a:lnTo>
                  <a:lnTo>
                    <a:pt x="9227" y="9635"/>
                  </a:lnTo>
                  <a:lnTo>
                    <a:pt x="9214" y="9635"/>
                  </a:lnTo>
                  <a:lnTo>
                    <a:pt x="9202" y="9636"/>
                  </a:lnTo>
                  <a:lnTo>
                    <a:pt x="9188" y="9637"/>
                  </a:lnTo>
                  <a:lnTo>
                    <a:pt x="9174" y="9639"/>
                  </a:lnTo>
                  <a:lnTo>
                    <a:pt x="9160" y="9642"/>
                  </a:lnTo>
                  <a:lnTo>
                    <a:pt x="9146" y="9645"/>
                  </a:lnTo>
                  <a:lnTo>
                    <a:pt x="9131" y="9648"/>
                  </a:lnTo>
                  <a:lnTo>
                    <a:pt x="9117" y="9652"/>
                  </a:lnTo>
                  <a:lnTo>
                    <a:pt x="9103" y="9655"/>
                  </a:lnTo>
                  <a:lnTo>
                    <a:pt x="9089" y="9660"/>
                  </a:lnTo>
                  <a:lnTo>
                    <a:pt x="9075" y="9665"/>
                  </a:lnTo>
                  <a:lnTo>
                    <a:pt x="9061" y="9670"/>
                  </a:lnTo>
                  <a:lnTo>
                    <a:pt x="9047" y="9676"/>
                  </a:lnTo>
                  <a:lnTo>
                    <a:pt x="9032" y="9682"/>
                  </a:lnTo>
                  <a:close/>
                  <a:moveTo>
                    <a:pt x="9533" y="9484"/>
                  </a:moveTo>
                  <a:lnTo>
                    <a:pt x="9541" y="9476"/>
                  </a:lnTo>
                  <a:lnTo>
                    <a:pt x="9547" y="9468"/>
                  </a:lnTo>
                  <a:lnTo>
                    <a:pt x="9555" y="9459"/>
                  </a:lnTo>
                  <a:lnTo>
                    <a:pt x="9563" y="9450"/>
                  </a:lnTo>
                  <a:lnTo>
                    <a:pt x="9571" y="9440"/>
                  </a:lnTo>
                  <a:lnTo>
                    <a:pt x="9580" y="9429"/>
                  </a:lnTo>
                  <a:lnTo>
                    <a:pt x="9589" y="9419"/>
                  </a:lnTo>
                  <a:lnTo>
                    <a:pt x="9600" y="9408"/>
                  </a:lnTo>
                  <a:lnTo>
                    <a:pt x="9603" y="9402"/>
                  </a:lnTo>
                  <a:lnTo>
                    <a:pt x="9607" y="9394"/>
                  </a:lnTo>
                  <a:lnTo>
                    <a:pt x="9610" y="9387"/>
                  </a:lnTo>
                  <a:lnTo>
                    <a:pt x="9613" y="9380"/>
                  </a:lnTo>
                  <a:lnTo>
                    <a:pt x="9618" y="9373"/>
                  </a:lnTo>
                  <a:lnTo>
                    <a:pt x="9621" y="9365"/>
                  </a:lnTo>
                  <a:lnTo>
                    <a:pt x="9624" y="9359"/>
                  </a:lnTo>
                  <a:lnTo>
                    <a:pt x="9628" y="9351"/>
                  </a:lnTo>
                  <a:lnTo>
                    <a:pt x="9628" y="9344"/>
                  </a:lnTo>
                  <a:lnTo>
                    <a:pt x="9628" y="9335"/>
                  </a:lnTo>
                  <a:lnTo>
                    <a:pt x="9628" y="9327"/>
                  </a:lnTo>
                  <a:lnTo>
                    <a:pt x="9629" y="9317"/>
                  </a:lnTo>
                  <a:lnTo>
                    <a:pt x="9631" y="9308"/>
                  </a:lnTo>
                  <a:lnTo>
                    <a:pt x="9632" y="9297"/>
                  </a:lnTo>
                  <a:lnTo>
                    <a:pt x="9635" y="9286"/>
                  </a:lnTo>
                  <a:lnTo>
                    <a:pt x="9638" y="9276"/>
                  </a:lnTo>
                  <a:lnTo>
                    <a:pt x="9638" y="9269"/>
                  </a:lnTo>
                  <a:lnTo>
                    <a:pt x="9637" y="9262"/>
                  </a:lnTo>
                  <a:lnTo>
                    <a:pt x="9637" y="9254"/>
                  </a:lnTo>
                  <a:lnTo>
                    <a:pt x="9636" y="9248"/>
                  </a:lnTo>
                  <a:lnTo>
                    <a:pt x="9635" y="9241"/>
                  </a:lnTo>
                  <a:lnTo>
                    <a:pt x="9634" y="9233"/>
                  </a:lnTo>
                  <a:lnTo>
                    <a:pt x="9632" y="9227"/>
                  </a:lnTo>
                  <a:lnTo>
                    <a:pt x="9628" y="9219"/>
                  </a:lnTo>
                  <a:lnTo>
                    <a:pt x="9639" y="9219"/>
                  </a:lnTo>
                  <a:lnTo>
                    <a:pt x="9650" y="9219"/>
                  </a:lnTo>
                  <a:lnTo>
                    <a:pt x="9660" y="9219"/>
                  </a:lnTo>
                  <a:lnTo>
                    <a:pt x="9671" y="9220"/>
                  </a:lnTo>
                  <a:lnTo>
                    <a:pt x="9682" y="9221"/>
                  </a:lnTo>
                  <a:lnTo>
                    <a:pt x="9691" y="9223"/>
                  </a:lnTo>
                  <a:lnTo>
                    <a:pt x="9702" y="9226"/>
                  </a:lnTo>
                  <a:lnTo>
                    <a:pt x="9713" y="9229"/>
                  </a:lnTo>
                  <a:lnTo>
                    <a:pt x="9734" y="9250"/>
                  </a:lnTo>
                  <a:lnTo>
                    <a:pt x="9755" y="9273"/>
                  </a:lnTo>
                  <a:lnTo>
                    <a:pt x="9777" y="9296"/>
                  </a:lnTo>
                  <a:lnTo>
                    <a:pt x="9798" y="9319"/>
                  </a:lnTo>
                  <a:lnTo>
                    <a:pt x="9819" y="9344"/>
                  </a:lnTo>
                  <a:lnTo>
                    <a:pt x="9841" y="9369"/>
                  </a:lnTo>
                  <a:lnTo>
                    <a:pt x="9862" y="9393"/>
                  </a:lnTo>
                  <a:lnTo>
                    <a:pt x="9883" y="9418"/>
                  </a:lnTo>
                  <a:lnTo>
                    <a:pt x="9883" y="9421"/>
                  </a:lnTo>
                  <a:lnTo>
                    <a:pt x="9881" y="9425"/>
                  </a:lnTo>
                  <a:lnTo>
                    <a:pt x="9880" y="9428"/>
                  </a:lnTo>
                  <a:lnTo>
                    <a:pt x="9877" y="9431"/>
                  </a:lnTo>
                  <a:lnTo>
                    <a:pt x="9875" y="9436"/>
                  </a:lnTo>
                  <a:lnTo>
                    <a:pt x="9872" y="9439"/>
                  </a:lnTo>
                  <a:lnTo>
                    <a:pt x="9868" y="9442"/>
                  </a:lnTo>
                  <a:lnTo>
                    <a:pt x="9864" y="9446"/>
                  </a:lnTo>
                  <a:lnTo>
                    <a:pt x="9832" y="9453"/>
                  </a:lnTo>
                  <a:lnTo>
                    <a:pt x="9800" y="9460"/>
                  </a:lnTo>
                  <a:lnTo>
                    <a:pt x="9768" y="9468"/>
                  </a:lnTo>
                  <a:lnTo>
                    <a:pt x="9736" y="9474"/>
                  </a:lnTo>
                  <a:lnTo>
                    <a:pt x="9702" y="9482"/>
                  </a:lnTo>
                  <a:lnTo>
                    <a:pt x="9669" y="9489"/>
                  </a:lnTo>
                  <a:lnTo>
                    <a:pt x="9635" y="9495"/>
                  </a:lnTo>
                  <a:lnTo>
                    <a:pt x="9600" y="9503"/>
                  </a:lnTo>
                  <a:lnTo>
                    <a:pt x="9592" y="9503"/>
                  </a:lnTo>
                  <a:lnTo>
                    <a:pt x="9586" y="9501"/>
                  </a:lnTo>
                  <a:lnTo>
                    <a:pt x="9578" y="9500"/>
                  </a:lnTo>
                  <a:lnTo>
                    <a:pt x="9570" y="9497"/>
                  </a:lnTo>
                  <a:lnTo>
                    <a:pt x="9562" y="9494"/>
                  </a:lnTo>
                  <a:lnTo>
                    <a:pt x="9553" y="9491"/>
                  </a:lnTo>
                  <a:lnTo>
                    <a:pt x="9544" y="9488"/>
                  </a:lnTo>
                  <a:lnTo>
                    <a:pt x="9533" y="9484"/>
                  </a:lnTo>
                  <a:close/>
                  <a:moveTo>
                    <a:pt x="10829" y="10741"/>
                  </a:moveTo>
                  <a:lnTo>
                    <a:pt x="10836" y="10738"/>
                  </a:lnTo>
                  <a:lnTo>
                    <a:pt x="10844" y="10734"/>
                  </a:lnTo>
                  <a:lnTo>
                    <a:pt x="10851" y="10731"/>
                  </a:lnTo>
                  <a:lnTo>
                    <a:pt x="10859" y="10726"/>
                  </a:lnTo>
                  <a:lnTo>
                    <a:pt x="10867" y="10721"/>
                  </a:lnTo>
                  <a:lnTo>
                    <a:pt x="10876" y="10717"/>
                  </a:lnTo>
                  <a:lnTo>
                    <a:pt x="10885" y="10710"/>
                  </a:lnTo>
                  <a:lnTo>
                    <a:pt x="10896" y="10704"/>
                  </a:lnTo>
                  <a:lnTo>
                    <a:pt x="10899" y="10704"/>
                  </a:lnTo>
                  <a:lnTo>
                    <a:pt x="10905" y="10704"/>
                  </a:lnTo>
                  <a:lnTo>
                    <a:pt x="10910" y="10704"/>
                  </a:lnTo>
                  <a:lnTo>
                    <a:pt x="10915" y="10705"/>
                  </a:lnTo>
                  <a:lnTo>
                    <a:pt x="10922" y="10706"/>
                  </a:lnTo>
                  <a:lnTo>
                    <a:pt x="10929" y="10707"/>
                  </a:lnTo>
                  <a:lnTo>
                    <a:pt x="10935" y="10710"/>
                  </a:lnTo>
                  <a:lnTo>
                    <a:pt x="10943" y="10714"/>
                  </a:lnTo>
                  <a:lnTo>
                    <a:pt x="10935" y="10717"/>
                  </a:lnTo>
                  <a:lnTo>
                    <a:pt x="10928" y="10720"/>
                  </a:lnTo>
                  <a:lnTo>
                    <a:pt x="10921" y="10724"/>
                  </a:lnTo>
                  <a:lnTo>
                    <a:pt x="10913" y="10729"/>
                  </a:lnTo>
                  <a:lnTo>
                    <a:pt x="10905" y="10733"/>
                  </a:lnTo>
                  <a:lnTo>
                    <a:pt x="10896" y="10738"/>
                  </a:lnTo>
                  <a:lnTo>
                    <a:pt x="10886" y="10745"/>
                  </a:lnTo>
                  <a:lnTo>
                    <a:pt x="10877" y="10751"/>
                  </a:lnTo>
                  <a:lnTo>
                    <a:pt x="10873" y="10751"/>
                  </a:lnTo>
                  <a:lnTo>
                    <a:pt x="10868" y="10751"/>
                  </a:lnTo>
                  <a:lnTo>
                    <a:pt x="10862" y="10751"/>
                  </a:lnTo>
                  <a:lnTo>
                    <a:pt x="10857" y="10750"/>
                  </a:lnTo>
                  <a:lnTo>
                    <a:pt x="10850" y="10749"/>
                  </a:lnTo>
                  <a:lnTo>
                    <a:pt x="10844" y="10747"/>
                  </a:lnTo>
                  <a:lnTo>
                    <a:pt x="10836" y="10745"/>
                  </a:lnTo>
                  <a:lnTo>
                    <a:pt x="10829" y="10741"/>
                  </a:lnTo>
                  <a:close/>
                  <a:moveTo>
                    <a:pt x="11085" y="10675"/>
                  </a:moveTo>
                  <a:lnTo>
                    <a:pt x="11092" y="10672"/>
                  </a:lnTo>
                  <a:lnTo>
                    <a:pt x="11101" y="10668"/>
                  </a:lnTo>
                  <a:lnTo>
                    <a:pt x="11109" y="10665"/>
                  </a:lnTo>
                  <a:lnTo>
                    <a:pt x="11119" y="10660"/>
                  </a:lnTo>
                  <a:lnTo>
                    <a:pt x="11129" y="10655"/>
                  </a:lnTo>
                  <a:lnTo>
                    <a:pt x="11139" y="10650"/>
                  </a:lnTo>
                  <a:lnTo>
                    <a:pt x="11150" y="10644"/>
                  </a:lnTo>
                  <a:lnTo>
                    <a:pt x="11161" y="10638"/>
                  </a:lnTo>
                  <a:lnTo>
                    <a:pt x="11168" y="10638"/>
                  </a:lnTo>
                  <a:lnTo>
                    <a:pt x="11176" y="10638"/>
                  </a:lnTo>
                  <a:lnTo>
                    <a:pt x="11185" y="10638"/>
                  </a:lnTo>
                  <a:lnTo>
                    <a:pt x="11195" y="10638"/>
                  </a:lnTo>
                  <a:lnTo>
                    <a:pt x="11204" y="10638"/>
                  </a:lnTo>
                  <a:lnTo>
                    <a:pt x="11215" y="10638"/>
                  </a:lnTo>
                  <a:lnTo>
                    <a:pt x="11226" y="10638"/>
                  </a:lnTo>
                  <a:lnTo>
                    <a:pt x="11236" y="10638"/>
                  </a:lnTo>
                  <a:lnTo>
                    <a:pt x="11232" y="10641"/>
                  </a:lnTo>
                  <a:lnTo>
                    <a:pt x="11227" y="10644"/>
                  </a:lnTo>
                  <a:lnTo>
                    <a:pt x="11221" y="10649"/>
                  </a:lnTo>
                  <a:lnTo>
                    <a:pt x="11216" y="10653"/>
                  </a:lnTo>
                  <a:lnTo>
                    <a:pt x="11210" y="10657"/>
                  </a:lnTo>
                  <a:lnTo>
                    <a:pt x="11202" y="10662"/>
                  </a:lnTo>
                  <a:lnTo>
                    <a:pt x="11196" y="10669"/>
                  </a:lnTo>
                  <a:lnTo>
                    <a:pt x="11188" y="10675"/>
                  </a:lnTo>
                  <a:lnTo>
                    <a:pt x="11185" y="10675"/>
                  </a:lnTo>
                  <a:lnTo>
                    <a:pt x="11180" y="10675"/>
                  </a:lnTo>
                  <a:lnTo>
                    <a:pt x="11175" y="10676"/>
                  </a:lnTo>
                  <a:lnTo>
                    <a:pt x="11168" y="10676"/>
                  </a:lnTo>
                  <a:lnTo>
                    <a:pt x="11162" y="10677"/>
                  </a:lnTo>
                  <a:lnTo>
                    <a:pt x="11155" y="10679"/>
                  </a:lnTo>
                  <a:lnTo>
                    <a:pt x="11149" y="10682"/>
                  </a:lnTo>
                  <a:lnTo>
                    <a:pt x="11141" y="10685"/>
                  </a:lnTo>
                  <a:lnTo>
                    <a:pt x="11134" y="10685"/>
                  </a:lnTo>
                  <a:lnTo>
                    <a:pt x="11128" y="10685"/>
                  </a:lnTo>
                  <a:lnTo>
                    <a:pt x="11120" y="10685"/>
                  </a:lnTo>
                  <a:lnTo>
                    <a:pt x="11113" y="10684"/>
                  </a:lnTo>
                  <a:lnTo>
                    <a:pt x="11106" y="10683"/>
                  </a:lnTo>
                  <a:lnTo>
                    <a:pt x="11099" y="10681"/>
                  </a:lnTo>
                  <a:lnTo>
                    <a:pt x="11091" y="10678"/>
                  </a:lnTo>
                  <a:lnTo>
                    <a:pt x="11085" y="10675"/>
                  </a:lnTo>
                  <a:close/>
                  <a:moveTo>
                    <a:pt x="0" y="13587"/>
                  </a:moveTo>
                  <a:lnTo>
                    <a:pt x="0" y="13584"/>
                  </a:lnTo>
                  <a:lnTo>
                    <a:pt x="1" y="13581"/>
                  </a:lnTo>
                  <a:lnTo>
                    <a:pt x="3" y="13577"/>
                  </a:lnTo>
                  <a:lnTo>
                    <a:pt x="5" y="13573"/>
                  </a:lnTo>
                  <a:lnTo>
                    <a:pt x="8" y="13570"/>
                  </a:lnTo>
                  <a:lnTo>
                    <a:pt x="12" y="13566"/>
                  </a:lnTo>
                  <a:lnTo>
                    <a:pt x="15" y="13563"/>
                  </a:lnTo>
                  <a:lnTo>
                    <a:pt x="19" y="13559"/>
                  </a:lnTo>
                  <a:lnTo>
                    <a:pt x="33" y="13556"/>
                  </a:lnTo>
                  <a:lnTo>
                    <a:pt x="47" y="13552"/>
                  </a:lnTo>
                  <a:lnTo>
                    <a:pt x="62" y="13548"/>
                  </a:lnTo>
                  <a:lnTo>
                    <a:pt x="77" y="13543"/>
                  </a:lnTo>
                  <a:lnTo>
                    <a:pt x="92" y="13539"/>
                  </a:lnTo>
                  <a:lnTo>
                    <a:pt x="108" y="13534"/>
                  </a:lnTo>
                  <a:lnTo>
                    <a:pt x="125" y="13529"/>
                  </a:lnTo>
                  <a:lnTo>
                    <a:pt x="142" y="13521"/>
                  </a:lnTo>
                  <a:lnTo>
                    <a:pt x="156" y="13521"/>
                  </a:lnTo>
                  <a:lnTo>
                    <a:pt x="169" y="13521"/>
                  </a:lnTo>
                  <a:lnTo>
                    <a:pt x="184" y="13521"/>
                  </a:lnTo>
                  <a:lnTo>
                    <a:pt x="198" y="13521"/>
                  </a:lnTo>
                  <a:lnTo>
                    <a:pt x="212" y="13521"/>
                  </a:lnTo>
                  <a:lnTo>
                    <a:pt x="227" y="13521"/>
                  </a:lnTo>
                  <a:lnTo>
                    <a:pt x="241" y="13521"/>
                  </a:lnTo>
                  <a:lnTo>
                    <a:pt x="255" y="13521"/>
                  </a:lnTo>
                  <a:lnTo>
                    <a:pt x="251" y="13525"/>
                  </a:lnTo>
                  <a:lnTo>
                    <a:pt x="246" y="13529"/>
                  </a:lnTo>
                  <a:lnTo>
                    <a:pt x="241" y="13533"/>
                  </a:lnTo>
                  <a:lnTo>
                    <a:pt x="235" y="13537"/>
                  </a:lnTo>
                  <a:lnTo>
                    <a:pt x="228" y="13541"/>
                  </a:lnTo>
                  <a:lnTo>
                    <a:pt x="222" y="13547"/>
                  </a:lnTo>
                  <a:lnTo>
                    <a:pt x="214" y="13553"/>
                  </a:lnTo>
                  <a:lnTo>
                    <a:pt x="208" y="13559"/>
                  </a:lnTo>
                  <a:lnTo>
                    <a:pt x="187" y="13564"/>
                  </a:lnTo>
                  <a:lnTo>
                    <a:pt x="165" y="13568"/>
                  </a:lnTo>
                  <a:lnTo>
                    <a:pt x="144" y="13573"/>
                  </a:lnTo>
                  <a:lnTo>
                    <a:pt x="121" y="13580"/>
                  </a:lnTo>
                  <a:lnTo>
                    <a:pt x="99" y="13586"/>
                  </a:lnTo>
                  <a:lnTo>
                    <a:pt x="76" y="13593"/>
                  </a:lnTo>
                  <a:lnTo>
                    <a:pt x="52" y="13600"/>
                  </a:lnTo>
                  <a:lnTo>
                    <a:pt x="28" y="13606"/>
                  </a:lnTo>
                  <a:lnTo>
                    <a:pt x="24" y="13606"/>
                  </a:lnTo>
                  <a:lnTo>
                    <a:pt x="21" y="13605"/>
                  </a:lnTo>
                  <a:lnTo>
                    <a:pt x="17" y="13603"/>
                  </a:lnTo>
                  <a:lnTo>
                    <a:pt x="14" y="13601"/>
                  </a:lnTo>
                  <a:lnTo>
                    <a:pt x="10" y="13598"/>
                  </a:lnTo>
                  <a:lnTo>
                    <a:pt x="6" y="13595"/>
                  </a:lnTo>
                  <a:lnTo>
                    <a:pt x="3" y="13591"/>
                  </a:lnTo>
                  <a:lnTo>
                    <a:pt x="0" y="13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7" name="Freeform 10">
              <a:extLst>
                <a:ext uri="{FF2B5EF4-FFF2-40B4-BE49-F238E27FC236}">
                  <a16:creationId xmlns:a16="http://schemas.microsoft.com/office/drawing/2014/main" id="{BABB9145-928C-0C87-6CF4-B38CE61EEE9A}"/>
                </a:ext>
              </a:extLst>
            </p:cNvPr>
            <p:cNvSpPr>
              <a:spLocks/>
            </p:cNvSpPr>
            <p:nvPr/>
          </p:nvSpPr>
          <p:spPr bwMode="auto">
            <a:xfrm>
              <a:off x="1267" y="3129"/>
              <a:ext cx="238" cy="198"/>
            </a:xfrm>
            <a:custGeom>
              <a:avLst/>
              <a:gdLst>
                <a:gd name="T0" fmla="*/ 0 w 1297"/>
                <a:gd name="T1" fmla="*/ 0 h 992"/>
                <a:gd name="T2" fmla="*/ 0 w 1297"/>
                <a:gd name="T3" fmla="*/ 0 h 992"/>
                <a:gd name="T4" fmla="*/ 0 w 1297"/>
                <a:gd name="T5" fmla="*/ 0 h 992"/>
                <a:gd name="T6" fmla="*/ 0 w 1297"/>
                <a:gd name="T7" fmla="*/ 0 h 992"/>
                <a:gd name="T8" fmla="*/ 0 w 1297"/>
                <a:gd name="T9" fmla="*/ 0 h 992"/>
                <a:gd name="T10" fmla="*/ 0 w 1297"/>
                <a:gd name="T11" fmla="*/ 0 h 992"/>
                <a:gd name="T12" fmla="*/ 0 w 1297"/>
                <a:gd name="T13" fmla="*/ 0 h 992"/>
                <a:gd name="T14" fmla="*/ 0 w 1297"/>
                <a:gd name="T15" fmla="*/ 0 h 992"/>
                <a:gd name="T16" fmla="*/ 0 w 1297"/>
                <a:gd name="T17" fmla="*/ 0 h 992"/>
                <a:gd name="T18" fmla="*/ 0 w 1297"/>
                <a:gd name="T19" fmla="*/ 0 h 992"/>
                <a:gd name="T20" fmla="*/ 0 w 1297"/>
                <a:gd name="T21" fmla="*/ 0 h 992"/>
                <a:gd name="T22" fmla="*/ 0 w 1297"/>
                <a:gd name="T23" fmla="*/ 0 h 992"/>
                <a:gd name="T24" fmla="*/ 0 w 1297"/>
                <a:gd name="T25" fmla="*/ 0 h 992"/>
                <a:gd name="T26" fmla="*/ 0 w 1297"/>
                <a:gd name="T27" fmla="*/ 0 h 992"/>
                <a:gd name="T28" fmla="*/ 0 w 1297"/>
                <a:gd name="T29" fmla="*/ 0 h 992"/>
                <a:gd name="T30" fmla="*/ 0 w 1297"/>
                <a:gd name="T31" fmla="*/ 0 h 992"/>
                <a:gd name="T32" fmla="*/ 0 w 1297"/>
                <a:gd name="T33" fmla="*/ 0 h 992"/>
                <a:gd name="T34" fmla="*/ 0 w 1297"/>
                <a:gd name="T35" fmla="*/ 0 h 992"/>
                <a:gd name="T36" fmla="*/ 0 w 1297"/>
                <a:gd name="T37" fmla="*/ 0 h 992"/>
                <a:gd name="T38" fmla="*/ 0 w 1297"/>
                <a:gd name="T39" fmla="*/ 0 h 992"/>
                <a:gd name="T40" fmla="*/ 0 w 1297"/>
                <a:gd name="T41" fmla="*/ 0 h 992"/>
                <a:gd name="T42" fmla="*/ 0 w 1297"/>
                <a:gd name="T43" fmla="*/ 0 h 992"/>
                <a:gd name="T44" fmla="*/ 0 w 1297"/>
                <a:gd name="T45" fmla="*/ 0 h 992"/>
                <a:gd name="T46" fmla="*/ 0 w 1297"/>
                <a:gd name="T47" fmla="*/ 0 h 992"/>
                <a:gd name="T48" fmla="*/ 0 w 1297"/>
                <a:gd name="T49" fmla="*/ 0 h 992"/>
                <a:gd name="T50" fmla="*/ 0 w 1297"/>
                <a:gd name="T51" fmla="*/ 0 h 992"/>
                <a:gd name="T52" fmla="*/ 0 w 1297"/>
                <a:gd name="T53" fmla="*/ 0 h 992"/>
                <a:gd name="T54" fmla="*/ 0 w 1297"/>
                <a:gd name="T55" fmla="*/ 0 h 992"/>
                <a:gd name="T56" fmla="*/ 0 w 1297"/>
                <a:gd name="T57" fmla="*/ 0 h 992"/>
                <a:gd name="T58" fmla="*/ 0 w 1297"/>
                <a:gd name="T59" fmla="*/ 0 h 992"/>
                <a:gd name="T60" fmla="*/ 0 w 1297"/>
                <a:gd name="T61" fmla="*/ 0 h 992"/>
                <a:gd name="T62" fmla="*/ 0 w 1297"/>
                <a:gd name="T63" fmla="*/ 0 h 992"/>
                <a:gd name="T64" fmla="*/ 0 w 1297"/>
                <a:gd name="T65" fmla="*/ 0 h 992"/>
                <a:gd name="T66" fmla="*/ 0 w 1297"/>
                <a:gd name="T67" fmla="*/ 0 h 992"/>
                <a:gd name="T68" fmla="*/ 0 w 1297"/>
                <a:gd name="T69" fmla="*/ 0 h 992"/>
                <a:gd name="T70" fmla="*/ 0 w 1297"/>
                <a:gd name="T71" fmla="*/ 0 h 992"/>
                <a:gd name="T72" fmla="*/ 0 w 1297"/>
                <a:gd name="T73" fmla="*/ 0 h 992"/>
                <a:gd name="T74" fmla="*/ 0 w 1297"/>
                <a:gd name="T75" fmla="*/ 0 h 992"/>
                <a:gd name="T76" fmla="*/ 0 w 1297"/>
                <a:gd name="T77" fmla="*/ 0 h 992"/>
                <a:gd name="T78" fmla="*/ 0 w 1297"/>
                <a:gd name="T79" fmla="*/ 0 h 992"/>
                <a:gd name="T80" fmla="*/ 0 w 1297"/>
                <a:gd name="T81" fmla="*/ 0 h 992"/>
                <a:gd name="T82" fmla="*/ 0 w 1297"/>
                <a:gd name="T83" fmla="*/ 0 h 992"/>
                <a:gd name="T84" fmla="*/ 0 w 1297"/>
                <a:gd name="T85" fmla="*/ 0 h 992"/>
                <a:gd name="T86" fmla="*/ 0 w 1297"/>
                <a:gd name="T87" fmla="*/ 0 h 992"/>
                <a:gd name="T88" fmla="*/ 0 w 1297"/>
                <a:gd name="T89" fmla="*/ 0 h 992"/>
                <a:gd name="T90" fmla="*/ 0 w 1297"/>
                <a:gd name="T91" fmla="*/ 0 h 992"/>
                <a:gd name="T92" fmla="*/ 0 w 1297"/>
                <a:gd name="T93" fmla="*/ 0 h 992"/>
                <a:gd name="T94" fmla="*/ 0 w 1297"/>
                <a:gd name="T95" fmla="*/ 0 h 992"/>
                <a:gd name="T96" fmla="*/ 0 w 1297"/>
                <a:gd name="T97" fmla="*/ 0 h 992"/>
                <a:gd name="T98" fmla="*/ 0 w 1297"/>
                <a:gd name="T99" fmla="*/ 0 h 992"/>
                <a:gd name="T100" fmla="*/ 0 w 1297"/>
                <a:gd name="T101" fmla="*/ 0 h 992"/>
                <a:gd name="T102" fmla="*/ 0 w 1297"/>
                <a:gd name="T103" fmla="*/ 0 h 992"/>
                <a:gd name="T104" fmla="*/ 0 w 1297"/>
                <a:gd name="T105" fmla="*/ 0 h 992"/>
                <a:gd name="T106" fmla="*/ 0 w 1297"/>
                <a:gd name="T107" fmla="*/ 0 h 9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97"/>
                <a:gd name="T163" fmla="*/ 0 h 992"/>
                <a:gd name="T164" fmla="*/ 1297 w 1297"/>
                <a:gd name="T165" fmla="*/ 992 h 9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97" h="992">
                  <a:moveTo>
                    <a:pt x="199" y="992"/>
                  </a:moveTo>
                  <a:lnTo>
                    <a:pt x="185" y="992"/>
                  </a:lnTo>
                  <a:lnTo>
                    <a:pt x="171" y="992"/>
                  </a:lnTo>
                  <a:lnTo>
                    <a:pt x="157" y="992"/>
                  </a:lnTo>
                  <a:lnTo>
                    <a:pt x="142" y="991"/>
                  </a:lnTo>
                  <a:lnTo>
                    <a:pt x="128" y="990"/>
                  </a:lnTo>
                  <a:lnTo>
                    <a:pt x="114" y="989"/>
                  </a:lnTo>
                  <a:lnTo>
                    <a:pt x="100" y="986"/>
                  </a:lnTo>
                  <a:lnTo>
                    <a:pt x="86" y="983"/>
                  </a:lnTo>
                  <a:lnTo>
                    <a:pt x="78" y="980"/>
                  </a:lnTo>
                  <a:lnTo>
                    <a:pt x="70" y="976"/>
                  </a:lnTo>
                  <a:lnTo>
                    <a:pt x="61" y="973"/>
                  </a:lnTo>
                  <a:lnTo>
                    <a:pt x="51" y="969"/>
                  </a:lnTo>
                  <a:lnTo>
                    <a:pt x="42" y="966"/>
                  </a:lnTo>
                  <a:lnTo>
                    <a:pt x="31" y="963"/>
                  </a:lnTo>
                  <a:lnTo>
                    <a:pt x="21" y="958"/>
                  </a:lnTo>
                  <a:lnTo>
                    <a:pt x="10" y="955"/>
                  </a:lnTo>
                  <a:lnTo>
                    <a:pt x="10" y="948"/>
                  </a:lnTo>
                  <a:lnTo>
                    <a:pt x="10" y="939"/>
                  </a:lnTo>
                  <a:lnTo>
                    <a:pt x="10" y="931"/>
                  </a:lnTo>
                  <a:lnTo>
                    <a:pt x="9" y="921"/>
                  </a:lnTo>
                  <a:lnTo>
                    <a:pt x="8" y="910"/>
                  </a:lnTo>
                  <a:lnTo>
                    <a:pt x="6" y="901"/>
                  </a:lnTo>
                  <a:lnTo>
                    <a:pt x="3" y="890"/>
                  </a:lnTo>
                  <a:lnTo>
                    <a:pt x="0" y="879"/>
                  </a:lnTo>
                  <a:lnTo>
                    <a:pt x="23" y="866"/>
                  </a:lnTo>
                  <a:lnTo>
                    <a:pt x="45" y="851"/>
                  </a:lnTo>
                  <a:lnTo>
                    <a:pt x="67" y="837"/>
                  </a:lnTo>
                  <a:lnTo>
                    <a:pt x="92" y="822"/>
                  </a:lnTo>
                  <a:lnTo>
                    <a:pt x="116" y="806"/>
                  </a:lnTo>
                  <a:lnTo>
                    <a:pt x="140" y="790"/>
                  </a:lnTo>
                  <a:lnTo>
                    <a:pt x="165" y="774"/>
                  </a:lnTo>
                  <a:lnTo>
                    <a:pt x="190" y="757"/>
                  </a:lnTo>
                  <a:lnTo>
                    <a:pt x="208" y="742"/>
                  </a:lnTo>
                  <a:lnTo>
                    <a:pt x="226" y="727"/>
                  </a:lnTo>
                  <a:lnTo>
                    <a:pt x="247" y="711"/>
                  </a:lnTo>
                  <a:lnTo>
                    <a:pt x="267" y="694"/>
                  </a:lnTo>
                  <a:lnTo>
                    <a:pt x="287" y="677"/>
                  </a:lnTo>
                  <a:lnTo>
                    <a:pt x="308" y="660"/>
                  </a:lnTo>
                  <a:lnTo>
                    <a:pt x="329" y="642"/>
                  </a:lnTo>
                  <a:lnTo>
                    <a:pt x="350" y="624"/>
                  </a:lnTo>
                  <a:lnTo>
                    <a:pt x="361" y="617"/>
                  </a:lnTo>
                  <a:lnTo>
                    <a:pt x="372" y="610"/>
                  </a:lnTo>
                  <a:lnTo>
                    <a:pt x="383" y="603"/>
                  </a:lnTo>
                  <a:lnTo>
                    <a:pt x="394" y="596"/>
                  </a:lnTo>
                  <a:lnTo>
                    <a:pt x="406" y="588"/>
                  </a:lnTo>
                  <a:lnTo>
                    <a:pt x="419" y="582"/>
                  </a:lnTo>
                  <a:lnTo>
                    <a:pt x="431" y="574"/>
                  </a:lnTo>
                  <a:lnTo>
                    <a:pt x="445" y="567"/>
                  </a:lnTo>
                  <a:lnTo>
                    <a:pt x="445" y="564"/>
                  </a:lnTo>
                  <a:lnTo>
                    <a:pt x="445" y="560"/>
                  </a:lnTo>
                  <a:lnTo>
                    <a:pt x="445" y="556"/>
                  </a:lnTo>
                  <a:lnTo>
                    <a:pt x="446" y="552"/>
                  </a:lnTo>
                  <a:lnTo>
                    <a:pt x="447" y="548"/>
                  </a:lnTo>
                  <a:lnTo>
                    <a:pt x="449" y="542"/>
                  </a:lnTo>
                  <a:lnTo>
                    <a:pt x="452" y="536"/>
                  </a:lnTo>
                  <a:lnTo>
                    <a:pt x="455" y="530"/>
                  </a:lnTo>
                  <a:lnTo>
                    <a:pt x="465" y="519"/>
                  </a:lnTo>
                  <a:lnTo>
                    <a:pt x="476" y="507"/>
                  </a:lnTo>
                  <a:lnTo>
                    <a:pt x="487" y="494"/>
                  </a:lnTo>
                  <a:lnTo>
                    <a:pt x="499" y="482"/>
                  </a:lnTo>
                  <a:lnTo>
                    <a:pt x="510" y="468"/>
                  </a:lnTo>
                  <a:lnTo>
                    <a:pt x="522" y="454"/>
                  </a:lnTo>
                  <a:lnTo>
                    <a:pt x="535" y="440"/>
                  </a:lnTo>
                  <a:lnTo>
                    <a:pt x="549" y="425"/>
                  </a:lnTo>
                  <a:lnTo>
                    <a:pt x="559" y="408"/>
                  </a:lnTo>
                  <a:lnTo>
                    <a:pt x="570" y="390"/>
                  </a:lnTo>
                  <a:lnTo>
                    <a:pt x="582" y="373"/>
                  </a:lnTo>
                  <a:lnTo>
                    <a:pt x="592" y="355"/>
                  </a:lnTo>
                  <a:lnTo>
                    <a:pt x="604" y="336"/>
                  </a:lnTo>
                  <a:lnTo>
                    <a:pt x="617" y="319"/>
                  </a:lnTo>
                  <a:lnTo>
                    <a:pt x="630" y="301"/>
                  </a:lnTo>
                  <a:lnTo>
                    <a:pt x="644" y="283"/>
                  </a:lnTo>
                  <a:lnTo>
                    <a:pt x="672" y="277"/>
                  </a:lnTo>
                  <a:lnTo>
                    <a:pt x="700" y="269"/>
                  </a:lnTo>
                  <a:lnTo>
                    <a:pt x="729" y="263"/>
                  </a:lnTo>
                  <a:lnTo>
                    <a:pt x="758" y="255"/>
                  </a:lnTo>
                  <a:lnTo>
                    <a:pt x="788" y="248"/>
                  </a:lnTo>
                  <a:lnTo>
                    <a:pt x="818" y="242"/>
                  </a:lnTo>
                  <a:lnTo>
                    <a:pt x="849" y="234"/>
                  </a:lnTo>
                  <a:lnTo>
                    <a:pt x="881" y="227"/>
                  </a:lnTo>
                  <a:lnTo>
                    <a:pt x="898" y="220"/>
                  </a:lnTo>
                  <a:lnTo>
                    <a:pt x="916" y="213"/>
                  </a:lnTo>
                  <a:lnTo>
                    <a:pt x="934" y="205"/>
                  </a:lnTo>
                  <a:lnTo>
                    <a:pt x="952" y="198"/>
                  </a:lnTo>
                  <a:lnTo>
                    <a:pt x="971" y="189"/>
                  </a:lnTo>
                  <a:lnTo>
                    <a:pt x="990" y="181"/>
                  </a:lnTo>
                  <a:lnTo>
                    <a:pt x="1011" y="171"/>
                  </a:lnTo>
                  <a:lnTo>
                    <a:pt x="1031" y="160"/>
                  </a:lnTo>
                  <a:lnTo>
                    <a:pt x="1042" y="154"/>
                  </a:lnTo>
                  <a:lnTo>
                    <a:pt x="1052" y="147"/>
                  </a:lnTo>
                  <a:lnTo>
                    <a:pt x="1064" y="139"/>
                  </a:lnTo>
                  <a:lnTo>
                    <a:pt x="1075" y="132"/>
                  </a:lnTo>
                  <a:lnTo>
                    <a:pt x="1086" y="123"/>
                  </a:lnTo>
                  <a:lnTo>
                    <a:pt x="1099" y="115"/>
                  </a:lnTo>
                  <a:lnTo>
                    <a:pt x="1112" y="105"/>
                  </a:lnTo>
                  <a:lnTo>
                    <a:pt x="1126" y="94"/>
                  </a:lnTo>
                  <a:lnTo>
                    <a:pt x="1137" y="84"/>
                  </a:lnTo>
                  <a:lnTo>
                    <a:pt x="1147" y="73"/>
                  </a:lnTo>
                  <a:lnTo>
                    <a:pt x="1158" y="62"/>
                  </a:lnTo>
                  <a:lnTo>
                    <a:pt x="1170" y="51"/>
                  </a:lnTo>
                  <a:lnTo>
                    <a:pt x="1181" y="39"/>
                  </a:lnTo>
                  <a:lnTo>
                    <a:pt x="1194" y="27"/>
                  </a:lnTo>
                  <a:lnTo>
                    <a:pt x="1207" y="13"/>
                  </a:lnTo>
                  <a:lnTo>
                    <a:pt x="1221" y="0"/>
                  </a:lnTo>
                  <a:lnTo>
                    <a:pt x="1224" y="0"/>
                  </a:lnTo>
                  <a:lnTo>
                    <a:pt x="1229" y="0"/>
                  </a:lnTo>
                  <a:lnTo>
                    <a:pt x="1235" y="0"/>
                  </a:lnTo>
                  <a:lnTo>
                    <a:pt x="1241" y="2"/>
                  </a:lnTo>
                  <a:lnTo>
                    <a:pt x="1248" y="3"/>
                  </a:lnTo>
                  <a:lnTo>
                    <a:pt x="1254" y="4"/>
                  </a:lnTo>
                  <a:lnTo>
                    <a:pt x="1260" y="7"/>
                  </a:lnTo>
                  <a:lnTo>
                    <a:pt x="1268" y="9"/>
                  </a:lnTo>
                  <a:lnTo>
                    <a:pt x="1271" y="16"/>
                  </a:lnTo>
                  <a:lnTo>
                    <a:pt x="1275" y="24"/>
                  </a:lnTo>
                  <a:lnTo>
                    <a:pt x="1279" y="31"/>
                  </a:lnTo>
                  <a:lnTo>
                    <a:pt x="1282" y="39"/>
                  </a:lnTo>
                  <a:lnTo>
                    <a:pt x="1286" y="47"/>
                  </a:lnTo>
                  <a:lnTo>
                    <a:pt x="1289" y="56"/>
                  </a:lnTo>
                  <a:lnTo>
                    <a:pt x="1292" y="66"/>
                  </a:lnTo>
                  <a:lnTo>
                    <a:pt x="1297" y="75"/>
                  </a:lnTo>
                  <a:lnTo>
                    <a:pt x="1297" y="94"/>
                  </a:lnTo>
                  <a:lnTo>
                    <a:pt x="1297" y="112"/>
                  </a:lnTo>
                  <a:lnTo>
                    <a:pt x="1297" y="133"/>
                  </a:lnTo>
                  <a:lnTo>
                    <a:pt x="1297" y="152"/>
                  </a:lnTo>
                  <a:lnTo>
                    <a:pt x="1297" y="173"/>
                  </a:lnTo>
                  <a:lnTo>
                    <a:pt x="1297" y="194"/>
                  </a:lnTo>
                  <a:lnTo>
                    <a:pt x="1297" y="215"/>
                  </a:lnTo>
                  <a:lnTo>
                    <a:pt x="1297" y="236"/>
                  </a:lnTo>
                  <a:lnTo>
                    <a:pt x="1292" y="259"/>
                  </a:lnTo>
                  <a:lnTo>
                    <a:pt x="1289" y="281"/>
                  </a:lnTo>
                  <a:lnTo>
                    <a:pt x="1285" y="303"/>
                  </a:lnTo>
                  <a:lnTo>
                    <a:pt x="1281" y="327"/>
                  </a:lnTo>
                  <a:lnTo>
                    <a:pt x="1276" y="351"/>
                  </a:lnTo>
                  <a:lnTo>
                    <a:pt x="1271" y="376"/>
                  </a:lnTo>
                  <a:lnTo>
                    <a:pt x="1265" y="400"/>
                  </a:lnTo>
                  <a:lnTo>
                    <a:pt x="1258" y="425"/>
                  </a:lnTo>
                  <a:lnTo>
                    <a:pt x="1252" y="437"/>
                  </a:lnTo>
                  <a:lnTo>
                    <a:pt x="1244" y="447"/>
                  </a:lnTo>
                  <a:lnTo>
                    <a:pt x="1237" y="458"/>
                  </a:lnTo>
                  <a:lnTo>
                    <a:pt x="1231" y="469"/>
                  </a:lnTo>
                  <a:lnTo>
                    <a:pt x="1223" y="482"/>
                  </a:lnTo>
                  <a:lnTo>
                    <a:pt x="1216" y="493"/>
                  </a:lnTo>
                  <a:lnTo>
                    <a:pt x="1209" y="506"/>
                  </a:lnTo>
                  <a:lnTo>
                    <a:pt x="1202" y="520"/>
                  </a:lnTo>
                  <a:lnTo>
                    <a:pt x="1191" y="527"/>
                  </a:lnTo>
                  <a:lnTo>
                    <a:pt x="1180" y="534"/>
                  </a:lnTo>
                  <a:lnTo>
                    <a:pt x="1170" y="541"/>
                  </a:lnTo>
                  <a:lnTo>
                    <a:pt x="1159" y="549"/>
                  </a:lnTo>
                  <a:lnTo>
                    <a:pt x="1148" y="555"/>
                  </a:lnTo>
                  <a:lnTo>
                    <a:pt x="1138" y="563"/>
                  </a:lnTo>
                  <a:lnTo>
                    <a:pt x="1127" y="570"/>
                  </a:lnTo>
                  <a:lnTo>
                    <a:pt x="1116" y="576"/>
                  </a:lnTo>
                  <a:lnTo>
                    <a:pt x="1110" y="584"/>
                  </a:lnTo>
                  <a:lnTo>
                    <a:pt x="1102" y="591"/>
                  </a:lnTo>
                  <a:lnTo>
                    <a:pt x="1095" y="599"/>
                  </a:lnTo>
                  <a:lnTo>
                    <a:pt x="1089" y="606"/>
                  </a:lnTo>
                  <a:lnTo>
                    <a:pt x="1081" y="615"/>
                  </a:lnTo>
                  <a:lnTo>
                    <a:pt x="1074" y="623"/>
                  </a:lnTo>
                  <a:lnTo>
                    <a:pt x="1067" y="633"/>
                  </a:lnTo>
                  <a:lnTo>
                    <a:pt x="1060" y="643"/>
                  </a:lnTo>
                  <a:lnTo>
                    <a:pt x="1049" y="650"/>
                  </a:lnTo>
                  <a:lnTo>
                    <a:pt x="1038" y="658"/>
                  </a:lnTo>
                  <a:lnTo>
                    <a:pt x="1028" y="665"/>
                  </a:lnTo>
                  <a:lnTo>
                    <a:pt x="1017" y="672"/>
                  </a:lnTo>
                  <a:lnTo>
                    <a:pt x="1006" y="681"/>
                  </a:lnTo>
                  <a:lnTo>
                    <a:pt x="996" y="690"/>
                  </a:lnTo>
                  <a:lnTo>
                    <a:pt x="985" y="699"/>
                  </a:lnTo>
                  <a:lnTo>
                    <a:pt x="974" y="709"/>
                  </a:lnTo>
                  <a:lnTo>
                    <a:pt x="968" y="716"/>
                  </a:lnTo>
                  <a:lnTo>
                    <a:pt x="961" y="725"/>
                  </a:lnTo>
                  <a:lnTo>
                    <a:pt x="953" y="734"/>
                  </a:lnTo>
                  <a:lnTo>
                    <a:pt x="947" y="744"/>
                  </a:lnTo>
                  <a:lnTo>
                    <a:pt x="939" y="754"/>
                  </a:lnTo>
                  <a:lnTo>
                    <a:pt x="932" y="764"/>
                  </a:lnTo>
                  <a:lnTo>
                    <a:pt x="925" y="774"/>
                  </a:lnTo>
                  <a:lnTo>
                    <a:pt x="918" y="784"/>
                  </a:lnTo>
                  <a:lnTo>
                    <a:pt x="910" y="789"/>
                  </a:lnTo>
                  <a:lnTo>
                    <a:pt x="902" y="792"/>
                  </a:lnTo>
                  <a:lnTo>
                    <a:pt x="893" y="795"/>
                  </a:lnTo>
                  <a:lnTo>
                    <a:pt x="884" y="799"/>
                  </a:lnTo>
                  <a:lnTo>
                    <a:pt x="874" y="803"/>
                  </a:lnTo>
                  <a:lnTo>
                    <a:pt x="863" y="806"/>
                  </a:lnTo>
                  <a:lnTo>
                    <a:pt x="853" y="810"/>
                  </a:lnTo>
                  <a:lnTo>
                    <a:pt x="842" y="813"/>
                  </a:lnTo>
                  <a:lnTo>
                    <a:pt x="838" y="816"/>
                  </a:lnTo>
                  <a:lnTo>
                    <a:pt x="834" y="821"/>
                  </a:lnTo>
                  <a:lnTo>
                    <a:pt x="828" y="824"/>
                  </a:lnTo>
                  <a:lnTo>
                    <a:pt x="822" y="828"/>
                  </a:lnTo>
                  <a:lnTo>
                    <a:pt x="815" y="834"/>
                  </a:lnTo>
                  <a:lnTo>
                    <a:pt x="809" y="839"/>
                  </a:lnTo>
                  <a:lnTo>
                    <a:pt x="802" y="844"/>
                  </a:lnTo>
                  <a:lnTo>
                    <a:pt x="795" y="851"/>
                  </a:lnTo>
                  <a:lnTo>
                    <a:pt x="766" y="861"/>
                  </a:lnTo>
                  <a:lnTo>
                    <a:pt x="739" y="872"/>
                  </a:lnTo>
                  <a:lnTo>
                    <a:pt x="710" y="884"/>
                  </a:lnTo>
                  <a:lnTo>
                    <a:pt x="681" y="894"/>
                  </a:lnTo>
                  <a:lnTo>
                    <a:pt x="653" y="906"/>
                  </a:lnTo>
                  <a:lnTo>
                    <a:pt x="624" y="919"/>
                  </a:lnTo>
                  <a:lnTo>
                    <a:pt x="597" y="932"/>
                  </a:lnTo>
                  <a:lnTo>
                    <a:pt x="568" y="946"/>
                  </a:lnTo>
                  <a:lnTo>
                    <a:pt x="550" y="949"/>
                  </a:lnTo>
                  <a:lnTo>
                    <a:pt x="531" y="953"/>
                  </a:lnTo>
                  <a:lnTo>
                    <a:pt x="511" y="957"/>
                  </a:lnTo>
                  <a:lnTo>
                    <a:pt x="491" y="960"/>
                  </a:lnTo>
                  <a:lnTo>
                    <a:pt x="471" y="966"/>
                  </a:lnTo>
                  <a:lnTo>
                    <a:pt x="449" y="971"/>
                  </a:lnTo>
                  <a:lnTo>
                    <a:pt x="428" y="976"/>
                  </a:lnTo>
                  <a:lnTo>
                    <a:pt x="407" y="983"/>
                  </a:lnTo>
                  <a:lnTo>
                    <a:pt x="382" y="983"/>
                  </a:lnTo>
                  <a:lnTo>
                    <a:pt x="358" y="984"/>
                  </a:lnTo>
                  <a:lnTo>
                    <a:pt x="332" y="984"/>
                  </a:lnTo>
                  <a:lnTo>
                    <a:pt x="307" y="985"/>
                  </a:lnTo>
                  <a:lnTo>
                    <a:pt x="281" y="986"/>
                  </a:lnTo>
                  <a:lnTo>
                    <a:pt x="254" y="987"/>
                  </a:lnTo>
                  <a:lnTo>
                    <a:pt x="228" y="989"/>
                  </a:lnTo>
                  <a:lnTo>
                    <a:pt x="199" y="9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8" name="Freeform 11">
              <a:extLst>
                <a:ext uri="{FF2B5EF4-FFF2-40B4-BE49-F238E27FC236}">
                  <a16:creationId xmlns:a16="http://schemas.microsoft.com/office/drawing/2014/main" id="{0A1A22B1-A147-1C7A-6399-31E1532184BF}"/>
                </a:ext>
              </a:extLst>
            </p:cNvPr>
            <p:cNvSpPr>
              <a:spLocks/>
            </p:cNvSpPr>
            <p:nvPr/>
          </p:nvSpPr>
          <p:spPr bwMode="auto">
            <a:xfrm>
              <a:off x="1065" y="2991"/>
              <a:ext cx="250" cy="298"/>
            </a:xfrm>
            <a:custGeom>
              <a:avLst/>
              <a:gdLst>
                <a:gd name="T0" fmla="*/ 0 w 1362"/>
                <a:gd name="T1" fmla="*/ 0 h 1495"/>
                <a:gd name="T2" fmla="*/ 0 w 1362"/>
                <a:gd name="T3" fmla="*/ 0 h 1495"/>
                <a:gd name="T4" fmla="*/ 0 w 1362"/>
                <a:gd name="T5" fmla="*/ 0 h 1495"/>
                <a:gd name="T6" fmla="*/ 0 w 1362"/>
                <a:gd name="T7" fmla="*/ 0 h 1495"/>
                <a:gd name="T8" fmla="*/ 0 w 1362"/>
                <a:gd name="T9" fmla="*/ 0 h 1495"/>
                <a:gd name="T10" fmla="*/ 0 w 1362"/>
                <a:gd name="T11" fmla="*/ 0 h 1495"/>
                <a:gd name="T12" fmla="*/ 0 w 1362"/>
                <a:gd name="T13" fmla="*/ 0 h 1495"/>
                <a:gd name="T14" fmla="*/ 0 w 1362"/>
                <a:gd name="T15" fmla="*/ 0 h 1495"/>
                <a:gd name="T16" fmla="*/ 0 w 1362"/>
                <a:gd name="T17" fmla="*/ 0 h 1495"/>
                <a:gd name="T18" fmla="*/ 0 w 1362"/>
                <a:gd name="T19" fmla="*/ 0 h 1495"/>
                <a:gd name="T20" fmla="*/ 0 w 1362"/>
                <a:gd name="T21" fmla="*/ 0 h 1495"/>
                <a:gd name="T22" fmla="*/ 0 w 1362"/>
                <a:gd name="T23" fmla="*/ 0 h 1495"/>
                <a:gd name="T24" fmla="*/ 0 w 1362"/>
                <a:gd name="T25" fmla="*/ 0 h 1495"/>
                <a:gd name="T26" fmla="*/ 0 w 1362"/>
                <a:gd name="T27" fmla="*/ 0 h 1495"/>
                <a:gd name="T28" fmla="*/ 0 w 1362"/>
                <a:gd name="T29" fmla="*/ 0 h 1495"/>
                <a:gd name="T30" fmla="*/ 0 w 1362"/>
                <a:gd name="T31" fmla="*/ 0 h 1495"/>
                <a:gd name="T32" fmla="*/ 0 w 1362"/>
                <a:gd name="T33" fmla="*/ 0 h 1495"/>
                <a:gd name="T34" fmla="*/ 0 w 1362"/>
                <a:gd name="T35" fmla="*/ 0 h 1495"/>
                <a:gd name="T36" fmla="*/ 0 w 1362"/>
                <a:gd name="T37" fmla="*/ 0 h 1495"/>
                <a:gd name="T38" fmla="*/ 0 w 1362"/>
                <a:gd name="T39" fmla="*/ 0 h 1495"/>
                <a:gd name="T40" fmla="*/ 0 w 1362"/>
                <a:gd name="T41" fmla="*/ 0 h 1495"/>
                <a:gd name="T42" fmla="*/ 0 w 1362"/>
                <a:gd name="T43" fmla="*/ 0 h 1495"/>
                <a:gd name="T44" fmla="*/ 0 w 1362"/>
                <a:gd name="T45" fmla="*/ 0 h 1495"/>
                <a:gd name="T46" fmla="*/ 0 w 1362"/>
                <a:gd name="T47" fmla="*/ 0 h 1495"/>
                <a:gd name="T48" fmla="*/ 0 w 1362"/>
                <a:gd name="T49" fmla="*/ 0 h 1495"/>
                <a:gd name="T50" fmla="*/ 0 w 1362"/>
                <a:gd name="T51" fmla="*/ 0 h 1495"/>
                <a:gd name="T52" fmla="*/ 0 w 1362"/>
                <a:gd name="T53" fmla="*/ 0 h 1495"/>
                <a:gd name="T54" fmla="*/ 0 w 1362"/>
                <a:gd name="T55" fmla="*/ 0 h 1495"/>
                <a:gd name="T56" fmla="*/ 0 w 1362"/>
                <a:gd name="T57" fmla="*/ 0 h 1495"/>
                <a:gd name="T58" fmla="*/ 0 w 1362"/>
                <a:gd name="T59" fmla="*/ 0 h 1495"/>
                <a:gd name="T60" fmla="*/ 0 w 1362"/>
                <a:gd name="T61" fmla="*/ 0 h 1495"/>
                <a:gd name="T62" fmla="*/ 0 w 1362"/>
                <a:gd name="T63" fmla="*/ 0 h 1495"/>
                <a:gd name="T64" fmla="*/ 0 w 1362"/>
                <a:gd name="T65" fmla="*/ 0 h 1495"/>
                <a:gd name="T66" fmla="*/ 0 w 1362"/>
                <a:gd name="T67" fmla="*/ 0 h 1495"/>
                <a:gd name="T68" fmla="*/ 0 w 1362"/>
                <a:gd name="T69" fmla="*/ 0 h 1495"/>
                <a:gd name="T70" fmla="*/ 0 w 1362"/>
                <a:gd name="T71" fmla="*/ 0 h 1495"/>
                <a:gd name="T72" fmla="*/ 0 w 1362"/>
                <a:gd name="T73" fmla="*/ 0 h 1495"/>
                <a:gd name="T74" fmla="*/ 0 w 1362"/>
                <a:gd name="T75" fmla="*/ 0 h 1495"/>
                <a:gd name="T76" fmla="*/ 0 w 1362"/>
                <a:gd name="T77" fmla="*/ 0 h 1495"/>
                <a:gd name="T78" fmla="*/ 0 w 1362"/>
                <a:gd name="T79" fmla="*/ 0 h 1495"/>
                <a:gd name="T80" fmla="*/ 0 w 1362"/>
                <a:gd name="T81" fmla="*/ 0 h 1495"/>
                <a:gd name="T82" fmla="*/ 0 w 1362"/>
                <a:gd name="T83" fmla="*/ 0 h 1495"/>
                <a:gd name="T84" fmla="*/ 0 w 1362"/>
                <a:gd name="T85" fmla="*/ 0 h 1495"/>
                <a:gd name="T86" fmla="*/ 0 w 1362"/>
                <a:gd name="T87" fmla="*/ 0 h 1495"/>
                <a:gd name="T88" fmla="*/ 0 w 1362"/>
                <a:gd name="T89" fmla="*/ 0 h 1495"/>
                <a:gd name="T90" fmla="*/ 0 w 1362"/>
                <a:gd name="T91" fmla="*/ 0 h 1495"/>
                <a:gd name="T92" fmla="*/ 0 w 1362"/>
                <a:gd name="T93" fmla="*/ 0 h 1495"/>
                <a:gd name="T94" fmla="*/ 0 w 1362"/>
                <a:gd name="T95" fmla="*/ 0 h 1495"/>
                <a:gd name="T96" fmla="*/ 0 w 1362"/>
                <a:gd name="T97" fmla="*/ 0 h 1495"/>
                <a:gd name="T98" fmla="*/ 0 w 1362"/>
                <a:gd name="T99" fmla="*/ 0 h 1495"/>
                <a:gd name="T100" fmla="*/ 0 w 1362"/>
                <a:gd name="T101" fmla="*/ 0 h 1495"/>
                <a:gd name="T102" fmla="*/ 0 w 1362"/>
                <a:gd name="T103" fmla="*/ 0 h 1495"/>
                <a:gd name="T104" fmla="*/ 0 w 1362"/>
                <a:gd name="T105" fmla="*/ 0 h 1495"/>
                <a:gd name="T106" fmla="*/ 0 w 1362"/>
                <a:gd name="T107" fmla="*/ 0 h 1495"/>
                <a:gd name="T108" fmla="*/ 0 w 1362"/>
                <a:gd name="T109" fmla="*/ 0 h 1495"/>
                <a:gd name="T110" fmla="*/ 0 w 1362"/>
                <a:gd name="T111" fmla="*/ 0 h 1495"/>
                <a:gd name="T112" fmla="*/ 0 w 1362"/>
                <a:gd name="T113" fmla="*/ 0 h 1495"/>
                <a:gd name="T114" fmla="*/ 0 w 1362"/>
                <a:gd name="T115" fmla="*/ 0 h 1495"/>
                <a:gd name="T116" fmla="*/ 0 w 1362"/>
                <a:gd name="T117" fmla="*/ 0 h 1495"/>
                <a:gd name="T118" fmla="*/ 0 w 1362"/>
                <a:gd name="T119" fmla="*/ 0 h 14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2"/>
                <a:gd name="T181" fmla="*/ 0 h 1495"/>
                <a:gd name="T182" fmla="*/ 1362 w 1362"/>
                <a:gd name="T183" fmla="*/ 1495 h 14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2" h="1495">
                  <a:moveTo>
                    <a:pt x="0" y="1495"/>
                  </a:moveTo>
                  <a:lnTo>
                    <a:pt x="0" y="1487"/>
                  </a:lnTo>
                  <a:lnTo>
                    <a:pt x="0" y="1481"/>
                  </a:lnTo>
                  <a:lnTo>
                    <a:pt x="0" y="1473"/>
                  </a:lnTo>
                  <a:lnTo>
                    <a:pt x="1" y="1465"/>
                  </a:lnTo>
                  <a:lnTo>
                    <a:pt x="3" y="1457"/>
                  </a:lnTo>
                  <a:lnTo>
                    <a:pt x="5" y="1448"/>
                  </a:lnTo>
                  <a:lnTo>
                    <a:pt x="7" y="1439"/>
                  </a:lnTo>
                  <a:lnTo>
                    <a:pt x="10" y="1429"/>
                  </a:lnTo>
                  <a:lnTo>
                    <a:pt x="17" y="1410"/>
                  </a:lnTo>
                  <a:lnTo>
                    <a:pt x="26" y="1391"/>
                  </a:lnTo>
                  <a:lnTo>
                    <a:pt x="35" y="1372"/>
                  </a:lnTo>
                  <a:lnTo>
                    <a:pt x="44" y="1352"/>
                  </a:lnTo>
                  <a:lnTo>
                    <a:pt x="54" y="1331"/>
                  </a:lnTo>
                  <a:lnTo>
                    <a:pt x="64" y="1310"/>
                  </a:lnTo>
                  <a:lnTo>
                    <a:pt x="75" y="1289"/>
                  </a:lnTo>
                  <a:lnTo>
                    <a:pt x="86" y="1267"/>
                  </a:lnTo>
                  <a:lnTo>
                    <a:pt x="114" y="1232"/>
                  </a:lnTo>
                  <a:lnTo>
                    <a:pt x="142" y="1197"/>
                  </a:lnTo>
                  <a:lnTo>
                    <a:pt x="171" y="1162"/>
                  </a:lnTo>
                  <a:lnTo>
                    <a:pt x="199" y="1126"/>
                  </a:lnTo>
                  <a:lnTo>
                    <a:pt x="228" y="1090"/>
                  </a:lnTo>
                  <a:lnTo>
                    <a:pt x="255" y="1055"/>
                  </a:lnTo>
                  <a:lnTo>
                    <a:pt x="284" y="1020"/>
                  </a:lnTo>
                  <a:lnTo>
                    <a:pt x="313" y="984"/>
                  </a:lnTo>
                  <a:lnTo>
                    <a:pt x="327" y="955"/>
                  </a:lnTo>
                  <a:lnTo>
                    <a:pt x="341" y="926"/>
                  </a:lnTo>
                  <a:lnTo>
                    <a:pt x="356" y="895"/>
                  </a:lnTo>
                  <a:lnTo>
                    <a:pt x="371" y="864"/>
                  </a:lnTo>
                  <a:lnTo>
                    <a:pt x="386" y="833"/>
                  </a:lnTo>
                  <a:lnTo>
                    <a:pt x="402" y="802"/>
                  </a:lnTo>
                  <a:lnTo>
                    <a:pt x="418" y="770"/>
                  </a:lnTo>
                  <a:lnTo>
                    <a:pt x="436" y="738"/>
                  </a:lnTo>
                  <a:lnTo>
                    <a:pt x="443" y="710"/>
                  </a:lnTo>
                  <a:lnTo>
                    <a:pt x="452" y="680"/>
                  </a:lnTo>
                  <a:lnTo>
                    <a:pt x="460" y="650"/>
                  </a:lnTo>
                  <a:lnTo>
                    <a:pt x="470" y="619"/>
                  </a:lnTo>
                  <a:lnTo>
                    <a:pt x="479" y="588"/>
                  </a:lnTo>
                  <a:lnTo>
                    <a:pt x="490" y="556"/>
                  </a:lnTo>
                  <a:lnTo>
                    <a:pt x="501" y="524"/>
                  </a:lnTo>
                  <a:lnTo>
                    <a:pt x="511" y="492"/>
                  </a:lnTo>
                  <a:lnTo>
                    <a:pt x="540" y="478"/>
                  </a:lnTo>
                  <a:lnTo>
                    <a:pt x="569" y="462"/>
                  </a:lnTo>
                  <a:lnTo>
                    <a:pt x="600" y="446"/>
                  </a:lnTo>
                  <a:lnTo>
                    <a:pt x="631" y="430"/>
                  </a:lnTo>
                  <a:lnTo>
                    <a:pt x="662" y="413"/>
                  </a:lnTo>
                  <a:lnTo>
                    <a:pt x="693" y="395"/>
                  </a:lnTo>
                  <a:lnTo>
                    <a:pt x="725" y="378"/>
                  </a:lnTo>
                  <a:lnTo>
                    <a:pt x="757" y="360"/>
                  </a:lnTo>
                  <a:lnTo>
                    <a:pt x="772" y="357"/>
                  </a:lnTo>
                  <a:lnTo>
                    <a:pt x="787" y="351"/>
                  </a:lnTo>
                  <a:lnTo>
                    <a:pt x="803" y="346"/>
                  </a:lnTo>
                  <a:lnTo>
                    <a:pt x="820" y="339"/>
                  </a:lnTo>
                  <a:lnTo>
                    <a:pt x="837" y="334"/>
                  </a:lnTo>
                  <a:lnTo>
                    <a:pt x="854" y="327"/>
                  </a:lnTo>
                  <a:lnTo>
                    <a:pt x="872" y="320"/>
                  </a:lnTo>
                  <a:lnTo>
                    <a:pt x="889" y="313"/>
                  </a:lnTo>
                  <a:lnTo>
                    <a:pt x="893" y="313"/>
                  </a:lnTo>
                  <a:lnTo>
                    <a:pt x="898" y="313"/>
                  </a:lnTo>
                  <a:lnTo>
                    <a:pt x="903" y="313"/>
                  </a:lnTo>
                  <a:lnTo>
                    <a:pt x="909" y="314"/>
                  </a:lnTo>
                  <a:lnTo>
                    <a:pt x="916" y="315"/>
                  </a:lnTo>
                  <a:lnTo>
                    <a:pt x="922" y="317"/>
                  </a:lnTo>
                  <a:lnTo>
                    <a:pt x="930" y="319"/>
                  </a:lnTo>
                  <a:lnTo>
                    <a:pt x="937" y="322"/>
                  </a:lnTo>
                  <a:lnTo>
                    <a:pt x="930" y="330"/>
                  </a:lnTo>
                  <a:lnTo>
                    <a:pt x="922" y="338"/>
                  </a:lnTo>
                  <a:lnTo>
                    <a:pt x="915" y="347"/>
                  </a:lnTo>
                  <a:lnTo>
                    <a:pt x="907" y="357"/>
                  </a:lnTo>
                  <a:lnTo>
                    <a:pt x="899" y="366"/>
                  </a:lnTo>
                  <a:lnTo>
                    <a:pt x="890" y="377"/>
                  </a:lnTo>
                  <a:lnTo>
                    <a:pt x="881" y="387"/>
                  </a:lnTo>
                  <a:lnTo>
                    <a:pt x="871" y="398"/>
                  </a:lnTo>
                  <a:lnTo>
                    <a:pt x="852" y="409"/>
                  </a:lnTo>
                  <a:lnTo>
                    <a:pt x="834" y="419"/>
                  </a:lnTo>
                  <a:lnTo>
                    <a:pt x="813" y="430"/>
                  </a:lnTo>
                  <a:lnTo>
                    <a:pt x="793" y="442"/>
                  </a:lnTo>
                  <a:lnTo>
                    <a:pt x="773" y="454"/>
                  </a:lnTo>
                  <a:lnTo>
                    <a:pt x="753" y="465"/>
                  </a:lnTo>
                  <a:lnTo>
                    <a:pt x="731" y="479"/>
                  </a:lnTo>
                  <a:lnTo>
                    <a:pt x="710" y="492"/>
                  </a:lnTo>
                  <a:lnTo>
                    <a:pt x="692" y="496"/>
                  </a:lnTo>
                  <a:lnTo>
                    <a:pt x="675" y="499"/>
                  </a:lnTo>
                  <a:lnTo>
                    <a:pt x="657" y="503"/>
                  </a:lnTo>
                  <a:lnTo>
                    <a:pt x="638" y="507"/>
                  </a:lnTo>
                  <a:lnTo>
                    <a:pt x="621" y="510"/>
                  </a:lnTo>
                  <a:lnTo>
                    <a:pt x="603" y="513"/>
                  </a:lnTo>
                  <a:lnTo>
                    <a:pt x="585" y="518"/>
                  </a:lnTo>
                  <a:lnTo>
                    <a:pt x="568" y="521"/>
                  </a:lnTo>
                  <a:lnTo>
                    <a:pt x="568" y="523"/>
                  </a:lnTo>
                  <a:lnTo>
                    <a:pt x="567" y="524"/>
                  </a:lnTo>
                  <a:lnTo>
                    <a:pt x="567" y="527"/>
                  </a:lnTo>
                  <a:lnTo>
                    <a:pt x="566" y="529"/>
                  </a:lnTo>
                  <a:lnTo>
                    <a:pt x="564" y="533"/>
                  </a:lnTo>
                  <a:lnTo>
                    <a:pt x="562" y="536"/>
                  </a:lnTo>
                  <a:lnTo>
                    <a:pt x="558" y="540"/>
                  </a:lnTo>
                  <a:lnTo>
                    <a:pt x="577" y="540"/>
                  </a:lnTo>
                  <a:lnTo>
                    <a:pt x="594" y="540"/>
                  </a:lnTo>
                  <a:lnTo>
                    <a:pt x="612" y="540"/>
                  </a:lnTo>
                  <a:lnTo>
                    <a:pt x="629" y="541"/>
                  </a:lnTo>
                  <a:lnTo>
                    <a:pt x="647" y="542"/>
                  </a:lnTo>
                  <a:lnTo>
                    <a:pt x="665" y="543"/>
                  </a:lnTo>
                  <a:lnTo>
                    <a:pt x="682" y="546"/>
                  </a:lnTo>
                  <a:lnTo>
                    <a:pt x="700" y="550"/>
                  </a:lnTo>
                  <a:lnTo>
                    <a:pt x="714" y="542"/>
                  </a:lnTo>
                  <a:lnTo>
                    <a:pt x="729" y="535"/>
                  </a:lnTo>
                  <a:lnTo>
                    <a:pt x="743" y="528"/>
                  </a:lnTo>
                  <a:lnTo>
                    <a:pt x="758" y="521"/>
                  </a:lnTo>
                  <a:lnTo>
                    <a:pt x="774" y="513"/>
                  </a:lnTo>
                  <a:lnTo>
                    <a:pt x="789" y="507"/>
                  </a:lnTo>
                  <a:lnTo>
                    <a:pt x="806" y="499"/>
                  </a:lnTo>
                  <a:lnTo>
                    <a:pt x="823" y="492"/>
                  </a:lnTo>
                  <a:lnTo>
                    <a:pt x="849" y="471"/>
                  </a:lnTo>
                  <a:lnTo>
                    <a:pt x="874" y="448"/>
                  </a:lnTo>
                  <a:lnTo>
                    <a:pt x="901" y="425"/>
                  </a:lnTo>
                  <a:lnTo>
                    <a:pt x="929" y="401"/>
                  </a:lnTo>
                  <a:lnTo>
                    <a:pt x="956" y="377"/>
                  </a:lnTo>
                  <a:lnTo>
                    <a:pt x="984" y="353"/>
                  </a:lnTo>
                  <a:lnTo>
                    <a:pt x="1012" y="328"/>
                  </a:lnTo>
                  <a:lnTo>
                    <a:pt x="1041" y="303"/>
                  </a:lnTo>
                  <a:lnTo>
                    <a:pt x="1048" y="289"/>
                  </a:lnTo>
                  <a:lnTo>
                    <a:pt x="1055" y="274"/>
                  </a:lnTo>
                  <a:lnTo>
                    <a:pt x="1062" y="261"/>
                  </a:lnTo>
                  <a:lnTo>
                    <a:pt x="1071" y="246"/>
                  </a:lnTo>
                  <a:lnTo>
                    <a:pt x="1078" y="230"/>
                  </a:lnTo>
                  <a:lnTo>
                    <a:pt x="1088" y="215"/>
                  </a:lnTo>
                  <a:lnTo>
                    <a:pt x="1096" y="198"/>
                  </a:lnTo>
                  <a:lnTo>
                    <a:pt x="1107" y="181"/>
                  </a:lnTo>
                  <a:lnTo>
                    <a:pt x="1114" y="170"/>
                  </a:lnTo>
                  <a:lnTo>
                    <a:pt x="1122" y="159"/>
                  </a:lnTo>
                  <a:lnTo>
                    <a:pt x="1128" y="149"/>
                  </a:lnTo>
                  <a:lnTo>
                    <a:pt x="1137" y="138"/>
                  </a:lnTo>
                  <a:lnTo>
                    <a:pt x="1144" y="127"/>
                  </a:lnTo>
                  <a:lnTo>
                    <a:pt x="1154" y="117"/>
                  </a:lnTo>
                  <a:lnTo>
                    <a:pt x="1163" y="106"/>
                  </a:lnTo>
                  <a:lnTo>
                    <a:pt x="1173" y="95"/>
                  </a:lnTo>
                  <a:lnTo>
                    <a:pt x="1176" y="85"/>
                  </a:lnTo>
                  <a:lnTo>
                    <a:pt x="1181" y="74"/>
                  </a:lnTo>
                  <a:lnTo>
                    <a:pt x="1184" y="63"/>
                  </a:lnTo>
                  <a:lnTo>
                    <a:pt x="1187" y="53"/>
                  </a:lnTo>
                  <a:lnTo>
                    <a:pt x="1191" y="42"/>
                  </a:lnTo>
                  <a:lnTo>
                    <a:pt x="1194" y="31"/>
                  </a:lnTo>
                  <a:lnTo>
                    <a:pt x="1198" y="21"/>
                  </a:lnTo>
                  <a:lnTo>
                    <a:pt x="1202" y="10"/>
                  </a:lnTo>
                  <a:lnTo>
                    <a:pt x="1205" y="10"/>
                  </a:lnTo>
                  <a:lnTo>
                    <a:pt x="1210" y="10"/>
                  </a:lnTo>
                  <a:lnTo>
                    <a:pt x="1216" y="10"/>
                  </a:lnTo>
                  <a:lnTo>
                    <a:pt x="1222" y="9"/>
                  </a:lnTo>
                  <a:lnTo>
                    <a:pt x="1229" y="8"/>
                  </a:lnTo>
                  <a:lnTo>
                    <a:pt x="1235" y="7"/>
                  </a:lnTo>
                  <a:lnTo>
                    <a:pt x="1241" y="3"/>
                  </a:lnTo>
                  <a:lnTo>
                    <a:pt x="1249" y="0"/>
                  </a:lnTo>
                  <a:lnTo>
                    <a:pt x="1256" y="11"/>
                  </a:lnTo>
                  <a:lnTo>
                    <a:pt x="1263" y="22"/>
                  </a:lnTo>
                  <a:lnTo>
                    <a:pt x="1270" y="32"/>
                  </a:lnTo>
                  <a:lnTo>
                    <a:pt x="1279" y="43"/>
                  </a:lnTo>
                  <a:lnTo>
                    <a:pt x="1286" y="54"/>
                  </a:lnTo>
                  <a:lnTo>
                    <a:pt x="1296" y="64"/>
                  </a:lnTo>
                  <a:lnTo>
                    <a:pt x="1305" y="75"/>
                  </a:lnTo>
                  <a:lnTo>
                    <a:pt x="1315" y="86"/>
                  </a:lnTo>
                  <a:lnTo>
                    <a:pt x="1319" y="107"/>
                  </a:lnTo>
                  <a:lnTo>
                    <a:pt x="1323" y="128"/>
                  </a:lnTo>
                  <a:lnTo>
                    <a:pt x="1329" y="151"/>
                  </a:lnTo>
                  <a:lnTo>
                    <a:pt x="1335" y="172"/>
                  </a:lnTo>
                  <a:lnTo>
                    <a:pt x="1342" y="194"/>
                  </a:lnTo>
                  <a:lnTo>
                    <a:pt x="1348" y="218"/>
                  </a:lnTo>
                  <a:lnTo>
                    <a:pt x="1355" y="241"/>
                  </a:lnTo>
                  <a:lnTo>
                    <a:pt x="1362" y="266"/>
                  </a:lnTo>
                  <a:lnTo>
                    <a:pt x="1362" y="290"/>
                  </a:lnTo>
                  <a:lnTo>
                    <a:pt x="1362" y="315"/>
                  </a:lnTo>
                  <a:lnTo>
                    <a:pt x="1362" y="339"/>
                  </a:lnTo>
                  <a:lnTo>
                    <a:pt x="1361" y="365"/>
                  </a:lnTo>
                  <a:lnTo>
                    <a:pt x="1360" y="390"/>
                  </a:lnTo>
                  <a:lnTo>
                    <a:pt x="1359" y="414"/>
                  </a:lnTo>
                  <a:lnTo>
                    <a:pt x="1355" y="440"/>
                  </a:lnTo>
                  <a:lnTo>
                    <a:pt x="1353" y="464"/>
                  </a:lnTo>
                  <a:lnTo>
                    <a:pt x="1335" y="479"/>
                  </a:lnTo>
                  <a:lnTo>
                    <a:pt x="1316" y="494"/>
                  </a:lnTo>
                  <a:lnTo>
                    <a:pt x="1296" y="510"/>
                  </a:lnTo>
                  <a:lnTo>
                    <a:pt x="1277" y="527"/>
                  </a:lnTo>
                  <a:lnTo>
                    <a:pt x="1255" y="544"/>
                  </a:lnTo>
                  <a:lnTo>
                    <a:pt x="1235" y="561"/>
                  </a:lnTo>
                  <a:lnTo>
                    <a:pt x="1214" y="578"/>
                  </a:lnTo>
                  <a:lnTo>
                    <a:pt x="1192" y="597"/>
                  </a:lnTo>
                  <a:lnTo>
                    <a:pt x="1174" y="607"/>
                  </a:lnTo>
                  <a:lnTo>
                    <a:pt x="1155" y="619"/>
                  </a:lnTo>
                  <a:lnTo>
                    <a:pt x="1136" y="632"/>
                  </a:lnTo>
                  <a:lnTo>
                    <a:pt x="1115" y="645"/>
                  </a:lnTo>
                  <a:lnTo>
                    <a:pt x="1095" y="658"/>
                  </a:lnTo>
                  <a:lnTo>
                    <a:pt x="1074" y="672"/>
                  </a:lnTo>
                  <a:lnTo>
                    <a:pt x="1052" y="686"/>
                  </a:lnTo>
                  <a:lnTo>
                    <a:pt x="1031" y="700"/>
                  </a:lnTo>
                  <a:lnTo>
                    <a:pt x="1024" y="707"/>
                  </a:lnTo>
                  <a:lnTo>
                    <a:pt x="1015" y="715"/>
                  </a:lnTo>
                  <a:lnTo>
                    <a:pt x="1007" y="722"/>
                  </a:lnTo>
                  <a:lnTo>
                    <a:pt x="997" y="730"/>
                  </a:lnTo>
                  <a:lnTo>
                    <a:pt x="987" y="738"/>
                  </a:lnTo>
                  <a:lnTo>
                    <a:pt x="977" y="747"/>
                  </a:lnTo>
                  <a:lnTo>
                    <a:pt x="966" y="757"/>
                  </a:lnTo>
                  <a:lnTo>
                    <a:pt x="955" y="766"/>
                  </a:lnTo>
                  <a:lnTo>
                    <a:pt x="941" y="792"/>
                  </a:lnTo>
                  <a:lnTo>
                    <a:pt x="928" y="818"/>
                  </a:lnTo>
                  <a:lnTo>
                    <a:pt x="913" y="845"/>
                  </a:lnTo>
                  <a:lnTo>
                    <a:pt x="898" y="872"/>
                  </a:lnTo>
                  <a:lnTo>
                    <a:pt x="883" y="899"/>
                  </a:lnTo>
                  <a:lnTo>
                    <a:pt x="867" y="927"/>
                  </a:lnTo>
                  <a:lnTo>
                    <a:pt x="850" y="956"/>
                  </a:lnTo>
                  <a:lnTo>
                    <a:pt x="833" y="984"/>
                  </a:lnTo>
                  <a:lnTo>
                    <a:pt x="801" y="1020"/>
                  </a:lnTo>
                  <a:lnTo>
                    <a:pt x="769" y="1056"/>
                  </a:lnTo>
                  <a:lnTo>
                    <a:pt x="737" y="1094"/>
                  </a:lnTo>
                  <a:lnTo>
                    <a:pt x="705" y="1132"/>
                  </a:lnTo>
                  <a:lnTo>
                    <a:pt x="673" y="1170"/>
                  </a:lnTo>
                  <a:lnTo>
                    <a:pt x="642" y="1209"/>
                  </a:lnTo>
                  <a:lnTo>
                    <a:pt x="610" y="1248"/>
                  </a:lnTo>
                  <a:lnTo>
                    <a:pt x="578" y="1287"/>
                  </a:lnTo>
                  <a:lnTo>
                    <a:pt x="552" y="1305"/>
                  </a:lnTo>
                  <a:lnTo>
                    <a:pt x="527" y="1324"/>
                  </a:lnTo>
                  <a:lnTo>
                    <a:pt x="503" y="1343"/>
                  </a:lnTo>
                  <a:lnTo>
                    <a:pt x="478" y="1363"/>
                  </a:lnTo>
                  <a:lnTo>
                    <a:pt x="453" y="1384"/>
                  </a:lnTo>
                  <a:lnTo>
                    <a:pt x="428" y="1405"/>
                  </a:lnTo>
                  <a:lnTo>
                    <a:pt x="404" y="1426"/>
                  </a:lnTo>
                  <a:lnTo>
                    <a:pt x="379" y="1448"/>
                  </a:lnTo>
                  <a:lnTo>
                    <a:pt x="361" y="1451"/>
                  </a:lnTo>
                  <a:lnTo>
                    <a:pt x="343" y="1455"/>
                  </a:lnTo>
                  <a:lnTo>
                    <a:pt x="325" y="1458"/>
                  </a:lnTo>
                  <a:lnTo>
                    <a:pt x="307" y="1463"/>
                  </a:lnTo>
                  <a:lnTo>
                    <a:pt x="287" y="1468"/>
                  </a:lnTo>
                  <a:lnTo>
                    <a:pt x="268" y="1472"/>
                  </a:lnTo>
                  <a:lnTo>
                    <a:pt x="248" y="1479"/>
                  </a:lnTo>
                  <a:lnTo>
                    <a:pt x="228" y="1485"/>
                  </a:lnTo>
                  <a:lnTo>
                    <a:pt x="199" y="1485"/>
                  </a:lnTo>
                  <a:lnTo>
                    <a:pt x="171" y="1485"/>
                  </a:lnTo>
                  <a:lnTo>
                    <a:pt x="142" y="1486"/>
                  </a:lnTo>
                  <a:lnTo>
                    <a:pt x="114" y="1486"/>
                  </a:lnTo>
                  <a:lnTo>
                    <a:pt x="86" y="1487"/>
                  </a:lnTo>
                  <a:lnTo>
                    <a:pt x="57" y="1489"/>
                  </a:lnTo>
                  <a:lnTo>
                    <a:pt x="29" y="1491"/>
                  </a:lnTo>
                  <a:lnTo>
                    <a:pt x="0" y="14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9" name="Freeform 12">
              <a:extLst>
                <a:ext uri="{FF2B5EF4-FFF2-40B4-BE49-F238E27FC236}">
                  <a16:creationId xmlns:a16="http://schemas.microsoft.com/office/drawing/2014/main" id="{EE057808-F6D4-D066-8669-488872C2F856}"/>
                </a:ext>
              </a:extLst>
            </p:cNvPr>
            <p:cNvSpPr>
              <a:spLocks/>
            </p:cNvSpPr>
            <p:nvPr/>
          </p:nvSpPr>
          <p:spPr bwMode="auto">
            <a:xfrm>
              <a:off x="1669" y="3026"/>
              <a:ext cx="257" cy="176"/>
            </a:xfrm>
            <a:custGeom>
              <a:avLst/>
              <a:gdLst>
                <a:gd name="T0" fmla="*/ 0 w 1400"/>
                <a:gd name="T1" fmla="*/ 0 h 878"/>
                <a:gd name="T2" fmla="*/ 0 w 1400"/>
                <a:gd name="T3" fmla="*/ 0 h 878"/>
                <a:gd name="T4" fmla="*/ 0 w 1400"/>
                <a:gd name="T5" fmla="*/ 0 h 878"/>
                <a:gd name="T6" fmla="*/ 0 w 1400"/>
                <a:gd name="T7" fmla="*/ 0 h 878"/>
                <a:gd name="T8" fmla="*/ 0 w 1400"/>
                <a:gd name="T9" fmla="*/ 0 h 878"/>
                <a:gd name="T10" fmla="*/ 0 w 1400"/>
                <a:gd name="T11" fmla="*/ 0 h 878"/>
                <a:gd name="T12" fmla="*/ 0 w 1400"/>
                <a:gd name="T13" fmla="*/ 0 h 878"/>
                <a:gd name="T14" fmla="*/ 0 w 1400"/>
                <a:gd name="T15" fmla="*/ 0 h 878"/>
                <a:gd name="T16" fmla="*/ 0 w 1400"/>
                <a:gd name="T17" fmla="*/ 0 h 878"/>
                <a:gd name="T18" fmla="*/ 0 w 1400"/>
                <a:gd name="T19" fmla="*/ 0 h 878"/>
                <a:gd name="T20" fmla="*/ 0 w 1400"/>
                <a:gd name="T21" fmla="*/ 0 h 878"/>
                <a:gd name="T22" fmla="*/ 0 w 1400"/>
                <a:gd name="T23" fmla="*/ 0 h 878"/>
                <a:gd name="T24" fmla="*/ 0 w 1400"/>
                <a:gd name="T25" fmla="*/ 0 h 878"/>
                <a:gd name="T26" fmla="*/ 0 w 1400"/>
                <a:gd name="T27" fmla="*/ 0 h 878"/>
                <a:gd name="T28" fmla="*/ 0 w 1400"/>
                <a:gd name="T29" fmla="*/ 0 h 878"/>
                <a:gd name="T30" fmla="*/ 0 w 1400"/>
                <a:gd name="T31" fmla="*/ 0 h 878"/>
                <a:gd name="T32" fmla="*/ 0 w 1400"/>
                <a:gd name="T33" fmla="*/ 0 h 878"/>
                <a:gd name="T34" fmla="*/ 0 w 1400"/>
                <a:gd name="T35" fmla="*/ 0 h 878"/>
                <a:gd name="T36" fmla="*/ 0 w 1400"/>
                <a:gd name="T37" fmla="*/ 0 h 878"/>
                <a:gd name="T38" fmla="*/ 0 w 1400"/>
                <a:gd name="T39" fmla="*/ 0 h 878"/>
                <a:gd name="T40" fmla="*/ 0 w 1400"/>
                <a:gd name="T41" fmla="*/ 0 h 878"/>
                <a:gd name="T42" fmla="*/ 0 w 1400"/>
                <a:gd name="T43" fmla="*/ 0 h 878"/>
                <a:gd name="T44" fmla="*/ 0 w 1400"/>
                <a:gd name="T45" fmla="*/ 0 h 878"/>
                <a:gd name="T46" fmla="*/ 0 w 1400"/>
                <a:gd name="T47" fmla="*/ 0 h 878"/>
                <a:gd name="T48" fmla="*/ 0 w 1400"/>
                <a:gd name="T49" fmla="*/ 0 h 878"/>
                <a:gd name="T50" fmla="*/ 0 w 1400"/>
                <a:gd name="T51" fmla="*/ 0 h 878"/>
                <a:gd name="T52" fmla="*/ 0 w 1400"/>
                <a:gd name="T53" fmla="*/ 0 h 878"/>
                <a:gd name="T54" fmla="*/ 0 w 1400"/>
                <a:gd name="T55" fmla="*/ 0 h 878"/>
                <a:gd name="T56" fmla="*/ 0 w 1400"/>
                <a:gd name="T57" fmla="*/ 0 h 878"/>
                <a:gd name="T58" fmla="*/ 0 w 1400"/>
                <a:gd name="T59" fmla="*/ 0 h 878"/>
                <a:gd name="T60" fmla="*/ 0 w 1400"/>
                <a:gd name="T61" fmla="*/ 0 h 878"/>
                <a:gd name="T62" fmla="*/ 0 w 1400"/>
                <a:gd name="T63" fmla="*/ 0 h 878"/>
                <a:gd name="T64" fmla="*/ 0 w 1400"/>
                <a:gd name="T65" fmla="*/ 0 h 878"/>
                <a:gd name="T66" fmla="*/ 0 w 1400"/>
                <a:gd name="T67" fmla="*/ 0 h 878"/>
                <a:gd name="T68" fmla="*/ 0 w 1400"/>
                <a:gd name="T69" fmla="*/ 0 h 878"/>
                <a:gd name="T70" fmla="*/ 0 w 1400"/>
                <a:gd name="T71" fmla="*/ 0 h 878"/>
                <a:gd name="T72" fmla="*/ 0 w 1400"/>
                <a:gd name="T73" fmla="*/ 0 h 878"/>
                <a:gd name="T74" fmla="*/ 0 w 1400"/>
                <a:gd name="T75" fmla="*/ 0 h 878"/>
                <a:gd name="T76" fmla="*/ 0 w 1400"/>
                <a:gd name="T77" fmla="*/ 0 h 878"/>
                <a:gd name="T78" fmla="*/ 0 w 1400"/>
                <a:gd name="T79" fmla="*/ 0 h 878"/>
                <a:gd name="T80" fmla="*/ 0 w 1400"/>
                <a:gd name="T81" fmla="*/ 0 h 878"/>
                <a:gd name="T82" fmla="*/ 0 w 1400"/>
                <a:gd name="T83" fmla="*/ 0 h 878"/>
                <a:gd name="T84" fmla="*/ 0 w 1400"/>
                <a:gd name="T85" fmla="*/ 0 h 878"/>
                <a:gd name="T86" fmla="*/ 0 w 1400"/>
                <a:gd name="T87" fmla="*/ 0 h 878"/>
                <a:gd name="T88" fmla="*/ 0 w 1400"/>
                <a:gd name="T89" fmla="*/ 0 h 8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00"/>
                <a:gd name="T136" fmla="*/ 0 h 878"/>
                <a:gd name="T137" fmla="*/ 1400 w 1400"/>
                <a:gd name="T138" fmla="*/ 878 h 8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00" h="878">
                  <a:moveTo>
                    <a:pt x="47" y="878"/>
                  </a:moveTo>
                  <a:lnTo>
                    <a:pt x="44" y="878"/>
                  </a:lnTo>
                  <a:lnTo>
                    <a:pt x="41" y="877"/>
                  </a:lnTo>
                  <a:lnTo>
                    <a:pt x="37" y="875"/>
                  </a:lnTo>
                  <a:lnTo>
                    <a:pt x="34" y="873"/>
                  </a:lnTo>
                  <a:lnTo>
                    <a:pt x="30" y="870"/>
                  </a:lnTo>
                  <a:lnTo>
                    <a:pt x="26" y="867"/>
                  </a:lnTo>
                  <a:lnTo>
                    <a:pt x="23" y="864"/>
                  </a:lnTo>
                  <a:lnTo>
                    <a:pt x="20" y="860"/>
                  </a:lnTo>
                  <a:lnTo>
                    <a:pt x="19" y="856"/>
                  </a:lnTo>
                  <a:lnTo>
                    <a:pt x="18" y="853"/>
                  </a:lnTo>
                  <a:lnTo>
                    <a:pt x="15" y="849"/>
                  </a:lnTo>
                  <a:lnTo>
                    <a:pt x="13" y="844"/>
                  </a:lnTo>
                  <a:lnTo>
                    <a:pt x="10" y="840"/>
                  </a:lnTo>
                  <a:lnTo>
                    <a:pt x="7" y="835"/>
                  </a:lnTo>
                  <a:lnTo>
                    <a:pt x="4" y="828"/>
                  </a:lnTo>
                  <a:lnTo>
                    <a:pt x="0" y="822"/>
                  </a:lnTo>
                  <a:lnTo>
                    <a:pt x="8" y="814"/>
                  </a:lnTo>
                  <a:lnTo>
                    <a:pt x="14" y="806"/>
                  </a:lnTo>
                  <a:lnTo>
                    <a:pt x="22" y="797"/>
                  </a:lnTo>
                  <a:lnTo>
                    <a:pt x="30" y="788"/>
                  </a:lnTo>
                  <a:lnTo>
                    <a:pt x="38" y="778"/>
                  </a:lnTo>
                  <a:lnTo>
                    <a:pt x="46" y="768"/>
                  </a:lnTo>
                  <a:lnTo>
                    <a:pt x="56" y="757"/>
                  </a:lnTo>
                  <a:lnTo>
                    <a:pt x="67" y="746"/>
                  </a:lnTo>
                  <a:lnTo>
                    <a:pt x="106" y="722"/>
                  </a:lnTo>
                  <a:lnTo>
                    <a:pt x="147" y="695"/>
                  </a:lnTo>
                  <a:lnTo>
                    <a:pt x="187" y="668"/>
                  </a:lnTo>
                  <a:lnTo>
                    <a:pt x="229" y="642"/>
                  </a:lnTo>
                  <a:lnTo>
                    <a:pt x="270" y="614"/>
                  </a:lnTo>
                  <a:lnTo>
                    <a:pt x="313" y="585"/>
                  </a:lnTo>
                  <a:lnTo>
                    <a:pt x="355" y="557"/>
                  </a:lnTo>
                  <a:lnTo>
                    <a:pt x="397" y="529"/>
                  </a:lnTo>
                  <a:lnTo>
                    <a:pt x="411" y="512"/>
                  </a:lnTo>
                  <a:lnTo>
                    <a:pt x="426" y="493"/>
                  </a:lnTo>
                  <a:lnTo>
                    <a:pt x="441" y="475"/>
                  </a:lnTo>
                  <a:lnTo>
                    <a:pt x="455" y="458"/>
                  </a:lnTo>
                  <a:lnTo>
                    <a:pt x="471" y="440"/>
                  </a:lnTo>
                  <a:lnTo>
                    <a:pt x="487" y="423"/>
                  </a:lnTo>
                  <a:lnTo>
                    <a:pt x="503" y="405"/>
                  </a:lnTo>
                  <a:lnTo>
                    <a:pt x="520" y="387"/>
                  </a:lnTo>
                  <a:lnTo>
                    <a:pt x="528" y="373"/>
                  </a:lnTo>
                  <a:lnTo>
                    <a:pt x="536" y="359"/>
                  </a:lnTo>
                  <a:lnTo>
                    <a:pt x="546" y="344"/>
                  </a:lnTo>
                  <a:lnTo>
                    <a:pt x="555" y="330"/>
                  </a:lnTo>
                  <a:lnTo>
                    <a:pt x="565" y="316"/>
                  </a:lnTo>
                  <a:lnTo>
                    <a:pt x="575" y="302"/>
                  </a:lnTo>
                  <a:lnTo>
                    <a:pt x="585" y="288"/>
                  </a:lnTo>
                  <a:lnTo>
                    <a:pt x="596" y="274"/>
                  </a:lnTo>
                  <a:lnTo>
                    <a:pt x="614" y="266"/>
                  </a:lnTo>
                  <a:lnTo>
                    <a:pt x="633" y="260"/>
                  </a:lnTo>
                  <a:lnTo>
                    <a:pt x="652" y="252"/>
                  </a:lnTo>
                  <a:lnTo>
                    <a:pt x="673" y="245"/>
                  </a:lnTo>
                  <a:lnTo>
                    <a:pt x="694" y="238"/>
                  </a:lnTo>
                  <a:lnTo>
                    <a:pt x="714" y="231"/>
                  </a:lnTo>
                  <a:lnTo>
                    <a:pt x="736" y="224"/>
                  </a:lnTo>
                  <a:lnTo>
                    <a:pt x="757" y="217"/>
                  </a:lnTo>
                  <a:lnTo>
                    <a:pt x="771" y="210"/>
                  </a:lnTo>
                  <a:lnTo>
                    <a:pt x="786" y="202"/>
                  </a:lnTo>
                  <a:lnTo>
                    <a:pt x="800" y="195"/>
                  </a:lnTo>
                  <a:lnTo>
                    <a:pt x="815" y="187"/>
                  </a:lnTo>
                  <a:lnTo>
                    <a:pt x="831" y="179"/>
                  </a:lnTo>
                  <a:lnTo>
                    <a:pt x="847" y="170"/>
                  </a:lnTo>
                  <a:lnTo>
                    <a:pt x="863" y="161"/>
                  </a:lnTo>
                  <a:lnTo>
                    <a:pt x="880" y="151"/>
                  </a:lnTo>
                  <a:lnTo>
                    <a:pt x="944" y="133"/>
                  </a:lnTo>
                  <a:lnTo>
                    <a:pt x="1008" y="115"/>
                  </a:lnTo>
                  <a:lnTo>
                    <a:pt x="1072" y="97"/>
                  </a:lnTo>
                  <a:lnTo>
                    <a:pt x="1137" y="78"/>
                  </a:lnTo>
                  <a:lnTo>
                    <a:pt x="1202" y="60"/>
                  </a:lnTo>
                  <a:lnTo>
                    <a:pt x="1267" y="40"/>
                  </a:lnTo>
                  <a:lnTo>
                    <a:pt x="1333" y="20"/>
                  </a:lnTo>
                  <a:lnTo>
                    <a:pt x="1400" y="0"/>
                  </a:lnTo>
                  <a:lnTo>
                    <a:pt x="1399" y="18"/>
                  </a:lnTo>
                  <a:lnTo>
                    <a:pt x="1398" y="35"/>
                  </a:lnTo>
                  <a:lnTo>
                    <a:pt x="1396" y="53"/>
                  </a:lnTo>
                  <a:lnTo>
                    <a:pt x="1394" y="70"/>
                  </a:lnTo>
                  <a:lnTo>
                    <a:pt x="1392" y="88"/>
                  </a:lnTo>
                  <a:lnTo>
                    <a:pt x="1389" y="106"/>
                  </a:lnTo>
                  <a:lnTo>
                    <a:pt x="1384" y="123"/>
                  </a:lnTo>
                  <a:lnTo>
                    <a:pt x="1381" y="141"/>
                  </a:lnTo>
                  <a:lnTo>
                    <a:pt x="1349" y="173"/>
                  </a:lnTo>
                  <a:lnTo>
                    <a:pt x="1317" y="205"/>
                  </a:lnTo>
                  <a:lnTo>
                    <a:pt x="1285" y="237"/>
                  </a:lnTo>
                  <a:lnTo>
                    <a:pt x="1253" y="268"/>
                  </a:lnTo>
                  <a:lnTo>
                    <a:pt x="1221" y="300"/>
                  </a:lnTo>
                  <a:lnTo>
                    <a:pt x="1190" y="332"/>
                  </a:lnTo>
                  <a:lnTo>
                    <a:pt x="1158" y="364"/>
                  </a:lnTo>
                  <a:lnTo>
                    <a:pt x="1126" y="396"/>
                  </a:lnTo>
                  <a:lnTo>
                    <a:pt x="1119" y="410"/>
                  </a:lnTo>
                  <a:lnTo>
                    <a:pt x="1111" y="425"/>
                  </a:lnTo>
                  <a:lnTo>
                    <a:pt x="1104" y="439"/>
                  </a:lnTo>
                  <a:lnTo>
                    <a:pt x="1096" y="453"/>
                  </a:lnTo>
                  <a:lnTo>
                    <a:pt x="1088" y="468"/>
                  </a:lnTo>
                  <a:lnTo>
                    <a:pt x="1079" y="482"/>
                  </a:lnTo>
                  <a:lnTo>
                    <a:pt x="1070" y="496"/>
                  </a:lnTo>
                  <a:lnTo>
                    <a:pt x="1060" y="510"/>
                  </a:lnTo>
                  <a:lnTo>
                    <a:pt x="1053" y="517"/>
                  </a:lnTo>
                  <a:lnTo>
                    <a:pt x="1045" y="524"/>
                  </a:lnTo>
                  <a:lnTo>
                    <a:pt x="1039" y="532"/>
                  </a:lnTo>
                  <a:lnTo>
                    <a:pt x="1031" y="538"/>
                  </a:lnTo>
                  <a:lnTo>
                    <a:pt x="1024" y="546"/>
                  </a:lnTo>
                  <a:lnTo>
                    <a:pt x="1017" y="552"/>
                  </a:lnTo>
                  <a:lnTo>
                    <a:pt x="1010" y="560"/>
                  </a:lnTo>
                  <a:lnTo>
                    <a:pt x="1003" y="567"/>
                  </a:lnTo>
                  <a:lnTo>
                    <a:pt x="971" y="581"/>
                  </a:lnTo>
                  <a:lnTo>
                    <a:pt x="939" y="597"/>
                  </a:lnTo>
                  <a:lnTo>
                    <a:pt x="907" y="613"/>
                  </a:lnTo>
                  <a:lnTo>
                    <a:pt x="875" y="629"/>
                  </a:lnTo>
                  <a:lnTo>
                    <a:pt x="843" y="646"/>
                  </a:lnTo>
                  <a:lnTo>
                    <a:pt x="811" y="664"/>
                  </a:lnTo>
                  <a:lnTo>
                    <a:pt x="779" y="681"/>
                  </a:lnTo>
                  <a:lnTo>
                    <a:pt x="747" y="699"/>
                  </a:lnTo>
                  <a:lnTo>
                    <a:pt x="705" y="713"/>
                  </a:lnTo>
                  <a:lnTo>
                    <a:pt x="662" y="727"/>
                  </a:lnTo>
                  <a:lnTo>
                    <a:pt x="620" y="742"/>
                  </a:lnTo>
                  <a:lnTo>
                    <a:pt x="578" y="756"/>
                  </a:lnTo>
                  <a:lnTo>
                    <a:pt x="535" y="770"/>
                  </a:lnTo>
                  <a:lnTo>
                    <a:pt x="492" y="785"/>
                  </a:lnTo>
                  <a:lnTo>
                    <a:pt x="450" y="798"/>
                  </a:lnTo>
                  <a:lnTo>
                    <a:pt x="407" y="812"/>
                  </a:lnTo>
                  <a:lnTo>
                    <a:pt x="372" y="820"/>
                  </a:lnTo>
                  <a:lnTo>
                    <a:pt x="336" y="827"/>
                  </a:lnTo>
                  <a:lnTo>
                    <a:pt x="300" y="835"/>
                  </a:lnTo>
                  <a:lnTo>
                    <a:pt x="264" y="842"/>
                  </a:lnTo>
                  <a:lnTo>
                    <a:pt x="228" y="851"/>
                  </a:lnTo>
                  <a:lnTo>
                    <a:pt x="190" y="859"/>
                  </a:lnTo>
                  <a:lnTo>
                    <a:pt x="152" y="869"/>
                  </a:lnTo>
                  <a:lnTo>
                    <a:pt x="114" y="878"/>
                  </a:lnTo>
                  <a:lnTo>
                    <a:pt x="107" y="878"/>
                  </a:lnTo>
                  <a:lnTo>
                    <a:pt x="100" y="878"/>
                  </a:lnTo>
                  <a:lnTo>
                    <a:pt x="92" y="878"/>
                  </a:lnTo>
                  <a:lnTo>
                    <a:pt x="85" y="878"/>
                  </a:lnTo>
                  <a:lnTo>
                    <a:pt x="76" y="878"/>
                  </a:lnTo>
                  <a:lnTo>
                    <a:pt x="68" y="878"/>
                  </a:lnTo>
                  <a:lnTo>
                    <a:pt x="58" y="878"/>
                  </a:lnTo>
                  <a:lnTo>
                    <a:pt x="47" y="87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0" name="Freeform 13">
              <a:extLst>
                <a:ext uri="{FF2B5EF4-FFF2-40B4-BE49-F238E27FC236}">
                  <a16:creationId xmlns:a16="http://schemas.microsoft.com/office/drawing/2014/main" id="{B674CFAE-15EC-7ED9-676A-4F69E8EAE024}"/>
                </a:ext>
              </a:extLst>
            </p:cNvPr>
            <p:cNvSpPr>
              <a:spLocks/>
            </p:cNvSpPr>
            <p:nvPr/>
          </p:nvSpPr>
          <p:spPr bwMode="auto">
            <a:xfrm>
              <a:off x="1376" y="3167"/>
              <a:ext cx="26" cy="7"/>
            </a:xfrm>
            <a:custGeom>
              <a:avLst/>
              <a:gdLst>
                <a:gd name="T0" fmla="*/ 0 w 142"/>
                <a:gd name="T1" fmla="*/ 0 h 38"/>
                <a:gd name="T2" fmla="*/ 0 w 142"/>
                <a:gd name="T3" fmla="*/ 0 h 38"/>
                <a:gd name="T4" fmla="*/ 0 w 142"/>
                <a:gd name="T5" fmla="*/ 0 h 38"/>
                <a:gd name="T6" fmla="*/ 0 w 142"/>
                <a:gd name="T7" fmla="*/ 0 h 38"/>
                <a:gd name="T8" fmla="*/ 0 w 142"/>
                <a:gd name="T9" fmla="*/ 0 h 38"/>
                <a:gd name="T10" fmla="*/ 0 w 142"/>
                <a:gd name="T11" fmla="*/ 0 h 38"/>
                <a:gd name="T12" fmla="*/ 0 w 142"/>
                <a:gd name="T13" fmla="*/ 0 h 38"/>
                <a:gd name="T14" fmla="*/ 0 w 142"/>
                <a:gd name="T15" fmla="*/ 0 h 38"/>
                <a:gd name="T16" fmla="*/ 0 w 142"/>
                <a:gd name="T17" fmla="*/ 0 h 38"/>
                <a:gd name="T18" fmla="*/ 0 w 142"/>
                <a:gd name="T19" fmla="*/ 0 h 38"/>
                <a:gd name="T20" fmla="*/ 0 w 142"/>
                <a:gd name="T21" fmla="*/ 0 h 38"/>
                <a:gd name="T22" fmla="*/ 0 w 142"/>
                <a:gd name="T23" fmla="*/ 0 h 38"/>
                <a:gd name="T24" fmla="*/ 0 w 142"/>
                <a:gd name="T25" fmla="*/ 0 h 38"/>
                <a:gd name="T26" fmla="*/ 0 w 142"/>
                <a:gd name="T27" fmla="*/ 0 h 38"/>
                <a:gd name="T28" fmla="*/ 0 w 142"/>
                <a:gd name="T29" fmla="*/ 0 h 38"/>
                <a:gd name="T30" fmla="*/ 0 w 142"/>
                <a:gd name="T31" fmla="*/ 0 h 38"/>
                <a:gd name="T32" fmla="*/ 0 w 142"/>
                <a:gd name="T33" fmla="*/ 0 h 38"/>
                <a:gd name="T34" fmla="*/ 0 w 142"/>
                <a:gd name="T35" fmla="*/ 0 h 38"/>
                <a:gd name="T36" fmla="*/ 0 w 142"/>
                <a:gd name="T37" fmla="*/ 0 h 38"/>
                <a:gd name="T38" fmla="*/ 0 w 142"/>
                <a:gd name="T39" fmla="*/ 0 h 38"/>
                <a:gd name="T40" fmla="*/ 0 w 142"/>
                <a:gd name="T41" fmla="*/ 0 h 38"/>
                <a:gd name="T42" fmla="*/ 0 w 142"/>
                <a:gd name="T43" fmla="*/ 0 h 38"/>
                <a:gd name="T44" fmla="*/ 0 w 142"/>
                <a:gd name="T45" fmla="*/ 0 h 38"/>
                <a:gd name="T46" fmla="*/ 0 w 142"/>
                <a:gd name="T47" fmla="*/ 0 h 38"/>
                <a:gd name="T48" fmla="*/ 0 w 142"/>
                <a:gd name="T49" fmla="*/ 0 h 38"/>
                <a:gd name="T50" fmla="*/ 0 w 142"/>
                <a:gd name="T51" fmla="*/ 0 h 38"/>
                <a:gd name="T52" fmla="*/ 0 w 142"/>
                <a:gd name="T53" fmla="*/ 0 h 38"/>
                <a:gd name="T54" fmla="*/ 0 w 142"/>
                <a:gd name="T55" fmla="*/ 0 h 38"/>
                <a:gd name="T56" fmla="*/ 0 w 142"/>
                <a:gd name="T57" fmla="*/ 0 h 38"/>
                <a:gd name="T58" fmla="*/ 0 w 142"/>
                <a:gd name="T59" fmla="*/ 0 h 38"/>
                <a:gd name="T60" fmla="*/ 0 w 142"/>
                <a:gd name="T61" fmla="*/ 0 h 38"/>
                <a:gd name="T62" fmla="*/ 0 w 142"/>
                <a:gd name="T63" fmla="*/ 0 h 38"/>
                <a:gd name="T64" fmla="*/ 0 w 142"/>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38"/>
                <a:gd name="T101" fmla="*/ 142 w 142"/>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38">
                  <a:moveTo>
                    <a:pt x="0" y="19"/>
                  </a:moveTo>
                  <a:lnTo>
                    <a:pt x="14" y="18"/>
                  </a:lnTo>
                  <a:lnTo>
                    <a:pt x="27" y="17"/>
                  </a:lnTo>
                  <a:lnTo>
                    <a:pt x="42" y="15"/>
                  </a:lnTo>
                  <a:lnTo>
                    <a:pt x="57" y="13"/>
                  </a:lnTo>
                  <a:lnTo>
                    <a:pt x="72" y="10"/>
                  </a:lnTo>
                  <a:lnTo>
                    <a:pt x="88" y="7"/>
                  </a:lnTo>
                  <a:lnTo>
                    <a:pt x="105" y="3"/>
                  </a:lnTo>
                  <a:lnTo>
                    <a:pt x="122" y="0"/>
                  </a:lnTo>
                  <a:lnTo>
                    <a:pt x="124" y="1"/>
                  </a:lnTo>
                  <a:lnTo>
                    <a:pt x="126" y="3"/>
                  </a:lnTo>
                  <a:lnTo>
                    <a:pt x="128" y="6"/>
                  </a:lnTo>
                  <a:lnTo>
                    <a:pt x="131" y="9"/>
                  </a:lnTo>
                  <a:lnTo>
                    <a:pt x="134" y="12"/>
                  </a:lnTo>
                  <a:lnTo>
                    <a:pt x="137" y="15"/>
                  </a:lnTo>
                  <a:lnTo>
                    <a:pt x="142" y="19"/>
                  </a:lnTo>
                  <a:lnTo>
                    <a:pt x="137" y="19"/>
                  </a:lnTo>
                  <a:lnTo>
                    <a:pt x="132" y="21"/>
                  </a:lnTo>
                  <a:lnTo>
                    <a:pt x="127" y="23"/>
                  </a:lnTo>
                  <a:lnTo>
                    <a:pt x="121" y="25"/>
                  </a:lnTo>
                  <a:lnTo>
                    <a:pt x="115" y="28"/>
                  </a:lnTo>
                  <a:lnTo>
                    <a:pt x="109" y="31"/>
                  </a:lnTo>
                  <a:lnTo>
                    <a:pt x="101" y="34"/>
                  </a:lnTo>
                  <a:lnTo>
                    <a:pt x="94" y="38"/>
                  </a:lnTo>
                  <a:lnTo>
                    <a:pt x="83" y="38"/>
                  </a:lnTo>
                  <a:lnTo>
                    <a:pt x="72" y="37"/>
                  </a:lnTo>
                  <a:lnTo>
                    <a:pt x="62" y="34"/>
                  </a:lnTo>
                  <a:lnTo>
                    <a:pt x="50" y="32"/>
                  </a:lnTo>
                  <a:lnTo>
                    <a:pt x="38" y="29"/>
                  </a:lnTo>
                  <a:lnTo>
                    <a:pt x="26" y="26"/>
                  </a:lnTo>
                  <a:lnTo>
                    <a:pt x="14" y="23"/>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1" name="Freeform 14">
              <a:extLst>
                <a:ext uri="{FF2B5EF4-FFF2-40B4-BE49-F238E27FC236}">
                  <a16:creationId xmlns:a16="http://schemas.microsoft.com/office/drawing/2014/main" id="{7F5542C5-C2BE-F431-5CDF-710286F90877}"/>
                </a:ext>
              </a:extLst>
            </p:cNvPr>
            <p:cNvSpPr>
              <a:spLocks/>
            </p:cNvSpPr>
            <p:nvPr/>
          </p:nvSpPr>
          <p:spPr bwMode="auto">
            <a:xfrm>
              <a:off x="1438" y="3142"/>
              <a:ext cx="23" cy="17"/>
            </a:xfrm>
            <a:custGeom>
              <a:avLst/>
              <a:gdLst>
                <a:gd name="T0" fmla="*/ 0 w 133"/>
                <a:gd name="T1" fmla="*/ 0 h 84"/>
                <a:gd name="T2" fmla="*/ 0 w 133"/>
                <a:gd name="T3" fmla="*/ 0 h 84"/>
                <a:gd name="T4" fmla="*/ 0 w 133"/>
                <a:gd name="T5" fmla="*/ 0 h 84"/>
                <a:gd name="T6" fmla="*/ 0 w 133"/>
                <a:gd name="T7" fmla="*/ 0 h 84"/>
                <a:gd name="T8" fmla="*/ 0 w 133"/>
                <a:gd name="T9" fmla="*/ 0 h 84"/>
                <a:gd name="T10" fmla="*/ 0 w 133"/>
                <a:gd name="T11" fmla="*/ 0 h 84"/>
                <a:gd name="T12" fmla="*/ 0 w 133"/>
                <a:gd name="T13" fmla="*/ 0 h 84"/>
                <a:gd name="T14" fmla="*/ 0 w 133"/>
                <a:gd name="T15" fmla="*/ 0 h 84"/>
                <a:gd name="T16" fmla="*/ 0 w 133"/>
                <a:gd name="T17" fmla="*/ 0 h 84"/>
                <a:gd name="T18" fmla="*/ 0 w 133"/>
                <a:gd name="T19" fmla="*/ 0 h 84"/>
                <a:gd name="T20" fmla="*/ 0 w 133"/>
                <a:gd name="T21" fmla="*/ 0 h 84"/>
                <a:gd name="T22" fmla="*/ 0 w 133"/>
                <a:gd name="T23" fmla="*/ 0 h 84"/>
                <a:gd name="T24" fmla="*/ 0 w 133"/>
                <a:gd name="T25" fmla="*/ 0 h 84"/>
                <a:gd name="T26" fmla="*/ 0 w 133"/>
                <a:gd name="T27" fmla="*/ 0 h 84"/>
                <a:gd name="T28" fmla="*/ 0 w 133"/>
                <a:gd name="T29" fmla="*/ 0 h 84"/>
                <a:gd name="T30" fmla="*/ 0 w 133"/>
                <a:gd name="T31" fmla="*/ 0 h 84"/>
                <a:gd name="T32" fmla="*/ 0 w 133"/>
                <a:gd name="T33" fmla="*/ 0 h 84"/>
                <a:gd name="T34" fmla="*/ 0 w 133"/>
                <a:gd name="T35" fmla="*/ 0 h 84"/>
                <a:gd name="T36" fmla="*/ 0 w 133"/>
                <a:gd name="T37" fmla="*/ 0 h 84"/>
                <a:gd name="T38" fmla="*/ 0 w 133"/>
                <a:gd name="T39" fmla="*/ 0 h 84"/>
                <a:gd name="T40" fmla="*/ 0 w 133"/>
                <a:gd name="T41" fmla="*/ 0 h 84"/>
                <a:gd name="T42" fmla="*/ 0 w 133"/>
                <a:gd name="T43" fmla="*/ 0 h 84"/>
                <a:gd name="T44" fmla="*/ 0 w 133"/>
                <a:gd name="T45" fmla="*/ 0 h 84"/>
                <a:gd name="T46" fmla="*/ 0 w 133"/>
                <a:gd name="T47" fmla="*/ 0 h 84"/>
                <a:gd name="T48" fmla="*/ 0 w 133"/>
                <a:gd name="T49" fmla="*/ 0 h 84"/>
                <a:gd name="T50" fmla="*/ 0 w 133"/>
                <a:gd name="T51" fmla="*/ 0 h 84"/>
                <a:gd name="T52" fmla="*/ 0 w 133"/>
                <a:gd name="T53" fmla="*/ 0 h 84"/>
                <a:gd name="T54" fmla="*/ 0 w 133"/>
                <a:gd name="T55" fmla="*/ 0 h 84"/>
                <a:gd name="T56" fmla="*/ 0 w 133"/>
                <a:gd name="T57" fmla="*/ 0 h 84"/>
                <a:gd name="T58" fmla="*/ 0 w 133"/>
                <a:gd name="T59" fmla="*/ 0 h 84"/>
                <a:gd name="T60" fmla="*/ 0 w 133"/>
                <a:gd name="T61" fmla="*/ 0 h 84"/>
                <a:gd name="T62" fmla="*/ 0 w 133"/>
                <a:gd name="T63" fmla="*/ 0 h 84"/>
                <a:gd name="T64" fmla="*/ 0 w 133"/>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84"/>
                <a:gd name="T101" fmla="*/ 133 w 133"/>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84">
                  <a:moveTo>
                    <a:pt x="0" y="66"/>
                  </a:moveTo>
                  <a:lnTo>
                    <a:pt x="11" y="58"/>
                  </a:lnTo>
                  <a:lnTo>
                    <a:pt x="22" y="51"/>
                  </a:lnTo>
                  <a:lnTo>
                    <a:pt x="33" y="43"/>
                  </a:lnTo>
                  <a:lnTo>
                    <a:pt x="44" y="36"/>
                  </a:lnTo>
                  <a:lnTo>
                    <a:pt x="56" y="27"/>
                  </a:lnTo>
                  <a:lnTo>
                    <a:pt x="68" y="19"/>
                  </a:lnTo>
                  <a:lnTo>
                    <a:pt x="82" y="9"/>
                  </a:lnTo>
                  <a:lnTo>
                    <a:pt x="95" y="0"/>
                  </a:lnTo>
                  <a:lnTo>
                    <a:pt x="99" y="3"/>
                  </a:lnTo>
                  <a:lnTo>
                    <a:pt x="102" y="6"/>
                  </a:lnTo>
                  <a:lnTo>
                    <a:pt x="106" y="10"/>
                  </a:lnTo>
                  <a:lnTo>
                    <a:pt x="110" y="13"/>
                  </a:lnTo>
                  <a:lnTo>
                    <a:pt x="115" y="17"/>
                  </a:lnTo>
                  <a:lnTo>
                    <a:pt x="120" y="21"/>
                  </a:lnTo>
                  <a:lnTo>
                    <a:pt x="126" y="24"/>
                  </a:lnTo>
                  <a:lnTo>
                    <a:pt x="133" y="27"/>
                  </a:lnTo>
                  <a:lnTo>
                    <a:pt x="119" y="35"/>
                  </a:lnTo>
                  <a:lnTo>
                    <a:pt x="104" y="41"/>
                  </a:lnTo>
                  <a:lnTo>
                    <a:pt x="90" y="49"/>
                  </a:lnTo>
                  <a:lnTo>
                    <a:pt x="76" y="56"/>
                  </a:lnTo>
                  <a:lnTo>
                    <a:pt x="62" y="63"/>
                  </a:lnTo>
                  <a:lnTo>
                    <a:pt x="47" y="70"/>
                  </a:lnTo>
                  <a:lnTo>
                    <a:pt x="34" y="77"/>
                  </a:lnTo>
                  <a:lnTo>
                    <a:pt x="20" y="84"/>
                  </a:lnTo>
                  <a:lnTo>
                    <a:pt x="19" y="84"/>
                  </a:lnTo>
                  <a:lnTo>
                    <a:pt x="18" y="83"/>
                  </a:lnTo>
                  <a:lnTo>
                    <a:pt x="15" y="81"/>
                  </a:lnTo>
                  <a:lnTo>
                    <a:pt x="13" y="79"/>
                  </a:lnTo>
                  <a:lnTo>
                    <a:pt x="10" y="75"/>
                  </a:lnTo>
                  <a:lnTo>
                    <a:pt x="7" y="72"/>
                  </a:lnTo>
                  <a:lnTo>
                    <a:pt x="4" y="69"/>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2" name="Freeform 15">
              <a:extLst>
                <a:ext uri="{FF2B5EF4-FFF2-40B4-BE49-F238E27FC236}">
                  <a16:creationId xmlns:a16="http://schemas.microsoft.com/office/drawing/2014/main" id="{F299B5B3-9EF3-F1AB-C311-7DD5C4497C44}"/>
                </a:ext>
              </a:extLst>
            </p:cNvPr>
            <p:cNvSpPr>
              <a:spLocks/>
            </p:cNvSpPr>
            <p:nvPr/>
          </p:nvSpPr>
          <p:spPr bwMode="auto">
            <a:xfrm>
              <a:off x="1162" y="2420"/>
              <a:ext cx="317" cy="728"/>
            </a:xfrm>
            <a:custGeom>
              <a:avLst/>
              <a:gdLst>
                <a:gd name="T0" fmla="*/ 0 w 1722"/>
                <a:gd name="T1" fmla="*/ 0 h 3640"/>
                <a:gd name="T2" fmla="*/ 0 w 1722"/>
                <a:gd name="T3" fmla="*/ 0 h 3640"/>
                <a:gd name="T4" fmla="*/ 0 w 1722"/>
                <a:gd name="T5" fmla="*/ 0 h 3640"/>
                <a:gd name="T6" fmla="*/ 0 w 1722"/>
                <a:gd name="T7" fmla="*/ 0 h 3640"/>
                <a:gd name="T8" fmla="*/ 0 w 1722"/>
                <a:gd name="T9" fmla="*/ 0 h 3640"/>
                <a:gd name="T10" fmla="*/ 0 w 1722"/>
                <a:gd name="T11" fmla="*/ 0 h 3640"/>
                <a:gd name="T12" fmla="*/ 0 w 1722"/>
                <a:gd name="T13" fmla="*/ 0 h 3640"/>
                <a:gd name="T14" fmla="*/ 0 w 1722"/>
                <a:gd name="T15" fmla="*/ 0 h 3640"/>
                <a:gd name="T16" fmla="*/ 0 w 1722"/>
                <a:gd name="T17" fmla="*/ 0 h 3640"/>
                <a:gd name="T18" fmla="*/ 0 w 1722"/>
                <a:gd name="T19" fmla="*/ 0 h 3640"/>
                <a:gd name="T20" fmla="*/ 0 w 1722"/>
                <a:gd name="T21" fmla="*/ 0 h 3640"/>
                <a:gd name="T22" fmla="*/ 0 w 1722"/>
                <a:gd name="T23" fmla="*/ 0 h 3640"/>
                <a:gd name="T24" fmla="*/ 0 w 1722"/>
                <a:gd name="T25" fmla="*/ 0 h 3640"/>
                <a:gd name="T26" fmla="*/ 0 w 1722"/>
                <a:gd name="T27" fmla="*/ 0 h 3640"/>
                <a:gd name="T28" fmla="*/ 0 w 1722"/>
                <a:gd name="T29" fmla="*/ 0 h 3640"/>
                <a:gd name="T30" fmla="*/ 0 w 1722"/>
                <a:gd name="T31" fmla="*/ 0 h 3640"/>
                <a:gd name="T32" fmla="*/ 0 w 1722"/>
                <a:gd name="T33" fmla="*/ 0 h 3640"/>
                <a:gd name="T34" fmla="*/ 0 w 1722"/>
                <a:gd name="T35" fmla="*/ 0 h 3640"/>
                <a:gd name="T36" fmla="*/ 0 w 1722"/>
                <a:gd name="T37" fmla="*/ 0 h 3640"/>
                <a:gd name="T38" fmla="*/ 0 w 1722"/>
                <a:gd name="T39" fmla="*/ 0 h 3640"/>
                <a:gd name="T40" fmla="*/ 0 w 1722"/>
                <a:gd name="T41" fmla="*/ 0 h 3640"/>
                <a:gd name="T42" fmla="*/ 0 w 1722"/>
                <a:gd name="T43" fmla="*/ 0 h 3640"/>
                <a:gd name="T44" fmla="*/ 0 w 1722"/>
                <a:gd name="T45" fmla="*/ 0 h 3640"/>
                <a:gd name="T46" fmla="*/ 0 w 1722"/>
                <a:gd name="T47" fmla="*/ 0 h 3640"/>
                <a:gd name="T48" fmla="*/ 0 w 1722"/>
                <a:gd name="T49" fmla="*/ 0 h 3640"/>
                <a:gd name="T50" fmla="*/ 0 w 1722"/>
                <a:gd name="T51" fmla="*/ 0 h 3640"/>
                <a:gd name="T52" fmla="*/ 0 w 1722"/>
                <a:gd name="T53" fmla="*/ 0 h 3640"/>
                <a:gd name="T54" fmla="*/ 0 w 1722"/>
                <a:gd name="T55" fmla="*/ 0 h 3640"/>
                <a:gd name="T56" fmla="*/ 0 w 1722"/>
                <a:gd name="T57" fmla="*/ 0 h 3640"/>
                <a:gd name="T58" fmla="*/ 0 w 1722"/>
                <a:gd name="T59" fmla="*/ 0 h 3640"/>
                <a:gd name="T60" fmla="*/ 0 w 1722"/>
                <a:gd name="T61" fmla="*/ 0 h 3640"/>
                <a:gd name="T62" fmla="*/ 0 w 1722"/>
                <a:gd name="T63" fmla="*/ 0 h 3640"/>
                <a:gd name="T64" fmla="*/ 0 w 1722"/>
                <a:gd name="T65" fmla="*/ 0 h 3640"/>
                <a:gd name="T66" fmla="*/ 0 w 1722"/>
                <a:gd name="T67" fmla="*/ 0 h 3640"/>
                <a:gd name="T68" fmla="*/ 0 w 1722"/>
                <a:gd name="T69" fmla="*/ 0 h 3640"/>
                <a:gd name="T70" fmla="*/ 0 w 1722"/>
                <a:gd name="T71" fmla="*/ 0 h 3640"/>
                <a:gd name="T72" fmla="*/ 0 w 1722"/>
                <a:gd name="T73" fmla="*/ 0 h 3640"/>
                <a:gd name="T74" fmla="*/ 0 w 1722"/>
                <a:gd name="T75" fmla="*/ 0 h 3640"/>
                <a:gd name="T76" fmla="*/ 0 w 1722"/>
                <a:gd name="T77" fmla="*/ 0 h 3640"/>
                <a:gd name="T78" fmla="*/ 0 w 1722"/>
                <a:gd name="T79" fmla="*/ 0 h 3640"/>
                <a:gd name="T80" fmla="*/ 0 w 1722"/>
                <a:gd name="T81" fmla="*/ 0 h 3640"/>
                <a:gd name="T82" fmla="*/ 0 w 1722"/>
                <a:gd name="T83" fmla="*/ 0 h 3640"/>
                <a:gd name="T84" fmla="*/ 0 w 1722"/>
                <a:gd name="T85" fmla="*/ 0 h 3640"/>
                <a:gd name="T86" fmla="*/ 0 w 1722"/>
                <a:gd name="T87" fmla="*/ 0 h 3640"/>
                <a:gd name="T88" fmla="*/ 0 w 1722"/>
                <a:gd name="T89" fmla="*/ 0 h 3640"/>
                <a:gd name="T90" fmla="*/ 0 w 1722"/>
                <a:gd name="T91" fmla="*/ 0 h 3640"/>
                <a:gd name="T92" fmla="*/ 0 w 1722"/>
                <a:gd name="T93" fmla="*/ 0 h 3640"/>
                <a:gd name="T94" fmla="*/ 0 w 1722"/>
                <a:gd name="T95" fmla="*/ 0 h 3640"/>
                <a:gd name="T96" fmla="*/ 0 w 1722"/>
                <a:gd name="T97" fmla="*/ 0 h 3640"/>
                <a:gd name="T98" fmla="*/ 0 w 1722"/>
                <a:gd name="T99" fmla="*/ 0 h 3640"/>
                <a:gd name="T100" fmla="*/ 0 w 1722"/>
                <a:gd name="T101" fmla="*/ 0 h 3640"/>
                <a:gd name="T102" fmla="*/ 0 w 1722"/>
                <a:gd name="T103" fmla="*/ 0 h 3640"/>
                <a:gd name="T104" fmla="*/ 0 w 1722"/>
                <a:gd name="T105" fmla="*/ 0 h 3640"/>
                <a:gd name="T106" fmla="*/ 0 w 1722"/>
                <a:gd name="T107" fmla="*/ 0 h 3640"/>
                <a:gd name="T108" fmla="*/ 0 w 1722"/>
                <a:gd name="T109" fmla="*/ 0 h 3640"/>
                <a:gd name="T110" fmla="*/ 0 w 1722"/>
                <a:gd name="T111" fmla="*/ 0 h 3640"/>
                <a:gd name="T112" fmla="*/ 0 w 1722"/>
                <a:gd name="T113" fmla="*/ 0 h 3640"/>
                <a:gd name="T114" fmla="*/ 0 w 1722"/>
                <a:gd name="T115" fmla="*/ 0 h 3640"/>
                <a:gd name="T116" fmla="*/ 0 w 1722"/>
                <a:gd name="T117" fmla="*/ 0 h 3640"/>
                <a:gd name="T118" fmla="*/ 0 w 1722"/>
                <a:gd name="T119" fmla="*/ 0 h 3640"/>
                <a:gd name="T120" fmla="*/ 0 w 1722"/>
                <a:gd name="T121" fmla="*/ 0 h 3640"/>
                <a:gd name="T122" fmla="*/ 0 w 1722"/>
                <a:gd name="T123" fmla="*/ 0 h 36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22"/>
                <a:gd name="T187" fmla="*/ 0 h 3640"/>
                <a:gd name="T188" fmla="*/ 1722 w 1722"/>
                <a:gd name="T189" fmla="*/ 3640 h 36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22" h="3640">
                  <a:moveTo>
                    <a:pt x="1173" y="3640"/>
                  </a:moveTo>
                  <a:lnTo>
                    <a:pt x="1141" y="3601"/>
                  </a:lnTo>
                  <a:lnTo>
                    <a:pt x="1109" y="3561"/>
                  </a:lnTo>
                  <a:lnTo>
                    <a:pt x="1076" y="3520"/>
                  </a:lnTo>
                  <a:lnTo>
                    <a:pt x="1044" y="3478"/>
                  </a:lnTo>
                  <a:lnTo>
                    <a:pt x="1011" y="3437"/>
                  </a:lnTo>
                  <a:lnTo>
                    <a:pt x="977" y="3395"/>
                  </a:lnTo>
                  <a:lnTo>
                    <a:pt x="943" y="3352"/>
                  </a:lnTo>
                  <a:lnTo>
                    <a:pt x="908" y="3310"/>
                  </a:lnTo>
                  <a:lnTo>
                    <a:pt x="909" y="3292"/>
                  </a:lnTo>
                  <a:lnTo>
                    <a:pt x="910" y="3274"/>
                  </a:lnTo>
                  <a:lnTo>
                    <a:pt x="912" y="3256"/>
                  </a:lnTo>
                  <a:lnTo>
                    <a:pt x="914" y="3238"/>
                  </a:lnTo>
                  <a:lnTo>
                    <a:pt x="917" y="3221"/>
                  </a:lnTo>
                  <a:lnTo>
                    <a:pt x="920" y="3203"/>
                  </a:lnTo>
                  <a:lnTo>
                    <a:pt x="924" y="3186"/>
                  </a:lnTo>
                  <a:lnTo>
                    <a:pt x="927" y="3168"/>
                  </a:lnTo>
                  <a:lnTo>
                    <a:pt x="927" y="3153"/>
                  </a:lnTo>
                  <a:lnTo>
                    <a:pt x="927" y="3138"/>
                  </a:lnTo>
                  <a:lnTo>
                    <a:pt x="927" y="3122"/>
                  </a:lnTo>
                  <a:lnTo>
                    <a:pt x="926" y="3105"/>
                  </a:lnTo>
                  <a:lnTo>
                    <a:pt x="925" y="3088"/>
                  </a:lnTo>
                  <a:lnTo>
                    <a:pt x="923" y="3071"/>
                  </a:lnTo>
                  <a:lnTo>
                    <a:pt x="920" y="3054"/>
                  </a:lnTo>
                  <a:lnTo>
                    <a:pt x="917" y="3036"/>
                  </a:lnTo>
                  <a:lnTo>
                    <a:pt x="899" y="3007"/>
                  </a:lnTo>
                  <a:lnTo>
                    <a:pt x="880" y="2977"/>
                  </a:lnTo>
                  <a:lnTo>
                    <a:pt x="861" y="2947"/>
                  </a:lnTo>
                  <a:lnTo>
                    <a:pt x="840" y="2916"/>
                  </a:lnTo>
                  <a:lnTo>
                    <a:pt x="820" y="2885"/>
                  </a:lnTo>
                  <a:lnTo>
                    <a:pt x="799" y="2853"/>
                  </a:lnTo>
                  <a:lnTo>
                    <a:pt x="777" y="2821"/>
                  </a:lnTo>
                  <a:lnTo>
                    <a:pt x="757" y="2789"/>
                  </a:lnTo>
                  <a:lnTo>
                    <a:pt x="742" y="2740"/>
                  </a:lnTo>
                  <a:lnTo>
                    <a:pt x="728" y="2690"/>
                  </a:lnTo>
                  <a:lnTo>
                    <a:pt x="713" y="2641"/>
                  </a:lnTo>
                  <a:lnTo>
                    <a:pt x="699" y="2591"/>
                  </a:lnTo>
                  <a:lnTo>
                    <a:pt x="684" y="2542"/>
                  </a:lnTo>
                  <a:lnTo>
                    <a:pt x="668" y="2492"/>
                  </a:lnTo>
                  <a:lnTo>
                    <a:pt x="651" y="2442"/>
                  </a:lnTo>
                  <a:lnTo>
                    <a:pt x="633" y="2392"/>
                  </a:lnTo>
                  <a:lnTo>
                    <a:pt x="612" y="2339"/>
                  </a:lnTo>
                  <a:lnTo>
                    <a:pt x="590" y="2285"/>
                  </a:lnTo>
                  <a:lnTo>
                    <a:pt x="566" y="2229"/>
                  </a:lnTo>
                  <a:lnTo>
                    <a:pt x="543" y="2174"/>
                  </a:lnTo>
                  <a:lnTo>
                    <a:pt x="518" y="2118"/>
                  </a:lnTo>
                  <a:lnTo>
                    <a:pt x="494" y="2062"/>
                  </a:lnTo>
                  <a:lnTo>
                    <a:pt x="469" y="2005"/>
                  </a:lnTo>
                  <a:lnTo>
                    <a:pt x="445" y="1948"/>
                  </a:lnTo>
                  <a:lnTo>
                    <a:pt x="437" y="1937"/>
                  </a:lnTo>
                  <a:lnTo>
                    <a:pt x="431" y="1925"/>
                  </a:lnTo>
                  <a:lnTo>
                    <a:pt x="423" y="1912"/>
                  </a:lnTo>
                  <a:lnTo>
                    <a:pt x="415" y="1900"/>
                  </a:lnTo>
                  <a:lnTo>
                    <a:pt x="407" y="1886"/>
                  </a:lnTo>
                  <a:lnTo>
                    <a:pt x="398" y="1872"/>
                  </a:lnTo>
                  <a:lnTo>
                    <a:pt x="388" y="1858"/>
                  </a:lnTo>
                  <a:lnTo>
                    <a:pt x="378" y="1844"/>
                  </a:lnTo>
                  <a:lnTo>
                    <a:pt x="343" y="1759"/>
                  </a:lnTo>
                  <a:lnTo>
                    <a:pt x="307" y="1673"/>
                  </a:lnTo>
                  <a:lnTo>
                    <a:pt x="272" y="1589"/>
                  </a:lnTo>
                  <a:lnTo>
                    <a:pt x="237" y="1504"/>
                  </a:lnTo>
                  <a:lnTo>
                    <a:pt x="201" y="1418"/>
                  </a:lnTo>
                  <a:lnTo>
                    <a:pt x="166" y="1333"/>
                  </a:lnTo>
                  <a:lnTo>
                    <a:pt x="130" y="1248"/>
                  </a:lnTo>
                  <a:lnTo>
                    <a:pt x="95" y="1164"/>
                  </a:lnTo>
                  <a:lnTo>
                    <a:pt x="84" y="1149"/>
                  </a:lnTo>
                  <a:lnTo>
                    <a:pt x="73" y="1135"/>
                  </a:lnTo>
                  <a:lnTo>
                    <a:pt x="63" y="1120"/>
                  </a:lnTo>
                  <a:lnTo>
                    <a:pt x="51" y="1105"/>
                  </a:lnTo>
                  <a:lnTo>
                    <a:pt x="39" y="1090"/>
                  </a:lnTo>
                  <a:lnTo>
                    <a:pt x="26" y="1074"/>
                  </a:lnTo>
                  <a:lnTo>
                    <a:pt x="14" y="1058"/>
                  </a:lnTo>
                  <a:lnTo>
                    <a:pt x="0" y="1040"/>
                  </a:lnTo>
                  <a:lnTo>
                    <a:pt x="0" y="1026"/>
                  </a:lnTo>
                  <a:lnTo>
                    <a:pt x="0" y="1010"/>
                  </a:lnTo>
                  <a:lnTo>
                    <a:pt x="0" y="994"/>
                  </a:lnTo>
                  <a:lnTo>
                    <a:pt x="0" y="978"/>
                  </a:lnTo>
                  <a:lnTo>
                    <a:pt x="0" y="961"/>
                  </a:lnTo>
                  <a:lnTo>
                    <a:pt x="0" y="943"/>
                  </a:lnTo>
                  <a:lnTo>
                    <a:pt x="0" y="926"/>
                  </a:lnTo>
                  <a:lnTo>
                    <a:pt x="0" y="908"/>
                  </a:lnTo>
                  <a:lnTo>
                    <a:pt x="4" y="894"/>
                  </a:lnTo>
                  <a:lnTo>
                    <a:pt x="7" y="880"/>
                  </a:lnTo>
                  <a:lnTo>
                    <a:pt x="10" y="865"/>
                  </a:lnTo>
                  <a:lnTo>
                    <a:pt x="15" y="850"/>
                  </a:lnTo>
                  <a:lnTo>
                    <a:pt x="18" y="835"/>
                  </a:lnTo>
                  <a:lnTo>
                    <a:pt x="21" y="819"/>
                  </a:lnTo>
                  <a:lnTo>
                    <a:pt x="25" y="802"/>
                  </a:lnTo>
                  <a:lnTo>
                    <a:pt x="28" y="785"/>
                  </a:lnTo>
                  <a:lnTo>
                    <a:pt x="30" y="784"/>
                  </a:lnTo>
                  <a:lnTo>
                    <a:pt x="32" y="782"/>
                  </a:lnTo>
                  <a:lnTo>
                    <a:pt x="35" y="780"/>
                  </a:lnTo>
                  <a:lnTo>
                    <a:pt x="37" y="776"/>
                  </a:lnTo>
                  <a:lnTo>
                    <a:pt x="40" y="773"/>
                  </a:lnTo>
                  <a:lnTo>
                    <a:pt x="43" y="770"/>
                  </a:lnTo>
                  <a:lnTo>
                    <a:pt x="48" y="766"/>
                  </a:lnTo>
                  <a:lnTo>
                    <a:pt x="48" y="752"/>
                  </a:lnTo>
                  <a:lnTo>
                    <a:pt x="48" y="738"/>
                  </a:lnTo>
                  <a:lnTo>
                    <a:pt x="48" y="723"/>
                  </a:lnTo>
                  <a:lnTo>
                    <a:pt x="48" y="708"/>
                  </a:lnTo>
                  <a:lnTo>
                    <a:pt x="48" y="693"/>
                  </a:lnTo>
                  <a:lnTo>
                    <a:pt x="48" y="677"/>
                  </a:lnTo>
                  <a:lnTo>
                    <a:pt x="48" y="660"/>
                  </a:lnTo>
                  <a:lnTo>
                    <a:pt x="48" y="643"/>
                  </a:lnTo>
                  <a:lnTo>
                    <a:pt x="43" y="639"/>
                  </a:lnTo>
                  <a:lnTo>
                    <a:pt x="39" y="634"/>
                  </a:lnTo>
                  <a:lnTo>
                    <a:pt x="33" y="629"/>
                  </a:lnTo>
                  <a:lnTo>
                    <a:pt x="27" y="623"/>
                  </a:lnTo>
                  <a:lnTo>
                    <a:pt x="21" y="616"/>
                  </a:lnTo>
                  <a:lnTo>
                    <a:pt x="15" y="610"/>
                  </a:lnTo>
                  <a:lnTo>
                    <a:pt x="7" y="602"/>
                  </a:lnTo>
                  <a:lnTo>
                    <a:pt x="0" y="596"/>
                  </a:lnTo>
                  <a:lnTo>
                    <a:pt x="0" y="592"/>
                  </a:lnTo>
                  <a:lnTo>
                    <a:pt x="0" y="588"/>
                  </a:lnTo>
                  <a:lnTo>
                    <a:pt x="0" y="582"/>
                  </a:lnTo>
                  <a:lnTo>
                    <a:pt x="0" y="576"/>
                  </a:lnTo>
                  <a:lnTo>
                    <a:pt x="0" y="569"/>
                  </a:lnTo>
                  <a:lnTo>
                    <a:pt x="0" y="563"/>
                  </a:lnTo>
                  <a:lnTo>
                    <a:pt x="0" y="556"/>
                  </a:lnTo>
                  <a:lnTo>
                    <a:pt x="0" y="548"/>
                  </a:lnTo>
                  <a:lnTo>
                    <a:pt x="18" y="524"/>
                  </a:lnTo>
                  <a:lnTo>
                    <a:pt x="37" y="497"/>
                  </a:lnTo>
                  <a:lnTo>
                    <a:pt x="56" y="470"/>
                  </a:lnTo>
                  <a:lnTo>
                    <a:pt x="76" y="444"/>
                  </a:lnTo>
                  <a:lnTo>
                    <a:pt x="98" y="416"/>
                  </a:lnTo>
                  <a:lnTo>
                    <a:pt x="118" y="388"/>
                  </a:lnTo>
                  <a:lnTo>
                    <a:pt x="139" y="359"/>
                  </a:lnTo>
                  <a:lnTo>
                    <a:pt x="161" y="332"/>
                  </a:lnTo>
                  <a:lnTo>
                    <a:pt x="161" y="327"/>
                  </a:lnTo>
                  <a:lnTo>
                    <a:pt x="161" y="324"/>
                  </a:lnTo>
                  <a:lnTo>
                    <a:pt x="162" y="320"/>
                  </a:lnTo>
                  <a:lnTo>
                    <a:pt x="162" y="316"/>
                  </a:lnTo>
                  <a:lnTo>
                    <a:pt x="163" y="311"/>
                  </a:lnTo>
                  <a:lnTo>
                    <a:pt x="165" y="306"/>
                  </a:lnTo>
                  <a:lnTo>
                    <a:pt x="167" y="300"/>
                  </a:lnTo>
                  <a:lnTo>
                    <a:pt x="170" y="293"/>
                  </a:lnTo>
                  <a:lnTo>
                    <a:pt x="199" y="258"/>
                  </a:lnTo>
                  <a:lnTo>
                    <a:pt x="227" y="223"/>
                  </a:lnTo>
                  <a:lnTo>
                    <a:pt x="256" y="186"/>
                  </a:lnTo>
                  <a:lnTo>
                    <a:pt x="283" y="151"/>
                  </a:lnTo>
                  <a:lnTo>
                    <a:pt x="312" y="116"/>
                  </a:lnTo>
                  <a:lnTo>
                    <a:pt x="341" y="81"/>
                  </a:lnTo>
                  <a:lnTo>
                    <a:pt x="369" y="45"/>
                  </a:lnTo>
                  <a:lnTo>
                    <a:pt x="398" y="9"/>
                  </a:lnTo>
                  <a:lnTo>
                    <a:pt x="404" y="9"/>
                  </a:lnTo>
                  <a:lnTo>
                    <a:pt x="411" y="9"/>
                  </a:lnTo>
                  <a:lnTo>
                    <a:pt x="419" y="9"/>
                  </a:lnTo>
                  <a:lnTo>
                    <a:pt x="426" y="8"/>
                  </a:lnTo>
                  <a:lnTo>
                    <a:pt x="435" y="7"/>
                  </a:lnTo>
                  <a:lnTo>
                    <a:pt x="444" y="5"/>
                  </a:lnTo>
                  <a:lnTo>
                    <a:pt x="453" y="3"/>
                  </a:lnTo>
                  <a:lnTo>
                    <a:pt x="464" y="0"/>
                  </a:lnTo>
                  <a:lnTo>
                    <a:pt x="467" y="7"/>
                  </a:lnTo>
                  <a:lnTo>
                    <a:pt x="470" y="16"/>
                  </a:lnTo>
                  <a:lnTo>
                    <a:pt x="474" y="25"/>
                  </a:lnTo>
                  <a:lnTo>
                    <a:pt x="478" y="34"/>
                  </a:lnTo>
                  <a:lnTo>
                    <a:pt x="481" y="45"/>
                  </a:lnTo>
                  <a:lnTo>
                    <a:pt x="485" y="54"/>
                  </a:lnTo>
                  <a:lnTo>
                    <a:pt x="488" y="65"/>
                  </a:lnTo>
                  <a:lnTo>
                    <a:pt x="492" y="76"/>
                  </a:lnTo>
                  <a:lnTo>
                    <a:pt x="496" y="133"/>
                  </a:lnTo>
                  <a:lnTo>
                    <a:pt x="499" y="191"/>
                  </a:lnTo>
                  <a:lnTo>
                    <a:pt x="502" y="249"/>
                  </a:lnTo>
                  <a:lnTo>
                    <a:pt x="506" y="309"/>
                  </a:lnTo>
                  <a:lnTo>
                    <a:pt x="510" y="368"/>
                  </a:lnTo>
                  <a:lnTo>
                    <a:pt x="513" y="429"/>
                  </a:lnTo>
                  <a:lnTo>
                    <a:pt x="517" y="488"/>
                  </a:lnTo>
                  <a:lnTo>
                    <a:pt x="520" y="548"/>
                  </a:lnTo>
                  <a:lnTo>
                    <a:pt x="524" y="567"/>
                  </a:lnTo>
                  <a:lnTo>
                    <a:pt x="528" y="585"/>
                  </a:lnTo>
                  <a:lnTo>
                    <a:pt x="531" y="606"/>
                  </a:lnTo>
                  <a:lnTo>
                    <a:pt x="534" y="626"/>
                  </a:lnTo>
                  <a:lnTo>
                    <a:pt x="537" y="646"/>
                  </a:lnTo>
                  <a:lnTo>
                    <a:pt x="542" y="666"/>
                  </a:lnTo>
                  <a:lnTo>
                    <a:pt x="545" y="688"/>
                  </a:lnTo>
                  <a:lnTo>
                    <a:pt x="549" y="709"/>
                  </a:lnTo>
                  <a:lnTo>
                    <a:pt x="552" y="713"/>
                  </a:lnTo>
                  <a:lnTo>
                    <a:pt x="556" y="717"/>
                  </a:lnTo>
                  <a:lnTo>
                    <a:pt x="560" y="720"/>
                  </a:lnTo>
                  <a:lnTo>
                    <a:pt x="564" y="723"/>
                  </a:lnTo>
                  <a:lnTo>
                    <a:pt x="568" y="727"/>
                  </a:lnTo>
                  <a:lnTo>
                    <a:pt x="574" y="730"/>
                  </a:lnTo>
                  <a:lnTo>
                    <a:pt x="580" y="735"/>
                  </a:lnTo>
                  <a:lnTo>
                    <a:pt x="586" y="738"/>
                  </a:lnTo>
                  <a:lnTo>
                    <a:pt x="586" y="749"/>
                  </a:lnTo>
                  <a:lnTo>
                    <a:pt x="586" y="759"/>
                  </a:lnTo>
                  <a:lnTo>
                    <a:pt x="586" y="770"/>
                  </a:lnTo>
                  <a:lnTo>
                    <a:pt x="586" y="782"/>
                  </a:lnTo>
                  <a:lnTo>
                    <a:pt x="586" y="793"/>
                  </a:lnTo>
                  <a:lnTo>
                    <a:pt x="586" y="805"/>
                  </a:lnTo>
                  <a:lnTo>
                    <a:pt x="586" y="819"/>
                  </a:lnTo>
                  <a:lnTo>
                    <a:pt x="586" y="832"/>
                  </a:lnTo>
                  <a:lnTo>
                    <a:pt x="583" y="850"/>
                  </a:lnTo>
                  <a:lnTo>
                    <a:pt x="579" y="869"/>
                  </a:lnTo>
                  <a:lnTo>
                    <a:pt x="575" y="889"/>
                  </a:lnTo>
                  <a:lnTo>
                    <a:pt x="572" y="909"/>
                  </a:lnTo>
                  <a:lnTo>
                    <a:pt x="566" y="930"/>
                  </a:lnTo>
                  <a:lnTo>
                    <a:pt x="561" y="950"/>
                  </a:lnTo>
                  <a:lnTo>
                    <a:pt x="556" y="972"/>
                  </a:lnTo>
                  <a:lnTo>
                    <a:pt x="549" y="993"/>
                  </a:lnTo>
                  <a:lnTo>
                    <a:pt x="549" y="1000"/>
                  </a:lnTo>
                  <a:lnTo>
                    <a:pt x="550" y="1009"/>
                  </a:lnTo>
                  <a:lnTo>
                    <a:pt x="552" y="1017"/>
                  </a:lnTo>
                  <a:lnTo>
                    <a:pt x="554" y="1027"/>
                  </a:lnTo>
                  <a:lnTo>
                    <a:pt x="558" y="1038"/>
                  </a:lnTo>
                  <a:lnTo>
                    <a:pt x="561" y="1047"/>
                  </a:lnTo>
                  <a:lnTo>
                    <a:pt x="564" y="1058"/>
                  </a:lnTo>
                  <a:lnTo>
                    <a:pt x="567" y="1069"/>
                  </a:lnTo>
                  <a:lnTo>
                    <a:pt x="578" y="1073"/>
                  </a:lnTo>
                  <a:lnTo>
                    <a:pt x="589" y="1077"/>
                  </a:lnTo>
                  <a:lnTo>
                    <a:pt x="600" y="1082"/>
                  </a:lnTo>
                  <a:lnTo>
                    <a:pt x="611" y="1089"/>
                  </a:lnTo>
                  <a:lnTo>
                    <a:pt x="623" y="1095"/>
                  </a:lnTo>
                  <a:lnTo>
                    <a:pt x="636" y="1102"/>
                  </a:lnTo>
                  <a:lnTo>
                    <a:pt x="648" y="1109"/>
                  </a:lnTo>
                  <a:lnTo>
                    <a:pt x="662" y="1116"/>
                  </a:lnTo>
                  <a:lnTo>
                    <a:pt x="665" y="1134"/>
                  </a:lnTo>
                  <a:lnTo>
                    <a:pt x="669" y="1152"/>
                  </a:lnTo>
                  <a:lnTo>
                    <a:pt x="673" y="1169"/>
                  </a:lnTo>
                  <a:lnTo>
                    <a:pt x="676" y="1187"/>
                  </a:lnTo>
                  <a:lnTo>
                    <a:pt x="679" y="1204"/>
                  </a:lnTo>
                  <a:lnTo>
                    <a:pt x="684" y="1222"/>
                  </a:lnTo>
                  <a:lnTo>
                    <a:pt x="687" y="1240"/>
                  </a:lnTo>
                  <a:lnTo>
                    <a:pt x="690" y="1257"/>
                  </a:lnTo>
                  <a:lnTo>
                    <a:pt x="705" y="1297"/>
                  </a:lnTo>
                  <a:lnTo>
                    <a:pt x="721" y="1336"/>
                  </a:lnTo>
                  <a:lnTo>
                    <a:pt x="737" y="1375"/>
                  </a:lnTo>
                  <a:lnTo>
                    <a:pt x="753" y="1414"/>
                  </a:lnTo>
                  <a:lnTo>
                    <a:pt x="770" y="1453"/>
                  </a:lnTo>
                  <a:lnTo>
                    <a:pt x="787" y="1492"/>
                  </a:lnTo>
                  <a:lnTo>
                    <a:pt x="805" y="1530"/>
                  </a:lnTo>
                  <a:lnTo>
                    <a:pt x="823" y="1570"/>
                  </a:lnTo>
                  <a:lnTo>
                    <a:pt x="830" y="1594"/>
                  </a:lnTo>
                  <a:lnTo>
                    <a:pt x="837" y="1620"/>
                  </a:lnTo>
                  <a:lnTo>
                    <a:pt x="844" y="1645"/>
                  </a:lnTo>
                  <a:lnTo>
                    <a:pt x="851" y="1670"/>
                  </a:lnTo>
                  <a:lnTo>
                    <a:pt x="859" y="1696"/>
                  </a:lnTo>
                  <a:lnTo>
                    <a:pt x="865" y="1722"/>
                  </a:lnTo>
                  <a:lnTo>
                    <a:pt x="872" y="1750"/>
                  </a:lnTo>
                  <a:lnTo>
                    <a:pt x="880" y="1778"/>
                  </a:lnTo>
                  <a:lnTo>
                    <a:pt x="912" y="1849"/>
                  </a:lnTo>
                  <a:lnTo>
                    <a:pt x="944" y="1921"/>
                  </a:lnTo>
                  <a:lnTo>
                    <a:pt x="976" y="1994"/>
                  </a:lnTo>
                  <a:lnTo>
                    <a:pt x="1007" y="2067"/>
                  </a:lnTo>
                  <a:lnTo>
                    <a:pt x="1039" y="2142"/>
                  </a:lnTo>
                  <a:lnTo>
                    <a:pt x="1071" y="2215"/>
                  </a:lnTo>
                  <a:lnTo>
                    <a:pt x="1103" y="2290"/>
                  </a:lnTo>
                  <a:lnTo>
                    <a:pt x="1135" y="2364"/>
                  </a:lnTo>
                  <a:lnTo>
                    <a:pt x="1167" y="2428"/>
                  </a:lnTo>
                  <a:lnTo>
                    <a:pt x="1199" y="2492"/>
                  </a:lnTo>
                  <a:lnTo>
                    <a:pt x="1231" y="2556"/>
                  </a:lnTo>
                  <a:lnTo>
                    <a:pt x="1263" y="2621"/>
                  </a:lnTo>
                  <a:lnTo>
                    <a:pt x="1295" y="2686"/>
                  </a:lnTo>
                  <a:lnTo>
                    <a:pt x="1327" y="2751"/>
                  </a:lnTo>
                  <a:lnTo>
                    <a:pt x="1359" y="2817"/>
                  </a:lnTo>
                  <a:lnTo>
                    <a:pt x="1390" y="2884"/>
                  </a:lnTo>
                  <a:lnTo>
                    <a:pt x="1405" y="2910"/>
                  </a:lnTo>
                  <a:lnTo>
                    <a:pt x="1419" y="2935"/>
                  </a:lnTo>
                  <a:lnTo>
                    <a:pt x="1434" y="2962"/>
                  </a:lnTo>
                  <a:lnTo>
                    <a:pt x="1449" y="2990"/>
                  </a:lnTo>
                  <a:lnTo>
                    <a:pt x="1464" y="3017"/>
                  </a:lnTo>
                  <a:lnTo>
                    <a:pt x="1480" y="3045"/>
                  </a:lnTo>
                  <a:lnTo>
                    <a:pt x="1496" y="3073"/>
                  </a:lnTo>
                  <a:lnTo>
                    <a:pt x="1514" y="3102"/>
                  </a:lnTo>
                  <a:lnTo>
                    <a:pt x="1528" y="3123"/>
                  </a:lnTo>
                  <a:lnTo>
                    <a:pt x="1541" y="3144"/>
                  </a:lnTo>
                  <a:lnTo>
                    <a:pt x="1556" y="3166"/>
                  </a:lnTo>
                  <a:lnTo>
                    <a:pt x="1571" y="3187"/>
                  </a:lnTo>
                  <a:lnTo>
                    <a:pt x="1586" y="3208"/>
                  </a:lnTo>
                  <a:lnTo>
                    <a:pt x="1602" y="3230"/>
                  </a:lnTo>
                  <a:lnTo>
                    <a:pt x="1619" y="3251"/>
                  </a:lnTo>
                  <a:lnTo>
                    <a:pt x="1636" y="3271"/>
                  </a:lnTo>
                  <a:lnTo>
                    <a:pt x="1647" y="3283"/>
                  </a:lnTo>
                  <a:lnTo>
                    <a:pt x="1658" y="3293"/>
                  </a:lnTo>
                  <a:lnTo>
                    <a:pt x="1668" y="3303"/>
                  </a:lnTo>
                  <a:lnTo>
                    <a:pt x="1679" y="3314"/>
                  </a:lnTo>
                  <a:lnTo>
                    <a:pt x="1690" y="3325"/>
                  </a:lnTo>
                  <a:lnTo>
                    <a:pt x="1700" y="3335"/>
                  </a:lnTo>
                  <a:lnTo>
                    <a:pt x="1711" y="3346"/>
                  </a:lnTo>
                  <a:lnTo>
                    <a:pt x="1722" y="3357"/>
                  </a:lnTo>
                  <a:lnTo>
                    <a:pt x="1718" y="3367"/>
                  </a:lnTo>
                  <a:lnTo>
                    <a:pt x="1712" y="3378"/>
                  </a:lnTo>
                  <a:lnTo>
                    <a:pt x="1707" y="3390"/>
                  </a:lnTo>
                  <a:lnTo>
                    <a:pt x="1701" y="3400"/>
                  </a:lnTo>
                  <a:lnTo>
                    <a:pt x="1695" y="3412"/>
                  </a:lnTo>
                  <a:lnTo>
                    <a:pt x="1689" y="3425"/>
                  </a:lnTo>
                  <a:lnTo>
                    <a:pt x="1681" y="3438"/>
                  </a:lnTo>
                  <a:lnTo>
                    <a:pt x="1674" y="3452"/>
                  </a:lnTo>
                  <a:lnTo>
                    <a:pt x="1652" y="3465"/>
                  </a:lnTo>
                  <a:lnTo>
                    <a:pt x="1631" y="3480"/>
                  </a:lnTo>
                  <a:lnTo>
                    <a:pt x="1610" y="3494"/>
                  </a:lnTo>
                  <a:lnTo>
                    <a:pt x="1589" y="3509"/>
                  </a:lnTo>
                  <a:lnTo>
                    <a:pt x="1568" y="3525"/>
                  </a:lnTo>
                  <a:lnTo>
                    <a:pt x="1547" y="3540"/>
                  </a:lnTo>
                  <a:lnTo>
                    <a:pt x="1525" y="3557"/>
                  </a:lnTo>
                  <a:lnTo>
                    <a:pt x="1504" y="3574"/>
                  </a:lnTo>
                  <a:lnTo>
                    <a:pt x="1482" y="3582"/>
                  </a:lnTo>
                  <a:lnTo>
                    <a:pt x="1459" y="3588"/>
                  </a:lnTo>
                  <a:lnTo>
                    <a:pt x="1437" y="3596"/>
                  </a:lnTo>
                  <a:lnTo>
                    <a:pt x="1412" y="3603"/>
                  </a:lnTo>
                  <a:lnTo>
                    <a:pt x="1389" y="3609"/>
                  </a:lnTo>
                  <a:lnTo>
                    <a:pt x="1364" y="3617"/>
                  </a:lnTo>
                  <a:lnTo>
                    <a:pt x="1340" y="3624"/>
                  </a:lnTo>
                  <a:lnTo>
                    <a:pt x="1315" y="3631"/>
                  </a:lnTo>
                  <a:lnTo>
                    <a:pt x="1297" y="3631"/>
                  </a:lnTo>
                  <a:lnTo>
                    <a:pt x="1279" y="3631"/>
                  </a:lnTo>
                  <a:lnTo>
                    <a:pt x="1262" y="3632"/>
                  </a:lnTo>
                  <a:lnTo>
                    <a:pt x="1244" y="3632"/>
                  </a:lnTo>
                  <a:lnTo>
                    <a:pt x="1226" y="3634"/>
                  </a:lnTo>
                  <a:lnTo>
                    <a:pt x="1209" y="3635"/>
                  </a:lnTo>
                  <a:lnTo>
                    <a:pt x="1190" y="3637"/>
                  </a:lnTo>
                  <a:lnTo>
                    <a:pt x="1173" y="364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3" name="Freeform 16">
              <a:extLst>
                <a:ext uri="{FF2B5EF4-FFF2-40B4-BE49-F238E27FC236}">
                  <a16:creationId xmlns:a16="http://schemas.microsoft.com/office/drawing/2014/main" id="{F1A6B628-D873-80B6-F4AA-E1C1D20FA4EC}"/>
                </a:ext>
              </a:extLst>
            </p:cNvPr>
            <p:cNvSpPr>
              <a:spLocks/>
            </p:cNvSpPr>
            <p:nvPr/>
          </p:nvSpPr>
          <p:spPr bwMode="auto">
            <a:xfrm>
              <a:off x="797" y="2930"/>
              <a:ext cx="49" cy="192"/>
            </a:xfrm>
            <a:custGeom>
              <a:avLst/>
              <a:gdLst>
                <a:gd name="T0" fmla="*/ 0 w 265"/>
                <a:gd name="T1" fmla="*/ 0 h 965"/>
                <a:gd name="T2" fmla="*/ 0 w 265"/>
                <a:gd name="T3" fmla="*/ 0 h 965"/>
                <a:gd name="T4" fmla="*/ 0 w 265"/>
                <a:gd name="T5" fmla="*/ 0 h 965"/>
                <a:gd name="T6" fmla="*/ 0 w 265"/>
                <a:gd name="T7" fmla="*/ 0 h 965"/>
                <a:gd name="T8" fmla="*/ 0 w 265"/>
                <a:gd name="T9" fmla="*/ 0 h 965"/>
                <a:gd name="T10" fmla="*/ 0 w 265"/>
                <a:gd name="T11" fmla="*/ 0 h 965"/>
                <a:gd name="T12" fmla="*/ 0 w 265"/>
                <a:gd name="T13" fmla="*/ 0 h 965"/>
                <a:gd name="T14" fmla="*/ 0 w 265"/>
                <a:gd name="T15" fmla="*/ 0 h 965"/>
                <a:gd name="T16" fmla="*/ 0 w 265"/>
                <a:gd name="T17" fmla="*/ 0 h 965"/>
                <a:gd name="T18" fmla="*/ 0 w 265"/>
                <a:gd name="T19" fmla="*/ 0 h 965"/>
                <a:gd name="T20" fmla="*/ 0 w 265"/>
                <a:gd name="T21" fmla="*/ 0 h 965"/>
                <a:gd name="T22" fmla="*/ 0 w 265"/>
                <a:gd name="T23" fmla="*/ 0 h 965"/>
                <a:gd name="T24" fmla="*/ 0 w 265"/>
                <a:gd name="T25" fmla="*/ 0 h 965"/>
                <a:gd name="T26" fmla="*/ 0 w 265"/>
                <a:gd name="T27" fmla="*/ 0 h 965"/>
                <a:gd name="T28" fmla="*/ 0 w 265"/>
                <a:gd name="T29" fmla="*/ 0 h 965"/>
                <a:gd name="T30" fmla="*/ 0 w 265"/>
                <a:gd name="T31" fmla="*/ 0 h 965"/>
                <a:gd name="T32" fmla="*/ 0 w 265"/>
                <a:gd name="T33" fmla="*/ 0 h 965"/>
                <a:gd name="T34" fmla="*/ 0 w 265"/>
                <a:gd name="T35" fmla="*/ 0 h 965"/>
                <a:gd name="T36" fmla="*/ 0 w 265"/>
                <a:gd name="T37" fmla="*/ 0 h 965"/>
                <a:gd name="T38" fmla="*/ 0 w 265"/>
                <a:gd name="T39" fmla="*/ 0 h 965"/>
                <a:gd name="T40" fmla="*/ 0 w 265"/>
                <a:gd name="T41" fmla="*/ 0 h 965"/>
                <a:gd name="T42" fmla="*/ 0 w 265"/>
                <a:gd name="T43" fmla="*/ 0 h 965"/>
                <a:gd name="T44" fmla="*/ 0 w 265"/>
                <a:gd name="T45" fmla="*/ 0 h 965"/>
                <a:gd name="T46" fmla="*/ 0 w 265"/>
                <a:gd name="T47" fmla="*/ 0 h 965"/>
                <a:gd name="T48" fmla="*/ 0 w 265"/>
                <a:gd name="T49" fmla="*/ 0 h 965"/>
                <a:gd name="T50" fmla="*/ 0 w 265"/>
                <a:gd name="T51" fmla="*/ 0 h 965"/>
                <a:gd name="T52" fmla="*/ 0 w 265"/>
                <a:gd name="T53" fmla="*/ 0 h 965"/>
                <a:gd name="T54" fmla="*/ 0 w 265"/>
                <a:gd name="T55" fmla="*/ 0 h 965"/>
                <a:gd name="T56" fmla="*/ 0 w 265"/>
                <a:gd name="T57" fmla="*/ 0 h 965"/>
                <a:gd name="T58" fmla="*/ 0 w 265"/>
                <a:gd name="T59" fmla="*/ 0 h 965"/>
                <a:gd name="T60" fmla="*/ 0 w 265"/>
                <a:gd name="T61" fmla="*/ 0 h 965"/>
                <a:gd name="T62" fmla="*/ 0 w 265"/>
                <a:gd name="T63" fmla="*/ 0 h 965"/>
                <a:gd name="T64" fmla="*/ 0 w 265"/>
                <a:gd name="T65" fmla="*/ 0 h 965"/>
                <a:gd name="T66" fmla="*/ 0 w 265"/>
                <a:gd name="T67" fmla="*/ 0 h 965"/>
                <a:gd name="T68" fmla="*/ 0 w 265"/>
                <a:gd name="T69" fmla="*/ 0 h 965"/>
                <a:gd name="T70" fmla="*/ 0 w 265"/>
                <a:gd name="T71" fmla="*/ 0 h 965"/>
                <a:gd name="T72" fmla="*/ 0 w 265"/>
                <a:gd name="T73" fmla="*/ 0 h 965"/>
                <a:gd name="T74" fmla="*/ 0 w 265"/>
                <a:gd name="T75" fmla="*/ 0 h 965"/>
                <a:gd name="T76" fmla="*/ 0 w 265"/>
                <a:gd name="T77" fmla="*/ 0 h 965"/>
                <a:gd name="T78" fmla="*/ 0 w 265"/>
                <a:gd name="T79" fmla="*/ 0 h 965"/>
                <a:gd name="T80" fmla="*/ 0 w 265"/>
                <a:gd name="T81" fmla="*/ 0 h 965"/>
                <a:gd name="T82" fmla="*/ 0 w 265"/>
                <a:gd name="T83" fmla="*/ 0 h 965"/>
                <a:gd name="T84" fmla="*/ 0 w 265"/>
                <a:gd name="T85" fmla="*/ 0 h 965"/>
                <a:gd name="T86" fmla="*/ 0 w 265"/>
                <a:gd name="T87" fmla="*/ 0 h 965"/>
                <a:gd name="T88" fmla="*/ 0 w 265"/>
                <a:gd name="T89" fmla="*/ 0 h 965"/>
                <a:gd name="T90" fmla="*/ 0 w 265"/>
                <a:gd name="T91" fmla="*/ 0 h 965"/>
                <a:gd name="T92" fmla="*/ 0 w 265"/>
                <a:gd name="T93" fmla="*/ 0 h 965"/>
                <a:gd name="T94" fmla="*/ 0 w 265"/>
                <a:gd name="T95" fmla="*/ 0 h 965"/>
                <a:gd name="T96" fmla="*/ 0 w 265"/>
                <a:gd name="T97" fmla="*/ 0 h 965"/>
                <a:gd name="T98" fmla="*/ 0 w 265"/>
                <a:gd name="T99" fmla="*/ 0 h 965"/>
                <a:gd name="T100" fmla="*/ 0 w 265"/>
                <a:gd name="T101" fmla="*/ 0 h 965"/>
                <a:gd name="T102" fmla="*/ 0 w 265"/>
                <a:gd name="T103" fmla="*/ 0 h 965"/>
                <a:gd name="T104" fmla="*/ 0 w 265"/>
                <a:gd name="T105" fmla="*/ 0 h 965"/>
                <a:gd name="T106" fmla="*/ 0 w 265"/>
                <a:gd name="T107" fmla="*/ 0 h 965"/>
                <a:gd name="T108" fmla="*/ 0 w 265"/>
                <a:gd name="T109" fmla="*/ 0 h 965"/>
                <a:gd name="T110" fmla="*/ 0 w 265"/>
                <a:gd name="T111" fmla="*/ 0 h 965"/>
                <a:gd name="T112" fmla="*/ 0 w 265"/>
                <a:gd name="T113" fmla="*/ 0 h 965"/>
                <a:gd name="T114" fmla="*/ 0 w 265"/>
                <a:gd name="T115" fmla="*/ 0 h 965"/>
                <a:gd name="T116" fmla="*/ 0 w 265"/>
                <a:gd name="T117" fmla="*/ 0 h 965"/>
                <a:gd name="T118" fmla="*/ 0 w 265"/>
                <a:gd name="T119" fmla="*/ 0 h 9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5"/>
                <a:gd name="T181" fmla="*/ 0 h 965"/>
                <a:gd name="T182" fmla="*/ 265 w 265"/>
                <a:gd name="T183" fmla="*/ 965 h 9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5" h="965">
                  <a:moveTo>
                    <a:pt x="179" y="965"/>
                  </a:moveTo>
                  <a:lnTo>
                    <a:pt x="172" y="961"/>
                  </a:lnTo>
                  <a:lnTo>
                    <a:pt x="163" y="957"/>
                  </a:lnTo>
                  <a:lnTo>
                    <a:pt x="155" y="954"/>
                  </a:lnTo>
                  <a:lnTo>
                    <a:pt x="145" y="951"/>
                  </a:lnTo>
                  <a:lnTo>
                    <a:pt x="135" y="947"/>
                  </a:lnTo>
                  <a:lnTo>
                    <a:pt x="125" y="943"/>
                  </a:lnTo>
                  <a:lnTo>
                    <a:pt x="114" y="940"/>
                  </a:lnTo>
                  <a:lnTo>
                    <a:pt x="103" y="936"/>
                  </a:lnTo>
                  <a:lnTo>
                    <a:pt x="97" y="925"/>
                  </a:lnTo>
                  <a:lnTo>
                    <a:pt x="90" y="915"/>
                  </a:lnTo>
                  <a:lnTo>
                    <a:pt x="82" y="904"/>
                  </a:lnTo>
                  <a:lnTo>
                    <a:pt x="75" y="892"/>
                  </a:lnTo>
                  <a:lnTo>
                    <a:pt x="66" y="880"/>
                  </a:lnTo>
                  <a:lnTo>
                    <a:pt x="58" y="869"/>
                  </a:lnTo>
                  <a:lnTo>
                    <a:pt x="48" y="856"/>
                  </a:lnTo>
                  <a:lnTo>
                    <a:pt x="37" y="842"/>
                  </a:lnTo>
                  <a:lnTo>
                    <a:pt x="34" y="827"/>
                  </a:lnTo>
                  <a:lnTo>
                    <a:pt x="31" y="813"/>
                  </a:lnTo>
                  <a:lnTo>
                    <a:pt x="27" y="798"/>
                  </a:lnTo>
                  <a:lnTo>
                    <a:pt x="22" y="783"/>
                  </a:lnTo>
                  <a:lnTo>
                    <a:pt x="18" y="768"/>
                  </a:lnTo>
                  <a:lnTo>
                    <a:pt x="13" y="752"/>
                  </a:lnTo>
                  <a:lnTo>
                    <a:pt x="6" y="736"/>
                  </a:lnTo>
                  <a:lnTo>
                    <a:pt x="0" y="718"/>
                  </a:lnTo>
                  <a:lnTo>
                    <a:pt x="0" y="694"/>
                  </a:lnTo>
                  <a:lnTo>
                    <a:pt x="0" y="669"/>
                  </a:lnTo>
                  <a:lnTo>
                    <a:pt x="0" y="645"/>
                  </a:lnTo>
                  <a:lnTo>
                    <a:pt x="0" y="619"/>
                  </a:lnTo>
                  <a:lnTo>
                    <a:pt x="0" y="595"/>
                  </a:lnTo>
                  <a:lnTo>
                    <a:pt x="0" y="570"/>
                  </a:lnTo>
                  <a:lnTo>
                    <a:pt x="0" y="545"/>
                  </a:lnTo>
                  <a:lnTo>
                    <a:pt x="0" y="520"/>
                  </a:lnTo>
                  <a:lnTo>
                    <a:pt x="3" y="503"/>
                  </a:lnTo>
                  <a:lnTo>
                    <a:pt x="6" y="485"/>
                  </a:lnTo>
                  <a:lnTo>
                    <a:pt x="11" y="467"/>
                  </a:lnTo>
                  <a:lnTo>
                    <a:pt x="14" y="449"/>
                  </a:lnTo>
                  <a:lnTo>
                    <a:pt x="17" y="431"/>
                  </a:lnTo>
                  <a:lnTo>
                    <a:pt x="21" y="414"/>
                  </a:lnTo>
                  <a:lnTo>
                    <a:pt x="24" y="396"/>
                  </a:lnTo>
                  <a:lnTo>
                    <a:pt x="28" y="378"/>
                  </a:lnTo>
                  <a:lnTo>
                    <a:pt x="43" y="332"/>
                  </a:lnTo>
                  <a:lnTo>
                    <a:pt x="59" y="286"/>
                  </a:lnTo>
                  <a:lnTo>
                    <a:pt x="75" y="240"/>
                  </a:lnTo>
                  <a:lnTo>
                    <a:pt x="91" y="193"/>
                  </a:lnTo>
                  <a:lnTo>
                    <a:pt x="108" y="148"/>
                  </a:lnTo>
                  <a:lnTo>
                    <a:pt x="125" y="102"/>
                  </a:lnTo>
                  <a:lnTo>
                    <a:pt x="143" y="56"/>
                  </a:lnTo>
                  <a:lnTo>
                    <a:pt x="161" y="10"/>
                  </a:lnTo>
                  <a:lnTo>
                    <a:pt x="162" y="10"/>
                  </a:lnTo>
                  <a:lnTo>
                    <a:pt x="164" y="9"/>
                  </a:lnTo>
                  <a:lnTo>
                    <a:pt x="166" y="9"/>
                  </a:lnTo>
                  <a:lnTo>
                    <a:pt x="170" y="8"/>
                  </a:lnTo>
                  <a:lnTo>
                    <a:pt x="173" y="6"/>
                  </a:lnTo>
                  <a:lnTo>
                    <a:pt x="176" y="4"/>
                  </a:lnTo>
                  <a:lnTo>
                    <a:pt x="179" y="0"/>
                  </a:lnTo>
                  <a:lnTo>
                    <a:pt x="179" y="4"/>
                  </a:lnTo>
                  <a:lnTo>
                    <a:pt x="179" y="7"/>
                  </a:lnTo>
                  <a:lnTo>
                    <a:pt x="180" y="11"/>
                  </a:lnTo>
                  <a:lnTo>
                    <a:pt x="180" y="14"/>
                  </a:lnTo>
                  <a:lnTo>
                    <a:pt x="181" y="17"/>
                  </a:lnTo>
                  <a:lnTo>
                    <a:pt x="183" y="22"/>
                  </a:lnTo>
                  <a:lnTo>
                    <a:pt x="186" y="25"/>
                  </a:lnTo>
                  <a:lnTo>
                    <a:pt x="189" y="28"/>
                  </a:lnTo>
                  <a:lnTo>
                    <a:pt x="186" y="39"/>
                  </a:lnTo>
                  <a:lnTo>
                    <a:pt x="181" y="49"/>
                  </a:lnTo>
                  <a:lnTo>
                    <a:pt x="178" y="61"/>
                  </a:lnTo>
                  <a:lnTo>
                    <a:pt x="175" y="72"/>
                  </a:lnTo>
                  <a:lnTo>
                    <a:pt x="172" y="84"/>
                  </a:lnTo>
                  <a:lnTo>
                    <a:pt x="167" y="96"/>
                  </a:lnTo>
                  <a:lnTo>
                    <a:pt x="164" y="109"/>
                  </a:lnTo>
                  <a:lnTo>
                    <a:pt x="161" y="123"/>
                  </a:lnTo>
                  <a:lnTo>
                    <a:pt x="157" y="131"/>
                  </a:lnTo>
                  <a:lnTo>
                    <a:pt x="154" y="137"/>
                  </a:lnTo>
                  <a:lnTo>
                    <a:pt x="149" y="144"/>
                  </a:lnTo>
                  <a:lnTo>
                    <a:pt x="145" y="153"/>
                  </a:lnTo>
                  <a:lnTo>
                    <a:pt x="141" y="160"/>
                  </a:lnTo>
                  <a:lnTo>
                    <a:pt x="135" y="170"/>
                  </a:lnTo>
                  <a:lnTo>
                    <a:pt x="129" y="180"/>
                  </a:lnTo>
                  <a:lnTo>
                    <a:pt x="123" y="189"/>
                  </a:lnTo>
                  <a:lnTo>
                    <a:pt x="118" y="215"/>
                  </a:lnTo>
                  <a:lnTo>
                    <a:pt x="114" y="240"/>
                  </a:lnTo>
                  <a:lnTo>
                    <a:pt x="109" y="267"/>
                  </a:lnTo>
                  <a:lnTo>
                    <a:pt x="102" y="295"/>
                  </a:lnTo>
                  <a:lnTo>
                    <a:pt x="96" y="323"/>
                  </a:lnTo>
                  <a:lnTo>
                    <a:pt x="90" y="350"/>
                  </a:lnTo>
                  <a:lnTo>
                    <a:pt x="82" y="378"/>
                  </a:lnTo>
                  <a:lnTo>
                    <a:pt x="76" y="407"/>
                  </a:lnTo>
                  <a:lnTo>
                    <a:pt x="76" y="439"/>
                  </a:lnTo>
                  <a:lnTo>
                    <a:pt x="76" y="471"/>
                  </a:lnTo>
                  <a:lnTo>
                    <a:pt x="76" y="503"/>
                  </a:lnTo>
                  <a:lnTo>
                    <a:pt x="76" y="535"/>
                  </a:lnTo>
                  <a:lnTo>
                    <a:pt x="76" y="567"/>
                  </a:lnTo>
                  <a:lnTo>
                    <a:pt x="76" y="599"/>
                  </a:lnTo>
                  <a:lnTo>
                    <a:pt x="76" y="630"/>
                  </a:lnTo>
                  <a:lnTo>
                    <a:pt x="76" y="662"/>
                  </a:lnTo>
                  <a:lnTo>
                    <a:pt x="86" y="687"/>
                  </a:lnTo>
                  <a:lnTo>
                    <a:pt x="97" y="713"/>
                  </a:lnTo>
                  <a:lnTo>
                    <a:pt x="108" y="740"/>
                  </a:lnTo>
                  <a:lnTo>
                    <a:pt x="119" y="767"/>
                  </a:lnTo>
                  <a:lnTo>
                    <a:pt x="131" y="795"/>
                  </a:lnTo>
                  <a:lnTo>
                    <a:pt x="143" y="823"/>
                  </a:lnTo>
                  <a:lnTo>
                    <a:pt x="157" y="852"/>
                  </a:lnTo>
                  <a:lnTo>
                    <a:pt x="170" y="879"/>
                  </a:lnTo>
                  <a:lnTo>
                    <a:pt x="180" y="887"/>
                  </a:lnTo>
                  <a:lnTo>
                    <a:pt x="191" y="894"/>
                  </a:lnTo>
                  <a:lnTo>
                    <a:pt x="203" y="902"/>
                  </a:lnTo>
                  <a:lnTo>
                    <a:pt x="213" y="909"/>
                  </a:lnTo>
                  <a:lnTo>
                    <a:pt x="225" y="918"/>
                  </a:lnTo>
                  <a:lnTo>
                    <a:pt x="238" y="926"/>
                  </a:lnTo>
                  <a:lnTo>
                    <a:pt x="251" y="936"/>
                  </a:lnTo>
                  <a:lnTo>
                    <a:pt x="265" y="945"/>
                  </a:lnTo>
                  <a:lnTo>
                    <a:pt x="254" y="947"/>
                  </a:lnTo>
                  <a:lnTo>
                    <a:pt x="243" y="948"/>
                  </a:lnTo>
                  <a:lnTo>
                    <a:pt x="233" y="950"/>
                  </a:lnTo>
                  <a:lnTo>
                    <a:pt x="222" y="952"/>
                  </a:lnTo>
                  <a:lnTo>
                    <a:pt x="211" y="954"/>
                  </a:lnTo>
                  <a:lnTo>
                    <a:pt x="201" y="957"/>
                  </a:lnTo>
                  <a:lnTo>
                    <a:pt x="190" y="961"/>
                  </a:lnTo>
                  <a:lnTo>
                    <a:pt x="179" y="9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4" name="Freeform 17">
              <a:extLst>
                <a:ext uri="{FF2B5EF4-FFF2-40B4-BE49-F238E27FC236}">
                  <a16:creationId xmlns:a16="http://schemas.microsoft.com/office/drawing/2014/main" id="{04266034-1083-C680-5D2C-C353B379E589}"/>
                </a:ext>
              </a:extLst>
            </p:cNvPr>
            <p:cNvSpPr>
              <a:spLocks/>
            </p:cNvSpPr>
            <p:nvPr/>
          </p:nvSpPr>
          <p:spPr bwMode="auto">
            <a:xfrm>
              <a:off x="515" y="2964"/>
              <a:ext cx="35" cy="157"/>
            </a:xfrm>
            <a:custGeom>
              <a:avLst/>
              <a:gdLst>
                <a:gd name="T0" fmla="*/ 0 w 189"/>
                <a:gd name="T1" fmla="*/ 0 h 785"/>
                <a:gd name="T2" fmla="*/ 0 w 189"/>
                <a:gd name="T3" fmla="*/ 0 h 785"/>
                <a:gd name="T4" fmla="*/ 0 w 189"/>
                <a:gd name="T5" fmla="*/ 0 h 785"/>
                <a:gd name="T6" fmla="*/ 0 w 189"/>
                <a:gd name="T7" fmla="*/ 0 h 785"/>
                <a:gd name="T8" fmla="*/ 0 w 189"/>
                <a:gd name="T9" fmla="*/ 0 h 785"/>
                <a:gd name="T10" fmla="*/ 0 w 189"/>
                <a:gd name="T11" fmla="*/ 0 h 785"/>
                <a:gd name="T12" fmla="*/ 0 w 189"/>
                <a:gd name="T13" fmla="*/ 0 h 785"/>
                <a:gd name="T14" fmla="*/ 0 w 189"/>
                <a:gd name="T15" fmla="*/ 0 h 785"/>
                <a:gd name="T16" fmla="*/ 0 w 189"/>
                <a:gd name="T17" fmla="*/ 0 h 785"/>
                <a:gd name="T18" fmla="*/ 0 w 189"/>
                <a:gd name="T19" fmla="*/ 0 h 785"/>
                <a:gd name="T20" fmla="*/ 0 w 189"/>
                <a:gd name="T21" fmla="*/ 0 h 785"/>
                <a:gd name="T22" fmla="*/ 0 w 189"/>
                <a:gd name="T23" fmla="*/ 0 h 785"/>
                <a:gd name="T24" fmla="*/ 0 w 189"/>
                <a:gd name="T25" fmla="*/ 0 h 785"/>
                <a:gd name="T26" fmla="*/ 0 w 189"/>
                <a:gd name="T27" fmla="*/ 0 h 785"/>
                <a:gd name="T28" fmla="*/ 0 w 189"/>
                <a:gd name="T29" fmla="*/ 0 h 785"/>
                <a:gd name="T30" fmla="*/ 0 w 189"/>
                <a:gd name="T31" fmla="*/ 0 h 785"/>
                <a:gd name="T32" fmla="*/ 0 w 189"/>
                <a:gd name="T33" fmla="*/ 0 h 785"/>
                <a:gd name="T34" fmla="*/ 0 w 189"/>
                <a:gd name="T35" fmla="*/ 0 h 785"/>
                <a:gd name="T36" fmla="*/ 0 w 189"/>
                <a:gd name="T37" fmla="*/ 0 h 785"/>
                <a:gd name="T38" fmla="*/ 0 w 189"/>
                <a:gd name="T39" fmla="*/ 0 h 785"/>
                <a:gd name="T40" fmla="*/ 0 w 189"/>
                <a:gd name="T41" fmla="*/ 0 h 785"/>
                <a:gd name="T42" fmla="*/ 0 w 189"/>
                <a:gd name="T43" fmla="*/ 0 h 785"/>
                <a:gd name="T44" fmla="*/ 0 w 189"/>
                <a:gd name="T45" fmla="*/ 0 h 785"/>
                <a:gd name="T46" fmla="*/ 0 w 189"/>
                <a:gd name="T47" fmla="*/ 0 h 785"/>
                <a:gd name="T48" fmla="*/ 0 w 189"/>
                <a:gd name="T49" fmla="*/ 0 h 785"/>
                <a:gd name="T50" fmla="*/ 0 w 189"/>
                <a:gd name="T51" fmla="*/ 0 h 785"/>
                <a:gd name="T52" fmla="*/ 0 w 189"/>
                <a:gd name="T53" fmla="*/ 0 h 785"/>
                <a:gd name="T54" fmla="*/ 0 w 189"/>
                <a:gd name="T55" fmla="*/ 0 h 785"/>
                <a:gd name="T56" fmla="*/ 0 w 189"/>
                <a:gd name="T57" fmla="*/ 0 h 785"/>
                <a:gd name="T58" fmla="*/ 0 w 189"/>
                <a:gd name="T59" fmla="*/ 0 h 785"/>
                <a:gd name="T60" fmla="*/ 0 w 189"/>
                <a:gd name="T61" fmla="*/ 0 h 785"/>
                <a:gd name="T62" fmla="*/ 0 w 189"/>
                <a:gd name="T63" fmla="*/ 0 h 785"/>
                <a:gd name="T64" fmla="*/ 0 w 189"/>
                <a:gd name="T65" fmla="*/ 0 h 785"/>
                <a:gd name="T66" fmla="*/ 0 w 189"/>
                <a:gd name="T67" fmla="*/ 0 h 785"/>
                <a:gd name="T68" fmla="*/ 0 w 189"/>
                <a:gd name="T69" fmla="*/ 0 h 785"/>
                <a:gd name="T70" fmla="*/ 0 w 189"/>
                <a:gd name="T71" fmla="*/ 0 h 785"/>
                <a:gd name="T72" fmla="*/ 0 w 189"/>
                <a:gd name="T73" fmla="*/ 0 h 785"/>
                <a:gd name="T74" fmla="*/ 0 w 189"/>
                <a:gd name="T75" fmla="*/ 0 h 785"/>
                <a:gd name="T76" fmla="*/ 0 w 189"/>
                <a:gd name="T77" fmla="*/ 0 h 785"/>
                <a:gd name="T78" fmla="*/ 0 w 189"/>
                <a:gd name="T79" fmla="*/ 0 h 785"/>
                <a:gd name="T80" fmla="*/ 0 w 189"/>
                <a:gd name="T81" fmla="*/ 0 h 785"/>
                <a:gd name="T82" fmla="*/ 0 w 189"/>
                <a:gd name="T83" fmla="*/ 0 h 785"/>
                <a:gd name="T84" fmla="*/ 0 w 189"/>
                <a:gd name="T85" fmla="*/ 0 h 785"/>
                <a:gd name="T86" fmla="*/ 0 w 189"/>
                <a:gd name="T87" fmla="*/ 0 h 7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
                <a:gd name="T133" fmla="*/ 0 h 785"/>
                <a:gd name="T134" fmla="*/ 189 w 189"/>
                <a:gd name="T135" fmla="*/ 785 h 7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 h="785">
                  <a:moveTo>
                    <a:pt x="47" y="766"/>
                  </a:moveTo>
                  <a:lnTo>
                    <a:pt x="54" y="734"/>
                  </a:lnTo>
                  <a:lnTo>
                    <a:pt x="62" y="701"/>
                  </a:lnTo>
                  <a:lnTo>
                    <a:pt x="69" y="667"/>
                  </a:lnTo>
                  <a:lnTo>
                    <a:pt x="77" y="633"/>
                  </a:lnTo>
                  <a:lnTo>
                    <a:pt x="85" y="598"/>
                  </a:lnTo>
                  <a:lnTo>
                    <a:pt x="94" y="563"/>
                  </a:lnTo>
                  <a:lnTo>
                    <a:pt x="103" y="528"/>
                  </a:lnTo>
                  <a:lnTo>
                    <a:pt x="113" y="492"/>
                  </a:lnTo>
                  <a:lnTo>
                    <a:pt x="113" y="475"/>
                  </a:lnTo>
                  <a:lnTo>
                    <a:pt x="113" y="457"/>
                  </a:lnTo>
                  <a:lnTo>
                    <a:pt x="113" y="438"/>
                  </a:lnTo>
                  <a:lnTo>
                    <a:pt x="113" y="421"/>
                  </a:lnTo>
                  <a:lnTo>
                    <a:pt x="113" y="403"/>
                  </a:lnTo>
                  <a:lnTo>
                    <a:pt x="113" y="386"/>
                  </a:lnTo>
                  <a:lnTo>
                    <a:pt x="113" y="368"/>
                  </a:lnTo>
                  <a:lnTo>
                    <a:pt x="113" y="350"/>
                  </a:lnTo>
                  <a:lnTo>
                    <a:pt x="110" y="336"/>
                  </a:lnTo>
                  <a:lnTo>
                    <a:pt x="106" y="320"/>
                  </a:lnTo>
                  <a:lnTo>
                    <a:pt x="102" y="304"/>
                  </a:lnTo>
                  <a:lnTo>
                    <a:pt x="99" y="288"/>
                  </a:lnTo>
                  <a:lnTo>
                    <a:pt x="96" y="271"/>
                  </a:lnTo>
                  <a:lnTo>
                    <a:pt x="91" y="253"/>
                  </a:lnTo>
                  <a:lnTo>
                    <a:pt x="88" y="236"/>
                  </a:lnTo>
                  <a:lnTo>
                    <a:pt x="85" y="218"/>
                  </a:lnTo>
                  <a:lnTo>
                    <a:pt x="74" y="196"/>
                  </a:lnTo>
                  <a:lnTo>
                    <a:pt x="64" y="175"/>
                  </a:lnTo>
                  <a:lnTo>
                    <a:pt x="53" y="154"/>
                  </a:lnTo>
                  <a:lnTo>
                    <a:pt x="42" y="132"/>
                  </a:lnTo>
                  <a:lnTo>
                    <a:pt x="32" y="112"/>
                  </a:lnTo>
                  <a:lnTo>
                    <a:pt x="21" y="91"/>
                  </a:lnTo>
                  <a:lnTo>
                    <a:pt x="10" y="69"/>
                  </a:lnTo>
                  <a:lnTo>
                    <a:pt x="0" y="48"/>
                  </a:lnTo>
                  <a:lnTo>
                    <a:pt x="0" y="44"/>
                  </a:lnTo>
                  <a:lnTo>
                    <a:pt x="1" y="39"/>
                  </a:lnTo>
                  <a:lnTo>
                    <a:pt x="3" y="33"/>
                  </a:lnTo>
                  <a:lnTo>
                    <a:pt x="5" y="28"/>
                  </a:lnTo>
                  <a:lnTo>
                    <a:pt x="8" y="21"/>
                  </a:lnTo>
                  <a:lnTo>
                    <a:pt x="11" y="15"/>
                  </a:lnTo>
                  <a:lnTo>
                    <a:pt x="15" y="7"/>
                  </a:lnTo>
                  <a:lnTo>
                    <a:pt x="19" y="0"/>
                  </a:lnTo>
                  <a:lnTo>
                    <a:pt x="26" y="11"/>
                  </a:lnTo>
                  <a:lnTo>
                    <a:pt x="34" y="21"/>
                  </a:lnTo>
                  <a:lnTo>
                    <a:pt x="43" y="33"/>
                  </a:lnTo>
                  <a:lnTo>
                    <a:pt x="53" y="44"/>
                  </a:lnTo>
                  <a:lnTo>
                    <a:pt x="63" y="55"/>
                  </a:lnTo>
                  <a:lnTo>
                    <a:pt x="73" y="68"/>
                  </a:lnTo>
                  <a:lnTo>
                    <a:pt x="84" y="81"/>
                  </a:lnTo>
                  <a:lnTo>
                    <a:pt x="95" y="95"/>
                  </a:lnTo>
                  <a:lnTo>
                    <a:pt x="104" y="130"/>
                  </a:lnTo>
                  <a:lnTo>
                    <a:pt x="116" y="165"/>
                  </a:lnTo>
                  <a:lnTo>
                    <a:pt x="127" y="202"/>
                  </a:lnTo>
                  <a:lnTo>
                    <a:pt x="138" y="237"/>
                  </a:lnTo>
                  <a:lnTo>
                    <a:pt x="149" y="272"/>
                  </a:lnTo>
                  <a:lnTo>
                    <a:pt x="162" y="307"/>
                  </a:lnTo>
                  <a:lnTo>
                    <a:pt x="175" y="343"/>
                  </a:lnTo>
                  <a:lnTo>
                    <a:pt x="189" y="379"/>
                  </a:lnTo>
                  <a:lnTo>
                    <a:pt x="189" y="393"/>
                  </a:lnTo>
                  <a:lnTo>
                    <a:pt x="189" y="407"/>
                  </a:lnTo>
                  <a:lnTo>
                    <a:pt x="189" y="421"/>
                  </a:lnTo>
                  <a:lnTo>
                    <a:pt x="188" y="436"/>
                  </a:lnTo>
                  <a:lnTo>
                    <a:pt x="186" y="452"/>
                  </a:lnTo>
                  <a:lnTo>
                    <a:pt x="184" y="467"/>
                  </a:lnTo>
                  <a:lnTo>
                    <a:pt x="182" y="484"/>
                  </a:lnTo>
                  <a:lnTo>
                    <a:pt x="179" y="501"/>
                  </a:lnTo>
                  <a:lnTo>
                    <a:pt x="168" y="534"/>
                  </a:lnTo>
                  <a:lnTo>
                    <a:pt x="158" y="567"/>
                  </a:lnTo>
                  <a:lnTo>
                    <a:pt x="147" y="601"/>
                  </a:lnTo>
                  <a:lnTo>
                    <a:pt x="135" y="635"/>
                  </a:lnTo>
                  <a:lnTo>
                    <a:pt x="124" y="670"/>
                  </a:lnTo>
                  <a:lnTo>
                    <a:pt x="112" y="705"/>
                  </a:lnTo>
                  <a:lnTo>
                    <a:pt x="99" y="740"/>
                  </a:lnTo>
                  <a:lnTo>
                    <a:pt x="85" y="775"/>
                  </a:lnTo>
                  <a:lnTo>
                    <a:pt x="81" y="775"/>
                  </a:lnTo>
                  <a:lnTo>
                    <a:pt x="78" y="775"/>
                  </a:lnTo>
                  <a:lnTo>
                    <a:pt x="74" y="777"/>
                  </a:lnTo>
                  <a:lnTo>
                    <a:pt x="70" y="777"/>
                  </a:lnTo>
                  <a:lnTo>
                    <a:pt x="67" y="778"/>
                  </a:lnTo>
                  <a:lnTo>
                    <a:pt x="64" y="780"/>
                  </a:lnTo>
                  <a:lnTo>
                    <a:pt x="59" y="782"/>
                  </a:lnTo>
                  <a:lnTo>
                    <a:pt x="56" y="785"/>
                  </a:lnTo>
                  <a:lnTo>
                    <a:pt x="56" y="784"/>
                  </a:lnTo>
                  <a:lnTo>
                    <a:pt x="56" y="782"/>
                  </a:lnTo>
                  <a:lnTo>
                    <a:pt x="55" y="780"/>
                  </a:lnTo>
                  <a:lnTo>
                    <a:pt x="54" y="777"/>
                  </a:lnTo>
                  <a:lnTo>
                    <a:pt x="52" y="773"/>
                  </a:lnTo>
                  <a:lnTo>
                    <a:pt x="50" y="770"/>
                  </a:lnTo>
                  <a:lnTo>
                    <a:pt x="47"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5" name="Freeform 18">
              <a:extLst>
                <a:ext uri="{FF2B5EF4-FFF2-40B4-BE49-F238E27FC236}">
                  <a16:creationId xmlns:a16="http://schemas.microsoft.com/office/drawing/2014/main" id="{98944C2C-87ED-07CD-E2C9-48400A4B092A}"/>
                </a:ext>
              </a:extLst>
            </p:cNvPr>
            <p:cNvSpPr>
              <a:spLocks/>
            </p:cNvSpPr>
            <p:nvPr/>
          </p:nvSpPr>
          <p:spPr bwMode="auto">
            <a:xfrm>
              <a:off x="481" y="2993"/>
              <a:ext cx="25" cy="126"/>
            </a:xfrm>
            <a:custGeom>
              <a:avLst/>
              <a:gdLst>
                <a:gd name="T0" fmla="*/ 0 w 142"/>
                <a:gd name="T1" fmla="*/ 0 h 633"/>
                <a:gd name="T2" fmla="*/ 0 w 142"/>
                <a:gd name="T3" fmla="*/ 0 h 633"/>
                <a:gd name="T4" fmla="*/ 0 w 142"/>
                <a:gd name="T5" fmla="*/ 0 h 633"/>
                <a:gd name="T6" fmla="*/ 0 w 142"/>
                <a:gd name="T7" fmla="*/ 0 h 633"/>
                <a:gd name="T8" fmla="*/ 0 w 142"/>
                <a:gd name="T9" fmla="*/ 0 h 633"/>
                <a:gd name="T10" fmla="*/ 0 w 142"/>
                <a:gd name="T11" fmla="*/ 0 h 633"/>
                <a:gd name="T12" fmla="*/ 0 w 142"/>
                <a:gd name="T13" fmla="*/ 0 h 633"/>
                <a:gd name="T14" fmla="*/ 0 w 142"/>
                <a:gd name="T15" fmla="*/ 0 h 633"/>
                <a:gd name="T16" fmla="*/ 0 w 142"/>
                <a:gd name="T17" fmla="*/ 0 h 633"/>
                <a:gd name="T18" fmla="*/ 0 w 142"/>
                <a:gd name="T19" fmla="*/ 0 h 633"/>
                <a:gd name="T20" fmla="*/ 0 w 142"/>
                <a:gd name="T21" fmla="*/ 0 h 633"/>
                <a:gd name="T22" fmla="*/ 0 w 142"/>
                <a:gd name="T23" fmla="*/ 0 h 633"/>
                <a:gd name="T24" fmla="*/ 0 w 142"/>
                <a:gd name="T25" fmla="*/ 0 h 633"/>
                <a:gd name="T26" fmla="*/ 0 w 142"/>
                <a:gd name="T27" fmla="*/ 0 h 633"/>
                <a:gd name="T28" fmla="*/ 0 w 142"/>
                <a:gd name="T29" fmla="*/ 0 h 633"/>
                <a:gd name="T30" fmla="*/ 0 w 142"/>
                <a:gd name="T31" fmla="*/ 0 h 633"/>
                <a:gd name="T32" fmla="*/ 0 w 142"/>
                <a:gd name="T33" fmla="*/ 0 h 633"/>
                <a:gd name="T34" fmla="*/ 0 w 142"/>
                <a:gd name="T35" fmla="*/ 0 h 633"/>
                <a:gd name="T36" fmla="*/ 0 w 142"/>
                <a:gd name="T37" fmla="*/ 0 h 633"/>
                <a:gd name="T38" fmla="*/ 0 w 142"/>
                <a:gd name="T39" fmla="*/ 0 h 633"/>
                <a:gd name="T40" fmla="*/ 0 w 142"/>
                <a:gd name="T41" fmla="*/ 0 h 633"/>
                <a:gd name="T42" fmla="*/ 0 w 142"/>
                <a:gd name="T43" fmla="*/ 0 h 633"/>
                <a:gd name="T44" fmla="*/ 0 w 142"/>
                <a:gd name="T45" fmla="*/ 0 h 633"/>
                <a:gd name="T46" fmla="*/ 0 w 142"/>
                <a:gd name="T47" fmla="*/ 0 h 633"/>
                <a:gd name="T48" fmla="*/ 0 w 142"/>
                <a:gd name="T49" fmla="*/ 0 h 633"/>
                <a:gd name="T50" fmla="*/ 0 w 142"/>
                <a:gd name="T51" fmla="*/ 0 h 633"/>
                <a:gd name="T52" fmla="*/ 0 w 142"/>
                <a:gd name="T53" fmla="*/ 0 h 633"/>
                <a:gd name="T54" fmla="*/ 0 w 142"/>
                <a:gd name="T55" fmla="*/ 0 h 633"/>
                <a:gd name="T56" fmla="*/ 0 w 142"/>
                <a:gd name="T57" fmla="*/ 0 h 633"/>
                <a:gd name="T58" fmla="*/ 0 w 142"/>
                <a:gd name="T59" fmla="*/ 0 h 633"/>
                <a:gd name="T60" fmla="*/ 0 w 142"/>
                <a:gd name="T61" fmla="*/ 0 h 633"/>
                <a:gd name="T62" fmla="*/ 0 w 142"/>
                <a:gd name="T63" fmla="*/ 0 h 633"/>
                <a:gd name="T64" fmla="*/ 0 w 142"/>
                <a:gd name="T65" fmla="*/ 0 h 633"/>
                <a:gd name="T66" fmla="*/ 0 w 142"/>
                <a:gd name="T67" fmla="*/ 0 h 633"/>
                <a:gd name="T68" fmla="*/ 0 w 142"/>
                <a:gd name="T69" fmla="*/ 0 h 633"/>
                <a:gd name="T70" fmla="*/ 0 w 142"/>
                <a:gd name="T71" fmla="*/ 0 h 633"/>
                <a:gd name="T72" fmla="*/ 0 w 142"/>
                <a:gd name="T73" fmla="*/ 0 h 633"/>
                <a:gd name="T74" fmla="*/ 0 w 142"/>
                <a:gd name="T75" fmla="*/ 0 h 633"/>
                <a:gd name="T76" fmla="*/ 0 w 142"/>
                <a:gd name="T77" fmla="*/ 0 h 633"/>
                <a:gd name="T78" fmla="*/ 0 w 142"/>
                <a:gd name="T79" fmla="*/ 0 h 633"/>
                <a:gd name="T80" fmla="*/ 0 w 142"/>
                <a:gd name="T81" fmla="*/ 0 h 633"/>
                <a:gd name="T82" fmla="*/ 0 w 142"/>
                <a:gd name="T83" fmla="*/ 0 h 633"/>
                <a:gd name="T84" fmla="*/ 0 w 142"/>
                <a:gd name="T85" fmla="*/ 0 h 633"/>
                <a:gd name="T86" fmla="*/ 0 w 142"/>
                <a:gd name="T87" fmla="*/ 0 h 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633"/>
                <a:gd name="T134" fmla="*/ 142 w 142"/>
                <a:gd name="T135" fmla="*/ 633 h 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633">
                  <a:moveTo>
                    <a:pt x="47" y="614"/>
                  </a:moveTo>
                  <a:lnTo>
                    <a:pt x="50" y="600"/>
                  </a:lnTo>
                  <a:lnTo>
                    <a:pt x="54" y="587"/>
                  </a:lnTo>
                  <a:lnTo>
                    <a:pt x="57" y="573"/>
                  </a:lnTo>
                  <a:lnTo>
                    <a:pt x="62" y="558"/>
                  </a:lnTo>
                  <a:lnTo>
                    <a:pt x="67" y="544"/>
                  </a:lnTo>
                  <a:lnTo>
                    <a:pt x="72" y="530"/>
                  </a:lnTo>
                  <a:lnTo>
                    <a:pt x="78" y="515"/>
                  </a:lnTo>
                  <a:lnTo>
                    <a:pt x="84" y="501"/>
                  </a:lnTo>
                  <a:lnTo>
                    <a:pt x="84" y="466"/>
                  </a:lnTo>
                  <a:lnTo>
                    <a:pt x="84" y="431"/>
                  </a:lnTo>
                  <a:lnTo>
                    <a:pt x="84" y="395"/>
                  </a:lnTo>
                  <a:lnTo>
                    <a:pt x="84" y="359"/>
                  </a:lnTo>
                  <a:lnTo>
                    <a:pt x="84" y="324"/>
                  </a:lnTo>
                  <a:lnTo>
                    <a:pt x="84" y="289"/>
                  </a:lnTo>
                  <a:lnTo>
                    <a:pt x="84" y="253"/>
                  </a:lnTo>
                  <a:lnTo>
                    <a:pt x="84" y="217"/>
                  </a:lnTo>
                  <a:lnTo>
                    <a:pt x="73" y="200"/>
                  </a:lnTo>
                  <a:lnTo>
                    <a:pt x="63" y="182"/>
                  </a:lnTo>
                  <a:lnTo>
                    <a:pt x="52" y="164"/>
                  </a:lnTo>
                  <a:lnTo>
                    <a:pt x="41" y="146"/>
                  </a:lnTo>
                  <a:lnTo>
                    <a:pt x="31" y="127"/>
                  </a:lnTo>
                  <a:lnTo>
                    <a:pt x="20" y="108"/>
                  </a:lnTo>
                  <a:lnTo>
                    <a:pt x="11" y="87"/>
                  </a:lnTo>
                  <a:lnTo>
                    <a:pt x="0" y="66"/>
                  </a:lnTo>
                  <a:lnTo>
                    <a:pt x="0" y="60"/>
                  </a:lnTo>
                  <a:lnTo>
                    <a:pt x="0" y="52"/>
                  </a:lnTo>
                  <a:lnTo>
                    <a:pt x="0" y="45"/>
                  </a:lnTo>
                  <a:lnTo>
                    <a:pt x="1" y="37"/>
                  </a:lnTo>
                  <a:lnTo>
                    <a:pt x="2" y="29"/>
                  </a:lnTo>
                  <a:lnTo>
                    <a:pt x="3" y="20"/>
                  </a:lnTo>
                  <a:lnTo>
                    <a:pt x="6" y="11"/>
                  </a:lnTo>
                  <a:lnTo>
                    <a:pt x="8" y="0"/>
                  </a:lnTo>
                  <a:lnTo>
                    <a:pt x="13" y="4"/>
                  </a:lnTo>
                  <a:lnTo>
                    <a:pt x="16" y="7"/>
                  </a:lnTo>
                  <a:lnTo>
                    <a:pt x="19" y="11"/>
                  </a:lnTo>
                  <a:lnTo>
                    <a:pt x="23" y="15"/>
                  </a:lnTo>
                  <a:lnTo>
                    <a:pt x="27" y="18"/>
                  </a:lnTo>
                  <a:lnTo>
                    <a:pt x="30" y="21"/>
                  </a:lnTo>
                  <a:lnTo>
                    <a:pt x="34" y="25"/>
                  </a:lnTo>
                  <a:lnTo>
                    <a:pt x="37" y="29"/>
                  </a:lnTo>
                  <a:lnTo>
                    <a:pt x="40" y="39"/>
                  </a:lnTo>
                  <a:lnTo>
                    <a:pt x="45" y="50"/>
                  </a:lnTo>
                  <a:lnTo>
                    <a:pt x="48" y="61"/>
                  </a:lnTo>
                  <a:lnTo>
                    <a:pt x="51" y="71"/>
                  </a:lnTo>
                  <a:lnTo>
                    <a:pt x="55" y="82"/>
                  </a:lnTo>
                  <a:lnTo>
                    <a:pt x="59" y="93"/>
                  </a:lnTo>
                  <a:lnTo>
                    <a:pt x="62" y="103"/>
                  </a:lnTo>
                  <a:lnTo>
                    <a:pt x="66" y="114"/>
                  </a:lnTo>
                  <a:lnTo>
                    <a:pt x="72" y="120"/>
                  </a:lnTo>
                  <a:lnTo>
                    <a:pt x="80" y="128"/>
                  </a:lnTo>
                  <a:lnTo>
                    <a:pt x="87" y="135"/>
                  </a:lnTo>
                  <a:lnTo>
                    <a:pt x="95" y="142"/>
                  </a:lnTo>
                  <a:lnTo>
                    <a:pt x="103" y="149"/>
                  </a:lnTo>
                  <a:lnTo>
                    <a:pt x="112" y="157"/>
                  </a:lnTo>
                  <a:lnTo>
                    <a:pt x="122" y="163"/>
                  </a:lnTo>
                  <a:lnTo>
                    <a:pt x="132" y="171"/>
                  </a:lnTo>
                  <a:lnTo>
                    <a:pt x="132" y="206"/>
                  </a:lnTo>
                  <a:lnTo>
                    <a:pt x="132" y="241"/>
                  </a:lnTo>
                  <a:lnTo>
                    <a:pt x="132" y="277"/>
                  </a:lnTo>
                  <a:lnTo>
                    <a:pt x="133" y="312"/>
                  </a:lnTo>
                  <a:lnTo>
                    <a:pt x="134" y="348"/>
                  </a:lnTo>
                  <a:lnTo>
                    <a:pt x="135" y="383"/>
                  </a:lnTo>
                  <a:lnTo>
                    <a:pt x="139" y="419"/>
                  </a:lnTo>
                  <a:lnTo>
                    <a:pt x="142" y="454"/>
                  </a:lnTo>
                  <a:lnTo>
                    <a:pt x="138" y="468"/>
                  </a:lnTo>
                  <a:lnTo>
                    <a:pt x="134" y="482"/>
                  </a:lnTo>
                  <a:lnTo>
                    <a:pt x="131" y="497"/>
                  </a:lnTo>
                  <a:lnTo>
                    <a:pt x="127" y="511"/>
                  </a:lnTo>
                  <a:lnTo>
                    <a:pt x="124" y="525"/>
                  </a:lnTo>
                  <a:lnTo>
                    <a:pt x="120" y="540"/>
                  </a:lnTo>
                  <a:lnTo>
                    <a:pt x="116" y="553"/>
                  </a:lnTo>
                  <a:lnTo>
                    <a:pt x="113" y="567"/>
                  </a:lnTo>
                  <a:lnTo>
                    <a:pt x="109" y="575"/>
                  </a:lnTo>
                  <a:lnTo>
                    <a:pt x="104" y="582"/>
                  </a:lnTo>
                  <a:lnTo>
                    <a:pt x="99" y="590"/>
                  </a:lnTo>
                  <a:lnTo>
                    <a:pt x="93" y="597"/>
                  </a:lnTo>
                  <a:lnTo>
                    <a:pt x="86" y="606"/>
                  </a:lnTo>
                  <a:lnTo>
                    <a:pt x="80" y="614"/>
                  </a:lnTo>
                  <a:lnTo>
                    <a:pt x="72" y="624"/>
                  </a:lnTo>
                  <a:lnTo>
                    <a:pt x="66" y="633"/>
                  </a:lnTo>
                  <a:lnTo>
                    <a:pt x="65" y="633"/>
                  </a:lnTo>
                  <a:lnTo>
                    <a:pt x="64" y="632"/>
                  </a:lnTo>
                  <a:lnTo>
                    <a:pt x="62" y="630"/>
                  </a:lnTo>
                  <a:lnTo>
                    <a:pt x="60" y="628"/>
                  </a:lnTo>
                  <a:lnTo>
                    <a:pt x="56" y="625"/>
                  </a:lnTo>
                  <a:lnTo>
                    <a:pt x="53" y="622"/>
                  </a:lnTo>
                  <a:lnTo>
                    <a:pt x="50" y="619"/>
                  </a:lnTo>
                  <a:lnTo>
                    <a:pt x="47" y="6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6" name="Freeform 19">
              <a:extLst>
                <a:ext uri="{FF2B5EF4-FFF2-40B4-BE49-F238E27FC236}">
                  <a16:creationId xmlns:a16="http://schemas.microsoft.com/office/drawing/2014/main" id="{2FF4A39D-D3FD-68E8-6A98-0AD88E190EE9}"/>
                </a:ext>
              </a:extLst>
            </p:cNvPr>
            <p:cNvSpPr>
              <a:spLocks/>
            </p:cNvSpPr>
            <p:nvPr/>
          </p:nvSpPr>
          <p:spPr bwMode="auto">
            <a:xfrm>
              <a:off x="2047" y="3023"/>
              <a:ext cx="348" cy="85"/>
            </a:xfrm>
            <a:custGeom>
              <a:avLst/>
              <a:gdLst>
                <a:gd name="T0" fmla="*/ 0 w 1902"/>
                <a:gd name="T1" fmla="*/ 0 h 426"/>
                <a:gd name="T2" fmla="*/ 0 w 1902"/>
                <a:gd name="T3" fmla="*/ 0 h 426"/>
                <a:gd name="T4" fmla="*/ 0 w 1902"/>
                <a:gd name="T5" fmla="*/ 0 h 426"/>
                <a:gd name="T6" fmla="*/ 0 w 1902"/>
                <a:gd name="T7" fmla="*/ 0 h 426"/>
                <a:gd name="T8" fmla="*/ 0 w 1902"/>
                <a:gd name="T9" fmla="*/ 0 h 426"/>
                <a:gd name="T10" fmla="*/ 0 w 1902"/>
                <a:gd name="T11" fmla="*/ 0 h 426"/>
                <a:gd name="T12" fmla="*/ 0 w 1902"/>
                <a:gd name="T13" fmla="*/ 0 h 426"/>
                <a:gd name="T14" fmla="*/ 0 w 1902"/>
                <a:gd name="T15" fmla="*/ 0 h 426"/>
                <a:gd name="T16" fmla="*/ 0 w 1902"/>
                <a:gd name="T17" fmla="*/ 0 h 426"/>
                <a:gd name="T18" fmla="*/ 0 w 1902"/>
                <a:gd name="T19" fmla="*/ 0 h 426"/>
                <a:gd name="T20" fmla="*/ 0 w 1902"/>
                <a:gd name="T21" fmla="*/ 0 h 426"/>
                <a:gd name="T22" fmla="*/ 0 w 1902"/>
                <a:gd name="T23" fmla="*/ 0 h 426"/>
                <a:gd name="T24" fmla="*/ 0 w 1902"/>
                <a:gd name="T25" fmla="*/ 0 h 426"/>
                <a:gd name="T26" fmla="*/ 0 w 1902"/>
                <a:gd name="T27" fmla="*/ 0 h 426"/>
                <a:gd name="T28" fmla="*/ 0 w 1902"/>
                <a:gd name="T29" fmla="*/ 0 h 426"/>
                <a:gd name="T30" fmla="*/ 0 w 1902"/>
                <a:gd name="T31" fmla="*/ 0 h 426"/>
                <a:gd name="T32" fmla="*/ 0 w 1902"/>
                <a:gd name="T33" fmla="*/ 0 h 426"/>
                <a:gd name="T34" fmla="*/ 0 w 1902"/>
                <a:gd name="T35" fmla="*/ 0 h 426"/>
                <a:gd name="T36" fmla="*/ 0 w 1902"/>
                <a:gd name="T37" fmla="*/ 0 h 426"/>
                <a:gd name="T38" fmla="*/ 0 w 1902"/>
                <a:gd name="T39" fmla="*/ 0 h 426"/>
                <a:gd name="T40" fmla="*/ 0 w 1902"/>
                <a:gd name="T41" fmla="*/ 0 h 426"/>
                <a:gd name="T42" fmla="*/ 0 w 1902"/>
                <a:gd name="T43" fmla="*/ 0 h 426"/>
                <a:gd name="T44" fmla="*/ 0 w 1902"/>
                <a:gd name="T45" fmla="*/ 0 h 426"/>
                <a:gd name="T46" fmla="*/ 0 w 1902"/>
                <a:gd name="T47" fmla="*/ 0 h 426"/>
                <a:gd name="T48" fmla="*/ 0 w 1902"/>
                <a:gd name="T49" fmla="*/ 0 h 426"/>
                <a:gd name="T50" fmla="*/ 0 w 1902"/>
                <a:gd name="T51" fmla="*/ 0 h 426"/>
                <a:gd name="T52" fmla="*/ 0 w 1902"/>
                <a:gd name="T53" fmla="*/ 0 h 426"/>
                <a:gd name="T54" fmla="*/ 0 w 1902"/>
                <a:gd name="T55" fmla="*/ 0 h 426"/>
                <a:gd name="T56" fmla="*/ 0 w 1902"/>
                <a:gd name="T57" fmla="*/ 0 h 426"/>
                <a:gd name="T58" fmla="*/ 0 w 1902"/>
                <a:gd name="T59" fmla="*/ 0 h 426"/>
                <a:gd name="T60" fmla="*/ 0 w 1902"/>
                <a:gd name="T61" fmla="*/ 0 h 426"/>
                <a:gd name="T62" fmla="*/ 0 w 1902"/>
                <a:gd name="T63" fmla="*/ 0 h 426"/>
                <a:gd name="T64" fmla="*/ 0 w 1902"/>
                <a:gd name="T65" fmla="*/ 0 h 426"/>
                <a:gd name="T66" fmla="*/ 0 w 1902"/>
                <a:gd name="T67" fmla="*/ 0 h 426"/>
                <a:gd name="T68" fmla="*/ 0 w 1902"/>
                <a:gd name="T69" fmla="*/ 0 h 426"/>
                <a:gd name="T70" fmla="*/ 0 w 1902"/>
                <a:gd name="T71" fmla="*/ 0 h 426"/>
                <a:gd name="T72" fmla="*/ 0 w 1902"/>
                <a:gd name="T73" fmla="*/ 0 h 426"/>
                <a:gd name="T74" fmla="*/ 0 w 1902"/>
                <a:gd name="T75" fmla="*/ 0 h 426"/>
                <a:gd name="T76" fmla="*/ 0 w 1902"/>
                <a:gd name="T77" fmla="*/ 0 h 426"/>
                <a:gd name="T78" fmla="*/ 0 w 1902"/>
                <a:gd name="T79" fmla="*/ 0 h 426"/>
                <a:gd name="T80" fmla="*/ 0 w 1902"/>
                <a:gd name="T81" fmla="*/ 0 h 426"/>
                <a:gd name="T82" fmla="*/ 0 w 1902"/>
                <a:gd name="T83" fmla="*/ 0 h 426"/>
                <a:gd name="T84" fmla="*/ 0 w 1902"/>
                <a:gd name="T85" fmla="*/ 0 h 426"/>
                <a:gd name="T86" fmla="*/ 0 w 1902"/>
                <a:gd name="T87" fmla="*/ 0 h 426"/>
                <a:gd name="T88" fmla="*/ 0 w 1902"/>
                <a:gd name="T89" fmla="*/ 0 h 426"/>
                <a:gd name="T90" fmla="*/ 0 w 1902"/>
                <a:gd name="T91" fmla="*/ 0 h 426"/>
                <a:gd name="T92" fmla="*/ 0 w 1902"/>
                <a:gd name="T93" fmla="*/ 0 h 426"/>
                <a:gd name="T94" fmla="*/ 0 w 1902"/>
                <a:gd name="T95" fmla="*/ 0 h 4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02"/>
                <a:gd name="T145" fmla="*/ 0 h 426"/>
                <a:gd name="T146" fmla="*/ 1902 w 1902"/>
                <a:gd name="T147" fmla="*/ 426 h 4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02" h="426">
                  <a:moveTo>
                    <a:pt x="0" y="416"/>
                  </a:moveTo>
                  <a:lnTo>
                    <a:pt x="0" y="413"/>
                  </a:lnTo>
                  <a:lnTo>
                    <a:pt x="1" y="410"/>
                  </a:lnTo>
                  <a:lnTo>
                    <a:pt x="1" y="406"/>
                  </a:lnTo>
                  <a:lnTo>
                    <a:pt x="2" y="402"/>
                  </a:lnTo>
                  <a:lnTo>
                    <a:pt x="4" y="399"/>
                  </a:lnTo>
                  <a:lnTo>
                    <a:pt x="5" y="395"/>
                  </a:lnTo>
                  <a:lnTo>
                    <a:pt x="7" y="392"/>
                  </a:lnTo>
                  <a:lnTo>
                    <a:pt x="10" y="389"/>
                  </a:lnTo>
                  <a:lnTo>
                    <a:pt x="32" y="378"/>
                  </a:lnTo>
                  <a:lnTo>
                    <a:pt x="55" y="367"/>
                  </a:lnTo>
                  <a:lnTo>
                    <a:pt x="77" y="356"/>
                  </a:lnTo>
                  <a:lnTo>
                    <a:pt x="102" y="345"/>
                  </a:lnTo>
                  <a:lnTo>
                    <a:pt x="125" y="333"/>
                  </a:lnTo>
                  <a:lnTo>
                    <a:pt x="150" y="320"/>
                  </a:lnTo>
                  <a:lnTo>
                    <a:pt x="174" y="308"/>
                  </a:lnTo>
                  <a:lnTo>
                    <a:pt x="200" y="294"/>
                  </a:lnTo>
                  <a:lnTo>
                    <a:pt x="288" y="272"/>
                  </a:lnTo>
                  <a:lnTo>
                    <a:pt x="378" y="250"/>
                  </a:lnTo>
                  <a:lnTo>
                    <a:pt x="469" y="226"/>
                  </a:lnTo>
                  <a:lnTo>
                    <a:pt x="561" y="203"/>
                  </a:lnTo>
                  <a:lnTo>
                    <a:pt x="651" y="178"/>
                  </a:lnTo>
                  <a:lnTo>
                    <a:pt x="743" y="154"/>
                  </a:lnTo>
                  <a:lnTo>
                    <a:pt x="836" y="129"/>
                  </a:lnTo>
                  <a:lnTo>
                    <a:pt x="928" y="105"/>
                  </a:lnTo>
                  <a:lnTo>
                    <a:pt x="981" y="94"/>
                  </a:lnTo>
                  <a:lnTo>
                    <a:pt x="1034" y="84"/>
                  </a:lnTo>
                  <a:lnTo>
                    <a:pt x="1088" y="72"/>
                  </a:lnTo>
                  <a:lnTo>
                    <a:pt x="1141" y="61"/>
                  </a:lnTo>
                  <a:lnTo>
                    <a:pt x="1193" y="49"/>
                  </a:lnTo>
                  <a:lnTo>
                    <a:pt x="1247" y="37"/>
                  </a:lnTo>
                  <a:lnTo>
                    <a:pt x="1300" y="24"/>
                  </a:lnTo>
                  <a:lnTo>
                    <a:pt x="1353" y="10"/>
                  </a:lnTo>
                  <a:lnTo>
                    <a:pt x="1411" y="10"/>
                  </a:lnTo>
                  <a:lnTo>
                    <a:pt x="1469" y="10"/>
                  </a:lnTo>
                  <a:lnTo>
                    <a:pt x="1527" y="10"/>
                  </a:lnTo>
                  <a:lnTo>
                    <a:pt x="1586" y="9"/>
                  </a:lnTo>
                  <a:lnTo>
                    <a:pt x="1646" y="8"/>
                  </a:lnTo>
                  <a:lnTo>
                    <a:pt x="1705" y="6"/>
                  </a:lnTo>
                  <a:lnTo>
                    <a:pt x="1766" y="4"/>
                  </a:lnTo>
                  <a:lnTo>
                    <a:pt x="1826" y="0"/>
                  </a:lnTo>
                  <a:lnTo>
                    <a:pt x="1833" y="4"/>
                  </a:lnTo>
                  <a:lnTo>
                    <a:pt x="1842" y="8"/>
                  </a:lnTo>
                  <a:lnTo>
                    <a:pt x="1851" y="11"/>
                  </a:lnTo>
                  <a:lnTo>
                    <a:pt x="1860" y="14"/>
                  </a:lnTo>
                  <a:lnTo>
                    <a:pt x="1871" y="18"/>
                  </a:lnTo>
                  <a:lnTo>
                    <a:pt x="1880" y="22"/>
                  </a:lnTo>
                  <a:lnTo>
                    <a:pt x="1891" y="25"/>
                  </a:lnTo>
                  <a:lnTo>
                    <a:pt x="1902" y="29"/>
                  </a:lnTo>
                  <a:lnTo>
                    <a:pt x="1880" y="32"/>
                  </a:lnTo>
                  <a:lnTo>
                    <a:pt x="1859" y="36"/>
                  </a:lnTo>
                  <a:lnTo>
                    <a:pt x="1838" y="40"/>
                  </a:lnTo>
                  <a:lnTo>
                    <a:pt x="1816" y="43"/>
                  </a:lnTo>
                  <a:lnTo>
                    <a:pt x="1795" y="46"/>
                  </a:lnTo>
                  <a:lnTo>
                    <a:pt x="1774" y="50"/>
                  </a:lnTo>
                  <a:lnTo>
                    <a:pt x="1752" y="54"/>
                  </a:lnTo>
                  <a:lnTo>
                    <a:pt x="1732" y="57"/>
                  </a:lnTo>
                  <a:lnTo>
                    <a:pt x="1693" y="58"/>
                  </a:lnTo>
                  <a:lnTo>
                    <a:pt x="1652" y="59"/>
                  </a:lnTo>
                  <a:lnTo>
                    <a:pt x="1612" y="61"/>
                  </a:lnTo>
                  <a:lnTo>
                    <a:pt x="1570" y="63"/>
                  </a:lnTo>
                  <a:lnTo>
                    <a:pt x="1528" y="66"/>
                  </a:lnTo>
                  <a:lnTo>
                    <a:pt x="1486" y="70"/>
                  </a:lnTo>
                  <a:lnTo>
                    <a:pt x="1443" y="73"/>
                  </a:lnTo>
                  <a:lnTo>
                    <a:pt x="1400" y="76"/>
                  </a:lnTo>
                  <a:lnTo>
                    <a:pt x="1329" y="90"/>
                  </a:lnTo>
                  <a:lnTo>
                    <a:pt x="1257" y="105"/>
                  </a:lnTo>
                  <a:lnTo>
                    <a:pt x="1185" y="119"/>
                  </a:lnTo>
                  <a:lnTo>
                    <a:pt x="1111" y="134"/>
                  </a:lnTo>
                  <a:lnTo>
                    <a:pt x="1037" y="150"/>
                  </a:lnTo>
                  <a:lnTo>
                    <a:pt x="963" y="166"/>
                  </a:lnTo>
                  <a:lnTo>
                    <a:pt x="889" y="182"/>
                  </a:lnTo>
                  <a:lnTo>
                    <a:pt x="814" y="199"/>
                  </a:lnTo>
                  <a:lnTo>
                    <a:pt x="726" y="221"/>
                  </a:lnTo>
                  <a:lnTo>
                    <a:pt x="636" y="244"/>
                  </a:lnTo>
                  <a:lnTo>
                    <a:pt x="548" y="266"/>
                  </a:lnTo>
                  <a:lnTo>
                    <a:pt x="458" y="290"/>
                  </a:lnTo>
                  <a:lnTo>
                    <a:pt x="368" y="314"/>
                  </a:lnTo>
                  <a:lnTo>
                    <a:pt x="278" y="338"/>
                  </a:lnTo>
                  <a:lnTo>
                    <a:pt x="187" y="363"/>
                  </a:lnTo>
                  <a:lnTo>
                    <a:pt x="95" y="389"/>
                  </a:lnTo>
                  <a:lnTo>
                    <a:pt x="88" y="392"/>
                  </a:lnTo>
                  <a:lnTo>
                    <a:pt x="81" y="395"/>
                  </a:lnTo>
                  <a:lnTo>
                    <a:pt x="74" y="399"/>
                  </a:lnTo>
                  <a:lnTo>
                    <a:pt x="65" y="404"/>
                  </a:lnTo>
                  <a:lnTo>
                    <a:pt x="58" y="408"/>
                  </a:lnTo>
                  <a:lnTo>
                    <a:pt x="48" y="413"/>
                  </a:lnTo>
                  <a:lnTo>
                    <a:pt x="40" y="420"/>
                  </a:lnTo>
                  <a:lnTo>
                    <a:pt x="29" y="426"/>
                  </a:lnTo>
                  <a:lnTo>
                    <a:pt x="26" y="426"/>
                  </a:lnTo>
                  <a:lnTo>
                    <a:pt x="22" y="426"/>
                  </a:lnTo>
                  <a:lnTo>
                    <a:pt x="18" y="426"/>
                  </a:lnTo>
                  <a:lnTo>
                    <a:pt x="15" y="425"/>
                  </a:lnTo>
                  <a:lnTo>
                    <a:pt x="11" y="424"/>
                  </a:lnTo>
                  <a:lnTo>
                    <a:pt x="8" y="422"/>
                  </a:lnTo>
                  <a:lnTo>
                    <a:pt x="5" y="420"/>
                  </a:lnTo>
                  <a:lnTo>
                    <a:pt x="0"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7" name="Freeform 20">
              <a:extLst>
                <a:ext uri="{FF2B5EF4-FFF2-40B4-BE49-F238E27FC236}">
                  <a16:creationId xmlns:a16="http://schemas.microsoft.com/office/drawing/2014/main" id="{54130CE7-81F4-7704-FD43-188D79C3E5A7}"/>
                </a:ext>
              </a:extLst>
            </p:cNvPr>
            <p:cNvSpPr>
              <a:spLocks/>
            </p:cNvSpPr>
            <p:nvPr/>
          </p:nvSpPr>
          <p:spPr bwMode="auto">
            <a:xfrm>
              <a:off x="849" y="2983"/>
              <a:ext cx="26" cy="123"/>
            </a:xfrm>
            <a:custGeom>
              <a:avLst/>
              <a:gdLst>
                <a:gd name="T0" fmla="*/ 0 w 142"/>
                <a:gd name="T1" fmla="*/ 0 h 614"/>
                <a:gd name="T2" fmla="*/ 0 w 142"/>
                <a:gd name="T3" fmla="*/ 0 h 614"/>
                <a:gd name="T4" fmla="*/ 0 w 142"/>
                <a:gd name="T5" fmla="*/ 0 h 614"/>
                <a:gd name="T6" fmla="*/ 0 w 142"/>
                <a:gd name="T7" fmla="*/ 0 h 614"/>
                <a:gd name="T8" fmla="*/ 0 w 142"/>
                <a:gd name="T9" fmla="*/ 0 h 614"/>
                <a:gd name="T10" fmla="*/ 0 w 142"/>
                <a:gd name="T11" fmla="*/ 0 h 614"/>
                <a:gd name="T12" fmla="*/ 0 w 142"/>
                <a:gd name="T13" fmla="*/ 0 h 614"/>
                <a:gd name="T14" fmla="*/ 0 w 142"/>
                <a:gd name="T15" fmla="*/ 0 h 614"/>
                <a:gd name="T16" fmla="*/ 0 w 142"/>
                <a:gd name="T17" fmla="*/ 0 h 614"/>
                <a:gd name="T18" fmla="*/ 0 w 142"/>
                <a:gd name="T19" fmla="*/ 0 h 614"/>
                <a:gd name="T20" fmla="*/ 0 w 142"/>
                <a:gd name="T21" fmla="*/ 0 h 614"/>
                <a:gd name="T22" fmla="*/ 0 w 142"/>
                <a:gd name="T23" fmla="*/ 0 h 614"/>
                <a:gd name="T24" fmla="*/ 0 w 142"/>
                <a:gd name="T25" fmla="*/ 0 h 614"/>
                <a:gd name="T26" fmla="*/ 0 w 142"/>
                <a:gd name="T27" fmla="*/ 0 h 614"/>
                <a:gd name="T28" fmla="*/ 0 w 142"/>
                <a:gd name="T29" fmla="*/ 0 h 614"/>
                <a:gd name="T30" fmla="*/ 0 w 142"/>
                <a:gd name="T31" fmla="*/ 0 h 614"/>
                <a:gd name="T32" fmla="*/ 0 w 142"/>
                <a:gd name="T33" fmla="*/ 0 h 614"/>
                <a:gd name="T34" fmla="*/ 0 w 142"/>
                <a:gd name="T35" fmla="*/ 0 h 614"/>
                <a:gd name="T36" fmla="*/ 0 w 142"/>
                <a:gd name="T37" fmla="*/ 0 h 614"/>
                <a:gd name="T38" fmla="*/ 0 w 142"/>
                <a:gd name="T39" fmla="*/ 0 h 614"/>
                <a:gd name="T40" fmla="*/ 0 w 142"/>
                <a:gd name="T41" fmla="*/ 0 h 614"/>
                <a:gd name="T42" fmla="*/ 0 w 142"/>
                <a:gd name="T43" fmla="*/ 0 h 614"/>
                <a:gd name="T44" fmla="*/ 0 w 142"/>
                <a:gd name="T45" fmla="*/ 0 h 614"/>
                <a:gd name="T46" fmla="*/ 0 w 142"/>
                <a:gd name="T47" fmla="*/ 0 h 614"/>
                <a:gd name="T48" fmla="*/ 0 w 142"/>
                <a:gd name="T49" fmla="*/ 0 h 614"/>
                <a:gd name="T50" fmla="*/ 0 w 142"/>
                <a:gd name="T51" fmla="*/ 0 h 614"/>
                <a:gd name="T52" fmla="*/ 0 w 142"/>
                <a:gd name="T53" fmla="*/ 0 h 614"/>
                <a:gd name="T54" fmla="*/ 0 w 142"/>
                <a:gd name="T55" fmla="*/ 0 h 614"/>
                <a:gd name="T56" fmla="*/ 0 w 142"/>
                <a:gd name="T57" fmla="*/ 0 h 614"/>
                <a:gd name="T58" fmla="*/ 0 w 142"/>
                <a:gd name="T59" fmla="*/ 0 h 614"/>
                <a:gd name="T60" fmla="*/ 0 w 142"/>
                <a:gd name="T61" fmla="*/ 0 h 614"/>
                <a:gd name="T62" fmla="*/ 0 w 142"/>
                <a:gd name="T63" fmla="*/ 0 h 614"/>
                <a:gd name="T64" fmla="*/ 0 w 142"/>
                <a:gd name="T65" fmla="*/ 0 h 614"/>
                <a:gd name="T66" fmla="*/ 0 w 142"/>
                <a:gd name="T67" fmla="*/ 0 h 614"/>
                <a:gd name="T68" fmla="*/ 0 w 142"/>
                <a:gd name="T69" fmla="*/ 0 h 614"/>
                <a:gd name="T70" fmla="*/ 0 w 142"/>
                <a:gd name="T71" fmla="*/ 0 h 614"/>
                <a:gd name="T72" fmla="*/ 0 w 142"/>
                <a:gd name="T73" fmla="*/ 0 h 614"/>
                <a:gd name="T74" fmla="*/ 0 w 142"/>
                <a:gd name="T75" fmla="*/ 0 h 614"/>
                <a:gd name="T76" fmla="*/ 0 w 142"/>
                <a:gd name="T77" fmla="*/ 0 h 614"/>
                <a:gd name="T78" fmla="*/ 0 w 142"/>
                <a:gd name="T79" fmla="*/ 0 h 614"/>
                <a:gd name="T80" fmla="*/ 0 w 142"/>
                <a:gd name="T81" fmla="*/ 0 h 614"/>
                <a:gd name="T82" fmla="*/ 0 w 142"/>
                <a:gd name="T83" fmla="*/ 0 h 614"/>
                <a:gd name="T84" fmla="*/ 0 w 142"/>
                <a:gd name="T85" fmla="*/ 0 h 614"/>
                <a:gd name="T86" fmla="*/ 0 w 142"/>
                <a:gd name="T87" fmla="*/ 0 h 614"/>
                <a:gd name="T88" fmla="*/ 0 w 142"/>
                <a:gd name="T89" fmla="*/ 0 h 614"/>
                <a:gd name="T90" fmla="*/ 0 w 142"/>
                <a:gd name="T91" fmla="*/ 0 h 614"/>
                <a:gd name="T92" fmla="*/ 0 w 142"/>
                <a:gd name="T93" fmla="*/ 0 h 614"/>
                <a:gd name="T94" fmla="*/ 0 w 142"/>
                <a:gd name="T95" fmla="*/ 0 h 6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
                <a:gd name="T145" fmla="*/ 0 h 614"/>
                <a:gd name="T146" fmla="*/ 142 w 142"/>
                <a:gd name="T147" fmla="*/ 614 h 6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 h="614">
                  <a:moveTo>
                    <a:pt x="122" y="605"/>
                  </a:moveTo>
                  <a:lnTo>
                    <a:pt x="119" y="602"/>
                  </a:lnTo>
                  <a:lnTo>
                    <a:pt x="115" y="598"/>
                  </a:lnTo>
                  <a:lnTo>
                    <a:pt x="112" y="594"/>
                  </a:lnTo>
                  <a:lnTo>
                    <a:pt x="108" y="591"/>
                  </a:lnTo>
                  <a:lnTo>
                    <a:pt x="102" y="588"/>
                  </a:lnTo>
                  <a:lnTo>
                    <a:pt x="97" y="583"/>
                  </a:lnTo>
                  <a:lnTo>
                    <a:pt x="92" y="580"/>
                  </a:lnTo>
                  <a:lnTo>
                    <a:pt x="85" y="577"/>
                  </a:lnTo>
                  <a:lnTo>
                    <a:pt x="74" y="551"/>
                  </a:lnTo>
                  <a:lnTo>
                    <a:pt x="64" y="526"/>
                  </a:lnTo>
                  <a:lnTo>
                    <a:pt x="53" y="499"/>
                  </a:lnTo>
                  <a:lnTo>
                    <a:pt x="42" y="471"/>
                  </a:lnTo>
                  <a:lnTo>
                    <a:pt x="32" y="444"/>
                  </a:lnTo>
                  <a:lnTo>
                    <a:pt x="21" y="416"/>
                  </a:lnTo>
                  <a:lnTo>
                    <a:pt x="10" y="387"/>
                  </a:lnTo>
                  <a:lnTo>
                    <a:pt x="0" y="359"/>
                  </a:lnTo>
                  <a:lnTo>
                    <a:pt x="0" y="338"/>
                  </a:lnTo>
                  <a:lnTo>
                    <a:pt x="0" y="317"/>
                  </a:lnTo>
                  <a:lnTo>
                    <a:pt x="0" y="295"/>
                  </a:lnTo>
                  <a:lnTo>
                    <a:pt x="0" y="274"/>
                  </a:lnTo>
                  <a:lnTo>
                    <a:pt x="0" y="253"/>
                  </a:lnTo>
                  <a:lnTo>
                    <a:pt x="0" y="231"/>
                  </a:lnTo>
                  <a:lnTo>
                    <a:pt x="0" y="210"/>
                  </a:lnTo>
                  <a:lnTo>
                    <a:pt x="0" y="189"/>
                  </a:lnTo>
                  <a:lnTo>
                    <a:pt x="3" y="167"/>
                  </a:lnTo>
                  <a:lnTo>
                    <a:pt x="6" y="146"/>
                  </a:lnTo>
                  <a:lnTo>
                    <a:pt x="10" y="125"/>
                  </a:lnTo>
                  <a:lnTo>
                    <a:pt x="14" y="103"/>
                  </a:lnTo>
                  <a:lnTo>
                    <a:pt x="17" y="83"/>
                  </a:lnTo>
                  <a:lnTo>
                    <a:pt x="21" y="62"/>
                  </a:lnTo>
                  <a:lnTo>
                    <a:pt x="24" y="40"/>
                  </a:lnTo>
                  <a:lnTo>
                    <a:pt x="28" y="19"/>
                  </a:lnTo>
                  <a:lnTo>
                    <a:pt x="32" y="18"/>
                  </a:lnTo>
                  <a:lnTo>
                    <a:pt x="35" y="17"/>
                  </a:lnTo>
                  <a:lnTo>
                    <a:pt x="38" y="15"/>
                  </a:lnTo>
                  <a:lnTo>
                    <a:pt x="42" y="13"/>
                  </a:lnTo>
                  <a:lnTo>
                    <a:pt x="46" y="11"/>
                  </a:lnTo>
                  <a:lnTo>
                    <a:pt x="49" y="7"/>
                  </a:lnTo>
                  <a:lnTo>
                    <a:pt x="53" y="3"/>
                  </a:lnTo>
                  <a:lnTo>
                    <a:pt x="56" y="0"/>
                  </a:lnTo>
                  <a:lnTo>
                    <a:pt x="56" y="3"/>
                  </a:lnTo>
                  <a:lnTo>
                    <a:pt x="56" y="7"/>
                  </a:lnTo>
                  <a:lnTo>
                    <a:pt x="56" y="11"/>
                  </a:lnTo>
                  <a:lnTo>
                    <a:pt x="57" y="14"/>
                  </a:lnTo>
                  <a:lnTo>
                    <a:pt x="58" y="18"/>
                  </a:lnTo>
                  <a:lnTo>
                    <a:pt x="61" y="21"/>
                  </a:lnTo>
                  <a:lnTo>
                    <a:pt x="63" y="24"/>
                  </a:lnTo>
                  <a:lnTo>
                    <a:pt x="66" y="29"/>
                  </a:lnTo>
                  <a:lnTo>
                    <a:pt x="65" y="32"/>
                  </a:lnTo>
                  <a:lnTo>
                    <a:pt x="64" y="37"/>
                  </a:lnTo>
                  <a:lnTo>
                    <a:pt x="63" y="43"/>
                  </a:lnTo>
                  <a:lnTo>
                    <a:pt x="60" y="48"/>
                  </a:lnTo>
                  <a:lnTo>
                    <a:pt x="57" y="54"/>
                  </a:lnTo>
                  <a:lnTo>
                    <a:pt x="54" y="62"/>
                  </a:lnTo>
                  <a:lnTo>
                    <a:pt x="50" y="68"/>
                  </a:lnTo>
                  <a:lnTo>
                    <a:pt x="47" y="76"/>
                  </a:lnTo>
                  <a:lnTo>
                    <a:pt x="47" y="94"/>
                  </a:lnTo>
                  <a:lnTo>
                    <a:pt x="47" y="113"/>
                  </a:lnTo>
                  <a:lnTo>
                    <a:pt x="47" y="132"/>
                  </a:lnTo>
                  <a:lnTo>
                    <a:pt x="47" y="152"/>
                  </a:lnTo>
                  <a:lnTo>
                    <a:pt x="47" y="173"/>
                  </a:lnTo>
                  <a:lnTo>
                    <a:pt x="47" y="194"/>
                  </a:lnTo>
                  <a:lnTo>
                    <a:pt x="47" y="215"/>
                  </a:lnTo>
                  <a:lnTo>
                    <a:pt x="47" y="237"/>
                  </a:lnTo>
                  <a:lnTo>
                    <a:pt x="54" y="272"/>
                  </a:lnTo>
                  <a:lnTo>
                    <a:pt x="63" y="309"/>
                  </a:lnTo>
                  <a:lnTo>
                    <a:pt x="71" y="347"/>
                  </a:lnTo>
                  <a:lnTo>
                    <a:pt x="81" y="384"/>
                  </a:lnTo>
                  <a:lnTo>
                    <a:pt x="92" y="422"/>
                  </a:lnTo>
                  <a:lnTo>
                    <a:pt x="101" y="461"/>
                  </a:lnTo>
                  <a:lnTo>
                    <a:pt x="112" y="500"/>
                  </a:lnTo>
                  <a:lnTo>
                    <a:pt x="122" y="539"/>
                  </a:lnTo>
                  <a:lnTo>
                    <a:pt x="125" y="539"/>
                  </a:lnTo>
                  <a:lnTo>
                    <a:pt x="126" y="540"/>
                  </a:lnTo>
                  <a:lnTo>
                    <a:pt x="129" y="540"/>
                  </a:lnTo>
                  <a:lnTo>
                    <a:pt x="131" y="541"/>
                  </a:lnTo>
                  <a:lnTo>
                    <a:pt x="134" y="543"/>
                  </a:lnTo>
                  <a:lnTo>
                    <a:pt x="137" y="545"/>
                  </a:lnTo>
                  <a:lnTo>
                    <a:pt x="142" y="548"/>
                  </a:lnTo>
                  <a:lnTo>
                    <a:pt x="142" y="556"/>
                  </a:lnTo>
                  <a:lnTo>
                    <a:pt x="142" y="563"/>
                  </a:lnTo>
                  <a:lnTo>
                    <a:pt x="141" y="571"/>
                  </a:lnTo>
                  <a:lnTo>
                    <a:pt x="141" y="578"/>
                  </a:lnTo>
                  <a:lnTo>
                    <a:pt x="140" y="587"/>
                  </a:lnTo>
                  <a:lnTo>
                    <a:pt x="137" y="595"/>
                  </a:lnTo>
                  <a:lnTo>
                    <a:pt x="135" y="605"/>
                  </a:lnTo>
                  <a:lnTo>
                    <a:pt x="132" y="614"/>
                  </a:lnTo>
                  <a:lnTo>
                    <a:pt x="131" y="614"/>
                  </a:lnTo>
                  <a:lnTo>
                    <a:pt x="131" y="613"/>
                  </a:lnTo>
                  <a:lnTo>
                    <a:pt x="130" y="612"/>
                  </a:lnTo>
                  <a:lnTo>
                    <a:pt x="128" y="610"/>
                  </a:lnTo>
                  <a:lnTo>
                    <a:pt x="126" y="608"/>
                  </a:lnTo>
                  <a:lnTo>
                    <a:pt x="122" y="6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Freeform 21">
              <a:extLst>
                <a:ext uri="{FF2B5EF4-FFF2-40B4-BE49-F238E27FC236}">
                  <a16:creationId xmlns:a16="http://schemas.microsoft.com/office/drawing/2014/main" id="{E711DB17-FD73-103B-58E6-96C9C003BE00}"/>
                </a:ext>
              </a:extLst>
            </p:cNvPr>
            <p:cNvSpPr>
              <a:spLocks/>
            </p:cNvSpPr>
            <p:nvPr/>
          </p:nvSpPr>
          <p:spPr bwMode="auto">
            <a:xfrm>
              <a:off x="1964" y="3004"/>
              <a:ext cx="387" cy="94"/>
            </a:xfrm>
            <a:custGeom>
              <a:avLst/>
              <a:gdLst>
                <a:gd name="T0" fmla="*/ 0 w 2100"/>
                <a:gd name="T1" fmla="*/ 0 h 474"/>
                <a:gd name="T2" fmla="*/ 0 w 2100"/>
                <a:gd name="T3" fmla="*/ 0 h 474"/>
                <a:gd name="T4" fmla="*/ 0 w 2100"/>
                <a:gd name="T5" fmla="*/ 0 h 474"/>
                <a:gd name="T6" fmla="*/ 0 w 2100"/>
                <a:gd name="T7" fmla="*/ 0 h 474"/>
                <a:gd name="T8" fmla="*/ 0 w 2100"/>
                <a:gd name="T9" fmla="*/ 0 h 474"/>
                <a:gd name="T10" fmla="*/ 0 w 2100"/>
                <a:gd name="T11" fmla="*/ 0 h 474"/>
                <a:gd name="T12" fmla="*/ 0 w 2100"/>
                <a:gd name="T13" fmla="*/ 0 h 474"/>
                <a:gd name="T14" fmla="*/ 0 w 2100"/>
                <a:gd name="T15" fmla="*/ 0 h 474"/>
                <a:gd name="T16" fmla="*/ 0 w 2100"/>
                <a:gd name="T17" fmla="*/ 0 h 474"/>
                <a:gd name="T18" fmla="*/ 0 w 2100"/>
                <a:gd name="T19" fmla="*/ 0 h 474"/>
                <a:gd name="T20" fmla="*/ 0 w 2100"/>
                <a:gd name="T21" fmla="*/ 0 h 474"/>
                <a:gd name="T22" fmla="*/ 0 w 2100"/>
                <a:gd name="T23" fmla="*/ 0 h 474"/>
                <a:gd name="T24" fmla="*/ 0 w 2100"/>
                <a:gd name="T25" fmla="*/ 0 h 474"/>
                <a:gd name="T26" fmla="*/ 0 w 2100"/>
                <a:gd name="T27" fmla="*/ 0 h 474"/>
                <a:gd name="T28" fmla="*/ 0 w 2100"/>
                <a:gd name="T29" fmla="*/ 0 h 474"/>
                <a:gd name="T30" fmla="*/ 0 w 2100"/>
                <a:gd name="T31" fmla="*/ 0 h 474"/>
                <a:gd name="T32" fmla="*/ 0 w 2100"/>
                <a:gd name="T33" fmla="*/ 0 h 474"/>
                <a:gd name="T34" fmla="*/ 0 w 2100"/>
                <a:gd name="T35" fmla="*/ 0 h 474"/>
                <a:gd name="T36" fmla="*/ 0 w 2100"/>
                <a:gd name="T37" fmla="*/ 0 h 474"/>
                <a:gd name="T38" fmla="*/ 0 w 2100"/>
                <a:gd name="T39" fmla="*/ 0 h 474"/>
                <a:gd name="T40" fmla="*/ 0 w 2100"/>
                <a:gd name="T41" fmla="*/ 0 h 474"/>
                <a:gd name="T42" fmla="*/ 0 w 2100"/>
                <a:gd name="T43" fmla="*/ 0 h 474"/>
                <a:gd name="T44" fmla="*/ 0 w 2100"/>
                <a:gd name="T45" fmla="*/ 0 h 474"/>
                <a:gd name="T46" fmla="*/ 0 w 2100"/>
                <a:gd name="T47" fmla="*/ 0 h 474"/>
                <a:gd name="T48" fmla="*/ 0 w 2100"/>
                <a:gd name="T49" fmla="*/ 0 h 474"/>
                <a:gd name="T50" fmla="*/ 0 w 2100"/>
                <a:gd name="T51" fmla="*/ 0 h 474"/>
                <a:gd name="T52" fmla="*/ 0 w 2100"/>
                <a:gd name="T53" fmla="*/ 0 h 474"/>
                <a:gd name="T54" fmla="*/ 0 w 2100"/>
                <a:gd name="T55" fmla="*/ 0 h 474"/>
                <a:gd name="T56" fmla="*/ 0 w 2100"/>
                <a:gd name="T57" fmla="*/ 0 h 474"/>
                <a:gd name="T58" fmla="*/ 0 w 2100"/>
                <a:gd name="T59" fmla="*/ 0 h 474"/>
                <a:gd name="T60" fmla="*/ 0 w 2100"/>
                <a:gd name="T61" fmla="*/ 0 h 474"/>
                <a:gd name="T62" fmla="*/ 0 w 2100"/>
                <a:gd name="T63" fmla="*/ 0 h 474"/>
                <a:gd name="T64" fmla="*/ 0 w 2100"/>
                <a:gd name="T65" fmla="*/ 0 h 474"/>
                <a:gd name="T66" fmla="*/ 0 w 2100"/>
                <a:gd name="T67" fmla="*/ 0 h 474"/>
                <a:gd name="T68" fmla="*/ 0 w 2100"/>
                <a:gd name="T69" fmla="*/ 0 h 474"/>
                <a:gd name="T70" fmla="*/ 0 w 2100"/>
                <a:gd name="T71" fmla="*/ 0 h 474"/>
                <a:gd name="T72" fmla="*/ 0 w 2100"/>
                <a:gd name="T73" fmla="*/ 0 h 474"/>
                <a:gd name="T74" fmla="*/ 0 w 2100"/>
                <a:gd name="T75" fmla="*/ 0 h 474"/>
                <a:gd name="T76" fmla="*/ 0 w 2100"/>
                <a:gd name="T77" fmla="*/ 0 h 474"/>
                <a:gd name="T78" fmla="*/ 0 w 2100"/>
                <a:gd name="T79" fmla="*/ 0 h 4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00"/>
                <a:gd name="T121" fmla="*/ 0 h 474"/>
                <a:gd name="T122" fmla="*/ 2100 w 2100"/>
                <a:gd name="T123" fmla="*/ 474 h 4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00" h="474">
                  <a:moveTo>
                    <a:pt x="0" y="464"/>
                  </a:moveTo>
                  <a:lnTo>
                    <a:pt x="7" y="457"/>
                  </a:lnTo>
                  <a:lnTo>
                    <a:pt x="14" y="448"/>
                  </a:lnTo>
                  <a:lnTo>
                    <a:pt x="22" y="440"/>
                  </a:lnTo>
                  <a:lnTo>
                    <a:pt x="30" y="430"/>
                  </a:lnTo>
                  <a:lnTo>
                    <a:pt x="38" y="420"/>
                  </a:lnTo>
                  <a:lnTo>
                    <a:pt x="46" y="410"/>
                  </a:lnTo>
                  <a:lnTo>
                    <a:pt x="56" y="399"/>
                  </a:lnTo>
                  <a:lnTo>
                    <a:pt x="67" y="389"/>
                  </a:lnTo>
                  <a:lnTo>
                    <a:pt x="109" y="375"/>
                  </a:lnTo>
                  <a:lnTo>
                    <a:pt x="152" y="360"/>
                  </a:lnTo>
                  <a:lnTo>
                    <a:pt x="195" y="346"/>
                  </a:lnTo>
                  <a:lnTo>
                    <a:pt x="236" y="331"/>
                  </a:lnTo>
                  <a:lnTo>
                    <a:pt x="279" y="315"/>
                  </a:lnTo>
                  <a:lnTo>
                    <a:pt x="322" y="299"/>
                  </a:lnTo>
                  <a:lnTo>
                    <a:pt x="364" y="283"/>
                  </a:lnTo>
                  <a:lnTo>
                    <a:pt x="407" y="266"/>
                  </a:lnTo>
                  <a:lnTo>
                    <a:pt x="474" y="248"/>
                  </a:lnTo>
                  <a:lnTo>
                    <a:pt x="541" y="229"/>
                  </a:lnTo>
                  <a:lnTo>
                    <a:pt x="609" y="209"/>
                  </a:lnTo>
                  <a:lnTo>
                    <a:pt x="677" y="189"/>
                  </a:lnTo>
                  <a:lnTo>
                    <a:pt x="744" y="168"/>
                  </a:lnTo>
                  <a:lnTo>
                    <a:pt x="811" y="148"/>
                  </a:lnTo>
                  <a:lnTo>
                    <a:pt x="879" y="126"/>
                  </a:lnTo>
                  <a:lnTo>
                    <a:pt x="946" y="105"/>
                  </a:lnTo>
                  <a:lnTo>
                    <a:pt x="1017" y="94"/>
                  </a:lnTo>
                  <a:lnTo>
                    <a:pt x="1088" y="84"/>
                  </a:lnTo>
                  <a:lnTo>
                    <a:pt x="1159" y="73"/>
                  </a:lnTo>
                  <a:lnTo>
                    <a:pt x="1230" y="61"/>
                  </a:lnTo>
                  <a:lnTo>
                    <a:pt x="1301" y="49"/>
                  </a:lnTo>
                  <a:lnTo>
                    <a:pt x="1372" y="37"/>
                  </a:lnTo>
                  <a:lnTo>
                    <a:pt x="1443" y="24"/>
                  </a:lnTo>
                  <a:lnTo>
                    <a:pt x="1513" y="10"/>
                  </a:lnTo>
                  <a:lnTo>
                    <a:pt x="1581" y="10"/>
                  </a:lnTo>
                  <a:lnTo>
                    <a:pt x="1649" y="10"/>
                  </a:lnTo>
                  <a:lnTo>
                    <a:pt x="1716" y="10"/>
                  </a:lnTo>
                  <a:lnTo>
                    <a:pt x="1784" y="9"/>
                  </a:lnTo>
                  <a:lnTo>
                    <a:pt x="1853" y="8"/>
                  </a:lnTo>
                  <a:lnTo>
                    <a:pt x="1922" y="7"/>
                  </a:lnTo>
                  <a:lnTo>
                    <a:pt x="1991" y="4"/>
                  </a:lnTo>
                  <a:lnTo>
                    <a:pt x="2062" y="0"/>
                  </a:lnTo>
                  <a:lnTo>
                    <a:pt x="2066" y="5"/>
                  </a:lnTo>
                  <a:lnTo>
                    <a:pt x="2069" y="8"/>
                  </a:lnTo>
                  <a:lnTo>
                    <a:pt x="2074" y="12"/>
                  </a:lnTo>
                  <a:lnTo>
                    <a:pt x="2078" y="15"/>
                  </a:lnTo>
                  <a:lnTo>
                    <a:pt x="2082" y="19"/>
                  </a:lnTo>
                  <a:lnTo>
                    <a:pt x="2088" y="22"/>
                  </a:lnTo>
                  <a:lnTo>
                    <a:pt x="2093" y="26"/>
                  </a:lnTo>
                  <a:lnTo>
                    <a:pt x="2100" y="29"/>
                  </a:lnTo>
                  <a:lnTo>
                    <a:pt x="1969" y="40"/>
                  </a:lnTo>
                  <a:lnTo>
                    <a:pt x="1838" y="51"/>
                  </a:lnTo>
                  <a:lnTo>
                    <a:pt x="1706" y="62"/>
                  </a:lnTo>
                  <a:lnTo>
                    <a:pt x="1574" y="73"/>
                  </a:lnTo>
                  <a:lnTo>
                    <a:pt x="1442" y="85"/>
                  </a:lnTo>
                  <a:lnTo>
                    <a:pt x="1309" y="97"/>
                  </a:lnTo>
                  <a:lnTo>
                    <a:pt x="1175" y="110"/>
                  </a:lnTo>
                  <a:lnTo>
                    <a:pt x="1041" y="124"/>
                  </a:lnTo>
                  <a:lnTo>
                    <a:pt x="937" y="156"/>
                  </a:lnTo>
                  <a:lnTo>
                    <a:pt x="835" y="188"/>
                  </a:lnTo>
                  <a:lnTo>
                    <a:pt x="732" y="220"/>
                  </a:lnTo>
                  <a:lnTo>
                    <a:pt x="629" y="251"/>
                  </a:lnTo>
                  <a:lnTo>
                    <a:pt x="526" y="283"/>
                  </a:lnTo>
                  <a:lnTo>
                    <a:pt x="423" y="315"/>
                  </a:lnTo>
                  <a:lnTo>
                    <a:pt x="321" y="347"/>
                  </a:lnTo>
                  <a:lnTo>
                    <a:pt x="218" y="379"/>
                  </a:lnTo>
                  <a:lnTo>
                    <a:pt x="196" y="390"/>
                  </a:lnTo>
                  <a:lnTo>
                    <a:pt x="173" y="400"/>
                  </a:lnTo>
                  <a:lnTo>
                    <a:pt x="151" y="411"/>
                  </a:lnTo>
                  <a:lnTo>
                    <a:pt x="126" y="423"/>
                  </a:lnTo>
                  <a:lnTo>
                    <a:pt x="103" y="435"/>
                  </a:lnTo>
                  <a:lnTo>
                    <a:pt x="78" y="447"/>
                  </a:lnTo>
                  <a:lnTo>
                    <a:pt x="54" y="460"/>
                  </a:lnTo>
                  <a:lnTo>
                    <a:pt x="28" y="474"/>
                  </a:lnTo>
                  <a:lnTo>
                    <a:pt x="25" y="474"/>
                  </a:lnTo>
                  <a:lnTo>
                    <a:pt x="22" y="474"/>
                  </a:lnTo>
                  <a:lnTo>
                    <a:pt x="18" y="473"/>
                  </a:lnTo>
                  <a:lnTo>
                    <a:pt x="14" y="473"/>
                  </a:lnTo>
                  <a:lnTo>
                    <a:pt x="11" y="472"/>
                  </a:lnTo>
                  <a:lnTo>
                    <a:pt x="7" y="470"/>
                  </a:lnTo>
                  <a:lnTo>
                    <a:pt x="4" y="468"/>
                  </a:lnTo>
                  <a:lnTo>
                    <a:pt x="0" y="4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9" name="Freeform 22">
              <a:extLst>
                <a:ext uri="{FF2B5EF4-FFF2-40B4-BE49-F238E27FC236}">
                  <a16:creationId xmlns:a16="http://schemas.microsoft.com/office/drawing/2014/main" id="{D0175BB8-36E4-74A5-2E04-22A7A68A3C8B}"/>
                </a:ext>
              </a:extLst>
            </p:cNvPr>
            <p:cNvSpPr>
              <a:spLocks/>
            </p:cNvSpPr>
            <p:nvPr/>
          </p:nvSpPr>
          <p:spPr bwMode="auto">
            <a:xfrm>
              <a:off x="553" y="2935"/>
              <a:ext cx="36" cy="157"/>
            </a:xfrm>
            <a:custGeom>
              <a:avLst/>
              <a:gdLst>
                <a:gd name="T0" fmla="*/ 0 w 189"/>
                <a:gd name="T1" fmla="*/ 0 h 785"/>
                <a:gd name="T2" fmla="*/ 0 w 189"/>
                <a:gd name="T3" fmla="*/ 0 h 785"/>
                <a:gd name="T4" fmla="*/ 0 w 189"/>
                <a:gd name="T5" fmla="*/ 0 h 785"/>
                <a:gd name="T6" fmla="*/ 0 w 189"/>
                <a:gd name="T7" fmla="*/ 0 h 785"/>
                <a:gd name="T8" fmla="*/ 0 w 189"/>
                <a:gd name="T9" fmla="*/ 0 h 785"/>
                <a:gd name="T10" fmla="*/ 0 w 189"/>
                <a:gd name="T11" fmla="*/ 0 h 785"/>
                <a:gd name="T12" fmla="*/ 0 w 189"/>
                <a:gd name="T13" fmla="*/ 0 h 785"/>
                <a:gd name="T14" fmla="*/ 0 w 189"/>
                <a:gd name="T15" fmla="*/ 0 h 785"/>
                <a:gd name="T16" fmla="*/ 0 w 189"/>
                <a:gd name="T17" fmla="*/ 0 h 785"/>
                <a:gd name="T18" fmla="*/ 0 w 189"/>
                <a:gd name="T19" fmla="*/ 0 h 785"/>
                <a:gd name="T20" fmla="*/ 0 w 189"/>
                <a:gd name="T21" fmla="*/ 0 h 785"/>
                <a:gd name="T22" fmla="*/ 0 w 189"/>
                <a:gd name="T23" fmla="*/ 0 h 785"/>
                <a:gd name="T24" fmla="*/ 0 w 189"/>
                <a:gd name="T25" fmla="*/ 0 h 785"/>
                <a:gd name="T26" fmla="*/ 0 w 189"/>
                <a:gd name="T27" fmla="*/ 0 h 785"/>
                <a:gd name="T28" fmla="*/ 0 w 189"/>
                <a:gd name="T29" fmla="*/ 0 h 785"/>
                <a:gd name="T30" fmla="*/ 0 w 189"/>
                <a:gd name="T31" fmla="*/ 0 h 785"/>
                <a:gd name="T32" fmla="*/ 0 w 189"/>
                <a:gd name="T33" fmla="*/ 0 h 785"/>
                <a:gd name="T34" fmla="*/ 0 w 189"/>
                <a:gd name="T35" fmla="*/ 0 h 785"/>
                <a:gd name="T36" fmla="*/ 0 w 189"/>
                <a:gd name="T37" fmla="*/ 0 h 785"/>
                <a:gd name="T38" fmla="*/ 0 w 189"/>
                <a:gd name="T39" fmla="*/ 0 h 785"/>
                <a:gd name="T40" fmla="*/ 0 w 189"/>
                <a:gd name="T41" fmla="*/ 0 h 785"/>
                <a:gd name="T42" fmla="*/ 0 w 189"/>
                <a:gd name="T43" fmla="*/ 0 h 785"/>
                <a:gd name="T44" fmla="*/ 0 w 189"/>
                <a:gd name="T45" fmla="*/ 0 h 785"/>
                <a:gd name="T46" fmla="*/ 0 w 189"/>
                <a:gd name="T47" fmla="*/ 0 h 785"/>
                <a:gd name="T48" fmla="*/ 0 w 189"/>
                <a:gd name="T49" fmla="*/ 0 h 785"/>
                <a:gd name="T50" fmla="*/ 0 w 189"/>
                <a:gd name="T51" fmla="*/ 0 h 785"/>
                <a:gd name="T52" fmla="*/ 0 w 189"/>
                <a:gd name="T53" fmla="*/ 0 h 785"/>
                <a:gd name="T54" fmla="*/ 0 w 189"/>
                <a:gd name="T55" fmla="*/ 0 h 785"/>
                <a:gd name="T56" fmla="*/ 0 w 189"/>
                <a:gd name="T57" fmla="*/ 0 h 785"/>
                <a:gd name="T58" fmla="*/ 0 w 189"/>
                <a:gd name="T59" fmla="*/ 0 h 785"/>
                <a:gd name="T60" fmla="*/ 0 w 189"/>
                <a:gd name="T61" fmla="*/ 0 h 785"/>
                <a:gd name="T62" fmla="*/ 0 w 189"/>
                <a:gd name="T63" fmla="*/ 0 h 785"/>
                <a:gd name="T64" fmla="*/ 0 w 189"/>
                <a:gd name="T65" fmla="*/ 0 h 785"/>
                <a:gd name="T66" fmla="*/ 0 w 189"/>
                <a:gd name="T67" fmla="*/ 0 h 785"/>
                <a:gd name="T68" fmla="*/ 0 w 189"/>
                <a:gd name="T69" fmla="*/ 0 h 785"/>
                <a:gd name="T70" fmla="*/ 0 w 189"/>
                <a:gd name="T71" fmla="*/ 0 h 785"/>
                <a:gd name="T72" fmla="*/ 0 w 189"/>
                <a:gd name="T73" fmla="*/ 0 h 785"/>
                <a:gd name="T74" fmla="*/ 0 w 189"/>
                <a:gd name="T75" fmla="*/ 0 h 785"/>
                <a:gd name="T76" fmla="*/ 0 w 189"/>
                <a:gd name="T77" fmla="*/ 0 h 785"/>
                <a:gd name="T78" fmla="*/ 0 w 189"/>
                <a:gd name="T79" fmla="*/ 0 h 785"/>
                <a:gd name="T80" fmla="*/ 0 w 189"/>
                <a:gd name="T81" fmla="*/ 0 h 785"/>
                <a:gd name="T82" fmla="*/ 0 w 189"/>
                <a:gd name="T83" fmla="*/ 0 h 785"/>
                <a:gd name="T84" fmla="*/ 0 w 189"/>
                <a:gd name="T85" fmla="*/ 0 h 785"/>
                <a:gd name="T86" fmla="*/ 0 w 189"/>
                <a:gd name="T87" fmla="*/ 0 h 7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
                <a:gd name="T133" fmla="*/ 0 h 785"/>
                <a:gd name="T134" fmla="*/ 189 w 189"/>
                <a:gd name="T135" fmla="*/ 785 h 7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 h="785">
                  <a:moveTo>
                    <a:pt x="85" y="757"/>
                  </a:moveTo>
                  <a:lnTo>
                    <a:pt x="88" y="750"/>
                  </a:lnTo>
                  <a:lnTo>
                    <a:pt x="92" y="743"/>
                  </a:lnTo>
                  <a:lnTo>
                    <a:pt x="96" y="735"/>
                  </a:lnTo>
                  <a:lnTo>
                    <a:pt x="99" y="728"/>
                  </a:lnTo>
                  <a:lnTo>
                    <a:pt x="102" y="719"/>
                  </a:lnTo>
                  <a:lnTo>
                    <a:pt x="106" y="711"/>
                  </a:lnTo>
                  <a:lnTo>
                    <a:pt x="110" y="701"/>
                  </a:lnTo>
                  <a:lnTo>
                    <a:pt x="113" y="690"/>
                  </a:lnTo>
                  <a:lnTo>
                    <a:pt x="113" y="669"/>
                  </a:lnTo>
                  <a:lnTo>
                    <a:pt x="113" y="647"/>
                  </a:lnTo>
                  <a:lnTo>
                    <a:pt x="114" y="623"/>
                  </a:lnTo>
                  <a:lnTo>
                    <a:pt x="114" y="600"/>
                  </a:lnTo>
                  <a:lnTo>
                    <a:pt x="115" y="576"/>
                  </a:lnTo>
                  <a:lnTo>
                    <a:pt x="117" y="552"/>
                  </a:lnTo>
                  <a:lnTo>
                    <a:pt x="119" y="526"/>
                  </a:lnTo>
                  <a:lnTo>
                    <a:pt x="123" y="501"/>
                  </a:lnTo>
                  <a:lnTo>
                    <a:pt x="123" y="484"/>
                  </a:lnTo>
                  <a:lnTo>
                    <a:pt x="123" y="466"/>
                  </a:lnTo>
                  <a:lnTo>
                    <a:pt x="123" y="448"/>
                  </a:lnTo>
                  <a:lnTo>
                    <a:pt x="121" y="430"/>
                  </a:lnTo>
                  <a:lnTo>
                    <a:pt x="120" y="411"/>
                  </a:lnTo>
                  <a:lnTo>
                    <a:pt x="118" y="392"/>
                  </a:lnTo>
                  <a:lnTo>
                    <a:pt x="116" y="371"/>
                  </a:lnTo>
                  <a:lnTo>
                    <a:pt x="113" y="350"/>
                  </a:lnTo>
                  <a:lnTo>
                    <a:pt x="99" y="315"/>
                  </a:lnTo>
                  <a:lnTo>
                    <a:pt x="85" y="280"/>
                  </a:lnTo>
                  <a:lnTo>
                    <a:pt x="70" y="244"/>
                  </a:lnTo>
                  <a:lnTo>
                    <a:pt x="56" y="208"/>
                  </a:lnTo>
                  <a:lnTo>
                    <a:pt x="42" y="173"/>
                  </a:lnTo>
                  <a:lnTo>
                    <a:pt x="28" y="138"/>
                  </a:lnTo>
                  <a:lnTo>
                    <a:pt x="14" y="103"/>
                  </a:lnTo>
                  <a:lnTo>
                    <a:pt x="0" y="66"/>
                  </a:lnTo>
                  <a:lnTo>
                    <a:pt x="0" y="60"/>
                  </a:lnTo>
                  <a:lnTo>
                    <a:pt x="0" y="52"/>
                  </a:lnTo>
                  <a:lnTo>
                    <a:pt x="0" y="45"/>
                  </a:lnTo>
                  <a:lnTo>
                    <a:pt x="1" y="37"/>
                  </a:lnTo>
                  <a:lnTo>
                    <a:pt x="2" y="29"/>
                  </a:lnTo>
                  <a:lnTo>
                    <a:pt x="4" y="20"/>
                  </a:lnTo>
                  <a:lnTo>
                    <a:pt x="6" y="11"/>
                  </a:lnTo>
                  <a:lnTo>
                    <a:pt x="9" y="0"/>
                  </a:lnTo>
                  <a:lnTo>
                    <a:pt x="23" y="32"/>
                  </a:lnTo>
                  <a:lnTo>
                    <a:pt x="39" y="64"/>
                  </a:lnTo>
                  <a:lnTo>
                    <a:pt x="55" y="97"/>
                  </a:lnTo>
                  <a:lnTo>
                    <a:pt x="71" y="129"/>
                  </a:lnTo>
                  <a:lnTo>
                    <a:pt x="88" y="162"/>
                  </a:lnTo>
                  <a:lnTo>
                    <a:pt x="106" y="196"/>
                  </a:lnTo>
                  <a:lnTo>
                    <a:pt x="124" y="231"/>
                  </a:lnTo>
                  <a:lnTo>
                    <a:pt x="142" y="266"/>
                  </a:lnTo>
                  <a:lnTo>
                    <a:pt x="146" y="284"/>
                  </a:lnTo>
                  <a:lnTo>
                    <a:pt x="150" y="302"/>
                  </a:lnTo>
                  <a:lnTo>
                    <a:pt x="156" y="322"/>
                  </a:lnTo>
                  <a:lnTo>
                    <a:pt x="162" y="343"/>
                  </a:lnTo>
                  <a:lnTo>
                    <a:pt x="168" y="363"/>
                  </a:lnTo>
                  <a:lnTo>
                    <a:pt x="175" y="384"/>
                  </a:lnTo>
                  <a:lnTo>
                    <a:pt x="182" y="404"/>
                  </a:lnTo>
                  <a:lnTo>
                    <a:pt x="189" y="426"/>
                  </a:lnTo>
                  <a:lnTo>
                    <a:pt x="189" y="448"/>
                  </a:lnTo>
                  <a:lnTo>
                    <a:pt x="188" y="471"/>
                  </a:lnTo>
                  <a:lnTo>
                    <a:pt x="185" y="493"/>
                  </a:lnTo>
                  <a:lnTo>
                    <a:pt x="183" y="517"/>
                  </a:lnTo>
                  <a:lnTo>
                    <a:pt x="180" y="541"/>
                  </a:lnTo>
                  <a:lnTo>
                    <a:pt x="177" y="565"/>
                  </a:lnTo>
                  <a:lnTo>
                    <a:pt x="174" y="590"/>
                  </a:lnTo>
                  <a:lnTo>
                    <a:pt x="169" y="616"/>
                  </a:lnTo>
                  <a:lnTo>
                    <a:pt x="166" y="629"/>
                  </a:lnTo>
                  <a:lnTo>
                    <a:pt x="163" y="643"/>
                  </a:lnTo>
                  <a:lnTo>
                    <a:pt x="159" y="657"/>
                  </a:lnTo>
                  <a:lnTo>
                    <a:pt x="156" y="672"/>
                  </a:lnTo>
                  <a:lnTo>
                    <a:pt x="152" y="686"/>
                  </a:lnTo>
                  <a:lnTo>
                    <a:pt x="148" y="700"/>
                  </a:lnTo>
                  <a:lnTo>
                    <a:pt x="145" y="715"/>
                  </a:lnTo>
                  <a:lnTo>
                    <a:pt x="142" y="729"/>
                  </a:lnTo>
                  <a:lnTo>
                    <a:pt x="137" y="736"/>
                  </a:lnTo>
                  <a:lnTo>
                    <a:pt x="134" y="743"/>
                  </a:lnTo>
                  <a:lnTo>
                    <a:pt x="130" y="750"/>
                  </a:lnTo>
                  <a:lnTo>
                    <a:pt x="126" y="757"/>
                  </a:lnTo>
                  <a:lnTo>
                    <a:pt x="121" y="764"/>
                  </a:lnTo>
                  <a:lnTo>
                    <a:pt x="116" y="771"/>
                  </a:lnTo>
                  <a:lnTo>
                    <a:pt x="111" y="779"/>
                  </a:lnTo>
                  <a:lnTo>
                    <a:pt x="103" y="785"/>
                  </a:lnTo>
                  <a:lnTo>
                    <a:pt x="103" y="782"/>
                  </a:lnTo>
                  <a:lnTo>
                    <a:pt x="102" y="779"/>
                  </a:lnTo>
                  <a:lnTo>
                    <a:pt x="100" y="775"/>
                  </a:lnTo>
                  <a:lnTo>
                    <a:pt x="98" y="771"/>
                  </a:lnTo>
                  <a:lnTo>
                    <a:pt x="95" y="768"/>
                  </a:lnTo>
                  <a:lnTo>
                    <a:pt x="92" y="764"/>
                  </a:lnTo>
                  <a:lnTo>
                    <a:pt x="88" y="761"/>
                  </a:lnTo>
                  <a:lnTo>
                    <a:pt x="85" y="7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0" name="Freeform 23">
              <a:extLst>
                <a:ext uri="{FF2B5EF4-FFF2-40B4-BE49-F238E27FC236}">
                  <a16:creationId xmlns:a16="http://schemas.microsoft.com/office/drawing/2014/main" id="{C4E6D311-A145-A1DB-8F51-CEF47E1CE958}"/>
                </a:ext>
              </a:extLst>
            </p:cNvPr>
            <p:cNvSpPr>
              <a:spLocks/>
            </p:cNvSpPr>
            <p:nvPr/>
          </p:nvSpPr>
          <p:spPr bwMode="auto">
            <a:xfrm>
              <a:off x="1504" y="2909"/>
              <a:ext cx="203" cy="172"/>
            </a:xfrm>
            <a:custGeom>
              <a:avLst/>
              <a:gdLst>
                <a:gd name="T0" fmla="*/ 0 w 1107"/>
                <a:gd name="T1" fmla="*/ 0 h 861"/>
                <a:gd name="T2" fmla="*/ 0 w 1107"/>
                <a:gd name="T3" fmla="*/ 0 h 861"/>
                <a:gd name="T4" fmla="*/ 0 w 1107"/>
                <a:gd name="T5" fmla="*/ 0 h 861"/>
                <a:gd name="T6" fmla="*/ 0 w 1107"/>
                <a:gd name="T7" fmla="*/ 0 h 861"/>
                <a:gd name="T8" fmla="*/ 0 w 1107"/>
                <a:gd name="T9" fmla="*/ 0 h 861"/>
                <a:gd name="T10" fmla="*/ 0 w 1107"/>
                <a:gd name="T11" fmla="*/ 0 h 861"/>
                <a:gd name="T12" fmla="*/ 0 w 1107"/>
                <a:gd name="T13" fmla="*/ 0 h 861"/>
                <a:gd name="T14" fmla="*/ 0 w 1107"/>
                <a:gd name="T15" fmla="*/ 0 h 861"/>
                <a:gd name="T16" fmla="*/ 0 w 1107"/>
                <a:gd name="T17" fmla="*/ 0 h 861"/>
                <a:gd name="T18" fmla="*/ 0 w 1107"/>
                <a:gd name="T19" fmla="*/ 0 h 861"/>
                <a:gd name="T20" fmla="*/ 0 w 1107"/>
                <a:gd name="T21" fmla="*/ 0 h 861"/>
                <a:gd name="T22" fmla="*/ 0 w 1107"/>
                <a:gd name="T23" fmla="*/ 0 h 861"/>
                <a:gd name="T24" fmla="*/ 0 w 1107"/>
                <a:gd name="T25" fmla="*/ 0 h 861"/>
                <a:gd name="T26" fmla="*/ 0 w 1107"/>
                <a:gd name="T27" fmla="*/ 0 h 861"/>
                <a:gd name="T28" fmla="*/ 0 w 1107"/>
                <a:gd name="T29" fmla="*/ 0 h 861"/>
                <a:gd name="T30" fmla="*/ 0 w 1107"/>
                <a:gd name="T31" fmla="*/ 0 h 861"/>
                <a:gd name="T32" fmla="*/ 0 w 1107"/>
                <a:gd name="T33" fmla="*/ 0 h 861"/>
                <a:gd name="T34" fmla="*/ 0 w 1107"/>
                <a:gd name="T35" fmla="*/ 0 h 861"/>
                <a:gd name="T36" fmla="*/ 0 w 1107"/>
                <a:gd name="T37" fmla="*/ 0 h 861"/>
                <a:gd name="T38" fmla="*/ 0 w 1107"/>
                <a:gd name="T39" fmla="*/ 0 h 861"/>
                <a:gd name="T40" fmla="*/ 0 w 1107"/>
                <a:gd name="T41" fmla="*/ 0 h 861"/>
                <a:gd name="T42" fmla="*/ 0 w 1107"/>
                <a:gd name="T43" fmla="*/ 0 h 861"/>
                <a:gd name="T44" fmla="*/ 0 w 1107"/>
                <a:gd name="T45" fmla="*/ 0 h 861"/>
                <a:gd name="T46" fmla="*/ 0 w 1107"/>
                <a:gd name="T47" fmla="*/ 0 h 861"/>
                <a:gd name="T48" fmla="*/ 0 w 1107"/>
                <a:gd name="T49" fmla="*/ 0 h 861"/>
                <a:gd name="T50" fmla="*/ 0 w 1107"/>
                <a:gd name="T51" fmla="*/ 0 h 861"/>
                <a:gd name="T52" fmla="*/ 0 w 1107"/>
                <a:gd name="T53" fmla="*/ 0 h 861"/>
                <a:gd name="T54" fmla="*/ 0 w 1107"/>
                <a:gd name="T55" fmla="*/ 0 h 861"/>
                <a:gd name="T56" fmla="*/ 0 w 1107"/>
                <a:gd name="T57" fmla="*/ 0 h 861"/>
                <a:gd name="T58" fmla="*/ 0 w 1107"/>
                <a:gd name="T59" fmla="*/ 0 h 861"/>
                <a:gd name="T60" fmla="*/ 0 w 1107"/>
                <a:gd name="T61" fmla="*/ 0 h 861"/>
                <a:gd name="T62" fmla="*/ 0 w 1107"/>
                <a:gd name="T63" fmla="*/ 0 h 861"/>
                <a:gd name="T64" fmla="*/ 0 w 1107"/>
                <a:gd name="T65" fmla="*/ 0 h 861"/>
                <a:gd name="T66" fmla="*/ 0 w 1107"/>
                <a:gd name="T67" fmla="*/ 0 h 861"/>
                <a:gd name="T68" fmla="*/ 0 w 1107"/>
                <a:gd name="T69" fmla="*/ 0 h 861"/>
                <a:gd name="T70" fmla="*/ 0 w 1107"/>
                <a:gd name="T71" fmla="*/ 0 h 861"/>
                <a:gd name="T72" fmla="*/ 0 w 1107"/>
                <a:gd name="T73" fmla="*/ 0 h 861"/>
                <a:gd name="T74" fmla="*/ 0 w 1107"/>
                <a:gd name="T75" fmla="*/ 0 h 861"/>
                <a:gd name="T76" fmla="*/ 0 w 1107"/>
                <a:gd name="T77" fmla="*/ 0 h 861"/>
                <a:gd name="T78" fmla="*/ 0 w 1107"/>
                <a:gd name="T79" fmla="*/ 0 h 861"/>
                <a:gd name="T80" fmla="*/ 0 w 1107"/>
                <a:gd name="T81" fmla="*/ 0 h 861"/>
                <a:gd name="T82" fmla="*/ 0 w 1107"/>
                <a:gd name="T83" fmla="*/ 0 h 861"/>
                <a:gd name="T84" fmla="*/ 0 w 1107"/>
                <a:gd name="T85" fmla="*/ 0 h 861"/>
                <a:gd name="T86" fmla="*/ 0 w 1107"/>
                <a:gd name="T87" fmla="*/ 0 h 861"/>
                <a:gd name="T88" fmla="*/ 0 w 1107"/>
                <a:gd name="T89" fmla="*/ 0 h 861"/>
                <a:gd name="T90" fmla="*/ 0 w 1107"/>
                <a:gd name="T91" fmla="*/ 0 h 861"/>
                <a:gd name="T92" fmla="*/ 0 w 1107"/>
                <a:gd name="T93" fmla="*/ 0 h 861"/>
                <a:gd name="T94" fmla="*/ 0 w 1107"/>
                <a:gd name="T95" fmla="*/ 0 h 861"/>
                <a:gd name="T96" fmla="*/ 0 w 1107"/>
                <a:gd name="T97" fmla="*/ 0 h 861"/>
                <a:gd name="T98" fmla="*/ 0 w 1107"/>
                <a:gd name="T99" fmla="*/ 0 h 861"/>
                <a:gd name="T100" fmla="*/ 0 w 1107"/>
                <a:gd name="T101" fmla="*/ 0 h 8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7"/>
                <a:gd name="T154" fmla="*/ 0 h 861"/>
                <a:gd name="T155" fmla="*/ 1107 w 1107"/>
                <a:gd name="T156" fmla="*/ 861 h 8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7" h="861">
                  <a:moveTo>
                    <a:pt x="170" y="861"/>
                  </a:moveTo>
                  <a:lnTo>
                    <a:pt x="153" y="853"/>
                  </a:lnTo>
                  <a:lnTo>
                    <a:pt x="135" y="847"/>
                  </a:lnTo>
                  <a:lnTo>
                    <a:pt x="116" y="839"/>
                  </a:lnTo>
                  <a:lnTo>
                    <a:pt x="99" y="832"/>
                  </a:lnTo>
                  <a:lnTo>
                    <a:pt x="81" y="825"/>
                  </a:lnTo>
                  <a:lnTo>
                    <a:pt x="64" y="818"/>
                  </a:lnTo>
                  <a:lnTo>
                    <a:pt x="46" y="811"/>
                  </a:lnTo>
                  <a:lnTo>
                    <a:pt x="28" y="804"/>
                  </a:lnTo>
                  <a:lnTo>
                    <a:pt x="25" y="797"/>
                  </a:lnTo>
                  <a:lnTo>
                    <a:pt x="21" y="789"/>
                  </a:lnTo>
                  <a:lnTo>
                    <a:pt x="17" y="782"/>
                  </a:lnTo>
                  <a:lnTo>
                    <a:pt x="14" y="774"/>
                  </a:lnTo>
                  <a:lnTo>
                    <a:pt x="11" y="766"/>
                  </a:lnTo>
                  <a:lnTo>
                    <a:pt x="6" y="757"/>
                  </a:lnTo>
                  <a:lnTo>
                    <a:pt x="3" y="748"/>
                  </a:lnTo>
                  <a:lnTo>
                    <a:pt x="0" y="738"/>
                  </a:lnTo>
                  <a:lnTo>
                    <a:pt x="14" y="720"/>
                  </a:lnTo>
                  <a:lnTo>
                    <a:pt x="28" y="701"/>
                  </a:lnTo>
                  <a:lnTo>
                    <a:pt x="43" y="681"/>
                  </a:lnTo>
                  <a:lnTo>
                    <a:pt x="58" y="661"/>
                  </a:lnTo>
                  <a:lnTo>
                    <a:pt x="73" y="640"/>
                  </a:lnTo>
                  <a:lnTo>
                    <a:pt x="89" y="620"/>
                  </a:lnTo>
                  <a:lnTo>
                    <a:pt x="106" y="598"/>
                  </a:lnTo>
                  <a:lnTo>
                    <a:pt x="123" y="577"/>
                  </a:lnTo>
                  <a:lnTo>
                    <a:pt x="126" y="577"/>
                  </a:lnTo>
                  <a:lnTo>
                    <a:pt x="130" y="577"/>
                  </a:lnTo>
                  <a:lnTo>
                    <a:pt x="133" y="577"/>
                  </a:lnTo>
                  <a:lnTo>
                    <a:pt x="138" y="576"/>
                  </a:lnTo>
                  <a:lnTo>
                    <a:pt x="143" y="575"/>
                  </a:lnTo>
                  <a:lnTo>
                    <a:pt x="148" y="573"/>
                  </a:lnTo>
                  <a:lnTo>
                    <a:pt x="154" y="571"/>
                  </a:lnTo>
                  <a:lnTo>
                    <a:pt x="160" y="567"/>
                  </a:lnTo>
                  <a:lnTo>
                    <a:pt x="178" y="532"/>
                  </a:lnTo>
                  <a:lnTo>
                    <a:pt x="196" y="497"/>
                  </a:lnTo>
                  <a:lnTo>
                    <a:pt x="213" y="461"/>
                  </a:lnTo>
                  <a:lnTo>
                    <a:pt x="232" y="424"/>
                  </a:lnTo>
                  <a:lnTo>
                    <a:pt x="250" y="388"/>
                  </a:lnTo>
                  <a:lnTo>
                    <a:pt x="267" y="351"/>
                  </a:lnTo>
                  <a:lnTo>
                    <a:pt x="285" y="313"/>
                  </a:lnTo>
                  <a:lnTo>
                    <a:pt x="302" y="274"/>
                  </a:lnTo>
                  <a:lnTo>
                    <a:pt x="342" y="271"/>
                  </a:lnTo>
                  <a:lnTo>
                    <a:pt x="381" y="268"/>
                  </a:lnTo>
                  <a:lnTo>
                    <a:pt x="419" y="263"/>
                  </a:lnTo>
                  <a:lnTo>
                    <a:pt x="459" y="259"/>
                  </a:lnTo>
                  <a:lnTo>
                    <a:pt x="497" y="255"/>
                  </a:lnTo>
                  <a:lnTo>
                    <a:pt x="537" y="249"/>
                  </a:lnTo>
                  <a:lnTo>
                    <a:pt x="575" y="243"/>
                  </a:lnTo>
                  <a:lnTo>
                    <a:pt x="615" y="237"/>
                  </a:lnTo>
                  <a:lnTo>
                    <a:pt x="636" y="229"/>
                  </a:lnTo>
                  <a:lnTo>
                    <a:pt x="657" y="222"/>
                  </a:lnTo>
                  <a:lnTo>
                    <a:pt x="679" y="215"/>
                  </a:lnTo>
                  <a:lnTo>
                    <a:pt x="700" y="207"/>
                  </a:lnTo>
                  <a:lnTo>
                    <a:pt x="721" y="199"/>
                  </a:lnTo>
                  <a:lnTo>
                    <a:pt x="743" y="190"/>
                  </a:lnTo>
                  <a:lnTo>
                    <a:pt x="764" y="180"/>
                  </a:lnTo>
                  <a:lnTo>
                    <a:pt x="785" y="171"/>
                  </a:lnTo>
                  <a:lnTo>
                    <a:pt x="799" y="160"/>
                  </a:lnTo>
                  <a:lnTo>
                    <a:pt x="815" y="149"/>
                  </a:lnTo>
                  <a:lnTo>
                    <a:pt x="831" y="137"/>
                  </a:lnTo>
                  <a:lnTo>
                    <a:pt x="847" y="127"/>
                  </a:lnTo>
                  <a:lnTo>
                    <a:pt x="864" y="115"/>
                  </a:lnTo>
                  <a:lnTo>
                    <a:pt x="881" y="102"/>
                  </a:lnTo>
                  <a:lnTo>
                    <a:pt x="900" y="89"/>
                  </a:lnTo>
                  <a:lnTo>
                    <a:pt x="918" y="76"/>
                  </a:lnTo>
                  <a:lnTo>
                    <a:pt x="924" y="68"/>
                  </a:lnTo>
                  <a:lnTo>
                    <a:pt x="932" y="60"/>
                  </a:lnTo>
                  <a:lnTo>
                    <a:pt x="939" y="51"/>
                  </a:lnTo>
                  <a:lnTo>
                    <a:pt x="945" y="41"/>
                  </a:lnTo>
                  <a:lnTo>
                    <a:pt x="953" y="32"/>
                  </a:lnTo>
                  <a:lnTo>
                    <a:pt x="960" y="21"/>
                  </a:lnTo>
                  <a:lnTo>
                    <a:pt x="967" y="11"/>
                  </a:lnTo>
                  <a:lnTo>
                    <a:pt x="974" y="0"/>
                  </a:lnTo>
                  <a:lnTo>
                    <a:pt x="977" y="0"/>
                  </a:lnTo>
                  <a:lnTo>
                    <a:pt x="983" y="0"/>
                  </a:lnTo>
                  <a:lnTo>
                    <a:pt x="988" y="0"/>
                  </a:lnTo>
                  <a:lnTo>
                    <a:pt x="995" y="0"/>
                  </a:lnTo>
                  <a:lnTo>
                    <a:pt x="1001" y="0"/>
                  </a:lnTo>
                  <a:lnTo>
                    <a:pt x="1007" y="0"/>
                  </a:lnTo>
                  <a:lnTo>
                    <a:pt x="1014" y="0"/>
                  </a:lnTo>
                  <a:lnTo>
                    <a:pt x="1021" y="0"/>
                  </a:lnTo>
                  <a:lnTo>
                    <a:pt x="1032" y="18"/>
                  </a:lnTo>
                  <a:lnTo>
                    <a:pt x="1043" y="37"/>
                  </a:lnTo>
                  <a:lnTo>
                    <a:pt x="1053" y="56"/>
                  </a:lnTo>
                  <a:lnTo>
                    <a:pt x="1064" y="77"/>
                  </a:lnTo>
                  <a:lnTo>
                    <a:pt x="1075" y="98"/>
                  </a:lnTo>
                  <a:lnTo>
                    <a:pt x="1085" y="118"/>
                  </a:lnTo>
                  <a:lnTo>
                    <a:pt x="1096" y="140"/>
                  </a:lnTo>
                  <a:lnTo>
                    <a:pt x="1107" y="161"/>
                  </a:lnTo>
                  <a:lnTo>
                    <a:pt x="1099" y="172"/>
                  </a:lnTo>
                  <a:lnTo>
                    <a:pt x="1092" y="182"/>
                  </a:lnTo>
                  <a:lnTo>
                    <a:pt x="1084" y="193"/>
                  </a:lnTo>
                  <a:lnTo>
                    <a:pt x="1077" y="204"/>
                  </a:lnTo>
                  <a:lnTo>
                    <a:pt x="1068" y="214"/>
                  </a:lnTo>
                  <a:lnTo>
                    <a:pt x="1060" y="225"/>
                  </a:lnTo>
                  <a:lnTo>
                    <a:pt x="1050" y="236"/>
                  </a:lnTo>
                  <a:lnTo>
                    <a:pt x="1040" y="246"/>
                  </a:lnTo>
                  <a:lnTo>
                    <a:pt x="1033" y="253"/>
                  </a:lnTo>
                  <a:lnTo>
                    <a:pt x="1024" y="260"/>
                  </a:lnTo>
                  <a:lnTo>
                    <a:pt x="1016" y="268"/>
                  </a:lnTo>
                  <a:lnTo>
                    <a:pt x="1006" y="275"/>
                  </a:lnTo>
                  <a:lnTo>
                    <a:pt x="996" y="284"/>
                  </a:lnTo>
                  <a:lnTo>
                    <a:pt x="986" y="292"/>
                  </a:lnTo>
                  <a:lnTo>
                    <a:pt x="975" y="302"/>
                  </a:lnTo>
                  <a:lnTo>
                    <a:pt x="965" y="312"/>
                  </a:lnTo>
                  <a:lnTo>
                    <a:pt x="954" y="316"/>
                  </a:lnTo>
                  <a:lnTo>
                    <a:pt x="943" y="319"/>
                  </a:lnTo>
                  <a:lnTo>
                    <a:pt x="933" y="323"/>
                  </a:lnTo>
                  <a:lnTo>
                    <a:pt x="921" y="326"/>
                  </a:lnTo>
                  <a:lnTo>
                    <a:pt x="909" y="329"/>
                  </a:lnTo>
                  <a:lnTo>
                    <a:pt x="896" y="334"/>
                  </a:lnTo>
                  <a:lnTo>
                    <a:pt x="884" y="337"/>
                  </a:lnTo>
                  <a:lnTo>
                    <a:pt x="870" y="340"/>
                  </a:lnTo>
                  <a:lnTo>
                    <a:pt x="848" y="358"/>
                  </a:lnTo>
                  <a:lnTo>
                    <a:pt x="827" y="377"/>
                  </a:lnTo>
                  <a:lnTo>
                    <a:pt x="806" y="398"/>
                  </a:lnTo>
                  <a:lnTo>
                    <a:pt x="783" y="417"/>
                  </a:lnTo>
                  <a:lnTo>
                    <a:pt x="761" y="438"/>
                  </a:lnTo>
                  <a:lnTo>
                    <a:pt x="738" y="459"/>
                  </a:lnTo>
                  <a:lnTo>
                    <a:pt x="715" y="480"/>
                  </a:lnTo>
                  <a:lnTo>
                    <a:pt x="690" y="501"/>
                  </a:lnTo>
                  <a:lnTo>
                    <a:pt x="677" y="519"/>
                  </a:lnTo>
                  <a:lnTo>
                    <a:pt x="662" y="536"/>
                  </a:lnTo>
                  <a:lnTo>
                    <a:pt x="648" y="555"/>
                  </a:lnTo>
                  <a:lnTo>
                    <a:pt x="633" y="573"/>
                  </a:lnTo>
                  <a:lnTo>
                    <a:pt x="617" y="590"/>
                  </a:lnTo>
                  <a:lnTo>
                    <a:pt x="601" y="608"/>
                  </a:lnTo>
                  <a:lnTo>
                    <a:pt x="585" y="626"/>
                  </a:lnTo>
                  <a:lnTo>
                    <a:pt x="568" y="643"/>
                  </a:lnTo>
                  <a:lnTo>
                    <a:pt x="545" y="661"/>
                  </a:lnTo>
                  <a:lnTo>
                    <a:pt x="523" y="680"/>
                  </a:lnTo>
                  <a:lnTo>
                    <a:pt x="499" y="700"/>
                  </a:lnTo>
                  <a:lnTo>
                    <a:pt x="476" y="720"/>
                  </a:lnTo>
                  <a:lnTo>
                    <a:pt x="452" y="740"/>
                  </a:lnTo>
                  <a:lnTo>
                    <a:pt x="428" y="761"/>
                  </a:lnTo>
                  <a:lnTo>
                    <a:pt x="403" y="783"/>
                  </a:lnTo>
                  <a:lnTo>
                    <a:pt x="378" y="804"/>
                  </a:lnTo>
                  <a:lnTo>
                    <a:pt x="367" y="808"/>
                  </a:lnTo>
                  <a:lnTo>
                    <a:pt x="356" y="813"/>
                  </a:lnTo>
                  <a:lnTo>
                    <a:pt x="346" y="818"/>
                  </a:lnTo>
                  <a:lnTo>
                    <a:pt x="334" y="824"/>
                  </a:lnTo>
                  <a:lnTo>
                    <a:pt x="322" y="831"/>
                  </a:lnTo>
                  <a:lnTo>
                    <a:pt x="311" y="837"/>
                  </a:lnTo>
                  <a:lnTo>
                    <a:pt x="298" y="844"/>
                  </a:lnTo>
                  <a:lnTo>
                    <a:pt x="284" y="851"/>
                  </a:lnTo>
                  <a:lnTo>
                    <a:pt x="269" y="851"/>
                  </a:lnTo>
                  <a:lnTo>
                    <a:pt x="255" y="851"/>
                  </a:lnTo>
                  <a:lnTo>
                    <a:pt x="241" y="852"/>
                  </a:lnTo>
                  <a:lnTo>
                    <a:pt x="227" y="852"/>
                  </a:lnTo>
                  <a:lnTo>
                    <a:pt x="212" y="853"/>
                  </a:lnTo>
                  <a:lnTo>
                    <a:pt x="199" y="855"/>
                  </a:lnTo>
                  <a:lnTo>
                    <a:pt x="185" y="857"/>
                  </a:lnTo>
                  <a:lnTo>
                    <a:pt x="170" y="861"/>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1" name="Freeform 24">
              <a:extLst>
                <a:ext uri="{FF2B5EF4-FFF2-40B4-BE49-F238E27FC236}">
                  <a16:creationId xmlns:a16="http://schemas.microsoft.com/office/drawing/2014/main" id="{05AEAD21-452D-1644-6186-E79D5706CA29}"/>
                </a:ext>
              </a:extLst>
            </p:cNvPr>
            <p:cNvSpPr>
              <a:spLocks/>
            </p:cNvSpPr>
            <p:nvPr/>
          </p:nvSpPr>
          <p:spPr bwMode="auto">
            <a:xfrm>
              <a:off x="924" y="2156"/>
              <a:ext cx="400" cy="920"/>
            </a:xfrm>
            <a:custGeom>
              <a:avLst/>
              <a:gdLst>
                <a:gd name="T0" fmla="*/ 0 w 2176"/>
                <a:gd name="T1" fmla="*/ 0 h 4595"/>
                <a:gd name="T2" fmla="*/ 0 w 2176"/>
                <a:gd name="T3" fmla="*/ 0 h 4595"/>
                <a:gd name="T4" fmla="*/ 0 w 2176"/>
                <a:gd name="T5" fmla="*/ 0 h 4595"/>
                <a:gd name="T6" fmla="*/ 0 w 2176"/>
                <a:gd name="T7" fmla="*/ 0 h 4595"/>
                <a:gd name="T8" fmla="*/ 0 w 2176"/>
                <a:gd name="T9" fmla="*/ 0 h 4595"/>
                <a:gd name="T10" fmla="*/ 0 w 2176"/>
                <a:gd name="T11" fmla="*/ 0 h 4595"/>
                <a:gd name="T12" fmla="*/ 0 w 2176"/>
                <a:gd name="T13" fmla="*/ 0 h 4595"/>
                <a:gd name="T14" fmla="*/ 0 w 2176"/>
                <a:gd name="T15" fmla="*/ 0 h 4595"/>
                <a:gd name="T16" fmla="*/ 0 w 2176"/>
                <a:gd name="T17" fmla="*/ 0 h 4595"/>
                <a:gd name="T18" fmla="*/ 0 w 2176"/>
                <a:gd name="T19" fmla="*/ 0 h 4595"/>
                <a:gd name="T20" fmla="*/ 0 w 2176"/>
                <a:gd name="T21" fmla="*/ 0 h 4595"/>
                <a:gd name="T22" fmla="*/ 0 w 2176"/>
                <a:gd name="T23" fmla="*/ 0 h 4595"/>
                <a:gd name="T24" fmla="*/ 0 w 2176"/>
                <a:gd name="T25" fmla="*/ 0 h 4595"/>
                <a:gd name="T26" fmla="*/ 0 w 2176"/>
                <a:gd name="T27" fmla="*/ 0 h 4595"/>
                <a:gd name="T28" fmla="*/ 0 w 2176"/>
                <a:gd name="T29" fmla="*/ 0 h 4595"/>
                <a:gd name="T30" fmla="*/ 0 w 2176"/>
                <a:gd name="T31" fmla="*/ 0 h 4595"/>
                <a:gd name="T32" fmla="*/ 0 w 2176"/>
                <a:gd name="T33" fmla="*/ 0 h 4595"/>
                <a:gd name="T34" fmla="*/ 0 w 2176"/>
                <a:gd name="T35" fmla="*/ 0 h 4595"/>
                <a:gd name="T36" fmla="*/ 0 w 2176"/>
                <a:gd name="T37" fmla="*/ 0 h 4595"/>
                <a:gd name="T38" fmla="*/ 0 w 2176"/>
                <a:gd name="T39" fmla="*/ 0 h 4595"/>
                <a:gd name="T40" fmla="*/ 0 w 2176"/>
                <a:gd name="T41" fmla="*/ 0 h 4595"/>
                <a:gd name="T42" fmla="*/ 0 w 2176"/>
                <a:gd name="T43" fmla="*/ 0 h 4595"/>
                <a:gd name="T44" fmla="*/ 0 w 2176"/>
                <a:gd name="T45" fmla="*/ 0 h 4595"/>
                <a:gd name="T46" fmla="*/ 0 w 2176"/>
                <a:gd name="T47" fmla="*/ 0 h 4595"/>
                <a:gd name="T48" fmla="*/ 0 w 2176"/>
                <a:gd name="T49" fmla="*/ 0 h 4595"/>
                <a:gd name="T50" fmla="*/ 0 w 2176"/>
                <a:gd name="T51" fmla="*/ 0 h 4595"/>
                <a:gd name="T52" fmla="*/ 0 w 2176"/>
                <a:gd name="T53" fmla="*/ 0 h 4595"/>
                <a:gd name="T54" fmla="*/ 0 w 2176"/>
                <a:gd name="T55" fmla="*/ 0 h 4595"/>
                <a:gd name="T56" fmla="*/ 0 w 2176"/>
                <a:gd name="T57" fmla="*/ 0 h 4595"/>
                <a:gd name="T58" fmla="*/ 0 w 2176"/>
                <a:gd name="T59" fmla="*/ 0 h 4595"/>
                <a:gd name="T60" fmla="*/ 0 w 2176"/>
                <a:gd name="T61" fmla="*/ 0 h 4595"/>
                <a:gd name="T62" fmla="*/ 0 w 2176"/>
                <a:gd name="T63" fmla="*/ 0 h 4595"/>
                <a:gd name="T64" fmla="*/ 0 w 2176"/>
                <a:gd name="T65" fmla="*/ 0 h 4595"/>
                <a:gd name="T66" fmla="*/ 0 w 2176"/>
                <a:gd name="T67" fmla="*/ 0 h 4595"/>
                <a:gd name="T68" fmla="*/ 0 w 2176"/>
                <a:gd name="T69" fmla="*/ 0 h 4595"/>
                <a:gd name="T70" fmla="*/ 0 w 2176"/>
                <a:gd name="T71" fmla="*/ 0 h 4595"/>
                <a:gd name="T72" fmla="*/ 0 w 2176"/>
                <a:gd name="T73" fmla="*/ 0 h 4595"/>
                <a:gd name="T74" fmla="*/ 0 w 2176"/>
                <a:gd name="T75" fmla="*/ 0 h 4595"/>
                <a:gd name="T76" fmla="*/ 0 w 2176"/>
                <a:gd name="T77" fmla="*/ 0 h 4595"/>
                <a:gd name="T78" fmla="*/ 0 w 2176"/>
                <a:gd name="T79" fmla="*/ 0 h 4595"/>
                <a:gd name="T80" fmla="*/ 0 w 2176"/>
                <a:gd name="T81" fmla="*/ 0 h 4595"/>
                <a:gd name="T82" fmla="*/ 0 w 2176"/>
                <a:gd name="T83" fmla="*/ 0 h 4595"/>
                <a:gd name="T84" fmla="*/ 0 w 2176"/>
                <a:gd name="T85" fmla="*/ 0 h 4595"/>
                <a:gd name="T86" fmla="*/ 0 w 2176"/>
                <a:gd name="T87" fmla="*/ 0 h 4595"/>
                <a:gd name="T88" fmla="*/ 0 w 2176"/>
                <a:gd name="T89" fmla="*/ 0 h 4595"/>
                <a:gd name="T90" fmla="*/ 0 w 2176"/>
                <a:gd name="T91" fmla="*/ 0 h 4595"/>
                <a:gd name="T92" fmla="*/ 0 w 2176"/>
                <a:gd name="T93" fmla="*/ 0 h 4595"/>
                <a:gd name="T94" fmla="*/ 0 w 2176"/>
                <a:gd name="T95" fmla="*/ 0 h 4595"/>
                <a:gd name="T96" fmla="*/ 0 w 2176"/>
                <a:gd name="T97" fmla="*/ 0 h 4595"/>
                <a:gd name="T98" fmla="*/ 0 w 2176"/>
                <a:gd name="T99" fmla="*/ 0 h 4595"/>
                <a:gd name="T100" fmla="*/ 0 w 2176"/>
                <a:gd name="T101" fmla="*/ 0 h 4595"/>
                <a:gd name="T102" fmla="*/ 0 w 2176"/>
                <a:gd name="T103" fmla="*/ 0 h 4595"/>
                <a:gd name="T104" fmla="*/ 0 w 2176"/>
                <a:gd name="T105" fmla="*/ 0 h 4595"/>
                <a:gd name="T106" fmla="*/ 0 w 2176"/>
                <a:gd name="T107" fmla="*/ 0 h 4595"/>
                <a:gd name="T108" fmla="*/ 0 w 2176"/>
                <a:gd name="T109" fmla="*/ 0 h 4595"/>
                <a:gd name="T110" fmla="*/ 0 w 2176"/>
                <a:gd name="T111" fmla="*/ 0 h 4595"/>
                <a:gd name="T112" fmla="*/ 0 w 2176"/>
                <a:gd name="T113" fmla="*/ 0 h 45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76"/>
                <a:gd name="T172" fmla="*/ 0 h 4595"/>
                <a:gd name="T173" fmla="*/ 2176 w 2176"/>
                <a:gd name="T174" fmla="*/ 4595 h 45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76" h="4595">
                  <a:moveTo>
                    <a:pt x="1183" y="4595"/>
                  </a:moveTo>
                  <a:lnTo>
                    <a:pt x="1168" y="4566"/>
                  </a:lnTo>
                  <a:lnTo>
                    <a:pt x="1153" y="4537"/>
                  </a:lnTo>
                  <a:lnTo>
                    <a:pt x="1137" y="4506"/>
                  </a:lnTo>
                  <a:lnTo>
                    <a:pt x="1120" y="4475"/>
                  </a:lnTo>
                  <a:lnTo>
                    <a:pt x="1103" y="4444"/>
                  </a:lnTo>
                  <a:lnTo>
                    <a:pt x="1085" y="4414"/>
                  </a:lnTo>
                  <a:lnTo>
                    <a:pt x="1067" y="4382"/>
                  </a:lnTo>
                  <a:lnTo>
                    <a:pt x="1050" y="4350"/>
                  </a:lnTo>
                  <a:lnTo>
                    <a:pt x="1043" y="4328"/>
                  </a:lnTo>
                  <a:lnTo>
                    <a:pt x="1036" y="4307"/>
                  </a:lnTo>
                  <a:lnTo>
                    <a:pt x="1029" y="4286"/>
                  </a:lnTo>
                  <a:lnTo>
                    <a:pt x="1021" y="4264"/>
                  </a:lnTo>
                  <a:lnTo>
                    <a:pt x="1015" y="4243"/>
                  </a:lnTo>
                  <a:lnTo>
                    <a:pt x="1008" y="4222"/>
                  </a:lnTo>
                  <a:lnTo>
                    <a:pt x="1000" y="4200"/>
                  </a:lnTo>
                  <a:lnTo>
                    <a:pt x="994" y="4179"/>
                  </a:lnTo>
                  <a:lnTo>
                    <a:pt x="962" y="4115"/>
                  </a:lnTo>
                  <a:lnTo>
                    <a:pt x="930" y="4052"/>
                  </a:lnTo>
                  <a:lnTo>
                    <a:pt x="898" y="3987"/>
                  </a:lnTo>
                  <a:lnTo>
                    <a:pt x="866" y="3923"/>
                  </a:lnTo>
                  <a:lnTo>
                    <a:pt x="834" y="3858"/>
                  </a:lnTo>
                  <a:lnTo>
                    <a:pt x="802" y="3793"/>
                  </a:lnTo>
                  <a:lnTo>
                    <a:pt x="770" y="3727"/>
                  </a:lnTo>
                  <a:lnTo>
                    <a:pt x="738" y="3659"/>
                  </a:lnTo>
                  <a:lnTo>
                    <a:pt x="677" y="3545"/>
                  </a:lnTo>
                  <a:lnTo>
                    <a:pt x="616" y="3432"/>
                  </a:lnTo>
                  <a:lnTo>
                    <a:pt x="554" y="3318"/>
                  </a:lnTo>
                  <a:lnTo>
                    <a:pt x="491" y="3204"/>
                  </a:lnTo>
                  <a:lnTo>
                    <a:pt x="428" y="3090"/>
                  </a:lnTo>
                  <a:lnTo>
                    <a:pt x="364" y="2975"/>
                  </a:lnTo>
                  <a:lnTo>
                    <a:pt x="300" y="2858"/>
                  </a:lnTo>
                  <a:lnTo>
                    <a:pt x="237" y="2742"/>
                  </a:lnTo>
                  <a:lnTo>
                    <a:pt x="222" y="2721"/>
                  </a:lnTo>
                  <a:lnTo>
                    <a:pt x="206" y="2699"/>
                  </a:lnTo>
                  <a:lnTo>
                    <a:pt x="190" y="2678"/>
                  </a:lnTo>
                  <a:lnTo>
                    <a:pt x="174" y="2657"/>
                  </a:lnTo>
                  <a:lnTo>
                    <a:pt x="157" y="2635"/>
                  </a:lnTo>
                  <a:lnTo>
                    <a:pt x="140" y="2614"/>
                  </a:lnTo>
                  <a:lnTo>
                    <a:pt x="122" y="2593"/>
                  </a:lnTo>
                  <a:lnTo>
                    <a:pt x="105" y="2571"/>
                  </a:lnTo>
                  <a:lnTo>
                    <a:pt x="93" y="2550"/>
                  </a:lnTo>
                  <a:lnTo>
                    <a:pt x="82" y="2529"/>
                  </a:lnTo>
                  <a:lnTo>
                    <a:pt x="72" y="2507"/>
                  </a:lnTo>
                  <a:lnTo>
                    <a:pt x="60" y="2485"/>
                  </a:lnTo>
                  <a:lnTo>
                    <a:pt x="48" y="2463"/>
                  </a:lnTo>
                  <a:lnTo>
                    <a:pt x="37" y="2440"/>
                  </a:lnTo>
                  <a:lnTo>
                    <a:pt x="24" y="2417"/>
                  </a:lnTo>
                  <a:lnTo>
                    <a:pt x="10" y="2392"/>
                  </a:lnTo>
                  <a:lnTo>
                    <a:pt x="10" y="2357"/>
                  </a:lnTo>
                  <a:lnTo>
                    <a:pt x="10" y="2321"/>
                  </a:lnTo>
                  <a:lnTo>
                    <a:pt x="9" y="2286"/>
                  </a:lnTo>
                  <a:lnTo>
                    <a:pt x="9" y="2249"/>
                  </a:lnTo>
                  <a:lnTo>
                    <a:pt x="8" y="2213"/>
                  </a:lnTo>
                  <a:lnTo>
                    <a:pt x="6" y="2176"/>
                  </a:lnTo>
                  <a:lnTo>
                    <a:pt x="3" y="2137"/>
                  </a:lnTo>
                  <a:lnTo>
                    <a:pt x="0" y="2099"/>
                  </a:lnTo>
                  <a:lnTo>
                    <a:pt x="8" y="2070"/>
                  </a:lnTo>
                  <a:lnTo>
                    <a:pt x="14" y="2042"/>
                  </a:lnTo>
                  <a:lnTo>
                    <a:pt x="22" y="2014"/>
                  </a:lnTo>
                  <a:lnTo>
                    <a:pt x="30" y="1985"/>
                  </a:lnTo>
                  <a:lnTo>
                    <a:pt x="38" y="1955"/>
                  </a:lnTo>
                  <a:lnTo>
                    <a:pt x="47" y="1925"/>
                  </a:lnTo>
                  <a:lnTo>
                    <a:pt x="56" y="1894"/>
                  </a:lnTo>
                  <a:lnTo>
                    <a:pt x="66" y="1862"/>
                  </a:lnTo>
                  <a:lnTo>
                    <a:pt x="80" y="1824"/>
                  </a:lnTo>
                  <a:lnTo>
                    <a:pt x="95" y="1784"/>
                  </a:lnTo>
                  <a:lnTo>
                    <a:pt x="109" y="1746"/>
                  </a:lnTo>
                  <a:lnTo>
                    <a:pt x="124" y="1706"/>
                  </a:lnTo>
                  <a:lnTo>
                    <a:pt x="140" y="1668"/>
                  </a:lnTo>
                  <a:lnTo>
                    <a:pt x="156" y="1628"/>
                  </a:lnTo>
                  <a:lnTo>
                    <a:pt x="172" y="1590"/>
                  </a:lnTo>
                  <a:lnTo>
                    <a:pt x="189" y="1551"/>
                  </a:lnTo>
                  <a:lnTo>
                    <a:pt x="212" y="1500"/>
                  </a:lnTo>
                  <a:lnTo>
                    <a:pt x="234" y="1449"/>
                  </a:lnTo>
                  <a:lnTo>
                    <a:pt x="256" y="1398"/>
                  </a:lnTo>
                  <a:lnTo>
                    <a:pt x="281" y="1346"/>
                  </a:lnTo>
                  <a:lnTo>
                    <a:pt x="304" y="1294"/>
                  </a:lnTo>
                  <a:lnTo>
                    <a:pt x="329" y="1241"/>
                  </a:lnTo>
                  <a:lnTo>
                    <a:pt x="353" y="1188"/>
                  </a:lnTo>
                  <a:lnTo>
                    <a:pt x="379" y="1135"/>
                  </a:lnTo>
                  <a:lnTo>
                    <a:pt x="432" y="1064"/>
                  </a:lnTo>
                  <a:lnTo>
                    <a:pt x="487" y="994"/>
                  </a:lnTo>
                  <a:lnTo>
                    <a:pt x="541" y="924"/>
                  </a:lnTo>
                  <a:lnTo>
                    <a:pt x="598" y="855"/>
                  </a:lnTo>
                  <a:lnTo>
                    <a:pt x="653" y="787"/>
                  </a:lnTo>
                  <a:lnTo>
                    <a:pt x="710" y="718"/>
                  </a:lnTo>
                  <a:lnTo>
                    <a:pt x="766" y="647"/>
                  </a:lnTo>
                  <a:lnTo>
                    <a:pt x="823" y="577"/>
                  </a:lnTo>
                  <a:lnTo>
                    <a:pt x="830" y="569"/>
                  </a:lnTo>
                  <a:lnTo>
                    <a:pt x="838" y="563"/>
                  </a:lnTo>
                  <a:lnTo>
                    <a:pt x="845" y="555"/>
                  </a:lnTo>
                  <a:lnTo>
                    <a:pt x="853" y="548"/>
                  </a:lnTo>
                  <a:lnTo>
                    <a:pt x="861" y="542"/>
                  </a:lnTo>
                  <a:lnTo>
                    <a:pt x="870" y="534"/>
                  </a:lnTo>
                  <a:lnTo>
                    <a:pt x="880" y="527"/>
                  </a:lnTo>
                  <a:lnTo>
                    <a:pt x="889" y="520"/>
                  </a:lnTo>
                  <a:lnTo>
                    <a:pt x="897" y="510"/>
                  </a:lnTo>
                  <a:lnTo>
                    <a:pt x="904" y="499"/>
                  </a:lnTo>
                  <a:lnTo>
                    <a:pt x="910" y="488"/>
                  </a:lnTo>
                  <a:lnTo>
                    <a:pt x="918" y="478"/>
                  </a:lnTo>
                  <a:lnTo>
                    <a:pt x="924" y="467"/>
                  </a:lnTo>
                  <a:lnTo>
                    <a:pt x="932" y="456"/>
                  </a:lnTo>
                  <a:lnTo>
                    <a:pt x="939" y="446"/>
                  </a:lnTo>
                  <a:lnTo>
                    <a:pt x="946" y="435"/>
                  </a:lnTo>
                  <a:lnTo>
                    <a:pt x="968" y="410"/>
                  </a:lnTo>
                  <a:lnTo>
                    <a:pt x="990" y="385"/>
                  </a:lnTo>
                  <a:lnTo>
                    <a:pt x="1013" y="360"/>
                  </a:lnTo>
                  <a:lnTo>
                    <a:pt x="1037" y="336"/>
                  </a:lnTo>
                  <a:lnTo>
                    <a:pt x="1061" y="311"/>
                  </a:lnTo>
                  <a:lnTo>
                    <a:pt x="1085" y="286"/>
                  </a:lnTo>
                  <a:lnTo>
                    <a:pt x="1110" y="261"/>
                  </a:lnTo>
                  <a:lnTo>
                    <a:pt x="1136" y="236"/>
                  </a:lnTo>
                  <a:lnTo>
                    <a:pt x="1154" y="212"/>
                  </a:lnTo>
                  <a:lnTo>
                    <a:pt x="1172" y="186"/>
                  </a:lnTo>
                  <a:lnTo>
                    <a:pt x="1192" y="162"/>
                  </a:lnTo>
                  <a:lnTo>
                    <a:pt x="1212" y="136"/>
                  </a:lnTo>
                  <a:lnTo>
                    <a:pt x="1233" y="110"/>
                  </a:lnTo>
                  <a:lnTo>
                    <a:pt x="1254" y="83"/>
                  </a:lnTo>
                  <a:lnTo>
                    <a:pt x="1274" y="56"/>
                  </a:lnTo>
                  <a:lnTo>
                    <a:pt x="1296" y="28"/>
                  </a:lnTo>
                  <a:lnTo>
                    <a:pt x="1300" y="25"/>
                  </a:lnTo>
                  <a:lnTo>
                    <a:pt x="1303" y="21"/>
                  </a:lnTo>
                  <a:lnTo>
                    <a:pt x="1307" y="18"/>
                  </a:lnTo>
                  <a:lnTo>
                    <a:pt x="1312" y="14"/>
                  </a:lnTo>
                  <a:lnTo>
                    <a:pt x="1316" y="10"/>
                  </a:lnTo>
                  <a:lnTo>
                    <a:pt x="1321" y="7"/>
                  </a:lnTo>
                  <a:lnTo>
                    <a:pt x="1328" y="4"/>
                  </a:lnTo>
                  <a:lnTo>
                    <a:pt x="1334" y="0"/>
                  </a:lnTo>
                  <a:lnTo>
                    <a:pt x="1387" y="1"/>
                  </a:lnTo>
                  <a:lnTo>
                    <a:pt x="1442" y="2"/>
                  </a:lnTo>
                  <a:lnTo>
                    <a:pt x="1497" y="3"/>
                  </a:lnTo>
                  <a:lnTo>
                    <a:pt x="1553" y="6"/>
                  </a:lnTo>
                  <a:lnTo>
                    <a:pt x="1608" y="8"/>
                  </a:lnTo>
                  <a:lnTo>
                    <a:pt x="1665" y="11"/>
                  </a:lnTo>
                  <a:lnTo>
                    <a:pt x="1721" y="16"/>
                  </a:lnTo>
                  <a:lnTo>
                    <a:pt x="1778" y="19"/>
                  </a:lnTo>
                  <a:lnTo>
                    <a:pt x="1793" y="26"/>
                  </a:lnTo>
                  <a:lnTo>
                    <a:pt x="1807" y="33"/>
                  </a:lnTo>
                  <a:lnTo>
                    <a:pt x="1821" y="40"/>
                  </a:lnTo>
                  <a:lnTo>
                    <a:pt x="1836" y="49"/>
                  </a:lnTo>
                  <a:lnTo>
                    <a:pt x="1849" y="56"/>
                  </a:lnTo>
                  <a:lnTo>
                    <a:pt x="1863" y="66"/>
                  </a:lnTo>
                  <a:lnTo>
                    <a:pt x="1878" y="74"/>
                  </a:lnTo>
                  <a:lnTo>
                    <a:pt x="1892" y="85"/>
                  </a:lnTo>
                  <a:lnTo>
                    <a:pt x="1906" y="99"/>
                  </a:lnTo>
                  <a:lnTo>
                    <a:pt x="1921" y="114"/>
                  </a:lnTo>
                  <a:lnTo>
                    <a:pt x="1935" y="128"/>
                  </a:lnTo>
                  <a:lnTo>
                    <a:pt x="1950" y="143"/>
                  </a:lnTo>
                  <a:lnTo>
                    <a:pt x="1965" y="159"/>
                  </a:lnTo>
                  <a:lnTo>
                    <a:pt x="1981" y="174"/>
                  </a:lnTo>
                  <a:lnTo>
                    <a:pt x="1998" y="191"/>
                  </a:lnTo>
                  <a:lnTo>
                    <a:pt x="2015" y="208"/>
                  </a:lnTo>
                  <a:lnTo>
                    <a:pt x="2019" y="212"/>
                  </a:lnTo>
                  <a:lnTo>
                    <a:pt x="2023" y="215"/>
                  </a:lnTo>
                  <a:lnTo>
                    <a:pt x="2029" y="218"/>
                  </a:lnTo>
                  <a:lnTo>
                    <a:pt x="2035" y="222"/>
                  </a:lnTo>
                  <a:lnTo>
                    <a:pt x="2041" y="226"/>
                  </a:lnTo>
                  <a:lnTo>
                    <a:pt x="2048" y="229"/>
                  </a:lnTo>
                  <a:lnTo>
                    <a:pt x="2055" y="233"/>
                  </a:lnTo>
                  <a:lnTo>
                    <a:pt x="2062" y="236"/>
                  </a:lnTo>
                  <a:lnTo>
                    <a:pt x="2066" y="240"/>
                  </a:lnTo>
                  <a:lnTo>
                    <a:pt x="2069" y="244"/>
                  </a:lnTo>
                  <a:lnTo>
                    <a:pt x="2072" y="247"/>
                  </a:lnTo>
                  <a:lnTo>
                    <a:pt x="2077" y="251"/>
                  </a:lnTo>
                  <a:lnTo>
                    <a:pt x="2080" y="257"/>
                  </a:lnTo>
                  <a:lnTo>
                    <a:pt x="2083" y="261"/>
                  </a:lnTo>
                  <a:lnTo>
                    <a:pt x="2087" y="267"/>
                  </a:lnTo>
                  <a:lnTo>
                    <a:pt x="2091" y="274"/>
                  </a:lnTo>
                  <a:lnTo>
                    <a:pt x="2094" y="274"/>
                  </a:lnTo>
                  <a:lnTo>
                    <a:pt x="2098" y="274"/>
                  </a:lnTo>
                  <a:lnTo>
                    <a:pt x="2101" y="275"/>
                  </a:lnTo>
                  <a:lnTo>
                    <a:pt x="2105" y="275"/>
                  </a:lnTo>
                  <a:lnTo>
                    <a:pt x="2111" y="276"/>
                  </a:lnTo>
                  <a:lnTo>
                    <a:pt x="2116" y="278"/>
                  </a:lnTo>
                  <a:lnTo>
                    <a:pt x="2121" y="280"/>
                  </a:lnTo>
                  <a:lnTo>
                    <a:pt x="2128" y="283"/>
                  </a:lnTo>
                  <a:lnTo>
                    <a:pt x="2132" y="291"/>
                  </a:lnTo>
                  <a:lnTo>
                    <a:pt x="2137" y="298"/>
                  </a:lnTo>
                  <a:lnTo>
                    <a:pt x="2143" y="306"/>
                  </a:lnTo>
                  <a:lnTo>
                    <a:pt x="2148" y="313"/>
                  </a:lnTo>
                  <a:lnTo>
                    <a:pt x="2155" y="322"/>
                  </a:lnTo>
                  <a:lnTo>
                    <a:pt x="2162" y="330"/>
                  </a:lnTo>
                  <a:lnTo>
                    <a:pt x="2168" y="340"/>
                  </a:lnTo>
                  <a:lnTo>
                    <a:pt x="2176" y="350"/>
                  </a:lnTo>
                  <a:lnTo>
                    <a:pt x="2144" y="400"/>
                  </a:lnTo>
                  <a:lnTo>
                    <a:pt x="2112" y="449"/>
                  </a:lnTo>
                  <a:lnTo>
                    <a:pt x="2080" y="499"/>
                  </a:lnTo>
                  <a:lnTo>
                    <a:pt x="2048" y="549"/>
                  </a:lnTo>
                  <a:lnTo>
                    <a:pt x="2016" y="600"/>
                  </a:lnTo>
                  <a:lnTo>
                    <a:pt x="1984" y="651"/>
                  </a:lnTo>
                  <a:lnTo>
                    <a:pt x="1952" y="704"/>
                  </a:lnTo>
                  <a:lnTo>
                    <a:pt x="1920" y="756"/>
                  </a:lnTo>
                  <a:lnTo>
                    <a:pt x="1888" y="807"/>
                  </a:lnTo>
                  <a:lnTo>
                    <a:pt x="1857" y="858"/>
                  </a:lnTo>
                  <a:lnTo>
                    <a:pt x="1825" y="913"/>
                  </a:lnTo>
                  <a:lnTo>
                    <a:pt x="1793" y="967"/>
                  </a:lnTo>
                  <a:lnTo>
                    <a:pt x="1761" y="1022"/>
                  </a:lnTo>
                  <a:lnTo>
                    <a:pt x="1729" y="1078"/>
                  </a:lnTo>
                  <a:lnTo>
                    <a:pt x="1697" y="1135"/>
                  </a:lnTo>
                  <a:lnTo>
                    <a:pt x="1665" y="1191"/>
                  </a:lnTo>
                  <a:lnTo>
                    <a:pt x="1636" y="1237"/>
                  </a:lnTo>
                  <a:lnTo>
                    <a:pt x="1606" y="1284"/>
                  </a:lnTo>
                  <a:lnTo>
                    <a:pt x="1576" y="1330"/>
                  </a:lnTo>
                  <a:lnTo>
                    <a:pt x="1545" y="1377"/>
                  </a:lnTo>
                  <a:lnTo>
                    <a:pt x="1514" y="1424"/>
                  </a:lnTo>
                  <a:lnTo>
                    <a:pt x="1482" y="1472"/>
                  </a:lnTo>
                  <a:lnTo>
                    <a:pt x="1450" y="1521"/>
                  </a:lnTo>
                  <a:lnTo>
                    <a:pt x="1419" y="1570"/>
                  </a:lnTo>
                  <a:lnTo>
                    <a:pt x="1383" y="1620"/>
                  </a:lnTo>
                  <a:lnTo>
                    <a:pt x="1347" y="1670"/>
                  </a:lnTo>
                  <a:lnTo>
                    <a:pt x="1310" y="1722"/>
                  </a:lnTo>
                  <a:lnTo>
                    <a:pt x="1271" y="1774"/>
                  </a:lnTo>
                  <a:lnTo>
                    <a:pt x="1233" y="1827"/>
                  </a:lnTo>
                  <a:lnTo>
                    <a:pt x="1194" y="1879"/>
                  </a:lnTo>
                  <a:lnTo>
                    <a:pt x="1155" y="1932"/>
                  </a:lnTo>
                  <a:lnTo>
                    <a:pt x="1116" y="1986"/>
                  </a:lnTo>
                  <a:lnTo>
                    <a:pt x="1116" y="1989"/>
                  </a:lnTo>
                  <a:lnTo>
                    <a:pt x="1117" y="1992"/>
                  </a:lnTo>
                  <a:lnTo>
                    <a:pt x="1120" y="1996"/>
                  </a:lnTo>
                  <a:lnTo>
                    <a:pt x="1122" y="2000"/>
                  </a:lnTo>
                  <a:lnTo>
                    <a:pt x="1125" y="2003"/>
                  </a:lnTo>
                  <a:lnTo>
                    <a:pt x="1128" y="2007"/>
                  </a:lnTo>
                  <a:lnTo>
                    <a:pt x="1131" y="2010"/>
                  </a:lnTo>
                  <a:lnTo>
                    <a:pt x="1136" y="2014"/>
                  </a:lnTo>
                  <a:lnTo>
                    <a:pt x="1149" y="2015"/>
                  </a:lnTo>
                  <a:lnTo>
                    <a:pt x="1163" y="2016"/>
                  </a:lnTo>
                  <a:lnTo>
                    <a:pt x="1178" y="2018"/>
                  </a:lnTo>
                  <a:lnTo>
                    <a:pt x="1193" y="2020"/>
                  </a:lnTo>
                  <a:lnTo>
                    <a:pt x="1208" y="2023"/>
                  </a:lnTo>
                  <a:lnTo>
                    <a:pt x="1224" y="2026"/>
                  </a:lnTo>
                  <a:lnTo>
                    <a:pt x="1241" y="2030"/>
                  </a:lnTo>
                  <a:lnTo>
                    <a:pt x="1258" y="2033"/>
                  </a:lnTo>
                  <a:lnTo>
                    <a:pt x="1258" y="2040"/>
                  </a:lnTo>
                  <a:lnTo>
                    <a:pt x="1258" y="2047"/>
                  </a:lnTo>
                  <a:lnTo>
                    <a:pt x="1257" y="2054"/>
                  </a:lnTo>
                  <a:lnTo>
                    <a:pt x="1257" y="2063"/>
                  </a:lnTo>
                  <a:lnTo>
                    <a:pt x="1256" y="2070"/>
                  </a:lnTo>
                  <a:lnTo>
                    <a:pt x="1254" y="2080"/>
                  </a:lnTo>
                  <a:lnTo>
                    <a:pt x="1252" y="2089"/>
                  </a:lnTo>
                  <a:lnTo>
                    <a:pt x="1249" y="2099"/>
                  </a:lnTo>
                  <a:lnTo>
                    <a:pt x="1238" y="2117"/>
                  </a:lnTo>
                  <a:lnTo>
                    <a:pt x="1227" y="2134"/>
                  </a:lnTo>
                  <a:lnTo>
                    <a:pt x="1217" y="2152"/>
                  </a:lnTo>
                  <a:lnTo>
                    <a:pt x="1205" y="2170"/>
                  </a:lnTo>
                  <a:lnTo>
                    <a:pt x="1193" y="2187"/>
                  </a:lnTo>
                  <a:lnTo>
                    <a:pt x="1180" y="2206"/>
                  </a:lnTo>
                  <a:lnTo>
                    <a:pt x="1168" y="2224"/>
                  </a:lnTo>
                  <a:lnTo>
                    <a:pt x="1154" y="2241"/>
                  </a:lnTo>
                  <a:lnTo>
                    <a:pt x="1154" y="2251"/>
                  </a:lnTo>
                  <a:lnTo>
                    <a:pt x="1153" y="2262"/>
                  </a:lnTo>
                  <a:lnTo>
                    <a:pt x="1151" y="2273"/>
                  </a:lnTo>
                  <a:lnTo>
                    <a:pt x="1148" y="2284"/>
                  </a:lnTo>
                  <a:lnTo>
                    <a:pt x="1145" y="2296"/>
                  </a:lnTo>
                  <a:lnTo>
                    <a:pt x="1142" y="2309"/>
                  </a:lnTo>
                  <a:lnTo>
                    <a:pt x="1139" y="2322"/>
                  </a:lnTo>
                  <a:lnTo>
                    <a:pt x="1136" y="2336"/>
                  </a:lnTo>
                  <a:lnTo>
                    <a:pt x="1149" y="2350"/>
                  </a:lnTo>
                  <a:lnTo>
                    <a:pt x="1165" y="2363"/>
                  </a:lnTo>
                  <a:lnTo>
                    <a:pt x="1181" y="2378"/>
                  </a:lnTo>
                  <a:lnTo>
                    <a:pt x="1197" y="2393"/>
                  </a:lnTo>
                  <a:lnTo>
                    <a:pt x="1215" y="2408"/>
                  </a:lnTo>
                  <a:lnTo>
                    <a:pt x="1233" y="2424"/>
                  </a:lnTo>
                  <a:lnTo>
                    <a:pt x="1250" y="2441"/>
                  </a:lnTo>
                  <a:lnTo>
                    <a:pt x="1268" y="2458"/>
                  </a:lnTo>
                  <a:lnTo>
                    <a:pt x="1311" y="2558"/>
                  </a:lnTo>
                  <a:lnTo>
                    <a:pt x="1353" y="2657"/>
                  </a:lnTo>
                  <a:lnTo>
                    <a:pt x="1395" y="2756"/>
                  </a:lnTo>
                  <a:lnTo>
                    <a:pt x="1438" y="2855"/>
                  </a:lnTo>
                  <a:lnTo>
                    <a:pt x="1480" y="2954"/>
                  </a:lnTo>
                  <a:lnTo>
                    <a:pt x="1523" y="3054"/>
                  </a:lnTo>
                  <a:lnTo>
                    <a:pt x="1566" y="3153"/>
                  </a:lnTo>
                  <a:lnTo>
                    <a:pt x="1608" y="3253"/>
                  </a:lnTo>
                  <a:lnTo>
                    <a:pt x="1623" y="3282"/>
                  </a:lnTo>
                  <a:lnTo>
                    <a:pt x="1638" y="3311"/>
                  </a:lnTo>
                  <a:lnTo>
                    <a:pt x="1654" y="3342"/>
                  </a:lnTo>
                  <a:lnTo>
                    <a:pt x="1671" y="3371"/>
                  </a:lnTo>
                  <a:lnTo>
                    <a:pt x="1688" y="3403"/>
                  </a:lnTo>
                  <a:lnTo>
                    <a:pt x="1705" y="3434"/>
                  </a:lnTo>
                  <a:lnTo>
                    <a:pt x="1722" y="3466"/>
                  </a:lnTo>
                  <a:lnTo>
                    <a:pt x="1741" y="3498"/>
                  </a:lnTo>
                  <a:lnTo>
                    <a:pt x="1754" y="3534"/>
                  </a:lnTo>
                  <a:lnTo>
                    <a:pt x="1769" y="3570"/>
                  </a:lnTo>
                  <a:lnTo>
                    <a:pt x="1783" y="3605"/>
                  </a:lnTo>
                  <a:lnTo>
                    <a:pt x="1798" y="3640"/>
                  </a:lnTo>
                  <a:lnTo>
                    <a:pt x="1814" y="3675"/>
                  </a:lnTo>
                  <a:lnTo>
                    <a:pt x="1829" y="3712"/>
                  </a:lnTo>
                  <a:lnTo>
                    <a:pt x="1846" y="3747"/>
                  </a:lnTo>
                  <a:lnTo>
                    <a:pt x="1863" y="3782"/>
                  </a:lnTo>
                  <a:lnTo>
                    <a:pt x="1871" y="3807"/>
                  </a:lnTo>
                  <a:lnTo>
                    <a:pt x="1878" y="3832"/>
                  </a:lnTo>
                  <a:lnTo>
                    <a:pt x="1886" y="3857"/>
                  </a:lnTo>
                  <a:lnTo>
                    <a:pt x="1893" y="3882"/>
                  </a:lnTo>
                  <a:lnTo>
                    <a:pt x="1902" y="3909"/>
                  </a:lnTo>
                  <a:lnTo>
                    <a:pt x="1910" y="3935"/>
                  </a:lnTo>
                  <a:lnTo>
                    <a:pt x="1920" y="3962"/>
                  </a:lnTo>
                  <a:lnTo>
                    <a:pt x="1929" y="3990"/>
                  </a:lnTo>
                  <a:lnTo>
                    <a:pt x="1929" y="4004"/>
                  </a:lnTo>
                  <a:lnTo>
                    <a:pt x="1929" y="4019"/>
                  </a:lnTo>
                  <a:lnTo>
                    <a:pt x="1929" y="4033"/>
                  </a:lnTo>
                  <a:lnTo>
                    <a:pt x="1929" y="4048"/>
                  </a:lnTo>
                  <a:lnTo>
                    <a:pt x="1929" y="4064"/>
                  </a:lnTo>
                  <a:lnTo>
                    <a:pt x="1929" y="4080"/>
                  </a:lnTo>
                  <a:lnTo>
                    <a:pt x="1929" y="4096"/>
                  </a:lnTo>
                  <a:lnTo>
                    <a:pt x="1929" y="4113"/>
                  </a:lnTo>
                  <a:lnTo>
                    <a:pt x="1923" y="4117"/>
                  </a:lnTo>
                  <a:lnTo>
                    <a:pt x="1916" y="4121"/>
                  </a:lnTo>
                  <a:lnTo>
                    <a:pt x="1908" y="4128"/>
                  </a:lnTo>
                  <a:lnTo>
                    <a:pt x="1901" y="4133"/>
                  </a:lnTo>
                  <a:lnTo>
                    <a:pt x="1892" y="4139"/>
                  </a:lnTo>
                  <a:lnTo>
                    <a:pt x="1884" y="4146"/>
                  </a:lnTo>
                  <a:lnTo>
                    <a:pt x="1874" y="4153"/>
                  </a:lnTo>
                  <a:lnTo>
                    <a:pt x="1863" y="4161"/>
                  </a:lnTo>
                  <a:lnTo>
                    <a:pt x="1860" y="4171"/>
                  </a:lnTo>
                  <a:lnTo>
                    <a:pt x="1857" y="4182"/>
                  </a:lnTo>
                  <a:lnTo>
                    <a:pt x="1853" y="4193"/>
                  </a:lnTo>
                  <a:lnTo>
                    <a:pt x="1849" y="4202"/>
                  </a:lnTo>
                  <a:lnTo>
                    <a:pt x="1846" y="4214"/>
                  </a:lnTo>
                  <a:lnTo>
                    <a:pt x="1842" y="4224"/>
                  </a:lnTo>
                  <a:lnTo>
                    <a:pt x="1839" y="4234"/>
                  </a:lnTo>
                  <a:lnTo>
                    <a:pt x="1836" y="4245"/>
                  </a:lnTo>
                  <a:lnTo>
                    <a:pt x="1810" y="4267"/>
                  </a:lnTo>
                  <a:lnTo>
                    <a:pt x="1785" y="4290"/>
                  </a:lnTo>
                  <a:lnTo>
                    <a:pt x="1760" y="4313"/>
                  </a:lnTo>
                  <a:lnTo>
                    <a:pt x="1734" y="4337"/>
                  </a:lnTo>
                  <a:lnTo>
                    <a:pt x="1709" y="4360"/>
                  </a:lnTo>
                  <a:lnTo>
                    <a:pt x="1682" y="4385"/>
                  </a:lnTo>
                  <a:lnTo>
                    <a:pt x="1655" y="4409"/>
                  </a:lnTo>
                  <a:lnTo>
                    <a:pt x="1627" y="4435"/>
                  </a:lnTo>
                  <a:lnTo>
                    <a:pt x="1594" y="4449"/>
                  </a:lnTo>
                  <a:lnTo>
                    <a:pt x="1561" y="4463"/>
                  </a:lnTo>
                  <a:lnTo>
                    <a:pt x="1528" y="4478"/>
                  </a:lnTo>
                  <a:lnTo>
                    <a:pt x="1493" y="4492"/>
                  </a:lnTo>
                  <a:lnTo>
                    <a:pt x="1459" y="4507"/>
                  </a:lnTo>
                  <a:lnTo>
                    <a:pt x="1424" y="4523"/>
                  </a:lnTo>
                  <a:lnTo>
                    <a:pt x="1388" y="4540"/>
                  </a:lnTo>
                  <a:lnTo>
                    <a:pt x="1353" y="4558"/>
                  </a:lnTo>
                  <a:lnTo>
                    <a:pt x="1332" y="4561"/>
                  </a:lnTo>
                  <a:lnTo>
                    <a:pt x="1311" y="4565"/>
                  </a:lnTo>
                  <a:lnTo>
                    <a:pt x="1289" y="4568"/>
                  </a:lnTo>
                  <a:lnTo>
                    <a:pt x="1268" y="4572"/>
                  </a:lnTo>
                  <a:lnTo>
                    <a:pt x="1247" y="4578"/>
                  </a:lnTo>
                  <a:lnTo>
                    <a:pt x="1225" y="4583"/>
                  </a:lnTo>
                  <a:lnTo>
                    <a:pt x="1204" y="4588"/>
                  </a:lnTo>
                  <a:lnTo>
                    <a:pt x="1183" y="4595"/>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2" name="Freeform 25">
              <a:extLst>
                <a:ext uri="{FF2B5EF4-FFF2-40B4-BE49-F238E27FC236}">
                  <a16:creationId xmlns:a16="http://schemas.microsoft.com/office/drawing/2014/main" id="{1D829A54-331C-EC8B-C93A-3F42618AA1F1}"/>
                </a:ext>
              </a:extLst>
            </p:cNvPr>
            <p:cNvSpPr>
              <a:spLocks/>
            </p:cNvSpPr>
            <p:nvPr/>
          </p:nvSpPr>
          <p:spPr bwMode="auto">
            <a:xfrm>
              <a:off x="2548" y="2893"/>
              <a:ext cx="193" cy="177"/>
            </a:xfrm>
            <a:custGeom>
              <a:avLst/>
              <a:gdLst>
                <a:gd name="T0" fmla="*/ 0 w 1050"/>
                <a:gd name="T1" fmla="*/ 0 h 880"/>
                <a:gd name="T2" fmla="*/ 0 w 1050"/>
                <a:gd name="T3" fmla="*/ 0 h 880"/>
                <a:gd name="T4" fmla="*/ 0 w 1050"/>
                <a:gd name="T5" fmla="*/ 0 h 880"/>
                <a:gd name="T6" fmla="*/ 0 w 1050"/>
                <a:gd name="T7" fmla="*/ 0 h 880"/>
                <a:gd name="T8" fmla="*/ 0 w 1050"/>
                <a:gd name="T9" fmla="*/ 0 h 880"/>
                <a:gd name="T10" fmla="*/ 0 w 1050"/>
                <a:gd name="T11" fmla="*/ 0 h 880"/>
                <a:gd name="T12" fmla="*/ 0 w 1050"/>
                <a:gd name="T13" fmla="*/ 0 h 880"/>
                <a:gd name="T14" fmla="*/ 0 w 1050"/>
                <a:gd name="T15" fmla="*/ 0 h 880"/>
                <a:gd name="T16" fmla="*/ 0 w 1050"/>
                <a:gd name="T17" fmla="*/ 0 h 880"/>
                <a:gd name="T18" fmla="*/ 0 w 1050"/>
                <a:gd name="T19" fmla="*/ 0 h 880"/>
                <a:gd name="T20" fmla="*/ 0 w 1050"/>
                <a:gd name="T21" fmla="*/ 0 h 880"/>
                <a:gd name="T22" fmla="*/ 0 w 1050"/>
                <a:gd name="T23" fmla="*/ 0 h 880"/>
                <a:gd name="T24" fmla="*/ 0 w 1050"/>
                <a:gd name="T25" fmla="*/ 0 h 880"/>
                <a:gd name="T26" fmla="*/ 0 w 1050"/>
                <a:gd name="T27" fmla="*/ 0 h 880"/>
                <a:gd name="T28" fmla="*/ 0 w 1050"/>
                <a:gd name="T29" fmla="*/ 0 h 880"/>
                <a:gd name="T30" fmla="*/ 0 w 1050"/>
                <a:gd name="T31" fmla="*/ 0 h 880"/>
                <a:gd name="T32" fmla="*/ 0 w 1050"/>
                <a:gd name="T33" fmla="*/ 0 h 880"/>
                <a:gd name="T34" fmla="*/ 0 w 1050"/>
                <a:gd name="T35" fmla="*/ 0 h 880"/>
                <a:gd name="T36" fmla="*/ 0 w 1050"/>
                <a:gd name="T37" fmla="*/ 0 h 880"/>
                <a:gd name="T38" fmla="*/ 0 w 1050"/>
                <a:gd name="T39" fmla="*/ 0 h 880"/>
                <a:gd name="T40" fmla="*/ 0 w 1050"/>
                <a:gd name="T41" fmla="*/ 0 h 880"/>
                <a:gd name="T42" fmla="*/ 0 w 1050"/>
                <a:gd name="T43" fmla="*/ 0 h 880"/>
                <a:gd name="T44" fmla="*/ 0 w 1050"/>
                <a:gd name="T45" fmla="*/ 0 h 880"/>
                <a:gd name="T46" fmla="*/ 0 w 1050"/>
                <a:gd name="T47" fmla="*/ 0 h 880"/>
                <a:gd name="T48" fmla="*/ 0 w 1050"/>
                <a:gd name="T49" fmla="*/ 0 h 880"/>
                <a:gd name="T50" fmla="*/ 0 w 1050"/>
                <a:gd name="T51" fmla="*/ 0 h 880"/>
                <a:gd name="T52" fmla="*/ 0 w 1050"/>
                <a:gd name="T53" fmla="*/ 0 h 880"/>
                <a:gd name="T54" fmla="*/ 0 w 1050"/>
                <a:gd name="T55" fmla="*/ 0 h 880"/>
                <a:gd name="T56" fmla="*/ 0 w 1050"/>
                <a:gd name="T57" fmla="*/ 0 h 880"/>
                <a:gd name="T58" fmla="*/ 0 w 1050"/>
                <a:gd name="T59" fmla="*/ 0 h 880"/>
                <a:gd name="T60" fmla="*/ 0 w 1050"/>
                <a:gd name="T61" fmla="*/ 0 h 880"/>
                <a:gd name="T62" fmla="*/ 0 w 1050"/>
                <a:gd name="T63" fmla="*/ 0 h 880"/>
                <a:gd name="T64" fmla="*/ 0 w 1050"/>
                <a:gd name="T65" fmla="*/ 0 h 880"/>
                <a:gd name="T66" fmla="*/ 0 w 1050"/>
                <a:gd name="T67" fmla="*/ 0 h 880"/>
                <a:gd name="T68" fmla="*/ 0 w 1050"/>
                <a:gd name="T69" fmla="*/ 0 h 880"/>
                <a:gd name="T70" fmla="*/ 0 w 1050"/>
                <a:gd name="T71" fmla="*/ 0 h 880"/>
                <a:gd name="T72" fmla="*/ 0 w 1050"/>
                <a:gd name="T73" fmla="*/ 0 h 880"/>
                <a:gd name="T74" fmla="*/ 0 w 1050"/>
                <a:gd name="T75" fmla="*/ 0 h 880"/>
                <a:gd name="T76" fmla="*/ 0 w 1050"/>
                <a:gd name="T77" fmla="*/ 0 h 880"/>
                <a:gd name="T78" fmla="*/ 0 w 1050"/>
                <a:gd name="T79" fmla="*/ 0 h 880"/>
                <a:gd name="T80" fmla="*/ 0 w 1050"/>
                <a:gd name="T81" fmla="*/ 0 h 880"/>
                <a:gd name="T82" fmla="*/ 0 w 1050"/>
                <a:gd name="T83" fmla="*/ 0 h 880"/>
                <a:gd name="T84" fmla="*/ 0 w 1050"/>
                <a:gd name="T85" fmla="*/ 0 h 880"/>
                <a:gd name="T86" fmla="*/ 0 w 1050"/>
                <a:gd name="T87" fmla="*/ 0 h 880"/>
                <a:gd name="T88" fmla="*/ 0 w 1050"/>
                <a:gd name="T89" fmla="*/ 0 h 880"/>
                <a:gd name="T90" fmla="*/ 0 w 1050"/>
                <a:gd name="T91" fmla="*/ 0 h 880"/>
                <a:gd name="T92" fmla="*/ 0 w 1050"/>
                <a:gd name="T93" fmla="*/ 0 h 880"/>
                <a:gd name="T94" fmla="*/ 0 w 1050"/>
                <a:gd name="T95" fmla="*/ 0 h 880"/>
                <a:gd name="T96" fmla="*/ 0 w 1050"/>
                <a:gd name="T97" fmla="*/ 0 h 880"/>
                <a:gd name="T98" fmla="*/ 0 w 1050"/>
                <a:gd name="T99" fmla="*/ 0 h 880"/>
                <a:gd name="T100" fmla="*/ 0 w 1050"/>
                <a:gd name="T101" fmla="*/ 0 h 8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0"/>
                <a:gd name="T154" fmla="*/ 0 h 880"/>
                <a:gd name="T155" fmla="*/ 1050 w 1050"/>
                <a:gd name="T156" fmla="*/ 880 h 8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0" h="880">
                  <a:moveTo>
                    <a:pt x="152" y="880"/>
                  </a:moveTo>
                  <a:lnTo>
                    <a:pt x="133" y="873"/>
                  </a:lnTo>
                  <a:lnTo>
                    <a:pt x="116" y="865"/>
                  </a:lnTo>
                  <a:lnTo>
                    <a:pt x="98" y="858"/>
                  </a:lnTo>
                  <a:lnTo>
                    <a:pt x="81" y="850"/>
                  </a:lnTo>
                  <a:lnTo>
                    <a:pt x="63" y="842"/>
                  </a:lnTo>
                  <a:lnTo>
                    <a:pt x="45" y="833"/>
                  </a:lnTo>
                  <a:lnTo>
                    <a:pt x="28" y="824"/>
                  </a:lnTo>
                  <a:lnTo>
                    <a:pt x="10" y="814"/>
                  </a:lnTo>
                  <a:lnTo>
                    <a:pt x="10" y="803"/>
                  </a:lnTo>
                  <a:lnTo>
                    <a:pt x="10" y="793"/>
                  </a:lnTo>
                  <a:lnTo>
                    <a:pt x="10" y="782"/>
                  </a:lnTo>
                  <a:lnTo>
                    <a:pt x="9" y="771"/>
                  </a:lnTo>
                  <a:lnTo>
                    <a:pt x="7" y="761"/>
                  </a:lnTo>
                  <a:lnTo>
                    <a:pt x="5" y="750"/>
                  </a:lnTo>
                  <a:lnTo>
                    <a:pt x="3" y="739"/>
                  </a:lnTo>
                  <a:lnTo>
                    <a:pt x="0" y="729"/>
                  </a:lnTo>
                  <a:lnTo>
                    <a:pt x="21" y="715"/>
                  </a:lnTo>
                  <a:lnTo>
                    <a:pt x="43" y="700"/>
                  </a:lnTo>
                  <a:lnTo>
                    <a:pt x="64" y="686"/>
                  </a:lnTo>
                  <a:lnTo>
                    <a:pt x="85" y="671"/>
                  </a:lnTo>
                  <a:lnTo>
                    <a:pt x="107" y="655"/>
                  </a:lnTo>
                  <a:lnTo>
                    <a:pt x="128" y="639"/>
                  </a:lnTo>
                  <a:lnTo>
                    <a:pt x="149" y="623"/>
                  </a:lnTo>
                  <a:lnTo>
                    <a:pt x="171" y="606"/>
                  </a:lnTo>
                  <a:lnTo>
                    <a:pt x="189" y="584"/>
                  </a:lnTo>
                  <a:lnTo>
                    <a:pt x="207" y="561"/>
                  </a:lnTo>
                  <a:lnTo>
                    <a:pt x="227" y="539"/>
                  </a:lnTo>
                  <a:lnTo>
                    <a:pt x="248" y="514"/>
                  </a:lnTo>
                  <a:lnTo>
                    <a:pt x="268" y="491"/>
                  </a:lnTo>
                  <a:lnTo>
                    <a:pt x="289" y="466"/>
                  </a:lnTo>
                  <a:lnTo>
                    <a:pt x="310" y="442"/>
                  </a:lnTo>
                  <a:lnTo>
                    <a:pt x="331" y="416"/>
                  </a:lnTo>
                  <a:lnTo>
                    <a:pt x="335" y="405"/>
                  </a:lnTo>
                  <a:lnTo>
                    <a:pt x="338" y="394"/>
                  </a:lnTo>
                  <a:lnTo>
                    <a:pt x="342" y="381"/>
                  </a:lnTo>
                  <a:lnTo>
                    <a:pt x="347" y="368"/>
                  </a:lnTo>
                  <a:lnTo>
                    <a:pt x="351" y="354"/>
                  </a:lnTo>
                  <a:lnTo>
                    <a:pt x="356" y="340"/>
                  </a:lnTo>
                  <a:lnTo>
                    <a:pt x="363" y="327"/>
                  </a:lnTo>
                  <a:lnTo>
                    <a:pt x="369" y="313"/>
                  </a:lnTo>
                  <a:lnTo>
                    <a:pt x="391" y="313"/>
                  </a:lnTo>
                  <a:lnTo>
                    <a:pt x="413" y="311"/>
                  </a:lnTo>
                  <a:lnTo>
                    <a:pt x="436" y="309"/>
                  </a:lnTo>
                  <a:lnTo>
                    <a:pt x="460" y="306"/>
                  </a:lnTo>
                  <a:lnTo>
                    <a:pt x="484" y="304"/>
                  </a:lnTo>
                  <a:lnTo>
                    <a:pt x="509" y="301"/>
                  </a:lnTo>
                  <a:lnTo>
                    <a:pt x="533" y="297"/>
                  </a:lnTo>
                  <a:lnTo>
                    <a:pt x="558" y="293"/>
                  </a:lnTo>
                  <a:lnTo>
                    <a:pt x="569" y="290"/>
                  </a:lnTo>
                  <a:lnTo>
                    <a:pt x="579" y="287"/>
                  </a:lnTo>
                  <a:lnTo>
                    <a:pt x="591" y="283"/>
                  </a:lnTo>
                  <a:lnTo>
                    <a:pt x="602" y="280"/>
                  </a:lnTo>
                  <a:lnTo>
                    <a:pt x="614" y="276"/>
                  </a:lnTo>
                  <a:lnTo>
                    <a:pt x="626" y="272"/>
                  </a:lnTo>
                  <a:lnTo>
                    <a:pt x="639" y="269"/>
                  </a:lnTo>
                  <a:lnTo>
                    <a:pt x="653" y="266"/>
                  </a:lnTo>
                  <a:lnTo>
                    <a:pt x="688" y="243"/>
                  </a:lnTo>
                  <a:lnTo>
                    <a:pt x="723" y="221"/>
                  </a:lnTo>
                  <a:lnTo>
                    <a:pt x="760" y="199"/>
                  </a:lnTo>
                  <a:lnTo>
                    <a:pt x="795" y="174"/>
                  </a:lnTo>
                  <a:lnTo>
                    <a:pt x="830" y="151"/>
                  </a:lnTo>
                  <a:lnTo>
                    <a:pt x="865" y="126"/>
                  </a:lnTo>
                  <a:lnTo>
                    <a:pt x="901" y="101"/>
                  </a:lnTo>
                  <a:lnTo>
                    <a:pt x="937" y="76"/>
                  </a:lnTo>
                  <a:lnTo>
                    <a:pt x="937" y="73"/>
                  </a:lnTo>
                  <a:lnTo>
                    <a:pt x="938" y="69"/>
                  </a:lnTo>
                  <a:lnTo>
                    <a:pt x="940" y="65"/>
                  </a:lnTo>
                  <a:lnTo>
                    <a:pt x="942" y="62"/>
                  </a:lnTo>
                  <a:lnTo>
                    <a:pt x="945" y="59"/>
                  </a:lnTo>
                  <a:lnTo>
                    <a:pt x="949" y="55"/>
                  </a:lnTo>
                  <a:lnTo>
                    <a:pt x="952" y="51"/>
                  </a:lnTo>
                  <a:lnTo>
                    <a:pt x="956" y="48"/>
                  </a:lnTo>
                  <a:lnTo>
                    <a:pt x="963" y="44"/>
                  </a:lnTo>
                  <a:lnTo>
                    <a:pt x="971" y="40"/>
                  </a:lnTo>
                  <a:lnTo>
                    <a:pt x="981" y="33"/>
                  </a:lnTo>
                  <a:lnTo>
                    <a:pt x="990" y="28"/>
                  </a:lnTo>
                  <a:lnTo>
                    <a:pt x="1000" y="21"/>
                  </a:lnTo>
                  <a:lnTo>
                    <a:pt x="1010" y="15"/>
                  </a:lnTo>
                  <a:lnTo>
                    <a:pt x="1020" y="8"/>
                  </a:lnTo>
                  <a:lnTo>
                    <a:pt x="1031" y="0"/>
                  </a:lnTo>
                  <a:lnTo>
                    <a:pt x="1032" y="11"/>
                  </a:lnTo>
                  <a:lnTo>
                    <a:pt x="1033" y="21"/>
                  </a:lnTo>
                  <a:lnTo>
                    <a:pt x="1035" y="33"/>
                  </a:lnTo>
                  <a:lnTo>
                    <a:pt x="1037" y="44"/>
                  </a:lnTo>
                  <a:lnTo>
                    <a:pt x="1040" y="56"/>
                  </a:lnTo>
                  <a:lnTo>
                    <a:pt x="1044" y="68"/>
                  </a:lnTo>
                  <a:lnTo>
                    <a:pt x="1047" y="81"/>
                  </a:lnTo>
                  <a:lnTo>
                    <a:pt x="1050" y="95"/>
                  </a:lnTo>
                  <a:lnTo>
                    <a:pt x="1042" y="109"/>
                  </a:lnTo>
                  <a:lnTo>
                    <a:pt x="1036" y="124"/>
                  </a:lnTo>
                  <a:lnTo>
                    <a:pt x="1029" y="138"/>
                  </a:lnTo>
                  <a:lnTo>
                    <a:pt x="1022" y="152"/>
                  </a:lnTo>
                  <a:lnTo>
                    <a:pt x="1015" y="165"/>
                  </a:lnTo>
                  <a:lnTo>
                    <a:pt x="1007" y="180"/>
                  </a:lnTo>
                  <a:lnTo>
                    <a:pt x="1001" y="194"/>
                  </a:lnTo>
                  <a:lnTo>
                    <a:pt x="993" y="208"/>
                  </a:lnTo>
                  <a:lnTo>
                    <a:pt x="978" y="226"/>
                  </a:lnTo>
                  <a:lnTo>
                    <a:pt x="963" y="245"/>
                  </a:lnTo>
                  <a:lnTo>
                    <a:pt x="947" y="266"/>
                  </a:lnTo>
                  <a:lnTo>
                    <a:pt x="930" y="285"/>
                  </a:lnTo>
                  <a:lnTo>
                    <a:pt x="913" y="306"/>
                  </a:lnTo>
                  <a:lnTo>
                    <a:pt x="896" y="327"/>
                  </a:lnTo>
                  <a:lnTo>
                    <a:pt x="878" y="348"/>
                  </a:lnTo>
                  <a:lnTo>
                    <a:pt x="861" y="369"/>
                  </a:lnTo>
                  <a:lnTo>
                    <a:pt x="850" y="387"/>
                  </a:lnTo>
                  <a:lnTo>
                    <a:pt x="840" y="404"/>
                  </a:lnTo>
                  <a:lnTo>
                    <a:pt x="828" y="423"/>
                  </a:lnTo>
                  <a:lnTo>
                    <a:pt x="817" y="441"/>
                  </a:lnTo>
                  <a:lnTo>
                    <a:pt x="806" y="458"/>
                  </a:lnTo>
                  <a:lnTo>
                    <a:pt x="793" y="476"/>
                  </a:lnTo>
                  <a:lnTo>
                    <a:pt x="780" y="493"/>
                  </a:lnTo>
                  <a:lnTo>
                    <a:pt x="766" y="511"/>
                  </a:lnTo>
                  <a:lnTo>
                    <a:pt x="760" y="529"/>
                  </a:lnTo>
                  <a:lnTo>
                    <a:pt x="752" y="546"/>
                  </a:lnTo>
                  <a:lnTo>
                    <a:pt x="745" y="564"/>
                  </a:lnTo>
                  <a:lnTo>
                    <a:pt x="738" y="583"/>
                  </a:lnTo>
                  <a:lnTo>
                    <a:pt x="731" y="600"/>
                  </a:lnTo>
                  <a:lnTo>
                    <a:pt x="723" y="618"/>
                  </a:lnTo>
                  <a:lnTo>
                    <a:pt x="717" y="635"/>
                  </a:lnTo>
                  <a:lnTo>
                    <a:pt x="710" y="653"/>
                  </a:lnTo>
                  <a:lnTo>
                    <a:pt x="702" y="664"/>
                  </a:lnTo>
                  <a:lnTo>
                    <a:pt x="696" y="674"/>
                  </a:lnTo>
                  <a:lnTo>
                    <a:pt x="688" y="685"/>
                  </a:lnTo>
                  <a:lnTo>
                    <a:pt x="680" y="697"/>
                  </a:lnTo>
                  <a:lnTo>
                    <a:pt x="672" y="708"/>
                  </a:lnTo>
                  <a:lnTo>
                    <a:pt x="663" y="721"/>
                  </a:lnTo>
                  <a:lnTo>
                    <a:pt x="654" y="734"/>
                  </a:lnTo>
                  <a:lnTo>
                    <a:pt x="643" y="748"/>
                  </a:lnTo>
                  <a:lnTo>
                    <a:pt x="636" y="751"/>
                  </a:lnTo>
                  <a:lnTo>
                    <a:pt x="630" y="756"/>
                  </a:lnTo>
                  <a:lnTo>
                    <a:pt x="622" y="762"/>
                  </a:lnTo>
                  <a:lnTo>
                    <a:pt x="614" y="767"/>
                  </a:lnTo>
                  <a:lnTo>
                    <a:pt x="606" y="775"/>
                  </a:lnTo>
                  <a:lnTo>
                    <a:pt x="596" y="781"/>
                  </a:lnTo>
                  <a:lnTo>
                    <a:pt x="587" y="787"/>
                  </a:lnTo>
                  <a:lnTo>
                    <a:pt x="577" y="795"/>
                  </a:lnTo>
                  <a:lnTo>
                    <a:pt x="538" y="805"/>
                  </a:lnTo>
                  <a:lnTo>
                    <a:pt x="497" y="816"/>
                  </a:lnTo>
                  <a:lnTo>
                    <a:pt x="457" y="827"/>
                  </a:lnTo>
                  <a:lnTo>
                    <a:pt x="415" y="837"/>
                  </a:lnTo>
                  <a:lnTo>
                    <a:pt x="373" y="848"/>
                  </a:lnTo>
                  <a:lnTo>
                    <a:pt x="331" y="859"/>
                  </a:lnTo>
                  <a:lnTo>
                    <a:pt x="289" y="869"/>
                  </a:lnTo>
                  <a:lnTo>
                    <a:pt x="246" y="880"/>
                  </a:lnTo>
                  <a:lnTo>
                    <a:pt x="236" y="880"/>
                  </a:lnTo>
                  <a:lnTo>
                    <a:pt x="225" y="880"/>
                  </a:lnTo>
                  <a:lnTo>
                    <a:pt x="213" y="880"/>
                  </a:lnTo>
                  <a:lnTo>
                    <a:pt x="203" y="880"/>
                  </a:lnTo>
                  <a:lnTo>
                    <a:pt x="191" y="880"/>
                  </a:lnTo>
                  <a:lnTo>
                    <a:pt x="178" y="880"/>
                  </a:lnTo>
                  <a:lnTo>
                    <a:pt x="165" y="880"/>
                  </a:lnTo>
                  <a:lnTo>
                    <a:pt x="152" y="88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3" name="Freeform 26">
              <a:extLst>
                <a:ext uri="{FF2B5EF4-FFF2-40B4-BE49-F238E27FC236}">
                  <a16:creationId xmlns:a16="http://schemas.microsoft.com/office/drawing/2014/main" id="{018B792F-E4A6-17F2-0C9D-A2D213914D80}"/>
                </a:ext>
              </a:extLst>
            </p:cNvPr>
            <p:cNvSpPr>
              <a:spLocks/>
            </p:cNvSpPr>
            <p:nvPr/>
          </p:nvSpPr>
          <p:spPr bwMode="auto">
            <a:xfrm>
              <a:off x="1318" y="2015"/>
              <a:ext cx="592" cy="1047"/>
            </a:xfrm>
            <a:custGeom>
              <a:avLst/>
              <a:gdLst>
                <a:gd name="T0" fmla="*/ 0 w 3216"/>
                <a:gd name="T1" fmla="*/ 0 h 5239"/>
                <a:gd name="T2" fmla="*/ 0 w 3216"/>
                <a:gd name="T3" fmla="*/ 0 h 5239"/>
                <a:gd name="T4" fmla="*/ 0 w 3216"/>
                <a:gd name="T5" fmla="*/ 0 h 5239"/>
                <a:gd name="T6" fmla="*/ 0 w 3216"/>
                <a:gd name="T7" fmla="*/ 0 h 5239"/>
                <a:gd name="T8" fmla="*/ 0 w 3216"/>
                <a:gd name="T9" fmla="*/ 0 h 5239"/>
                <a:gd name="T10" fmla="*/ 0 w 3216"/>
                <a:gd name="T11" fmla="*/ 0 h 5239"/>
                <a:gd name="T12" fmla="*/ 0 w 3216"/>
                <a:gd name="T13" fmla="*/ 0 h 5239"/>
                <a:gd name="T14" fmla="*/ 0 w 3216"/>
                <a:gd name="T15" fmla="*/ 0 h 5239"/>
                <a:gd name="T16" fmla="*/ 0 w 3216"/>
                <a:gd name="T17" fmla="*/ 0 h 5239"/>
                <a:gd name="T18" fmla="*/ 0 w 3216"/>
                <a:gd name="T19" fmla="*/ 0 h 5239"/>
                <a:gd name="T20" fmla="*/ 0 w 3216"/>
                <a:gd name="T21" fmla="*/ 0 h 5239"/>
                <a:gd name="T22" fmla="*/ 0 w 3216"/>
                <a:gd name="T23" fmla="*/ 0 h 5239"/>
                <a:gd name="T24" fmla="*/ 0 w 3216"/>
                <a:gd name="T25" fmla="*/ 0 h 5239"/>
                <a:gd name="T26" fmla="*/ 0 w 3216"/>
                <a:gd name="T27" fmla="*/ 0 h 5239"/>
                <a:gd name="T28" fmla="*/ 0 w 3216"/>
                <a:gd name="T29" fmla="*/ 0 h 5239"/>
                <a:gd name="T30" fmla="*/ 0 w 3216"/>
                <a:gd name="T31" fmla="*/ 0 h 5239"/>
                <a:gd name="T32" fmla="*/ 0 w 3216"/>
                <a:gd name="T33" fmla="*/ 0 h 5239"/>
                <a:gd name="T34" fmla="*/ 0 w 3216"/>
                <a:gd name="T35" fmla="*/ 0 h 5239"/>
                <a:gd name="T36" fmla="*/ 0 w 3216"/>
                <a:gd name="T37" fmla="*/ 0 h 5239"/>
                <a:gd name="T38" fmla="*/ 0 w 3216"/>
                <a:gd name="T39" fmla="*/ 0 h 5239"/>
                <a:gd name="T40" fmla="*/ 0 w 3216"/>
                <a:gd name="T41" fmla="*/ 0 h 5239"/>
                <a:gd name="T42" fmla="*/ 0 w 3216"/>
                <a:gd name="T43" fmla="*/ 0 h 5239"/>
                <a:gd name="T44" fmla="*/ 0 w 3216"/>
                <a:gd name="T45" fmla="*/ 0 h 5239"/>
                <a:gd name="T46" fmla="*/ 0 w 3216"/>
                <a:gd name="T47" fmla="*/ 0 h 5239"/>
                <a:gd name="T48" fmla="*/ 0 w 3216"/>
                <a:gd name="T49" fmla="*/ 0 h 5239"/>
                <a:gd name="T50" fmla="*/ 0 w 3216"/>
                <a:gd name="T51" fmla="*/ 0 h 5239"/>
                <a:gd name="T52" fmla="*/ 0 w 3216"/>
                <a:gd name="T53" fmla="*/ 0 h 5239"/>
                <a:gd name="T54" fmla="*/ 0 w 3216"/>
                <a:gd name="T55" fmla="*/ 0 h 5239"/>
                <a:gd name="T56" fmla="*/ 0 w 3216"/>
                <a:gd name="T57" fmla="*/ 0 h 5239"/>
                <a:gd name="T58" fmla="*/ 0 w 3216"/>
                <a:gd name="T59" fmla="*/ 0 h 5239"/>
                <a:gd name="T60" fmla="*/ 0 w 3216"/>
                <a:gd name="T61" fmla="*/ 0 h 5239"/>
                <a:gd name="T62" fmla="*/ 0 w 3216"/>
                <a:gd name="T63" fmla="*/ 0 h 5239"/>
                <a:gd name="T64" fmla="*/ 0 w 3216"/>
                <a:gd name="T65" fmla="*/ 0 h 5239"/>
                <a:gd name="T66" fmla="*/ 0 w 3216"/>
                <a:gd name="T67" fmla="*/ 0 h 5239"/>
                <a:gd name="T68" fmla="*/ 0 w 3216"/>
                <a:gd name="T69" fmla="*/ 0 h 5239"/>
                <a:gd name="T70" fmla="*/ 0 w 3216"/>
                <a:gd name="T71" fmla="*/ 0 h 5239"/>
                <a:gd name="T72" fmla="*/ 0 w 3216"/>
                <a:gd name="T73" fmla="*/ 0 h 5239"/>
                <a:gd name="T74" fmla="*/ 0 w 3216"/>
                <a:gd name="T75" fmla="*/ 0 h 5239"/>
                <a:gd name="T76" fmla="*/ 0 w 3216"/>
                <a:gd name="T77" fmla="*/ 0 h 5239"/>
                <a:gd name="T78" fmla="*/ 0 w 3216"/>
                <a:gd name="T79" fmla="*/ 0 h 5239"/>
                <a:gd name="T80" fmla="*/ 0 w 3216"/>
                <a:gd name="T81" fmla="*/ 0 h 5239"/>
                <a:gd name="T82" fmla="*/ 0 w 3216"/>
                <a:gd name="T83" fmla="*/ 0 h 5239"/>
                <a:gd name="T84" fmla="*/ 0 w 3216"/>
                <a:gd name="T85" fmla="*/ 0 h 5239"/>
                <a:gd name="T86" fmla="*/ 0 w 3216"/>
                <a:gd name="T87" fmla="*/ 0 h 5239"/>
                <a:gd name="T88" fmla="*/ 0 w 3216"/>
                <a:gd name="T89" fmla="*/ 0 h 5239"/>
                <a:gd name="T90" fmla="*/ 0 w 3216"/>
                <a:gd name="T91" fmla="*/ 0 h 5239"/>
                <a:gd name="T92" fmla="*/ 0 w 3216"/>
                <a:gd name="T93" fmla="*/ 0 h 5239"/>
                <a:gd name="T94" fmla="*/ 0 w 3216"/>
                <a:gd name="T95" fmla="*/ 0 h 5239"/>
                <a:gd name="T96" fmla="*/ 0 w 3216"/>
                <a:gd name="T97" fmla="*/ 0 h 5239"/>
                <a:gd name="T98" fmla="*/ 0 w 3216"/>
                <a:gd name="T99" fmla="*/ 0 h 5239"/>
                <a:gd name="T100" fmla="*/ 0 w 3216"/>
                <a:gd name="T101" fmla="*/ 0 h 5239"/>
                <a:gd name="T102" fmla="*/ 0 w 3216"/>
                <a:gd name="T103" fmla="*/ 0 h 5239"/>
                <a:gd name="T104" fmla="*/ 0 w 3216"/>
                <a:gd name="T105" fmla="*/ 0 h 5239"/>
                <a:gd name="T106" fmla="*/ 0 w 3216"/>
                <a:gd name="T107" fmla="*/ 0 h 5239"/>
                <a:gd name="T108" fmla="*/ 0 w 3216"/>
                <a:gd name="T109" fmla="*/ 0 h 5239"/>
                <a:gd name="T110" fmla="*/ 0 w 3216"/>
                <a:gd name="T111" fmla="*/ 0 h 5239"/>
                <a:gd name="T112" fmla="*/ 0 w 3216"/>
                <a:gd name="T113" fmla="*/ 0 h 5239"/>
                <a:gd name="T114" fmla="*/ 0 w 3216"/>
                <a:gd name="T115" fmla="*/ 0 h 5239"/>
                <a:gd name="T116" fmla="*/ 0 w 3216"/>
                <a:gd name="T117" fmla="*/ 0 h 5239"/>
                <a:gd name="T118" fmla="*/ 0 w 3216"/>
                <a:gd name="T119" fmla="*/ 0 h 5239"/>
                <a:gd name="T120" fmla="*/ 0 w 3216"/>
                <a:gd name="T121" fmla="*/ 0 h 5239"/>
                <a:gd name="T122" fmla="*/ 0 w 3216"/>
                <a:gd name="T123" fmla="*/ 0 h 52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16"/>
                <a:gd name="T187" fmla="*/ 0 h 5239"/>
                <a:gd name="T188" fmla="*/ 3216 w 3216"/>
                <a:gd name="T189" fmla="*/ 5239 h 52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16" h="5239">
                  <a:moveTo>
                    <a:pt x="2469" y="5239"/>
                  </a:moveTo>
                  <a:lnTo>
                    <a:pt x="2447" y="5179"/>
                  </a:lnTo>
                  <a:lnTo>
                    <a:pt x="2424" y="5118"/>
                  </a:lnTo>
                  <a:lnTo>
                    <a:pt x="2402" y="5058"/>
                  </a:lnTo>
                  <a:lnTo>
                    <a:pt x="2377" y="4998"/>
                  </a:lnTo>
                  <a:lnTo>
                    <a:pt x="2354" y="4938"/>
                  </a:lnTo>
                  <a:lnTo>
                    <a:pt x="2329" y="4877"/>
                  </a:lnTo>
                  <a:lnTo>
                    <a:pt x="2305" y="4817"/>
                  </a:lnTo>
                  <a:lnTo>
                    <a:pt x="2279" y="4757"/>
                  </a:lnTo>
                  <a:lnTo>
                    <a:pt x="2248" y="4693"/>
                  </a:lnTo>
                  <a:lnTo>
                    <a:pt x="2216" y="4629"/>
                  </a:lnTo>
                  <a:lnTo>
                    <a:pt x="2184" y="4565"/>
                  </a:lnTo>
                  <a:lnTo>
                    <a:pt x="2152" y="4501"/>
                  </a:lnTo>
                  <a:lnTo>
                    <a:pt x="2120" y="4436"/>
                  </a:lnTo>
                  <a:lnTo>
                    <a:pt x="2088" y="4369"/>
                  </a:lnTo>
                  <a:lnTo>
                    <a:pt x="2056" y="4303"/>
                  </a:lnTo>
                  <a:lnTo>
                    <a:pt x="2024" y="4237"/>
                  </a:lnTo>
                  <a:lnTo>
                    <a:pt x="2010" y="4198"/>
                  </a:lnTo>
                  <a:lnTo>
                    <a:pt x="1996" y="4159"/>
                  </a:lnTo>
                  <a:lnTo>
                    <a:pt x="1982" y="4120"/>
                  </a:lnTo>
                  <a:lnTo>
                    <a:pt x="1968" y="4080"/>
                  </a:lnTo>
                  <a:lnTo>
                    <a:pt x="1954" y="4042"/>
                  </a:lnTo>
                  <a:lnTo>
                    <a:pt x="1939" y="4002"/>
                  </a:lnTo>
                  <a:lnTo>
                    <a:pt x="1925" y="3964"/>
                  </a:lnTo>
                  <a:lnTo>
                    <a:pt x="1911" y="3925"/>
                  </a:lnTo>
                  <a:lnTo>
                    <a:pt x="1904" y="3911"/>
                  </a:lnTo>
                  <a:lnTo>
                    <a:pt x="1896" y="3896"/>
                  </a:lnTo>
                  <a:lnTo>
                    <a:pt x="1889" y="3882"/>
                  </a:lnTo>
                  <a:lnTo>
                    <a:pt x="1881" y="3867"/>
                  </a:lnTo>
                  <a:lnTo>
                    <a:pt x="1873" y="3851"/>
                  </a:lnTo>
                  <a:lnTo>
                    <a:pt x="1864" y="3836"/>
                  </a:lnTo>
                  <a:lnTo>
                    <a:pt x="1855" y="3819"/>
                  </a:lnTo>
                  <a:lnTo>
                    <a:pt x="1845" y="3802"/>
                  </a:lnTo>
                  <a:lnTo>
                    <a:pt x="1827" y="3759"/>
                  </a:lnTo>
                  <a:lnTo>
                    <a:pt x="1809" y="3716"/>
                  </a:lnTo>
                  <a:lnTo>
                    <a:pt x="1792" y="3671"/>
                  </a:lnTo>
                  <a:lnTo>
                    <a:pt x="1773" y="3626"/>
                  </a:lnTo>
                  <a:lnTo>
                    <a:pt x="1756" y="3580"/>
                  </a:lnTo>
                  <a:lnTo>
                    <a:pt x="1738" y="3534"/>
                  </a:lnTo>
                  <a:lnTo>
                    <a:pt x="1720" y="3488"/>
                  </a:lnTo>
                  <a:lnTo>
                    <a:pt x="1703" y="3442"/>
                  </a:lnTo>
                  <a:lnTo>
                    <a:pt x="1703" y="3432"/>
                  </a:lnTo>
                  <a:lnTo>
                    <a:pt x="1703" y="3421"/>
                  </a:lnTo>
                  <a:lnTo>
                    <a:pt x="1703" y="3410"/>
                  </a:lnTo>
                  <a:lnTo>
                    <a:pt x="1703" y="3399"/>
                  </a:lnTo>
                  <a:lnTo>
                    <a:pt x="1703" y="3387"/>
                  </a:lnTo>
                  <a:lnTo>
                    <a:pt x="1703" y="3375"/>
                  </a:lnTo>
                  <a:lnTo>
                    <a:pt x="1703" y="3361"/>
                  </a:lnTo>
                  <a:lnTo>
                    <a:pt x="1703" y="3348"/>
                  </a:lnTo>
                  <a:lnTo>
                    <a:pt x="1699" y="3341"/>
                  </a:lnTo>
                  <a:lnTo>
                    <a:pt x="1696" y="3334"/>
                  </a:lnTo>
                  <a:lnTo>
                    <a:pt x="1692" y="3326"/>
                  </a:lnTo>
                  <a:lnTo>
                    <a:pt x="1688" y="3319"/>
                  </a:lnTo>
                  <a:lnTo>
                    <a:pt x="1685" y="3310"/>
                  </a:lnTo>
                  <a:lnTo>
                    <a:pt x="1682" y="3302"/>
                  </a:lnTo>
                  <a:lnTo>
                    <a:pt x="1677" y="3292"/>
                  </a:lnTo>
                  <a:lnTo>
                    <a:pt x="1674" y="3281"/>
                  </a:lnTo>
                  <a:lnTo>
                    <a:pt x="1671" y="3278"/>
                  </a:lnTo>
                  <a:lnTo>
                    <a:pt x="1667" y="3275"/>
                  </a:lnTo>
                  <a:lnTo>
                    <a:pt x="1664" y="3271"/>
                  </a:lnTo>
                  <a:lnTo>
                    <a:pt x="1659" y="3268"/>
                  </a:lnTo>
                  <a:lnTo>
                    <a:pt x="1654" y="3264"/>
                  </a:lnTo>
                  <a:lnTo>
                    <a:pt x="1649" y="3260"/>
                  </a:lnTo>
                  <a:lnTo>
                    <a:pt x="1643" y="3257"/>
                  </a:lnTo>
                  <a:lnTo>
                    <a:pt x="1637" y="3254"/>
                  </a:lnTo>
                  <a:lnTo>
                    <a:pt x="1629" y="3231"/>
                  </a:lnTo>
                  <a:lnTo>
                    <a:pt x="1622" y="3209"/>
                  </a:lnTo>
                  <a:lnTo>
                    <a:pt x="1616" y="3186"/>
                  </a:lnTo>
                  <a:lnTo>
                    <a:pt x="1608" y="3162"/>
                  </a:lnTo>
                  <a:lnTo>
                    <a:pt x="1601" y="3138"/>
                  </a:lnTo>
                  <a:lnTo>
                    <a:pt x="1594" y="3114"/>
                  </a:lnTo>
                  <a:lnTo>
                    <a:pt x="1587" y="3089"/>
                  </a:lnTo>
                  <a:lnTo>
                    <a:pt x="1580" y="3064"/>
                  </a:lnTo>
                  <a:lnTo>
                    <a:pt x="1576" y="3057"/>
                  </a:lnTo>
                  <a:lnTo>
                    <a:pt x="1573" y="3050"/>
                  </a:lnTo>
                  <a:lnTo>
                    <a:pt x="1569" y="3042"/>
                  </a:lnTo>
                  <a:lnTo>
                    <a:pt x="1564" y="3035"/>
                  </a:lnTo>
                  <a:lnTo>
                    <a:pt x="1560" y="3026"/>
                  </a:lnTo>
                  <a:lnTo>
                    <a:pt x="1555" y="3018"/>
                  </a:lnTo>
                  <a:lnTo>
                    <a:pt x="1548" y="3008"/>
                  </a:lnTo>
                  <a:lnTo>
                    <a:pt x="1542" y="2998"/>
                  </a:lnTo>
                  <a:lnTo>
                    <a:pt x="1531" y="2930"/>
                  </a:lnTo>
                  <a:lnTo>
                    <a:pt x="1521" y="2863"/>
                  </a:lnTo>
                  <a:lnTo>
                    <a:pt x="1510" y="2795"/>
                  </a:lnTo>
                  <a:lnTo>
                    <a:pt x="1498" y="2728"/>
                  </a:lnTo>
                  <a:lnTo>
                    <a:pt x="1486" y="2658"/>
                  </a:lnTo>
                  <a:lnTo>
                    <a:pt x="1474" y="2590"/>
                  </a:lnTo>
                  <a:lnTo>
                    <a:pt x="1461" y="2520"/>
                  </a:lnTo>
                  <a:lnTo>
                    <a:pt x="1447" y="2449"/>
                  </a:lnTo>
                  <a:lnTo>
                    <a:pt x="1444" y="2368"/>
                  </a:lnTo>
                  <a:lnTo>
                    <a:pt x="1441" y="2286"/>
                  </a:lnTo>
                  <a:lnTo>
                    <a:pt x="1436" y="2205"/>
                  </a:lnTo>
                  <a:lnTo>
                    <a:pt x="1433" y="2123"/>
                  </a:lnTo>
                  <a:lnTo>
                    <a:pt x="1430" y="2042"/>
                  </a:lnTo>
                  <a:lnTo>
                    <a:pt x="1426" y="1961"/>
                  </a:lnTo>
                  <a:lnTo>
                    <a:pt x="1422" y="1879"/>
                  </a:lnTo>
                  <a:lnTo>
                    <a:pt x="1419" y="1798"/>
                  </a:lnTo>
                  <a:lnTo>
                    <a:pt x="1422" y="1769"/>
                  </a:lnTo>
                  <a:lnTo>
                    <a:pt x="1426" y="1740"/>
                  </a:lnTo>
                  <a:lnTo>
                    <a:pt x="1430" y="1711"/>
                  </a:lnTo>
                  <a:lnTo>
                    <a:pt x="1433" y="1682"/>
                  </a:lnTo>
                  <a:lnTo>
                    <a:pt x="1436" y="1653"/>
                  </a:lnTo>
                  <a:lnTo>
                    <a:pt x="1441" y="1623"/>
                  </a:lnTo>
                  <a:lnTo>
                    <a:pt x="1444" y="1593"/>
                  </a:lnTo>
                  <a:lnTo>
                    <a:pt x="1447" y="1561"/>
                  </a:lnTo>
                  <a:lnTo>
                    <a:pt x="1451" y="1547"/>
                  </a:lnTo>
                  <a:lnTo>
                    <a:pt x="1454" y="1532"/>
                  </a:lnTo>
                  <a:lnTo>
                    <a:pt x="1459" y="1518"/>
                  </a:lnTo>
                  <a:lnTo>
                    <a:pt x="1463" y="1504"/>
                  </a:lnTo>
                  <a:lnTo>
                    <a:pt x="1467" y="1489"/>
                  </a:lnTo>
                  <a:lnTo>
                    <a:pt x="1473" y="1476"/>
                  </a:lnTo>
                  <a:lnTo>
                    <a:pt x="1479" y="1462"/>
                  </a:lnTo>
                  <a:lnTo>
                    <a:pt x="1485" y="1448"/>
                  </a:lnTo>
                  <a:lnTo>
                    <a:pt x="1490" y="1444"/>
                  </a:lnTo>
                  <a:lnTo>
                    <a:pt x="1494" y="1438"/>
                  </a:lnTo>
                  <a:lnTo>
                    <a:pt x="1499" y="1433"/>
                  </a:lnTo>
                  <a:lnTo>
                    <a:pt x="1506" y="1428"/>
                  </a:lnTo>
                  <a:lnTo>
                    <a:pt x="1512" y="1421"/>
                  </a:lnTo>
                  <a:lnTo>
                    <a:pt x="1518" y="1414"/>
                  </a:lnTo>
                  <a:lnTo>
                    <a:pt x="1526" y="1407"/>
                  </a:lnTo>
                  <a:lnTo>
                    <a:pt x="1532" y="1400"/>
                  </a:lnTo>
                  <a:lnTo>
                    <a:pt x="1532" y="1383"/>
                  </a:lnTo>
                  <a:lnTo>
                    <a:pt x="1532" y="1365"/>
                  </a:lnTo>
                  <a:lnTo>
                    <a:pt x="1532" y="1346"/>
                  </a:lnTo>
                  <a:lnTo>
                    <a:pt x="1532" y="1329"/>
                  </a:lnTo>
                  <a:lnTo>
                    <a:pt x="1532" y="1311"/>
                  </a:lnTo>
                  <a:lnTo>
                    <a:pt x="1532" y="1294"/>
                  </a:lnTo>
                  <a:lnTo>
                    <a:pt x="1532" y="1276"/>
                  </a:lnTo>
                  <a:lnTo>
                    <a:pt x="1532" y="1258"/>
                  </a:lnTo>
                  <a:lnTo>
                    <a:pt x="1540" y="1233"/>
                  </a:lnTo>
                  <a:lnTo>
                    <a:pt x="1546" y="1209"/>
                  </a:lnTo>
                  <a:lnTo>
                    <a:pt x="1554" y="1183"/>
                  </a:lnTo>
                  <a:lnTo>
                    <a:pt x="1561" y="1158"/>
                  </a:lnTo>
                  <a:lnTo>
                    <a:pt x="1568" y="1132"/>
                  </a:lnTo>
                  <a:lnTo>
                    <a:pt x="1575" y="1105"/>
                  </a:lnTo>
                  <a:lnTo>
                    <a:pt x="1582" y="1079"/>
                  </a:lnTo>
                  <a:lnTo>
                    <a:pt x="1589" y="1050"/>
                  </a:lnTo>
                  <a:lnTo>
                    <a:pt x="1611" y="989"/>
                  </a:lnTo>
                  <a:lnTo>
                    <a:pt x="1634" y="928"/>
                  </a:lnTo>
                  <a:lnTo>
                    <a:pt x="1656" y="866"/>
                  </a:lnTo>
                  <a:lnTo>
                    <a:pt x="1681" y="804"/>
                  </a:lnTo>
                  <a:lnTo>
                    <a:pt x="1704" y="741"/>
                  </a:lnTo>
                  <a:lnTo>
                    <a:pt x="1729" y="677"/>
                  </a:lnTo>
                  <a:lnTo>
                    <a:pt x="1753" y="613"/>
                  </a:lnTo>
                  <a:lnTo>
                    <a:pt x="1779" y="549"/>
                  </a:lnTo>
                  <a:lnTo>
                    <a:pt x="1789" y="530"/>
                  </a:lnTo>
                  <a:lnTo>
                    <a:pt x="1800" y="512"/>
                  </a:lnTo>
                  <a:lnTo>
                    <a:pt x="1811" y="492"/>
                  </a:lnTo>
                  <a:lnTo>
                    <a:pt x="1823" y="472"/>
                  </a:lnTo>
                  <a:lnTo>
                    <a:pt x="1834" y="452"/>
                  </a:lnTo>
                  <a:lnTo>
                    <a:pt x="1846" y="431"/>
                  </a:lnTo>
                  <a:lnTo>
                    <a:pt x="1859" y="410"/>
                  </a:lnTo>
                  <a:lnTo>
                    <a:pt x="1873" y="389"/>
                  </a:lnTo>
                  <a:lnTo>
                    <a:pt x="1873" y="385"/>
                  </a:lnTo>
                  <a:lnTo>
                    <a:pt x="1872" y="381"/>
                  </a:lnTo>
                  <a:lnTo>
                    <a:pt x="1869" y="378"/>
                  </a:lnTo>
                  <a:lnTo>
                    <a:pt x="1867" y="374"/>
                  </a:lnTo>
                  <a:lnTo>
                    <a:pt x="1864" y="370"/>
                  </a:lnTo>
                  <a:lnTo>
                    <a:pt x="1861" y="367"/>
                  </a:lnTo>
                  <a:lnTo>
                    <a:pt x="1858" y="364"/>
                  </a:lnTo>
                  <a:lnTo>
                    <a:pt x="1855" y="360"/>
                  </a:lnTo>
                  <a:lnTo>
                    <a:pt x="1846" y="367"/>
                  </a:lnTo>
                  <a:lnTo>
                    <a:pt x="1839" y="376"/>
                  </a:lnTo>
                  <a:lnTo>
                    <a:pt x="1829" y="384"/>
                  </a:lnTo>
                  <a:lnTo>
                    <a:pt x="1819" y="394"/>
                  </a:lnTo>
                  <a:lnTo>
                    <a:pt x="1810" y="405"/>
                  </a:lnTo>
                  <a:lnTo>
                    <a:pt x="1799" y="414"/>
                  </a:lnTo>
                  <a:lnTo>
                    <a:pt x="1789" y="425"/>
                  </a:lnTo>
                  <a:lnTo>
                    <a:pt x="1779" y="436"/>
                  </a:lnTo>
                  <a:lnTo>
                    <a:pt x="1750" y="518"/>
                  </a:lnTo>
                  <a:lnTo>
                    <a:pt x="1720" y="599"/>
                  </a:lnTo>
                  <a:lnTo>
                    <a:pt x="1690" y="680"/>
                  </a:lnTo>
                  <a:lnTo>
                    <a:pt x="1659" y="762"/>
                  </a:lnTo>
                  <a:lnTo>
                    <a:pt x="1627" y="843"/>
                  </a:lnTo>
                  <a:lnTo>
                    <a:pt x="1596" y="925"/>
                  </a:lnTo>
                  <a:lnTo>
                    <a:pt x="1564" y="1006"/>
                  </a:lnTo>
                  <a:lnTo>
                    <a:pt x="1532" y="1088"/>
                  </a:lnTo>
                  <a:lnTo>
                    <a:pt x="1518" y="1134"/>
                  </a:lnTo>
                  <a:lnTo>
                    <a:pt x="1505" y="1180"/>
                  </a:lnTo>
                  <a:lnTo>
                    <a:pt x="1490" y="1227"/>
                  </a:lnTo>
                  <a:lnTo>
                    <a:pt x="1476" y="1274"/>
                  </a:lnTo>
                  <a:lnTo>
                    <a:pt x="1462" y="1321"/>
                  </a:lnTo>
                  <a:lnTo>
                    <a:pt x="1447" y="1369"/>
                  </a:lnTo>
                  <a:lnTo>
                    <a:pt x="1433" y="1417"/>
                  </a:lnTo>
                  <a:lnTo>
                    <a:pt x="1419" y="1466"/>
                  </a:lnTo>
                  <a:lnTo>
                    <a:pt x="1401" y="1488"/>
                  </a:lnTo>
                  <a:lnTo>
                    <a:pt x="1382" y="1511"/>
                  </a:lnTo>
                  <a:lnTo>
                    <a:pt x="1363" y="1533"/>
                  </a:lnTo>
                  <a:lnTo>
                    <a:pt x="1342" y="1558"/>
                  </a:lnTo>
                  <a:lnTo>
                    <a:pt x="1321" y="1581"/>
                  </a:lnTo>
                  <a:lnTo>
                    <a:pt x="1301" y="1606"/>
                  </a:lnTo>
                  <a:lnTo>
                    <a:pt x="1279" y="1630"/>
                  </a:lnTo>
                  <a:lnTo>
                    <a:pt x="1258" y="1656"/>
                  </a:lnTo>
                  <a:lnTo>
                    <a:pt x="1258" y="1659"/>
                  </a:lnTo>
                  <a:lnTo>
                    <a:pt x="1258" y="1662"/>
                  </a:lnTo>
                  <a:lnTo>
                    <a:pt x="1258" y="1666"/>
                  </a:lnTo>
                  <a:lnTo>
                    <a:pt x="1257" y="1671"/>
                  </a:lnTo>
                  <a:lnTo>
                    <a:pt x="1256" y="1675"/>
                  </a:lnTo>
                  <a:lnTo>
                    <a:pt x="1254" y="1680"/>
                  </a:lnTo>
                  <a:lnTo>
                    <a:pt x="1252" y="1687"/>
                  </a:lnTo>
                  <a:lnTo>
                    <a:pt x="1248" y="1693"/>
                  </a:lnTo>
                  <a:lnTo>
                    <a:pt x="1238" y="1707"/>
                  </a:lnTo>
                  <a:lnTo>
                    <a:pt x="1227" y="1722"/>
                  </a:lnTo>
                  <a:lnTo>
                    <a:pt x="1216" y="1736"/>
                  </a:lnTo>
                  <a:lnTo>
                    <a:pt x="1205" y="1751"/>
                  </a:lnTo>
                  <a:lnTo>
                    <a:pt x="1193" y="1767"/>
                  </a:lnTo>
                  <a:lnTo>
                    <a:pt x="1181" y="1783"/>
                  </a:lnTo>
                  <a:lnTo>
                    <a:pt x="1168" y="1799"/>
                  </a:lnTo>
                  <a:lnTo>
                    <a:pt x="1155" y="1816"/>
                  </a:lnTo>
                  <a:lnTo>
                    <a:pt x="1150" y="1820"/>
                  </a:lnTo>
                  <a:lnTo>
                    <a:pt x="1147" y="1823"/>
                  </a:lnTo>
                  <a:lnTo>
                    <a:pt x="1143" y="1826"/>
                  </a:lnTo>
                  <a:lnTo>
                    <a:pt x="1139" y="1831"/>
                  </a:lnTo>
                  <a:lnTo>
                    <a:pt x="1134" y="1834"/>
                  </a:lnTo>
                  <a:lnTo>
                    <a:pt x="1129" y="1837"/>
                  </a:lnTo>
                  <a:lnTo>
                    <a:pt x="1123" y="1841"/>
                  </a:lnTo>
                  <a:lnTo>
                    <a:pt x="1116" y="1845"/>
                  </a:lnTo>
                  <a:lnTo>
                    <a:pt x="1116" y="1848"/>
                  </a:lnTo>
                  <a:lnTo>
                    <a:pt x="1116" y="1852"/>
                  </a:lnTo>
                  <a:lnTo>
                    <a:pt x="1116" y="1855"/>
                  </a:lnTo>
                  <a:lnTo>
                    <a:pt x="1115" y="1860"/>
                  </a:lnTo>
                  <a:lnTo>
                    <a:pt x="1114" y="1865"/>
                  </a:lnTo>
                  <a:lnTo>
                    <a:pt x="1112" y="1870"/>
                  </a:lnTo>
                  <a:lnTo>
                    <a:pt x="1110" y="1876"/>
                  </a:lnTo>
                  <a:lnTo>
                    <a:pt x="1107" y="1882"/>
                  </a:lnTo>
                  <a:lnTo>
                    <a:pt x="1075" y="1911"/>
                  </a:lnTo>
                  <a:lnTo>
                    <a:pt x="1043" y="1941"/>
                  </a:lnTo>
                  <a:lnTo>
                    <a:pt x="1011" y="1970"/>
                  </a:lnTo>
                  <a:lnTo>
                    <a:pt x="980" y="2001"/>
                  </a:lnTo>
                  <a:lnTo>
                    <a:pt x="948" y="2033"/>
                  </a:lnTo>
                  <a:lnTo>
                    <a:pt x="916" y="2064"/>
                  </a:lnTo>
                  <a:lnTo>
                    <a:pt x="884" y="2096"/>
                  </a:lnTo>
                  <a:lnTo>
                    <a:pt x="852" y="2128"/>
                  </a:lnTo>
                  <a:lnTo>
                    <a:pt x="848" y="2133"/>
                  </a:lnTo>
                  <a:lnTo>
                    <a:pt x="844" y="2137"/>
                  </a:lnTo>
                  <a:lnTo>
                    <a:pt x="841" y="2142"/>
                  </a:lnTo>
                  <a:lnTo>
                    <a:pt x="838" y="2149"/>
                  </a:lnTo>
                  <a:lnTo>
                    <a:pt x="833" y="2155"/>
                  </a:lnTo>
                  <a:lnTo>
                    <a:pt x="830" y="2161"/>
                  </a:lnTo>
                  <a:lnTo>
                    <a:pt x="827" y="2169"/>
                  </a:lnTo>
                  <a:lnTo>
                    <a:pt x="823" y="2175"/>
                  </a:lnTo>
                  <a:lnTo>
                    <a:pt x="823" y="2180"/>
                  </a:lnTo>
                  <a:lnTo>
                    <a:pt x="823" y="2183"/>
                  </a:lnTo>
                  <a:lnTo>
                    <a:pt x="824" y="2187"/>
                  </a:lnTo>
                  <a:lnTo>
                    <a:pt x="824" y="2191"/>
                  </a:lnTo>
                  <a:lnTo>
                    <a:pt x="826" y="2196"/>
                  </a:lnTo>
                  <a:lnTo>
                    <a:pt x="827" y="2201"/>
                  </a:lnTo>
                  <a:lnTo>
                    <a:pt x="829" y="2206"/>
                  </a:lnTo>
                  <a:lnTo>
                    <a:pt x="832" y="2214"/>
                  </a:lnTo>
                  <a:lnTo>
                    <a:pt x="847" y="2217"/>
                  </a:lnTo>
                  <a:lnTo>
                    <a:pt x="861" y="2220"/>
                  </a:lnTo>
                  <a:lnTo>
                    <a:pt x="876" y="2224"/>
                  </a:lnTo>
                  <a:lnTo>
                    <a:pt x="891" y="2229"/>
                  </a:lnTo>
                  <a:lnTo>
                    <a:pt x="906" y="2233"/>
                  </a:lnTo>
                  <a:lnTo>
                    <a:pt x="922" y="2238"/>
                  </a:lnTo>
                  <a:lnTo>
                    <a:pt x="938" y="2245"/>
                  </a:lnTo>
                  <a:lnTo>
                    <a:pt x="955" y="2251"/>
                  </a:lnTo>
                  <a:lnTo>
                    <a:pt x="956" y="2254"/>
                  </a:lnTo>
                  <a:lnTo>
                    <a:pt x="957" y="2258"/>
                  </a:lnTo>
                  <a:lnTo>
                    <a:pt x="959" y="2262"/>
                  </a:lnTo>
                  <a:lnTo>
                    <a:pt x="961" y="2265"/>
                  </a:lnTo>
                  <a:lnTo>
                    <a:pt x="965" y="2269"/>
                  </a:lnTo>
                  <a:lnTo>
                    <a:pt x="968" y="2272"/>
                  </a:lnTo>
                  <a:lnTo>
                    <a:pt x="971" y="2276"/>
                  </a:lnTo>
                  <a:lnTo>
                    <a:pt x="974" y="2280"/>
                  </a:lnTo>
                  <a:lnTo>
                    <a:pt x="959" y="2308"/>
                  </a:lnTo>
                  <a:lnTo>
                    <a:pt x="944" y="2336"/>
                  </a:lnTo>
                  <a:lnTo>
                    <a:pt x="928" y="2365"/>
                  </a:lnTo>
                  <a:lnTo>
                    <a:pt x="911" y="2394"/>
                  </a:lnTo>
                  <a:lnTo>
                    <a:pt x="894" y="2424"/>
                  </a:lnTo>
                  <a:lnTo>
                    <a:pt x="877" y="2454"/>
                  </a:lnTo>
                  <a:lnTo>
                    <a:pt x="860" y="2485"/>
                  </a:lnTo>
                  <a:lnTo>
                    <a:pt x="842" y="2516"/>
                  </a:lnTo>
                  <a:lnTo>
                    <a:pt x="839" y="2527"/>
                  </a:lnTo>
                  <a:lnTo>
                    <a:pt x="834" y="2539"/>
                  </a:lnTo>
                  <a:lnTo>
                    <a:pt x="831" y="2552"/>
                  </a:lnTo>
                  <a:lnTo>
                    <a:pt x="828" y="2565"/>
                  </a:lnTo>
                  <a:lnTo>
                    <a:pt x="824" y="2577"/>
                  </a:lnTo>
                  <a:lnTo>
                    <a:pt x="821" y="2591"/>
                  </a:lnTo>
                  <a:lnTo>
                    <a:pt x="817" y="2606"/>
                  </a:lnTo>
                  <a:lnTo>
                    <a:pt x="814" y="2620"/>
                  </a:lnTo>
                  <a:lnTo>
                    <a:pt x="834" y="2620"/>
                  </a:lnTo>
                  <a:lnTo>
                    <a:pt x="856" y="2620"/>
                  </a:lnTo>
                  <a:lnTo>
                    <a:pt x="877" y="2619"/>
                  </a:lnTo>
                  <a:lnTo>
                    <a:pt x="899" y="2619"/>
                  </a:lnTo>
                  <a:lnTo>
                    <a:pt x="920" y="2618"/>
                  </a:lnTo>
                  <a:lnTo>
                    <a:pt x="941" y="2616"/>
                  </a:lnTo>
                  <a:lnTo>
                    <a:pt x="963" y="2614"/>
                  </a:lnTo>
                  <a:lnTo>
                    <a:pt x="984" y="2610"/>
                  </a:lnTo>
                  <a:lnTo>
                    <a:pt x="991" y="2632"/>
                  </a:lnTo>
                  <a:lnTo>
                    <a:pt x="998" y="2653"/>
                  </a:lnTo>
                  <a:lnTo>
                    <a:pt x="1005" y="2674"/>
                  </a:lnTo>
                  <a:lnTo>
                    <a:pt x="1013" y="2697"/>
                  </a:lnTo>
                  <a:lnTo>
                    <a:pt x="1019" y="2719"/>
                  </a:lnTo>
                  <a:lnTo>
                    <a:pt x="1027" y="2742"/>
                  </a:lnTo>
                  <a:lnTo>
                    <a:pt x="1034" y="2766"/>
                  </a:lnTo>
                  <a:lnTo>
                    <a:pt x="1040" y="2790"/>
                  </a:lnTo>
                  <a:lnTo>
                    <a:pt x="1063" y="2818"/>
                  </a:lnTo>
                  <a:lnTo>
                    <a:pt x="1085" y="2847"/>
                  </a:lnTo>
                  <a:lnTo>
                    <a:pt x="1108" y="2875"/>
                  </a:lnTo>
                  <a:lnTo>
                    <a:pt x="1132" y="2904"/>
                  </a:lnTo>
                  <a:lnTo>
                    <a:pt x="1156" y="2932"/>
                  </a:lnTo>
                  <a:lnTo>
                    <a:pt x="1180" y="2960"/>
                  </a:lnTo>
                  <a:lnTo>
                    <a:pt x="1205" y="2989"/>
                  </a:lnTo>
                  <a:lnTo>
                    <a:pt x="1230" y="3017"/>
                  </a:lnTo>
                  <a:lnTo>
                    <a:pt x="1261" y="3041"/>
                  </a:lnTo>
                  <a:lnTo>
                    <a:pt x="1293" y="3067"/>
                  </a:lnTo>
                  <a:lnTo>
                    <a:pt x="1325" y="3092"/>
                  </a:lnTo>
                  <a:lnTo>
                    <a:pt x="1357" y="3116"/>
                  </a:lnTo>
                  <a:lnTo>
                    <a:pt x="1389" y="3142"/>
                  </a:lnTo>
                  <a:lnTo>
                    <a:pt x="1421" y="3166"/>
                  </a:lnTo>
                  <a:lnTo>
                    <a:pt x="1453" y="3191"/>
                  </a:lnTo>
                  <a:lnTo>
                    <a:pt x="1485" y="3215"/>
                  </a:lnTo>
                  <a:lnTo>
                    <a:pt x="1485" y="3220"/>
                  </a:lnTo>
                  <a:lnTo>
                    <a:pt x="1485" y="3223"/>
                  </a:lnTo>
                  <a:lnTo>
                    <a:pt x="1485" y="3227"/>
                  </a:lnTo>
                  <a:lnTo>
                    <a:pt x="1486" y="3231"/>
                  </a:lnTo>
                  <a:lnTo>
                    <a:pt x="1487" y="3236"/>
                  </a:lnTo>
                  <a:lnTo>
                    <a:pt x="1490" y="3241"/>
                  </a:lnTo>
                  <a:lnTo>
                    <a:pt x="1492" y="3247"/>
                  </a:lnTo>
                  <a:lnTo>
                    <a:pt x="1495" y="3254"/>
                  </a:lnTo>
                  <a:lnTo>
                    <a:pt x="1501" y="3260"/>
                  </a:lnTo>
                  <a:lnTo>
                    <a:pt x="1509" y="3268"/>
                  </a:lnTo>
                  <a:lnTo>
                    <a:pt x="1516" y="3275"/>
                  </a:lnTo>
                  <a:lnTo>
                    <a:pt x="1524" y="3281"/>
                  </a:lnTo>
                  <a:lnTo>
                    <a:pt x="1532" y="3289"/>
                  </a:lnTo>
                  <a:lnTo>
                    <a:pt x="1541" y="3296"/>
                  </a:lnTo>
                  <a:lnTo>
                    <a:pt x="1550" y="3303"/>
                  </a:lnTo>
                  <a:lnTo>
                    <a:pt x="1561" y="3310"/>
                  </a:lnTo>
                  <a:lnTo>
                    <a:pt x="1564" y="3321"/>
                  </a:lnTo>
                  <a:lnTo>
                    <a:pt x="1568" y="3332"/>
                  </a:lnTo>
                  <a:lnTo>
                    <a:pt x="1572" y="3342"/>
                  </a:lnTo>
                  <a:lnTo>
                    <a:pt x="1575" y="3353"/>
                  </a:lnTo>
                  <a:lnTo>
                    <a:pt x="1578" y="3364"/>
                  </a:lnTo>
                  <a:lnTo>
                    <a:pt x="1582" y="3374"/>
                  </a:lnTo>
                  <a:lnTo>
                    <a:pt x="1586" y="3385"/>
                  </a:lnTo>
                  <a:lnTo>
                    <a:pt x="1589" y="3396"/>
                  </a:lnTo>
                  <a:lnTo>
                    <a:pt x="1593" y="3402"/>
                  </a:lnTo>
                  <a:lnTo>
                    <a:pt x="1596" y="3409"/>
                  </a:lnTo>
                  <a:lnTo>
                    <a:pt x="1601" y="3417"/>
                  </a:lnTo>
                  <a:lnTo>
                    <a:pt x="1605" y="3423"/>
                  </a:lnTo>
                  <a:lnTo>
                    <a:pt x="1609" y="3431"/>
                  </a:lnTo>
                  <a:lnTo>
                    <a:pt x="1614" y="3438"/>
                  </a:lnTo>
                  <a:lnTo>
                    <a:pt x="1621" y="3445"/>
                  </a:lnTo>
                  <a:lnTo>
                    <a:pt x="1627" y="3452"/>
                  </a:lnTo>
                  <a:lnTo>
                    <a:pt x="1638" y="3481"/>
                  </a:lnTo>
                  <a:lnTo>
                    <a:pt x="1649" y="3509"/>
                  </a:lnTo>
                  <a:lnTo>
                    <a:pt x="1659" y="3537"/>
                  </a:lnTo>
                  <a:lnTo>
                    <a:pt x="1671" y="3566"/>
                  </a:lnTo>
                  <a:lnTo>
                    <a:pt x="1683" y="3596"/>
                  </a:lnTo>
                  <a:lnTo>
                    <a:pt x="1694" y="3626"/>
                  </a:lnTo>
                  <a:lnTo>
                    <a:pt x="1708" y="3657"/>
                  </a:lnTo>
                  <a:lnTo>
                    <a:pt x="1721" y="3688"/>
                  </a:lnTo>
                  <a:lnTo>
                    <a:pt x="1721" y="3695"/>
                  </a:lnTo>
                  <a:lnTo>
                    <a:pt x="1722" y="3703"/>
                  </a:lnTo>
                  <a:lnTo>
                    <a:pt x="1722" y="3710"/>
                  </a:lnTo>
                  <a:lnTo>
                    <a:pt x="1723" y="3718"/>
                  </a:lnTo>
                  <a:lnTo>
                    <a:pt x="1724" y="3726"/>
                  </a:lnTo>
                  <a:lnTo>
                    <a:pt x="1725" y="3735"/>
                  </a:lnTo>
                  <a:lnTo>
                    <a:pt x="1728" y="3744"/>
                  </a:lnTo>
                  <a:lnTo>
                    <a:pt x="1731" y="3755"/>
                  </a:lnTo>
                  <a:lnTo>
                    <a:pt x="1746" y="3790"/>
                  </a:lnTo>
                  <a:lnTo>
                    <a:pt x="1761" y="3825"/>
                  </a:lnTo>
                  <a:lnTo>
                    <a:pt x="1777" y="3861"/>
                  </a:lnTo>
                  <a:lnTo>
                    <a:pt x="1794" y="3897"/>
                  </a:lnTo>
                  <a:lnTo>
                    <a:pt x="1811" y="3932"/>
                  </a:lnTo>
                  <a:lnTo>
                    <a:pt x="1828" y="3967"/>
                  </a:lnTo>
                  <a:lnTo>
                    <a:pt x="1846" y="4002"/>
                  </a:lnTo>
                  <a:lnTo>
                    <a:pt x="1863" y="4038"/>
                  </a:lnTo>
                  <a:lnTo>
                    <a:pt x="1878" y="4085"/>
                  </a:lnTo>
                  <a:lnTo>
                    <a:pt x="1892" y="4130"/>
                  </a:lnTo>
                  <a:lnTo>
                    <a:pt x="1907" y="4177"/>
                  </a:lnTo>
                  <a:lnTo>
                    <a:pt x="1922" y="4223"/>
                  </a:lnTo>
                  <a:lnTo>
                    <a:pt x="1937" y="4271"/>
                  </a:lnTo>
                  <a:lnTo>
                    <a:pt x="1953" y="4319"/>
                  </a:lnTo>
                  <a:lnTo>
                    <a:pt x="1969" y="4367"/>
                  </a:lnTo>
                  <a:lnTo>
                    <a:pt x="1987" y="4416"/>
                  </a:lnTo>
                  <a:lnTo>
                    <a:pt x="1983" y="4420"/>
                  </a:lnTo>
                  <a:lnTo>
                    <a:pt x="1977" y="4424"/>
                  </a:lnTo>
                  <a:lnTo>
                    <a:pt x="1972" y="4427"/>
                  </a:lnTo>
                  <a:lnTo>
                    <a:pt x="1967" y="4430"/>
                  </a:lnTo>
                  <a:lnTo>
                    <a:pt x="1960" y="4434"/>
                  </a:lnTo>
                  <a:lnTo>
                    <a:pt x="1954" y="4438"/>
                  </a:lnTo>
                  <a:lnTo>
                    <a:pt x="1946" y="4441"/>
                  </a:lnTo>
                  <a:lnTo>
                    <a:pt x="1939" y="4445"/>
                  </a:lnTo>
                  <a:lnTo>
                    <a:pt x="1936" y="4452"/>
                  </a:lnTo>
                  <a:lnTo>
                    <a:pt x="1932" y="4459"/>
                  </a:lnTo>
                  <a:lnTo>
                    <a:pt x="1928" y="4466"/>
                  </a:lnTo>
                  <a:lnTo>
                    <a:pt x="1925" y="4474"/>
                  </a:lnTo>
                  <a:lnTo>
                    <a:pt x="1922" y="4482"/>
                  </a:lnTo>
                  <a:lnTo>
                    <a:pt x="1917" y="4491"/>
                  </a:lnTo>
                  <a:lnTo>
                    <a:pt x="1914" y="4501"/>
                  </a:lnTo>
                  <a:lnTo>
                    <a:pt x="1911" y="4511"/>
                  </a:lnTo>
                  <a:lnTo>
                    <a:pt x="1882" y="4525"/>
                  </a:lnTo>
                  <a:lnTo>
                    <a:pt x="1855" y="4539"/>
                  </a:lnTo>
                  <a:lnTo>
                    <a:pt x="1826" y="4554"/>
                  </a:lnTo>
                  <a:lnTo>
                    <a:pt x="1797" y="4569"/>
                  </a:lnTo>
                  <a:lnTo>
                    <a:pt x="1769" y="4584"/>
                  </a:lnTo>
                  <a:lnTo>
                    <a:pt x="1740" y="4600"/>
                  </a:lnTo>
                  <a:lnTo>
                    <a:pt x="1713" y="4617"/>
                  </a:lnTo>
                  <a:lnTo>
                    <a:pt x="1684" y="4634"/>
                  </a:lnTo>
                  <a:lnTo>
                    <a:pt x="1666" y="4641"/>
                  </a:lnTo>
                  <a:lnTo>
                    <a:pt x="1649" y="4648"/>
                  </a:lnTo>
                  <a:lnTo>
                    <a:pt x="1630" y="4655"/>
                  </a:lnTo>
                  <a:lnTo>
                    <a:pt x="1613" y="4663"/>
                  </a:lnTo>
                  <a:lnTo>
                    <a:pt x="1595" y="4669"/>
                  </a:lnTo>
                  <a:lnTo>
                    <a:pt x="1577" y="4677"/>
                  </a:lnTo>
                  <a:lnTo>
                    <a:pt x="1560" y="4684"/>
                  </a:lnTo>
                  <a:lnTo>
                    <a:pt x="1542" y="4690"/>
                  </a:lnTo>
                  <a:lnTo>
                    <a:pt x="1521" y="4690"/>
                  </a:lnTo>
                  <a:lnTo>
                    <a:pt x="1498" y="4690"/>
                  </a:lnTo>
                  <a:lnTo>
                    <a:pt x="1475" y="4690"/>
                  </a:lnTo>
                  <a:lnTo>
                    <a:pt x="1451" y="4690"/>
                  </a:lnTo>
                  <a:lnTo>
                    <a:pt x="1427" y="4690"/>
                  </a:lnTo>
                  <a:lnTo>
                    <a:pt x="1402" y="4690"/>
                  </a:lnTo>
                  <a:lnTo>
                    <a:pt x="1378" y="4690"/>
                  </a:lnTo>
                  <a:lnTo>
                    <a:pt x="1353" y="4690"/>
                  </a:lnTo>
                  <a:lnTo>
                    <a:pt x="1342" y="4686"/>
                  </a:lnTo>
                  <a:lnTo>
                    <a:pt x="1332" y="4682"/>
                  </a:lnTo>
                  <a:lnTo>
                    <a:pt x="1321" y="4677"/>
                  </a:lnTo>
                  <a:lnTo>
                    <a:pt x="1310" y="4670"/>
                  </a:lnTo>
                  <a:lnTo>
                    <a:pt x="1300" y="4664"/>
                  </a:lnTo>
                  <a:lnTo>
                    <a:pt x="1289" y="4657"/>
                  </a:lnTo>
                  <a:lnTo>
                    <a:pt x="1278" y="4650"/>
                  </a:lnTo>
                  <a:lnTo>
                    <a:pt x="1268" y="4644"/>
                  </a:lnTo>
                  <a:lnTo>
                    <a:pt x="1254" y="4615"/>
                  </a:lnTo>
                  <a:lnTo>
                    <a:pt x="1239" y="4587"/>
                  </a:lnTo>
                  <a:lnTo>
                    <a:pt x="1225" y="4558"/>
                  </a:lnTo>
                  <a:lnTo>
                    <a:pt x="1210" y="4529"/>
                  </a:lnTo>
                  <a:lnTo>
                    <a:pt x="1194" y="4502"/>
                  </a:lnTo>
                  <a:lnTo>
                    <a:pt x="1178" y="4473"/>
                  </a:lnTo>
                  <a:lnTo>
                    <a:pt x="1162" y="4445"/>
                  </a:lnTo>
                  <a:lnTo>
                    <a:pt x="1145" y="4416"/>
                  </a:lnTo>
                  <a:lnTo>
                    <a:pt x="1130" y="4384"/>
                  </a:lnTo>
                  <a:lnTo>
                    <a:pt x="1116" y="4351"/>
                  </a:lnTo>
                  <a:lnTo>
                    <a:pt x="1101" y="4317"/>
                  </a:lnTo>
                  <a:lnTo>
                    <a:pt x="1086" y="4283"/>
                  </a:lnTo>
                  <a:lnTo>
                    <a:pt x="1071" y="4248"/>
                  </a:lnTo>
                  <a:lnTo>
                    <a:pt x="1055" y="4213"/>
                  </a:lnTo>
                  <a:lnTo>
                    <a:pt x="1039" y="4177"/>
                  </a:lnTo>
                  <a:lnTo>
                    <a:pt x="1022" y="4142"/>
                  </a:lnTo>
                  <a:lnTo>
                    <a:pt x="1007" y="4117"/>
                  </a:lnTo>
                  <a:lnTo>
                    <a:pt x="991" y="4091"/>
                  </a:lnTo>
                  <a:lnTo>
                    <a:pt x="975" y="4064"/>
                  </a:lnTo>
                  <a:lnTo>
                    <a:pt x="959" y="4037"/>
                  </a:lnTo>
                  <a:lnTo>
                    <a:pt x="942" y="4009"/>
                  </a:lnTo>
                  <a:lnTo>
                    <a:pt x="924" y="3981"/>
                  </a:lnTo>
                  <a:lnTo>
                    <a:pt x="907" y="3953"/>
                  </a:lnTo>
                  <a:lnTo>
                    <a:pt x="889" y="3925"/>
                  </a:lnTo>
                  <a:lnTo>
                    <a:pt x="875" y="3889"/>
                  </a:lnTo>
                  <a:lnTo>
                    <a:pt x="861" y="3852"/>
                  </a:lnTo>
                  <a:lnTo>
                    <a:pt x="846" y="3815"/>
                  </a:lnTo>
                  <a:lnTo>
                    <a:pt x="831" y="3777"/>
                  </a:lnTo>
                  <a:lnTo>
                    <a:pt x="816" y="3739"/>
                  </a:lnTo>
                  <a:lnTo>
                    <a:pt x="800" y="3700"/>
                  </a:lnTo>
                  <a:lnTo>
                    <a:pt x="783" y="3661"/>
                  </a:lnTo>
                  <a:lnTo>
                    <a:pt x="766" y="3622"/>
                  </a:lnTo>
                  <a:lnTo>
                    <a:pt x="752" y="3591"/>
                  </a:lnTo>
                  <a:lnTo>
                    <a:pt x="737" y="3559"/>
                  </a:lnTo>
                  <a:lnTo>
                    <a:pt x="724" y="3527"/>
                  </a:lnTo>
                  <a:lnTo>
                    <a:pt x="709" y="3495"/>
                  </a:lnTo>
                  <a:lnTo>
                    <a:pt x="694" y="3463"/>
                  </a:lnTo>
                  <a:lnTo>
                    <a:pt x="678" y="3431"/>
                  </a:lnTo>
                  <a:lnTo>
                    <a:pt x="661" y="3399"/>
                  </a:lnTo>
                  <a:lnTo>
                    <a:pt x="643" y="3367"/>
                  </a:lnTo>
                  <a:lnTo>
                    <a:pt x="629" y="3345"/>
                  </a:lnTo>
                  <a:lnTo>
                    <a:pt x="614" y="3324"/>
                  </a:lnTo>
                  <a:lnTo>
                    <a:pt x="598" y="3303"/>
                  </a:lnTo>
                  <a:lnTo>
                    <a:pt x="581" y="3280"/>
                  </a:lnTo>
                  <a:lnTo>
                    <a:pt x="563" y="3258"/>
                  </a:lnTo>
                  <a:lnTo>
                    <a:pt x="546" y="3236"/>
                  </a:lnTo>
                  <a:lnTo>
                    <a:pt x="528" y="3212"/>
                  </a:lnTo>
                  <a:lnTo>
                    <a:pt x="511" y="3188"/>
                  </a:lnTo>
                  <a:lnTo>
                    <a:pt x="497" y="3159"/>
                  </a:lnTo>
                  <a:lnTo>
                    <a:pt x="482" y="3130"/>
                  </a:lnTo>
                  <a:lnTo>
                    <a:pt x="467" y="3102"/>
                  </a:lnTo>
                  <a:lnTo>
                    <a:pt x="454" y="3073"/>
                  </a:lnTo>
                  <a:lnTo>
                    <a:pt x="438" y="3046"/>
                  </a:lnTo>
                  <a:lnTo>
                    <a:pt x="422" y="3017"/>
                  </a:lnTo>
                  <a:lnTo>
                    <a:pt x="406" y="2989"/>
                  </a:lnTo>
                  <a:lnTo>
                    <a:pt x="388" y="2960"/>
                  </a:lnTo>
                  <a:lnTo>
                    <a:pt x="374" y="2942"/>
                  </a:lnTo>
                  <a:lnTo>
                    <a:pt x="360" y="2923"/>
                  </a:lnTo>
                  <a:lnTo>
                    <a:pt x="345" y="2904"/>
                  </a:lnTo>
                  <a:lnTo>
                    <a:pt x="330" y="2884"/>
                  </a:lnTo>
                  <a:lnTo>
                    <a:pt x="315" y="2863"/>
                  </a:lnTo>
                  <a:lnTo>
                    <a:pt x="299" y="2842"/>
                  </a:lnTo>
                  <a:lnTo>
                    <a:pt x="283" y="2821"/>
                  </a:lnTo>
                  <a:lnTo>
                    <a:pt x="265" y="2799"/>
                  </a:lnTo>
                  <a:lnTo>
                    <a:pt x="262" y="2796"/>
                  </a:lnTo>
                  <a:lnTo>
                    <a:pt x="258" y="2793"/>
                  </a:lnTo>
                  <a:lnTo>
                    <a:pt x="254" y="2789"/>
                  </a:lnTo>
                  <a:lnTo>
                    <a:pt x="250" y="2785"/>
                  </a:lnTo>
                  <a:lnTo>
                    <a:pt x="246" y="2782"/>
                  </a:lnTo>
                  <a:lnTo>
                    <a:pt x="240" y="2778"/>
                  </a:lnTo>
                  <a:lnTo>
                    <a:pt x="234" y="2775"/>
                  </a:lnTo>
                  <a:lnTo>
                    <a:pt x="227" y="2772"/>
                  </a:lnTo>
                  <a:lnTo>
                    <a:pt x="202" y="2732"/>
                  </a:lnTo>
                  <a:lnTo>
                    <a:pt x="176" y="2693"/>
                  </a:lnTo>
                  <a:lnTo>
                    <a:pt x="149" y="2654"/>
                  </a:lnTo>
                  <a:lnTo>
                    <a:pt x="122" y="2614"/>
                  </a:lnTo>
                  <a:lnTo>
                    <a:pt x="94" y="2574"/>
                  </a:lnTo>
                  <a:lnTo>
                    <a:pt x="66" y="2534"/>
                  </a:lnTo>
                  <a:lnTo>
                    <a:pt x="39" y="2492"/>
                  </a:lnTo>
                  <a:lnTo>
                    <a:pt x="10" y="2449"/>
                  </a:lnTo>
                  <a:lnTo>
                    <a:pt x="10" y="2428"/>
                  </a:lnTo>
                  <a:lnTo>
                    <a:pt x="10" y="2407"/>
                  </a:lnTo>
                  <a:lnTo>
                    <a:pt x="10" y="2385"/>
                  </a:lnTo>
                  <a:lnTo>
                    <a:pt x="9" y="2363"/>
                  </a:lnTo>
                  <a:lnTo>
                    <a:pt x="8" y="2341"/>
                  </a:lnTo>
                  <a:lnTo>
                    <a:pt x="5" y="2318"/>
                  </a:lnTo>
                  <a:lnTo>
                    <a:pt x="3" y="2295"/>
                  </a:lnTo>
                  <a:lnTo>
                    <a:pt x="0" y="2270"/>
                  </a:lnTo>
                  <a:lnTo>
                    <a:pt x="14" y="2209"/>
                  </a:lnTo>
                  <a:lnTo>
                    <a:pt x="29" y="2150"/>
                  </a:lnTo>
                  <a:lnTo>
                    <a:pt x="43" y="2089"/>
                  </a:lnTo>
                  <a:lnTo>
                    <a:pt x="58" y="2029"/>
                  </a:lnTo>
                  <a:lnTo>
                    <a:pt x="74" y="1968"/>
                  </a:lnTo>
                  <a:lnTo>
                    <a:pt x="90" y="1909"/>
                  </a:lnTo>
                  <a:lnTo>
                    <a:pt x="106" y="1848"/>
                  </a:lnTo>
                  <a:lnTo>
                    <a:pt x="123" y="1788"/>
                  </a:lnTo>
                  <a:lnTo>
                    <a:pt x="152" y="1742"/>
                  </a:lnTo>
                  <a:lnTo>
                    <a:pt x="180" y="1695"/>
                  </a:lnTo>
                  <a:lnTo>
                    <a:pt x="208" y="1649"/>
                  </a:lnTo>
                  <a:lnTo>
                    <a:pt x="237" y="1604"/>
                  </a:lnTo>
                  <a:lnTo>
                    <a:pt x="265" y="1558"/>
                  </a:lnTo>
                  <a:lnTo>
                    <a:pt x="294" y="1511"/>
                  </a:lnTo>
                  <a:lnTo>
                    <a:pt x="322" y="1465"/>
                  </a:lnTo>
                  <a:lnTo>
                    <a:pt x="350" y="1419"/>
                  </a:lnTo>
                  <a:lnTo>
                    <a:pt x="350" y="1416"/>
                  </a:lnTo>
                  <a:lnTo>
                    <a:pt x="350" y="1412"/>
                  </a:lnTo>
                  <a:lnTo>
                    <a:pt x="351" y="1408"/>
                  </a:lnTo>
                  <a:lnTo>
                    <a:pt x="351" y="1404"/>
                  </a:lnTo>
                  <a:lnTo>
                    <a:pt x="352" y="1399"/>
                  </a:lnTo>
                  <a:lnTo>
                    <a:pt x="354" y="1393"/>
                  </a:lnTo>
                  <a:lnTo>
                    <a:pt x="356" y="1388"/>
                  </a:lnTo>
                  <a:lnTo>
                    <a:pt x="360" y="1382"/>
                  </a:lnTo>
                  <a:lnTo>
                    <a:pt x="392" y="1342"/>
                  </a:lnTo>
                  <a:lnTo>
                    <a:pt x="424" y="1302"/>
                  </a:lnTo>
                  <a:lnTo>
                    <a:pt x="456" y="1261"/>
                  </a:lnTo>
                  <a:lnTo>
                    <a:pt x="488" y="1220"/>
                  </a:lnTo>
                  <a:lnTo>
                    <a:pt x="520" y="1178"/>
                  </a:lnTo>
                  <a:lnTo>
                    <a:pt x="551" y="1135"/>
                  </a:lnTo>
                  <a:lnTo>
                    <a:pt x="583" y="1093"/>
                  </a:lnTo>
                  <a:lnTo>
                    <a:pt x="615" y="1050"/>
                  </a:lnTo>
                  <a:lnTo>
                    <a:pt x="643" y="1025"/>
                  </a:lnTo>
                  <a:lnTo>
                    <a:pt x="673" y="999"/>
                  </a:lnTo>
                  <a:lnTo>
                    <a:pt x="703" y="972"/>
                  </a:lnTo>
                  <a:lnTo>
                    <a:pt x="734" y="945"/>
                  </a:lnTo>
                  <a:lnTo>
                    <a:pt x="765" y="918"/>
                  </a:lnTo>
                  <a:lnTo>
                    <a:pt x="797" y="889"/>
                  </a:lnTo>
                  <a:lnTo>
                    <a:pt x="829" y="861"/>
                  </a:lnTo>
                  <a:lnTo>
                    <a:pt x="861" y="832"/>
                  </a:lnTo>
                  <a:lnTo>
                    <a:pt x="886" y="826"/>
                  </a:lnTo>
                  <a:lnTo>
                    <a:pt x="910" y="818"/>
                  </a:lnTo>
                  <a:lnTo>
                    <a:pt x="936" y="812"/>
                  </a:lnTo>
                  <a:lnTo>
                    <a:pt x="961" y="805"/>
                  </a:lnTo>
                  <a:lnTo>
                    <a:pt x="987" y="797"/>
                  </a:lnTo>
                  <a:lnTo>
                    <a:pt x="1014" y="791"/>
                  </a:lnTo>
                  <a:lnTo>
                    <a:pt x="1041" y="783"/>
                  </a:lnTo>
                  <a:lnTo>
                    <a:pt x="1069" y="776"/>
                  </a:lnTo>
                  <a:lnTo>
                    <a:pt x="1104" y="762"/>
                  </a:lnTo>
                  <a:lnTo>
                    <a:pt x="1140" y="748"/>
                  </a:lnTo>
                  <a:lnTo>
                    <a:pt x="1176" y="733"/>
                  </a:lnTo>
                  <a:lnTo>
                    <a:pt x="1211" y="718"/>
                  </a:lnTo>
                  <a:lnTo>
                    <a:pt x="1246" y="703"/>
                  </a:lnTo>
                  <a:lnTo>
                    <a:pt x="1282" y="687"/>
                  </a:lnTo>
                  <a:lnTo>
                    <a:pt x="1317" y="670"/>
                  </a:lnTo>
                  <a:lnTo>
                    <a:pt x="1353" y="653"/>
                  </a:lnTo>
                  <a:lnTo>
                    <a:pt x="1370" y="642"/>
                  </a:lnTo>
                  <a:lnTo>
                    <a:pt x="1388" y="632"/>
                  </a:lnTo>
                  <a:lnTo>
                    <a:pt x="1406" y="621"/>
                  </a:lnTo>
                  <a:lnTo>
                    <a:pt x="1423" y="609"/>
                  </a:lnTo>
                  <a:lnTo>
                    <a:pt x="1442" y="598"/>
                  </a:lnTo>
                  <a:lnTo>
                    <a:pt x="1459" y="585"/>
                  </a:lnTo>
                  <a:lnTo>
                    <a:pt x="1477" y="572"/>
                  </a:lnTo>
                  <a:lnTo>
                    <a:pt x="1495" y="558"/>
                  </a:lnTo>
                  <a:lnTo>
                    <a:pt x="1501" y="552"/>
                  </a:lnTo>
                  <a:lnTo>
                    <a:pt x="1509" y="544"/>
                  </a:lnTo>
                  <a:lnTo>
                    <a:pt x="1516" y="537"/>
                  </a:lnTo>
                  <a:lnTo>
                    <a:pt x="1523" y="529"/>
                  </a:lnTo>
                  <a:lnTo>
                    <a:pt x="1530" y="521"/>
                  </a:lnTo>
                  <a:lnTo>
                    <a:pt x="1538" y="512"/>
                  </a:lnTo>
                  <a:lnTo>
                    <a:pt x="1544" y="503"/>
                  </a:lnTo>
                  <a:lnTo>
                    <a:pt x="1552" y="492"/>
                  </a:lnTo>
                  <a:lnTo>
                    <a:pt x="1556" y="489"/>
                  </a:lnTo>
                  <a:lnTo>
                    <a:pt x="1560" y="486"/>
                  </a:lnTo>
                  <a:lnTo>
                    <a:pt x="1565" y="481"/>
                  </a:lnTo>
                  <a:lnTo>
                    <a:pt x="1572" y="478"/>
                  </a:lnTo>
                  <a:lnTo>
                    <a:pt x="1578" y="475"/>
                  </a:lnTo>
                  <a:lnTo>
                    <a:pt x="1585" y="471"/>
                  </a:lnTo>
                  <a:lnTo>
                    <a:pt x="1592" y="468"/>
                  </a:lnTo>
                  <a:lnTo>
                    <a:pt x="1598" y="464"/>
                  </a:lnTo>
                  <a:lnTo>
                    <a:pt x="1606" y="454"/>
                  </a:lnTo>
                  <a:lnTo>
                    <a:pt x="1613" y="443"/>
                  </a:lnTo>
                  <a:lnTo>
                    <a:pt x="1621" y="432"/>
                  </a:lnTo>
                  <a:lnTo>
                    <a:pt x="1628" y="422"/>
                  </a:lnTo>
                  <a:lnTo>
                    <a:pt x="1637" y="411"/>
                  </a:lnTo>
                  <a:lnTo>
                    <a:pt x="1645" y="400"/>
                  </a:lnTo>
                  <a:lnTo>
                    <a:pt x="1655" y="390"/>
                  </a:lnTo>
                  <a:lnTo>
                    <a:pt x="1665" y="379"/>
                  </a:lnTo>
                  <a:lnTo>
                    <a:pt x="1686" y="361"/>
                  </a:lnTo>
                  <a:lnTo>
                    <a:pt x="1707" y="344"/>
                  </a:lnTo>
                  <a:lnTo>
                    <a:pt x="1729" y="326"/>
                  </a:lnTo>
                  <a:lnTo>
                    <a:pt x="1750" y="308"/>
                  </a:lnTo>
                  <a:lnTo>
                    <a:pt x="1771" y="290"/>
                  </a:lnTo>
                  <a:lnTo>
                    <a:pt x="1793" y="272"/>
                  </a:lnTo>
                  <a:lnTo>
                    <a:pt x="1814" y="255"/>
                  </a:lnTo>
                  <a:lnTo>
                    <a:pt x="1835" y="237"/>
                  </a:lnTo>
                  <a:lnTo>
                    <a:pt x="1881" y="216"/>
                  </a:lnTo>
                  <a:lnTo>
                    <a:pt x="1927" y="193"/>
                  </a:lnTo>
                  <a:lnTo>
                    <a:pt x="1974" y="170"/>
                  </a:lnTo>
                  <a:lnTo>
                    <a:pt x="2021" y="146"/>
                  </a:lnTo>
                  <a:lnTo>
                    <a:pt x="2068" y="122"/>
                  </a:lnTo>
                  <a:lnTo>
                    <a:pt x="2116" y="97"/>
                  </a:lnTo>
                  <a:lnTo>
                    <a:pt x="2164" y="73"/>
                  </a:lnTo>
                  <a:lnTo>
                    <a:pt x="2213" y="48"/>
                  </a:lnTo>
                  <a:lnTo>
                    <a:pt x="2249" y="44"/>
                  </a:lnTo>
                  <a:lnTo>
                    <a:pt x="2286" y="40"/>
                  </a:lnTo>
                  <a:lnTo>
                    <a:pt x="2323" y="33"/>
                  </a:lnTo>
                  <a:lnTo>
                    <a:pt x="2361" y="28"/>
                  </a:lnTo>
                  <a:lnTo>
                    <a:pt x="2400" y="22"/>
                  </a:lnTo>
                  <a:lnTo>
                    <a:pt x="2438" y="15"/>
                  </a:lnTo>
                  <a:lnTo>
                    <a:pt x="2477" y="8"/>
                  </a:lnTo>
                  <a:lnTo>
                    <a:pt x="2516" y="0"/>
                  </a:lnTo>
                  <a:lnTo>
                    <a:pt x="2520" y="5"/>
                  </a:lnTo>
                  <a:lnTo>
                    <a:pt x="2525" y="8"/>
                  </a:lnTo>
                  <a:lnTo>
                    <a:pt x="2530" y="11"/>
                  </a:lnTo>
                  <a:lnTo>
                    <a:pt x="2536" y="15"/>
                  </a:lnTo>
                  <a:lnTo>
                    <a:pt x="2543" y="18"/>
                  </a:lnTo>
                  <a:lnTo>
                    <a:pt x="2549" y="22"/>
                  </a:lnTo>
                  <a:lnTo>
                    <a:pt x="2557" y="26"/>
                  </a:lnTo>
                  <a:lnTo>
                    <a:pt x="2563" y="29"/>
                  </a:lnTo>
                  <a:lnTo>
                    <a:pt x="2563" y="47"/>
                  </a:lnTo>
                  <a:lnTo>
                    <a:pt x="2564" y="66"/>
                  </a:lnTo>
                  <a:lnTo>
                    <a:pt x="2564" y="86"/>
                  </a:lnTo>
                  <a:lnTo>
                    <a:pt x="2564" y="106"/>
                  </a:lnTo>
                  <a:lnTo>
                    <a:pt x="2566" y="126"/>
                  </a:lnTo>
                  <a:lnTo>
                    <a:pt x="2567" y="148"/>
                  </a:lnTo>
                  <a:lnTo>
                    <a:pt x="2569" y="169"/>
                  </a:lnTo>
                  <a:lnTo>
                    <a:pt x="2573" y="190"/>
                  </a:lnTo>
                  <a:lnTo>
                    <a:pt x="2568" y="253"/>
                  </a:lnTo>
                  <a:lnTo>
                    <a:pt x="2564" y="317"/>
                  </a:lnTo>
                  <a:lnTo>
                    <a:pt x="2559" y="382"/>
                  </a:lnTo>
                  <a:lnTo>
                    <a:pt x="2552" y="446"/>
                  </a:lnTo>
                  <a:lnTo>
                    <a:pt x="2546" y="511"/>
                  </a:lnTo>
                  <a:lnTo>
                    <a:pt x="2540" y="576"/>
                  </a:lnTo>
                  <a:lnTo>
                    <a:pt x="2533" y="642"/>
                  </a:lnTo>
                  <a:lnTo>
                    <a:pt x="2526" y="710"/>
                  </a:lnTo>
                  <a:lnTo>
                    <a:pt x="2494" y="848"/>
                  </a:lnTo>
                  <a:lnTo>
                    <a:pt x="2462" y="986"/>
                  </a:lnTo>
                  <a:lnTo>
                    <a:pt x="2430" y="1125"/>
                  </a:lnTo>
                  <a:lnTo>
                    <a:pt x="2398" y="1263"/>
                  </a:lnTo>
                  <a:lnTo>
                    <a:pt x="2366" y="1401"/>
                  </a:lnTo>
                  <a:lnTo>
                    <a:pt x="2334" y="1540"/>
                  </a:lnTo>
                  <a:lnTo>
                    <a:pt x="2302" y="1678"/>
                  </a:lnTo>
                  <a:lnTo>
                    <a:pt x="2271" y="1816"/>
                  </a:lnTo>
                  <a:lnTo>
                    <a:pt x="2263" y="1863"/>
                  </a:lnTo>
                  <a:lnTo>
                    <a:pt x="2256" y="1909"/>
                  </a:lnTo>
                  <a:lnTo>
                    <a:pt x="2248" y="1954"/>
                  </a:lnTo>
                  <a:lnTo>
                    <a:pt x="2241" y="2001"/>
                  </a:lnTo>
                  <a:lnTo>
                    <a:pt x="2232" y="2049"/>
                  </a:lnTo>
                  <a:lnTo>
                    <a:pt x="2224" y="2096"/>
                  </a:lnTo>
                  <a:lnTo>
                    <a:pt x="2214" y="2145"/>
                  </a:lnTo>
                  <a:lnTo>
                    <a:pt x="2205" y="2194"/>
                  </a:lnTo>
                  <a:lnTo>
                    <a:pt x="2205" y="2216"/>
                  </a:lnTo>
                  <a:lnTo>
                    <a:pt x="2206" y="2237"/>
                  </a:lnTo>
                  <a:lnTo>
                    <a:pt x="2208" y="2258"/>
                  </a:lnTo>
                  <a:lnTo>
                    <a:pt x="2210" y="2280"/>
                  </a:lnTo>
                  <a:lnTo>
                    <a:pt x="2213" y="2301"/>
                  </a:lnTo>
                  <a:lnTo>
                    <a:pt x="2216" y="2322"/>
                  </a:lnTo>
                  <a:lnTo>
                    <a:pt x="2219" y="2344"/>
                  </a:lnTo>
                  <a:lnTo>
                    <a:pt x="2223" y="2364"/>
                  </a:lnTo>
                  <a:lnTo>
                    <a:pt x="2227" y="2368"/>
                  </a:lnTo>
                  <a:lnTo>
                    <a:pt x="2231" y="2372"/>
                  </a:lnTo>
                  <a:lnTo>
                    <a:pt x="2237" y="2376"/>
                  </a:lnTo>
                  <a:lnTo>
                    <a:pt x="2243" y="2380"/>
                  </a:lnTo>
                  <a:lnTo>
                    <a:pt x="2249" y="2384"/>
                  </a:lnTo>
                  <a:lnTo>
                    <a:pt x="2256" y="2390"/>
                  </a:lnTo>
                  <a:lnTo>
                    <a:pt x="2263" y="2396"/>
                  </a:lnTo>
                  <a:lnTo>
                    <a:pt x="2271" y="2402"/>
                  </a:lnTo>
                  <a:lnTo>
                    <a:pt x="2285" y="2407"/>
                  </a:lnTo>
                  <a:lnTo>
                    <a:pt x="2301" y="2411"/>
                  </a:lnTo>
                  <a:lnTo>
                    <a:pt x="2317" y="2416"/>
                  </a:lnTo>
                  <a:lnTo>
                    <a:pt x="2333" y="2423"/>
                  </a:lnTo>
                  <a:lnTo>
                    <a:pt x="2350" y="2429"/>
                  </a:lnTo>
                  <a:lnTo>
                    <a:pt x="2368" y="2436"/>
                  </a:lnTo>
                  <a:lnTo>
                    <a:pt x="2385" y="2443"/>
                  </a:lnTo>
                  <a:lnTo>
                    <a:pt x="2403" y="2449"/>
                  </a:lnTo>
                  <a:lnTo>
                    <a:pt x="2403" y="2457"/>
                  </a:lnTo>
                  <a:lnTo>
                    <a:pt x="2403" y="2464"/>
                  </a:lnTo>
                  <a:lnTo>
                    <a:pt x="2403" y="2471"/>
                  </a:lnTo>
                  <a:lnTo>
                    <a:pt x="2404" y="2478"/>
                  </a:lnTo>
                  <a:lnTo>
                    <a:pt x="2405" y="2486"/>
                  </a:lnTo>
                  <a:lnTo>
                    <a:pt x="2406" y="2492"/>
                  </a:lnTo>
                  <a:lnTo>
                    <a:pt x="2409" y="2500"/>
                  </a:lnTo>
                  <a:lnTo>
                    <a:pt x="2413" y="2506"/>
                  </a:lnTo>
                  <a:lnTo>
                    <a:pt x="2405" y="2517"/>
                  </a:lnTo>
                  <a:lnTo>
                    <a:pt x="2398" y="2527"/>
                  </a:lnTo>
                  <a:lnTo>
                    <a:pt x="2390" y="2538"/>
                  </a:lnTo>
                  <a:lnTo>
                    <a:pt x="2383" y="2549"/>
                  </a:lnTo>
                  <a:lnTo>
                    <a:pt x="2374" y="2559"/>
                  </a:lnTo>
                  <a:lnTo>
                    <a:pt x="2366" y="2570"/>
                  </a:lnTo>
                  <a:lnTo>
                    <a:pt x="2356" y="2581"/>
                  </a:lnTo>
                  <a:lnTo>
                    <a:pt x="2346" y="2591"/>
                  </a:lnTo>
                  <a:lnTo>
                    <a:pt x="2345" y="2603"/>
                  </a:lnTo>
                  <a:lnTo>
                    <a:pt x="2345" y="2615"/>
                  </a:lnTo>
                  <a:lnTo>
                    <a:pt x="2345" y="2626"/>
                  </a:lnTo>
                  <a:lnTo>
                    <a:pt x="2344" y="2640"/>
                  </a:lnTo>
                  <a:lnTo>
                    <a:pt x="2343" y="2653"/>
                  </a:lnTo>
                  <a:lnTo>
                    <a:pt x="2342" y="2667"/>
                  </a:lnTo>
                  <a:lnTo>
                    <a:pt x="2340" y="2681"/>
                  </a:lnTo>
                  <a:lnTo>
                    <a:pt x="2337" y="2696"/>
                  </a:lnTo>
                  <a:lnTo>
                    <a:pt x="2351" y="2699"/>
                  </a:lnTo>
                  <a:lnTo>
                    <a:pt x="2365" y="2704"/>
                  </a:lnTo>
                  <a:lnTo>
                    <a:pt x="2380" y="2710"/>
                  </a:lnTo>
                  <a:lnTo>
                    <a:pt x="2393" y="2716"/>
                  </a:lnTo>
                  <a:lnTo>
                    <a:pt x="2407" y="2722"/>
                  </a:lnTo>
                  <a:lnTo>
                    <a:pt x="2421" y="2729"/>
                  </a:lnTo>
                  <a:lnTo>
                    <a:pt x="2436" y="2735"/>
                  </a:lnTo>
                  <a:lnTo>
                    <a:pt x="2450" y="2743"/>
                  </a:lnTo>
                  <a:lnTo>
                    <a:pt x="2439" y="2757"/>
                  </a:lnTo>
                  <a:lnTo>
                    <a:pt x="2429" y="2772"/>
                  </a:lnTo>
                  <a:lnTo>
                    <a:pt x="2418" y="2785"/>
                  </a:lnTo>
                  <a:lnTo>
                    <a:pt x="2407" y="2799"/>
                  </a:lnTo>
                  <a:lnTo>
                    <a:pt x="2397" y="2814"/>
                  </a:lnTo>
                  <a:lnTo>
                    <a:pt x="2386" y="2828"/>
                  </a:lnTo>
                  <a:lnTo>
                    <a:pt x="2375" y="2842"/>
                  </a:lnTo>
                  <a:lnTo>
                    <a:pt x="2365" y="2856"/>
                  </a:lnTo>
                  <a:lnTo>
                    <a:pt x="2365" y="2866"/>
                  </a:lnTo>
                  <a:lnTo>
                    <a:pt x="2365" y="2878"/>
                  </a:lnTo>
                  <a:lnTo>
                    <a:pt x="2365" y="2889"/>
                  </a:lnTo>
                  <a:lnTo>
                    <a:pt x="2365" y="2900"/>
                  </a:lnTo>
                  <a:lnTo>
                    <a:pt x="2365" y="2911"/>
                  </a:lnTo>
                  <a:lnTo>
                    <a:pt x="2365" y="2924"/>
                  </a:lnTo>
                  <a:lnTo>
                    <a:pt x="2365" y="2937"/>
                  </a:lnTo>
                  <a:lnTo>
                    <a:pt x="2365" y="2951"/>
                  </a:lnTo>
                  <a:lnTo>
                    <a:pt x="2372" y="2965"/>
                  </a:lnTo>
                  <a:lnTo>
                    <a:pt x="2380" y="2980"/>
                  </a:lnTo>
                  <a:lnTo>
                    <a:pt x="2387" y="2993"/>
                  </a:lnTo>
                  <a:lnTo>
                    <a:pt x="2394" y="3007"/>
                  </a:lnTo>
                  <a:lnTo>
                    <a:pt x="2403" y="3022"/>
                  </a:lnTo>
                  <a:lnTo>
                    <a:pt x="2412" y="3036"/>
                  </a:lnTo>
                  <a:lnTo>
                    <a:pt x="2421" y="3050"/>
                  </a:lnTo>
                  <a:lnTo>
                    <a:pt x="2431" y="3064"/>
                  </a:lnTo>
                  <a:lnTo>
                    <a:pt x="2446" y="3108"/>
                  </a:lnTo>
                  <a:lnTo>
                    <a:pt x="2460" y="3151"/>
                  </a:lnTo>
                  <a:lnTo>
                    <a:pt x="2474" y="3195"/>
                  </a:lnTo>
                  <a:lnTo>
                    <a:pt x="2489" y="3241"/>
                  </a:lnTo>
                  <a:lnTo>
                    <a:pt x="2504" y="3286"/>
                  </a:lnTo>
                  <a:lnTo>
                    <a:pt x="2520" y="3332"/>
                  </a:lnTo>
                  <a:lnTo>
                    <a:pt x="2536" y="3377"/>
                  </a:lnTo>
                  <a:lnTo>
                    <a:pt x="2554" y="3423"/>
                  </a:lnTo>
                  <a:lnTo>
                    <a:pt x="2561" y="3438"/>
                  </a:lnTo>
                  <a:lnTo>
                    <a:pt x="2568" y="3452"/>
                  </a:lnTo>
                  <a:lnTo>
                    <a:pt x="2576" y="3467"/>
                  </a:lnTo>
                  <a:lnTo>
                    <a:pt x="2583" y="3482"/>
                  </a:lnTo>
                  <a:lnTo>
                    <a:pt x="2592" y="3497"/>
                  </a:lnTo>
                  <a:lnTo>
                    <a:pt x="2600" y="3513"/>
                  </a:lnTo>
                  <a:lnTo>
                    <a:pt x="2610" y="3529"/>
                  </a:lnTo>
                  <a:lnTo>
                    <a:pt x="2621" y="3547"/>
                  </a:lnTo>
                  <a:lnTo>
                    <a:pt x="2673" y="3678"/>
                  </a:lnTo>
                  <a:lnTo>
                    <a:pt x="2726" y="3809"/>
                  </a:lnTo>
                  <a:lnTo>
                    <a:pt x="2781" y="3941"/>
                  </a:lnTo>
                  <a:lnTo>
                    <a:pt x="2834" y="4073"/>
                  </a:lnTo>
                  <a:lnTo>
                    <a:pt x="2888" y="4205"/>
                  </a:lnTo>
                  <a:lnTo>
                    <a:pt x="2943" y="4337"/>
                  </a:lnTo>
                  <a:lnTo>
                    <a:pt x="2999" y="4471"/>
                  </a:lnTo>
                  <a:lnTo>
                    <a:pt x="3055" y="4605"/>
                  </a:lnTo>
                  <a:lnTo>
                    <a:pt x="3070" y="4637"/>
                  </a:lnTo>
                  <a:lnTo>
                    <a:pt x="3085" y="4669"/>
                  </a:lnTo>
                  <a:lnTo>
                    <a:pt x="3101" y="4702"/>
                  </a:lnTo>
                  <a:lnTo>
                    <a:pt x="3118" y="4734"/>
                  </a:lnTo>
                  <a:lnTo>
                    <a:pt x="3135" y="4767"/>
                  </a:lnTo>
                  <a:lnTo>
                    <a:pt x="3152" y="4801"/>
                  </a:lnTo>
                  <a:lnTo>
                    <a:pt x="3170" y="4836"/>
                  </a:lnTo>
                  <a:lnTo>
                    <a:pt x="3187" y="4871"/>
                  </a:lnTo>
                  <a:lnTo>
                    <a:pt x="3191" y="4885"/>
                  </a:lnTo>
                  <a:lnTo>
                    <a:pt x="3195" y="4898"/>
                  </a:lnTo>
                  <a:lnTo>
                    <a:pt x="3198" y="4912"/>
                  </a:lnTo>
                  <a:lnTo>
                    <a:pt x="3202" y="4927"/>
                  </a:lnTo>
                  <a:lnTo>
                    <a:pt x="3205" y="4941"/>
                  </a:lnTo>
                  <a:lnTo>
                    <a:pt x="3209" y="4955"/>
                  </a:lnTo>
                  <a:lnTo>
                    <a:pt x="3213" y="4970"/>
                  </a:lnTo>
                  <a:lnTo>
                    <a:pt x="3216" y="4984"/>
                  </a:lnTo>
                  <a:lnTo>
                    <a:pt x="3201" y="4991"/>
                  </a:lnTo>
                  <a:lnTo>
                    <a:pt x="3186" y="4998"/>
                  </a:lnTo>
                  <a:lnTo>
                    <a:pt x="3170" y="5005"/>
                  </a:lnTo>
                  <a:lnTo>
                    <a:pt x="3153" y="5013"/>
                  </a:lnTo>
                  <a:lnTo>
                    <a:pt x="3136" y="5019"/>
                  </a:lnTo>
                  <a:lnTo>
                    <a:pt x="3119" y="5026"/>
                  </a:lnTo>
                  <a:lnTo>
                    <a:pt x="3101" y="5034"/>
                  </a:lnTo>
                  <a:lnTo>
                    <a:pt x="3084" y="5040"/>
                  </a:lnTo>
                  <a:lnTo>
                    <a:pt x="3059" y="5048"/>
                  </a:lnTo>
                  <a:lnTo>
                    <a:pt x="3034" y="5054"/>
                  </a:lnTo>
                  <a:lnTo>
                    <a:pt x="3009" y="5062"/>
                  </a:lnTo>
                  <a:lnTo>
                    <a:pt x="2983" y="5069"/>
                  </a:lnTo>
                  <a:lnTo>
                    <a:pt x="2957" y="5076"/>
                  </a:lnTo>
                  <a:lnTo>
                    <a:pt x="2931" y="5083"/>
                  </a:lnTo>
                  <a:lnTo>
                    <a:pt x="2903" y="5090"/>
                  </a:lnTo>
                  <a:lnTo>
                    <a:pt x="2876" y="5097"/>
                  </a:lnTo>
                  <a:lnTo>
                    <a:pt x="2840" y="5112"/>
                  </a:lnTo>
                  <a:lnTo>
                    <a:pt x="2804" y="5127"/>
                  </a:lnTo>
                  <a:lnTo>
                    <a:pt x="2769" y="5144"/>
                  </a:lnTo>
                  <a:lnTo>
                    <a:pt x="2734" y="5160"/>
                  </a:lnTo>
                  <a:lnTo>
                    <a:pt x="2699" y="5177"/>
                  </a:lnTo>
                  <a:lnTo>
                    <a:pt x="2662" y="5194"/>
                  </a:lnTo>
                  <a:lnTo>
                    <a:pt x="2627" y="5212"/>
                  </a:lnTo>
                  <a:lnTo>
                    <a:pt x="2592" y="5229"/>
                  </a:lnTo>
                  <a:lnTo>
                    <a:pt x="2578" y="5229"/>
                  </a:lnTo>
                  <a:lnTo>
                    <a:pt x="2563" y="5230"/>
                  </a:lnTo>
                  <a:lnTo>
                    <a:pt x="2549" y="5230"/>
                  </a:lnTo>
                  <a:lnTo>
                    <a:pt x="2534" y="5231"/>
                  </a:lnTo>
                  <a:lnTo>
                    <a:pt x="2518" y="5232"/>
                  </a:lnTo>
                  <a:lnTo>
                    <a:pt x="2502" y="5233"/>
                  </a:lnTo>
                  <a:lnTo>
                    <a:pt x="2486" y="5236"/>
                  </a:lnTo>
                  <a:lnTo>
                    <a:pt x="2469" y="5239"/>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4" name="Freeform 27">
              <a:extLst>
                <a:ext uri="{FF2B5EF4-FFF2-40B4-BE49-F238E27FC236}">
                  <a16:creationId xmlns:a16="http://schemas.microsoft.com/office/drawing/2014/main" id="{0BAF36C6-2A8A-8027-3588-79C7E2774638}"/>
                </a:ext>
              </a:extLst>
            </p:cNvPr>
            <p:cNvSpPr>
              <a:spLocks/>
            </p:cNvSpPr>
            <p:nvPr/>
          </p:nvSpPr>
          <p:spPr bwMode="auto">
            <a:xfrm>
              <a:off x="625" y="3017"/>
              <a:ext cx="3" cy="29"/>
            </a:xfrm>
            <a:custGeom>
              <a:avLst/>
              <a:gdLst>
                <a:gd name="T0" fmla="*/ 0 w 19"/>
                <a:gd name="T1" fmla="*/ 0 h 141"/>
                <a:gd name="T2" fmla="*/ 0 w 19"/>
                <a:gd name="T3" fmla="*/ 0 h 141"/>
                <a:gd name="T4" fmla="*/ 0 w 19"/>
                <a:gd name="T5" fmla="*/ 0 h 141"/>
                <a:gd name="T6" fmla="*/ 0 w 19"/>
                <a:gd name="T7" fmla="*/ 0 h 141"/>
                <a:gd name="T8" fmla="*/ 0 w 19"/>
                <a:gd name="T9" fmla="*/ 0 h 141"/>
                <a:gd name="T10" fmla="*/ 0 w 19"/>
                <a:gd name="T11" fmla="*/ 0 h 141"/>
                <a:gd name="T12" fmla="*/ 0 w 19"/>
                <a:gd name="T13" fmla="*/ 0 h 141"/>
                <a:gd name="T14" fmla="*/ 0 w 19"/>
                <a:gd name="T15" fmla="*/ 0 h 141"/>
                <a:gd name="T16" fmla="*/ 0 w 19"/>
                <a:gd name="T17" fmla="*/ 0 h 141"/>
                <a:gd name="T18" fmla="*/ 0 w 19"/>
                <a:gd name="T19" fmla="*/ 0 h 141"/>
                <a:gd name="T20" fmla="*/ 0 w 19"/>
                <a:gd name="T21" fmla="*/ 0 h 141"/>
                <a:gd name="T22" fmla="*/ 0 w 19"/>
                <a:gd name="T23" fmla="*/ 0 h 141"/>
                <a:gd name="T24" fmla="*/ 0 w 19"/>
                <a:gd name="T25" fmla="*/ 0 h 141"/>
                <a:gd name="T26" fmla="*/ 0 w 19"/>
                <a:gd name="T27" fmla="*/ 0 h 141"/>
                <a:gd name="T28" fmla="*/ 0 w 19"/>
                <a:gd name="T29" fmla="*/ 0 h 141"/>
                <a:gd name="T30" fmla="*/ 0 w 19"/>
                <a:gd name="T31" fmla="*/ 0 h 141"/>
                <a:gd name="T32" fmla="*/ 0 w 19"/>
                <a:gd name="T33" fmla="*/ 0 h 141"/>
                <a:gd name="T34" fmla="*/ 0 w 19"/>
                <a:gd name="T35" fmla="*/ 0 h 141"/>
                <a:gd name="T36" fmla="*/ 0 w 19"/>
                <a:gd name="T37" fmla="*/ 0 h 141"/>
                <a:gd name="T38" fmla="*/ 0 w 19"/>
                <a:gd name="T39" fmla="*/ 0 h 141"/>
                <a:gd name="T40" fmla="*/ 0 w 19"/>
                <a:gd name="T41" fmla="*/ 0 h 141"/>
                <a:gd name="T42" fmla="*/ 0 w 19"/>
                <a:gd name="T43" fmla="*/ 0 h 141"/>
                <a:gd name="T44" fmla="*/ 0 w 19"/>
                <a:gd name="T45" fmla="*/ 0 h 141"/>
                <a:gd name="T46" fmla="*/ 0 w 19"/>
                <a:gd name="T47" fmla="*/ 0 h 141"/>
                <a:gd name="T48" fmla="*/ 0 w 19"/>
                <a:gd name="T49" fmla="*/ 0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141"/>
                <a:gd name="T77" fmla="*/ 19 w 19"/>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141">
                  <a:moveTo>
                    <a:pt x="0" y="141"/>
                  </a:moveTo>
                  <a:lnTo>
                    <a:pt x="1" y="123"/>
                  </a:lnTo>
                  <a:lnTo>
                    <a:pt x="2" y="105"/>
                  </a:lnTo>
                  <a:lnTo>
                    <a:pt x="4" y="88"/>
                  </a:lnTo>
                  <a:lnTo>
                    <a:pt x="7" y="70"/>
                  </a:lnTo>
                  <a:lnTo>
                    <a:pt x="10" y="52"/>
                  </a:lnTo>
                  <a:lnTo>
                    <a:pt x="13" y="35"/>
                  </a:lnTo>
                  <a:lnTo>
                    <a:pt x="16" y="17"/>
                  </a:lnTo>
                  <a:lnTo>
                    <a:pt x="19" y="0"/>
                  </a:lnTo>
                  <a:lnTo>
                    <a:pt x="19" y="13"/>
                  </a:lnTo>
                  <a:lnTo>
                    <a:pt x="19" y="29"/>
                  </a:lnTo>
                  <a:lnTo>
                    <a:pt x="19" y="45"/>
                  </a:lnTo>
                  <a:lnTo>
                    <a:pt x="19" y="61"/>
                  </a:lnTo>
                  <a:lnTo>
                    <a:pt x="19" y="79"/>
                  </a:lnTo>
                  <a:lnTo>
                    <a:pt x="19" y="97"/>
                  </a:lnTo>
                  <a:lnTo>
                    <a:pt x="19" y="114"/>
                  </a:lnTo>
                  <a:lnTo>
                    <a:pt x="19" y="132"/>
                  </a:lnTo>
                  <a:lnTo>
                    <a:pt x="18" y="132"/>
                  </a:lnTo>
                  <a:lnTo>
                    <a:pt x="16" y="132"/>
                  </a:lnTo>
                  <a:lnTo>
                    <a:pt x="14" y="133"/>
                  </a:lnTo>
                  <a:lnTo>
                    <a:pt x="11" y="134"/>
                  </a:lnTo>
                  <a:lnTo>
                    <a:pt x="8" y="135"/>
                  </a:lnTo>
                  <a:lnTo>
                    <a:pt x="4" y="138"/>
                  </a:lnTo>
                  <a:lnTo>
                    <a:pt x="0" y="141"/>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5" name="Freeform 28">
              <a:extLst>
                <a:ext uri="{FF2B5EF4-FFF2-40B4-BE49-F238E27FC236}">
                  <a16:creationId xmlns:a16="http://schemas.microsoft.com/office/drawing/2014/main" id="{628173E6-3CDD-1C65-9361-CC09277492BC}"/>
                </a:ext>
              </a:extLst>
            </p:cNvPr>
            <p:cNvSpPr>
              <a:spLocks/>
            </p:cNvSpPr>
            <p:nvPr/>
          </p:nvSpPr>
          <p:spPr bwMode="auto">
            <a:xfrm>
              <a:off x="2794" y="2895"/>
              <a:ext cx="783" cy="123"/>
            </a:xfrm>
            <a:custGeom>
              <a:avLst/>
              <a:gdLst>
                <a:gd name="T0" fmla="*/ 0 w 4256"/>
                <a:gd name="T1" fmla="*/ 0 h 614"/>
                <a:gd name="T2" fmla="*/ 0 w 4256"/>
                <a:gd name="T3" fmla="*/ 0 h 614"/>
                <a:gd name="T4" fmla="*/ 0 w 4256"/>
                <a:gd name="T5" fmla="*/ 0 h 614"/>
                <a:gd name="T6" fmla="*/ 0 w 4256"/>
                <a:gd name="T7" fmla="*/ 0 h 614"/>
                <a:gd name="T8" fmla="*/ 0 w 4256"/>
                <a:gd name="T9" fmla="*/ 0 h 614"/>
                <a:gd name="T10" fmla="*/ 0 w 4256"/>
                <a:gd name="T11" fmla="*/ 0 h 614"/>
                <a:gd name="T12" fmla="*/ 0 w 4256"/>
                <a:gd name="T13" fmla="*/ 0 h 614"/>
                <a:gd name="T14" fmla="*/ 0 w 4256"/>
                <a:gd name="T15" fmla="*/ 0 h 614"/>
                <a:gd name="T16" fmla="*/ 0 w 4256"/>
                <a:gd name="T17" fmla="*/ 0 h 614"/>
                <a:gd name="T18" fmla="*/ 0 w 4256"/>
                <a:gd name="T19" fmla="*/ 0 h 614"/>
                <a:gd name="T20" fmla="*/ 0 w 4256"/>
                <a:gd name="T21" fmla="*/ 0 h 614"/>
                <a:gd name="T22" fmla="*/ 0 w 4256"/>
                <a:gd name="T23" fmla="*/ 0 h 614"/>
                <a:gd name="T24" fmla="*/ 0 w 4256"/>
                <a:gd name="T25" fmla="*/ 0 h 614"/>
                <a:gd name="T26" fmla="*/ 0 w 4256"/>
                <a:gd name="T27" fmla="*/ 0 h 614"/>
                <a:gd name="T28" fmla="*/ 0 w 4256"/>
                <a:gd name="T29" fmla="*/ 0 h 614"/>
                <a:gd name="T30" fmla="*/ 0 w 4256"/>
                <a:gd name="T31" fmla="*/ 0 h 614"/>
                <a:gd name="T32" fmla="*/ 0 w 4256"/>
                <a:gd name="T33" fmla="*/ 0 h 614"/>
                <a:gd name="T34" fmla="*/ 0 w 4256"/>
                <a:gd name="T35" fmla="*/ 0 h 614"/>
                <a:gd name="T36" fmla="*/ 0 w 4256"/>
                <a:gd name="T37" fmla="*/ 0 h 614"/>
                <a:gd name="T38" fmla="*/ 0 w 4256"/>
                <a:gd name="T39" fmla="*/ 0 h 614"/>
                <a:gd name="T40" fmla="*/ 0 w 4256"/>
                <a:gd name="T41" fmla="*/ 0 h 614"/>
                <a:gd name="T42" fmla="*/ 0 w 4256"/>
                <a:gd name="T43" fmla="*/ 0 h 614"/>
                <a:gd name="T44" fmla="*/ 0 w 4256"/>
                <a:gd name="T45" fmla="*/ 0 h 614"/>
                <a:gd name="T46" fmla="*/ 0 w 4256"/>
                <a:gd name="T47" fmla="*/ 0 h 614"/>
                <a:gd name="T48" fmla="*/ 0 w 4256"/>
                <a:gd name="T49" fmla="*/ 0 h 614"/>
                <a:gd name="T50" fmla="*/ 0 w 4256"/>
                <a:gd name="T51" fmla="*/ 0 h 614"/>
                <a:gd name="T52" fmla="*/ 0 w 4256"/>
                <a:gd name="T53" fmla="*/ 0 h 614"/>
                <a:gd name="T54" fmla="*/ 0 w 4256"/>
                <a:gd name="T55" fmla="*/ 0 h 614"/>
                <a:gd name="T56" fmla="*/ 0 w 4256"/>
                <a:gd name="T57" fmla="*/ 0 h 614"/>
                <a:gd name="T58" fmla="*/ 0 w 4256"/>
                <a:gd name="T59" fmla="*/ 0 h 614"/>
                <a:gd name="T60" fmla="*/ 0 w 4256"/>
                <a:gd name="T61" fmla="*/ 0 h 614"/>
                <a:gd name="T62" fmla="*/ 0 w 4256"/>
                <a:gd name="T63" fmla="*/ 0 h 614"/>
                <a:gd name="T64" fmla="*/ 0 w 4256"/>
                <a:gd name="T65" fmla="*/ 0 h 614"/>
                <a:gd name="T66" fmla="*/ 0 w 4256"/>
                <a:gd name="T67" fmla="*/ 0 h 614"/>
                <a:gd name="T68" fmla="*/ 0 w 4256"/>
                <a:gd name="T69" fmla="*/ 0 h 614"/>
                <a:gd name="T70" fmla="*/ 0 w 4256"/>
                <a:gd name="T71" fmla="*/ 0 h 614"/>
                <a:gd name="T72" fmla="*/ 0 w 4256"/>
                <a:gd name="T73" fmla="*/ 0 h 614"/>
                <a:gd name="T74" fmla="*/ 0 w 4256"/>
                <a:gd name="T75" fmla="*/ 0 h 614"/>
                <a:gd name="T76" fmla="*/ 0 w 4256"/>
                <a:gd name="T77" fmla="*/ 0 h 614"/>
                <a:gd name="T78" fmla="*/ 0 w 4256"/>
                <a:gd name="T79" fmla="*/ 0 h 614"/>
                <a:gd name="T80" fmla="*/ 0 w 4256"/>
                <a:gd name="T81" fmla="*/ 0 h 614"/>
                <a:gd name="T82" fmla="*/ 0 w 4256"/>
                <a:gd name="T83" fmla="*/ 0 h 614"/>
                <a:gd name="T84" fmla="*/ 0 w 4256"/>
                <a:gd name="T85" fmla="*/ 0 h 614"/>
                <a:gd name="T86" fmla="*/ 0 w 4256"/>
                <a:gd name="T87" fmla="*/ 0 h 614"/>
                <a:gd name="T88" fmla="*/ 0 w 4256"/>
                <a:gd name="T89" fmla="*/ 0 h 614"/>
                <a:gd name="T90" fmla="*/ 0 w 4256"/>
                <a:gd name="T91" fmla="*/ 0 h 614"/>
                <a:gd name="T92" fmla="*/ 0 w 4256"/>
                <a:gd name="T93" fmla="*/ 0 h 614"/>
                <a:gd name="T94" fmla="*/ 0 w 4256"/>
                <a:gd name="T95" fmla="*/ 0 h 614"/>
                <a:gd name="T96" fmla="*/ 0 w 4256"/>
                <a:gd name="T97" fmla="*/ 0 h 614"/>
                <a:gd name="T98" fmla="*/ 0 w 4256"/>
                <a:gd name="T99" fmla="*/ 0 h 614"/>
                <a:gd name="T100" fmla="*/ 0 w 4256"/>
                <a:gd name="T101" fmla="*/ 0 h 614"/>
                <a:gd name="T102" fmla="*/ 0 w 4256"/>
                <a:gd name="T103" fmla="*/ 0 h 614"/>
                <a:gd name="T104" fmla="*/ 0 w 4256"/>
                <a:gd name="T105" fmla="*/ 0 h 614"/>
                <a:gd name="T106" fmla="*/ 0 w 4256"/>
                <a:gd name="T107" fmla="*/ 0 h 614"/>
                <a:gd name="T108" fmla="*/ 0 w 4256"/>
                <a:gd name="T109" fmla="*/ 0 h 614"/>
                <a:gd name="T110" fmla="*/ 0 w 4256"/>
                <a:gd name="T111" fmla="*/ 0 h 614"/>
                <a:gd name="T112" fmla="*/ 0 w 4256"/>
                <a:gd name="T113" fmla="*/ 0 h 614"/>
                <a:gd name="T114" fmla="*/ 0 w 4256"/>
                <a:gd name="T115" fmla="*/ 0 h 614"/>
                <a:gd name="T116" fmla="*/ 0 w 4256"/>
                <a:gd name="T117" fmla="*/ 0 h 614"/>
                <a:gd name="T118" fmla="*/ 0 w 4256"/>
                <a:gd name="T119" fmla="*/ 0 h 614"/>
                <a:gd name="T120" fmla="*/ 0 w 4256"/>
                <a:gd name="T121" fmla="*/ 0 h 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56"/>
                <a:gd name="T184" fmla="*/ 0 h 614"/>
                <a:gd name="T185" fmla="*/ 4256 w 4256"/>
                <a:gd name="T186" fmla="*/ 614 h 6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56" h="614">
                  <a:moveTo>
                    <a:pt x="2440" y="596"/>
                  </a:moveTo>
                  <a:lnTo>
                    <a:pt x="2490" y="570"/>
                  </a:lnTo>
                  <a:lnTo>
                    <a:pt x="2539" y="545"/>
                  </a:lnTo>
                  <a:lnTo>
                    <a:pt x="2589" y="518"/>
                  </a:lnTo>
                  <a:lnTo>
                    <a:pt x="2638" y="490"/>
                  </a:lnTo>
                  <a:lnTo>
                    <a:pt x="2689" y="463"/>
                  </a:lnTo>
                  <a:lnTo>
                    <a:pt x="2738" y="435"/>
                  </a:lnTo>
                  <a:lnTo>
                    <a:pt x="2788" y="406"/>
                  </a:lnTo>
                  <a:lnTo>
                    <a:pt x="2837" y="378"/>
                  </a:lnTo>
                  <a:lnTo>
                    <a:pt x="2837" y="375"/>
                  </a:lnTo>
                  <a:lnTo>
                    <a:pt x="2837" y="371"/>
                  </a:lnTo>
                  <a:lnTo>
                    <a:pt x="2838" y="368"/>
                  </a:lnTo>
                  <a:lnTo>
                    <a:pt x="2838" y="363"/>
                  </a:lnTo>
                  <a:lnTo>
                    <a:pt x="2839" y="360"/>
                  </a:lnTo>
                  <a:lnTo>
                    <a:pt x="2841" y="357"/>
                  </a:lnTo>
                  <a:lnTo>
                    <a:pt x="2843" y="354"/>
                  </a:lnTo>
                  <a:lnTo>
                    <a:pt x="2846" y="350"/>
                  </a:lnTo>
                  <a:lnTo>
                    <a:pt x="2836" y="350"/>
                  </a:lnTo>
                  <a:lnTo>
                    <a:pt x="2825" y="350"/>
                  </a:lnTo>
                  <a:lnTo>
                    <a:pt x="2814" y="351"/>
                  </a:lnTo>
                  <a:lnTo>
                    <a:pt x="2803" y="351"/>
                  </a:lnTo>
                  <a:lnTo>
                    <a:pt x="2791" y="352"/>
                  </a:lnTo>
                  <a:lnTo>
                    <a:pt x="2779" y="354"/>
                  </a:lnTo>
                  <a:lnTo>
                    <a:pt x="2765" y="356"/>
                  </a:lnTo>
                  <a:lnTo>
                    <a:pt x="2753" y="359"/>
                  </a:lnTo>
                  <a:lnTo>
                    <a:pt x="2706" y="373"/>
                  </a:lnTo>
                  <a:lnTo>
                    <a:pt x="2660" y="388"/>
                  </a:lnTo>
                  <a:lnTo>
                    <a:pt x="2613" y="402"/>
                  </a:lnTo>
                  <a:lnTo>
                    <a:pt x="2567" y="416"/>
                  </a:lnTo>
                  <a:lnTo>
                    <a:pt x="2519" y="431"/>
                  </a:lnTo>
                  <a:lnTo>
                    <a:pt x="2472" y="445"/>
                  </a:lnTo>
                  <a:lnTo>
                    <a:pt x="2423" y="458"/>
                  </a:lnTo>
                  <a:lnTo>
                    <a:pt x="2374" y="472"/>
                  </a:lnTo>
                  <a:lnTo>
                    <a:pt x="2363" y="472"/>
                  </a:lnTo>
                  <a:lnTo>
                    <a:pt x="2352" y="472"/>
                  </a:lnTo>
                  <a:lnTo>
                    <a:pt x="2342" y="472"/>
                  </a:lnTo>
                  <a:lnTo>
                    <a:pt x="2330" y="471"/>
                  </a:lnTo>
                  <a:lnTo>
                    <a:pt x="2318" y="470"/>
                  </a:lnTo>
                  <a:lnTo>
                    <a:pt x="2306" y="469"/>
                  </a:lnTo>
                  <a:lnTo>
                    <a:pt x="2293" y="467"/>
                  </a:lnTo>
                  <a:lnTo>
                    <a:pt x="2279" y="464"/>
                  </a:lnTo>
                  <a:lnTo>
                    <a:pt x="2290" y="456"/>
                  </a:lnTo>
                  <a:lnTo>
                    <a:pt x="2300" y="449"/>
                  </a:lnTo>
                  <a:lnTo>
                    <a:pt x="2311" y="441"/>
                  </a:lnTo>
                  <a:lnTo>
                    <a:pt x="2322" y="434"/>
                  </a:lnTo>
                  <a:lnTo>
                    <a:pt x="2332" y="425"/>
                  </a:lnTo>
                  <a:lnTo>
                    <a:pt x="2343" y="417"/>
                  </a:lnTo>
                  <a:lnTo>
                    <a:pt x="2354" y="407"/>
                  </a:lnTo>
                  <a:lnTo>
                    <a:pt x="2364" y="398"/>
                  </a:lnTo>
                  <a:lnTo>
                    <a:pt x="2375" y="393"/>
                  </a:lnTo>
                  <a:lnTo>
                    <a:pt x="2386" y="388"/>
                  </a:lnTo>
                  <a:lnTo>
                    <a:pt x="2396" y="383"/>
                  </a:lnTo>
                  <a:lnTo>
                    <a:pt x="2408" y="377"/>
                  </a:lnTo>
                  <a:lnTo>
                    <a:pt x="2420" y="371"/>
                  </a:lnTo>
                  <a:lnTo>
                    <a:pt x="2432" y="363"/>
                  </a:lnTo>
                  <a:lnTo>
                    <a:pt x="2445" y="357"/>
                  </a:lnTo>
                  <a:lnTo>
                    <a:pt x="2459" y="350"/>
                  </a:lnTo>
                  <a:lnTo>
                    <a:pt x="2459" y="346"/>
                  </a:lnTo>
                  <a:lnTo>
                    <a:pt x="2459" y="342"/>
                  </a:lnTo>
                  <a:lnTo>
                    <a:pt x="2459" y="339"/>
                  </a:lnTo>
                  <a:lnTo>
                    <a:pt x="2460" y="335"/>
                  </a:lnTo>
                  <a:lnTo>
                    <a:pt x="2461" y="329"/>
                  </a:lnTo>
                  <a:lnTo>
                    <a:pt x="2462" y="325"/>
                  </a:lnTo>
                  <a:lnTo>
                    <a:pt x="2466" y="319"/>
                  </a:lnTo>
                  <a:lnTo>
                    <a:pt x="2469" y="312"/>
                  </a:lnTo>
                  <a:lnTo>
                    <a:pt x="2465" y="312"/>
                  </a:lnTo>
                  <a:lnTo>
                    <a:pt x="2461" y="312"/>
                  </a:lnTo>
                  <a:lnTo>
                    <a:pt x="2458" y="311"/>
                  </a:lnTo>
                  <a:lnTo>
                    <a:pt x="2454" y="311"/>
                  </a:lnTo>
                  <a:lnTo>
                    <a:pt x="2451" y="310"/>
                  </a:lnTo>
                  <a:lnTo>
                    <a:pt x="2447" y="308"/>
                  </a:lnTo>
                  <a:lnTo>
                    <a:pt x="2443" y="306"/>
                  </a:lnTo>
                  <a:lnTo>
                    <a:pt x="2440" y="303"/>
                  </a:lnTo>
                  <a:lnTo>
                    <a:pt x="2405" y="317"/>
                  </a:lnTo>
                  <a:lnTo>
                    <a:pt x="2370" y="331"/>
                  </a:lnTo>
                  <a:lnTo>
                    <a:pt x="2333" y="345"/>
                  </a:lnTo>
                  <a:lnTo>
                    <a:pt x="2298" y="360"/>
                  </a:lnTo>
                  <a:lnTo>
                    <a:pt x="2263" y="376"/>
                  </a:lnTo>
                  <a:lnTo>
                    <a:pt x="2228" y="391"/>
                  </a:lnTo>
                  <a:lnTo>
                    <a:pt x="2191" y="408"/>
                  </a:lnTo>
                  <a:lnTo>
                    <a:pt x="2156" y="425"/>
                  </a:lnTo>
                  <a:lnTo>
                    <a:pt x="2120" y="433"/>
                  </a:lnTo>
                  <a:lnTo>
                    <a:pt x="2084" y="441"/>
                  </a:lnTo>
                  <a:lnTo>
                    <a:pt x="2046" y="450"/>
                  </a:lnTo>
                  <a:lnTo>
                    <a:pt x="2009" y="459"/>
                  </a:lnTo>
                  <a:lnTo>
                    <a:pt x="1970" y="470"/>
                  </a:lnTo>
                  <a:lnTo>
                    <a:pt x="1931" y="480"/>
                  </a:lnTo>
                  <a:lnTo>
                    <a:pt x="1893" y="490"/>
                  </a:lnTo>
                  <a:lnTo>
                    <a:pt x="1853" y="501"/>
                  </a:lnTo>
                  <a:lnTo>
                    <a:pt x="1850" y="501"/>
                  </a:lnTo>
                  <a:lnTo>
                    <a:pt x="1847" y="501"/>
                  </a:lnTo>
                  <a:lnTo>
                    <a:pt x="1842" y="501"/>
                  </a:lnTo>
                  <a:lnTo>
                    <a:pt x="1839" y="500"/>
                  </a:lnTo>
                  <a:lnTo>
                    <a:pt x="1836" y="499"/>
                  </a:lnTo>
                  <a:lnTo>
                    <a:pt x="1832" y="497"/>
                  </a:lnTo>
                  <a:lnTo>
                    <a:pt x="1829" y="495"/>
                  </a:lnTo>
                  <a:lnTo>
                    <a:pt x="1825" y="491"/>
                  </a:lnTo>
                  <a:lnTo>
                    <a:pt x="1893" y="464"/>
                  </a:lnTo>
                  <a:lnTo>
                    <a:pt x="1960" y="435"/>
                  </a:lnTo>
                  <a:lnTo>
                    <a:pt x="2027" y="406"/>
                  </a:lnTo>
                  <a:lnTo>
                    <a:pt x="2095" y="377"/>
                  </a:lnTo>
                  <a:lnTo>
                    <a:pt x="2163" y="347"/>
                  </a:lnTo>
                  <a:lnTo>
                    <a:pt x="2230" y="318"/>
                  </a:lnTo>
                  <a:lnTo>
                    <a:pt x="2297" y="287"/>
                  </a:lnTo>
                  <a:lnTo>
                    <a:pt x="2364" y="256"/>
                  </a:lnTo>
                  <a:lnTo>
                    <a:pt x="2364" y="255"/>
                  </a:lnTo>
                  <a:lnTo>
                    <a:pt x="2363" y="254"/>
                  </a:lnTo>
                  <a:lnTo>
                    <a:pt x="2361" y="251"/>
                  </a:lnTo>
                  <a:lnTo>
                    <a:pt x="2359" y="249"/>
                  </a:lnTo>
                  <a:lnTo>
                    <a:pt x="2356" y="246"/>
                  </a:lnTo>
                  <a:lnTo>
                    <a:pt x="2352" y="243"/>
                  </a:lnTo>
                  <a:lnTo>
                    <a:pt x="2349" y="240"/>
                  </a:lnTo>
                  <a:lnTo>
                    <a:pt x="2345" y="237"/>
                  </a:lnTo>
                  <a:lnTo>
                    <a:pt x="2238" y="272"/>
                  </a:lnTo>
                  <a:lnTo>
                    <a:pt x="2131" y="307"/>
                  </a:lnTo>
                  <a:lnTo>
                    <a:pt x="2023" y="343"/>
                  </a:lnTo>
                  <a:lnTo>
                    <a:pt x="1914" y="378"/>
                  </a:lnTo>
                  <a:lnTo>
                    <a:pt x="1805" y="414"/>
                  </a:lnTo>
                  <a:lnTo>
                    <a:pt x="1695" y="449"/>
                  </a:lnTo>
                  <a:lnTo>
                    <a:pt x="1585" y="485"/>
                  </a:lnTo>
                  <a:lnTo>
                    <a:pt x="1475" y="520"/>
                  </a:lnTo>
                  <a:lnTo>
                    <a:pt x="1471" y="520"/>
                  </a:lnTo>
                  <a:lnTo>
                    <a:pt x="1467" y="520"/>
                  </a:lnTo>
                  <a:lnTo>
                    <a:pt x="1462" y="519"/>
                  </a:lnTo>
                  <a:lnTo>
                    <a:pt x="1455" y="519"/>
                  </a:lnTo>
                  <a:lnTo>
                    <a:pt x="1449" y="518"/>
                  </a:lnTo>
                  <a:lnTo>
                    <a:pt x="1442" y="516"/>
                  </a:lnTo>
                  <a:lnTo>
                    <a:pt x="1435" y="514"/>
                  </a:lnTo>
                  <a:lnTo>
                    <a:pt x="1428" y="511"/>
                  </a:lnTo>
                  <a:lnTo>
                    <a:pt x="1442" y="503"/>
                  </a:lnTo>
                  <a:lnTo>
                    <a:pt x="1456" y="497"/>
                  </a:lnTo>
                  <a:lnTo>
                    <a:pt x="1470" y="489"/>
                  </a:lnTo>
                  <a:lnTo>
                    <a:pt x="1485" y="482"/>
                  </a:lnTo>
                  <a:lnTo>
                    <a:pt x="1499" y="475"/>
                  </a:lnTo>
                  <a:lnTo>
                    <a:pt x="1513" y="468"/>
                  </a:lnTo>
                  <a:lnTo>
                    <a:pt x="1528" y="461"/>
                  </a:lnTo>
                  <a:lnTo>
                    <a:pt x="1542" y="454"/>
                  </a:lnTo>
                  <a:lnTo>
                    <a:pt x="1584" y="442"/>
                  </a:lnTo>
                  <a:lnTo>
                    <a:pt x="1627" y="431"/>
                  </a:lnTo>
                  <a:lnTo>
                    <a:pt x="1670" y="419"/>
                  </a:lnTo>
                  <a:lnTo>
                    <a:pt x="1713" y="405"/>
                  </a:lnTo>
                  <a:lnTo>
                    <a:pt x="1757" y="392"/>
                  </a:lnTo>
                  <a:lnTo>
                    <a:pt x="1801" y="378"/>
                  </a:lnTo>
                  <a:lnTo>
                    <a:pt x="1846" y="363"/>
                  </a:lnTo>
                  <a:lnTo>
                    <a:pt x="1892" y="350"/>
                  </a:lnTo>
                  <a:lnTo>
                    <a:pt x="1902" y="343"/>
                  </a:lnTo>
                  <a:lnTo>
                    <a:pt x="1913" y="336"/>
                  </a:lnTo>
                  <a:lnTo>
                    <a:pt x="1924" y="328"/>
                  </a:lnTo>
                  <a:lnTo>
                    <a:pt x="1935" y="321"/>
                  </a:lnTo>
                  <a:lnTo>
                    <a:pt x="1947" y="312"/>
                  </a:lnTo>
                  <a:lnTo>
                    <a:pt x="1959" y="304"/>
                  </a:lnTo>
                  <a:lnTo>
                    <a:pt x="1973" y="294"/>
                  </a:lnTo>
                  <a:lnTo>
                    <a:pt x="1986" y="283"/>
                  </a:lnTo>
                  <a:lnTo>
                    <a:pt x="2000" y="279"/>
                  </a:lnTo>
                  <a:lnTo>
                    <a:pt x="2014" y="275"/>
                  </a:lnTo>
                  <a:lnTo>
                    <a:pt x="2029" y="270"/>
                  </a:lnTo>
                  <a:lnTo>
                    <a:pt x="2044" y="263"/>
                  </a:lnTo>
                  <a:lnTo>
                    <a:pt x="2059" y="257"/>
                  </a:lnTo>
                  <a:lnTo>
                    <a:pt x="2075" y="250"/>
                  </a:lnTo>
                  <a:lnTo>
                    <a:pt x="2092" y="243"/>
                  </a:lnTo>
                  <a:lnTo>
                    <a:pt x="2109" y="237"/>
                  </a:lnTo>
                  <a:lnTo>
                    <a:pt x="2109" y="233"/>
                  </a:lnTo>
                  <a:lnTo>
                    <a:pt x="2110" y="229"/>
                  </a:lnTo>
                  <a:lnTo>
                    <a:pt x="2112" y="225"/>
                  </a:lnTo>
                  <a:lnTo>
                    <a:pt x="2115" y="221"/>
                  </a:lnTo>
                  <a:lnTo>
                    <a:pt x="2118" y="216"/>
                  </a:lnTo>
                  <a:lnTo>
                    <a:pt x="2121" y="211"/>
                  </a:lnTo>
                  <a:lnTo>
                    <a:pt x="2124" y="206"/>
                  </a:lnTo>
                  <a:lnTo>
                    <a:pt x="2128" y="198"/>
                  </a:lnTo>
                  <a:lnTo>
                    <a:pt x="2124" y="198"/>
                  </a:lnTo>
                  <a:lnTo>
                    <a:pt x="2121" y="198"/>
                  </a:lnTo>
                  <a:lnTo>
                    <a:pt x="2117" y="198"/>
                  </a:lnTo>
                  <a:lnTo>
                    <a:pt x="2112" y="197"/>
                  </a:lnTo>
                  <a:lnTo>
                    <a:pt x="2108" y="196"/>
                  </a:lnTo>
                  <a:lnTo>
                    <a:pt x="2103" y="195"/>
                  </a:lnTo>
                  <a:lnTo>
                    <a:pt x="2096" y="192"/>
                  </a:lnTo>
                  <a:lnTo>
                    <a:pt x="2090" y="189"/>
                  </a:lnTo>
                  <a:lnTo>
                    <a:pt x="2015" y="211"/>
                  </a:lnTo>
                  <a:lnTo>
                    <a:pt x="1940" y="233"/>
                  </a:lnTo>
                  <a:lnTo>
                    <a:pt x="1863" y="257"/>
                  </a:lnTo>
                  <a:lnTo>
                    <a:pt x="1786" y="280"/>
                  </a:lnTo>
                  <a:lnTo>
                    <a:pt x="1709" y="305"/>
                  </a:lnTo>
                  <a:lnTo>
                    <a:pt x="1631" y="328"/>
                  </a:lnTo>
                  <a:lnTo>
                    <a:pt x="1553" y="354"/>
                  </a:lnTo>
                  <a:lnTo>
                    <a:pt x="1475" y="378"/>
                  </a:lnTo>
                  <a:lnTo>
                    <a:pt x="1450" y="392"/>
                  </a:lnTo>
                  <a:lnTo>
                    <a:pt x="1424" y="407"/>
                  </a:lnTo>
                  <a:lnTo>
                    <a:pt x="1398" y="421"/>
                  </a:lnTo>
                  <a:lnTo>
                    <a:pt x="1370" y="436"/>
                  </a:lnTo>
                  <a:lnTo>
                    <a:pt x="1342" y="451"/>
                  </a:lnTo>
                  <a:lnTo>
                    <a:pt x="1314" y="467"/>
                  </a:lnTo>
                  <a:lnTo>
                    <a:pt x="1287" y="484"/>
                  </a:lnTo>
                  <a:lnTo>
                    <a:pt x="1258" y="501"/>
                  </a:lnTo>
                  <a:lnTo>
                    <a:pt x="1255" y="501"/>
                  </a:lnTo>
                  <a:lnTo>
                    <a:pt x="1250" y="501"/>
                  </a:lnTo>
                  <a:lnTo>
                    <a:pt x="1247" y="501"/>
                  </a:lnTo>
                  <a:lnTo>
                    <a:pt x="1244" y="500"/>
                  </a:lnTo>
                  <a:lnTo>
                    <a:pt x="1240" y="499"/>
                  </a:lnTo>
                  <a:lnTo>
                    <a:pt x="1236" y="497"/>
                  </a:lnTo>
                  <a:lnTo>
                    <a:pt x="1233" y="495"/>
                  </a:lnTo>
                  <a:lnTo>
                    <a:pt x="1229" y="491"/>
                  </a:lnTo>
                  <a:lnTo>
                    <a:pt x="1233" y="488"/>
                  </a:lnTo>
                  <a:lnTo>
                    <a:pt x="1236" y="484"/>
                  </a:lnTo>
                  <a:lnTo>
                    <a:pt x="1240" y="481"/>
                  </a:lnTo>
                  <a:lnTo>
                    <a:pt x="1244" y="477"/>
                  </a:lnTo>
                  <a:lnTo>
                    <a:pt x="1247" y="471"/>
                  </a:lnTo>
                  <a:lnTo>
                    <a:pt x="1250" y="467"/>
                  </a:lnTo>
                  <a:lnTo>
                    <a:pt x="1255" y="461"/>
                  </a:lnTo>
                  <a:lnTo>
                    <a:pt x="1258" y="454"/>
                  </a:lnTo>
                  <a:lnTo>
                    <a:pt x="1268" y="447"/>
                  </a:lnTo>
                  <a:lnTo>
                    <a:pt x="1279" y="439"/>
                  </a:lnTo>
                  <a:lnTo>
                    <a:pt x="1290" y="433"/>
                  </a:lnTo>
                  <a:lnTo>
                    <a:pt x="1301" y="425"/>
                  </a:lnTo>
                  <a:lnTo>
                    <a:pt x="1313" y="419"/>
                  </a:lnTo>
                  <a:lnTo>
                    <a:pt x="1326" y="411"/>
                  </a:lnTo>
                  <a:lnTo>
                    <a:pt x="1339" y="404"/>
                  </a:lnTo>
                  <a:lnTo>
                    <a:pt x="1353" y="398"/>
                  </a:lnTo>
                  <a:lnTo>
                    <a:pt x="1391" y="383"/>
                  </a:lnTo>
                  <a:lnTo>
                    <a:pt x="1431" y="367"/>
                  </a:lnTo>
                  <a:lnTo>
                    <a:pt x="1469" y="351"/>
                  </a:lnTo>
                  <a:lnTo>
                    <a:pt x="1508" y="335"/>
                  </a:lnTo>
                  <a:lnTo>
                    <a:pt x="1547" y="318"/>
                  </a:lnTo>
                  <a:lnTo>
                    <a:pt x="1586" y="301"/>
                  </a:lnTo>
                  <a:lnTo>
                    <a:pt x="1626" y="282"/>
                  </a:lnTo>
                  <a:lnTo>
                    <a:pt x="1664" y="264"/>
                  </a:lnTo>
                  <a:lnTo>
                    <a:pt x="1686" y="258"/>
                  </a:lnTo>
                  <a:lnTo>
                    <a:pt x="1707" y="250"/>
                  </a:lnTo>
                  <a:lnTo>
                    <a:pt x="1728" y="244"/>
                  </a:lnTo>
                  <a:lnTo>
                    <a:pt x="1751" y="237"/>
                  </a:lnTo>
                  <a:lnTo>
                    <a:pt x="1773" y="229"/>
                  </a:lnTo>
                  <a:lnTo>
                    <a:pt x="1797" y="223"/>
                  </a:lnTo>
                  <a:lnTo>
                    <a:pt x="1820" y="215"/>
                  </a:lnTo>
                  <a:lnTo>
                    <a:pt x="1845" y="208"/>
                  </a:lnTo>
                  <a:lnTo>
                    <a:pt x="1851" y="205"/>
                  </a:lnTo>
                  <a:lnTo>
                    <a:pt x="1858" y="200"/>
                  </a:lnTo>
                  <a:lnTo>
                    <a:pt x="1866" y="197"/>
                  </a:lnTo>
                  <a:lnTo>
                    <a:pt x="1872" y="193"/>
                  </a:lnTo>
                  <a:lnTo>
                    <a:pt x="1880" y="189"/>
                  </a:lnTo>
                  <a:lnTo>
                    <a:pt x="1887" y="183"/>
                  </a:lnTo>
                  <a:lnTo>
                    <a:pt x="1894" y="177"/>
                  </a:lnTo>
                  <a:lnTo>
                    <a:pt x="1901" y="170"/>
                  </a:lnTo>
                  <a:lnTo>
                    <a:pt x="1904" y="170"/>
                  </a:lnTo>
                  <a:lnTo>
                    <a:pt x="1910" y="170"/>
                  </a:lnTo>
                  <a:lnTo>
                    <a:pt x="1915" y="169"/>
                  </a:lnTo>
                  <a:lnTo>
                    <a:pt x="1921" y="169"/>
                  </a:lnTo>
                  <a:lnTo>
                    <a:pt x="1928" y="168"/>
                  </a:lnTo>
                  <a:lnTo>
                    <a:pt x="1934" y="166"/>
                  </a:lnTo>
                  <a:lnTo>
                    <a:pt x="1941" y="164"/>
                  </a:lnTo>
                  <a:lnTo>
                    <a:pt x="1948" y="161"/>
                  </a:lnTo>
                  <a:lnTo>
                    <a:pt x="1948" y="158"/>
                  </a:lnTo>
                  <a:lnTo>
                    <a:pt x="1950" y="153"/>
                  </a:lnTo>
                  <a:lnTo>
                    <a:pt x="1951" y="150"/>
                  </a:lnTo>
                  <a:lnTo>
                    <a:pt x="1954" y="147"/>
                  </a:lnTo>
                  <a:lnTo>
                    <a:pt x="1957" y="143"/>
                  </a:lnTo>
                  <a:lnTo>
                    <a:pt x="1960" y="139"/>
                  </a:lnTo>
                  <a:lnTo>
                    <a:pt x="1963" y="136"/>
                  </a:lnTo>
                  <a:lnTo>
                    <a:pt x="1967" y="132"/>
                  </a:lnTo>
                  <a:lnTo>
                    <a:pt x="1960" y="132"/>
                  </a:lnTo>
                  <a:lnTo>
                    <a:pt x="1952" y="132"/>
                  </a:lnTo>
                  <a:lnTo>
                    <a:pt x="1945" y="132"/>
                  </a:lnTo>
                  <a:lnTo>
                    <a:pt x="1937" y="131"/>
                  </a:lnTo>
                  <a:lnTo>
                    <a:pt x="1929" y="130"/>
                  </a:lnTo>
                  <a:lnTo>
                    <a:pt x="1920" y="129"/>
                  </a:lnTo>
                  <a:lnTo>
                    <a:pt x="1911" y="126"/>
                  </a:lnTo>
                  <a:lnTo>
                    <a:pt x="1901" y="122"/>
                  </a:lnTo>
                  <a:lnTo>
                    <a:pt x="1869" y="130"/>
                  </a:lnTo>
                  <a:lnTo>
                    <a:pt x="1837" y="137"/>
                  </a:lnTo>
                  <a:lnTo>
                    <a:pt x="1805" y="145"/>
                  </a:lnTo>
                  <a:lnTo>
                    <a:pt x="1772" y="152"/>
                  </a:lnTo>
                  <a:lnTo>
                    <a:pt x="1739" y="161"/>
                  </a:lnTo>
                  <a:lnTo>
                    <a:pt x="1706" y="169"/>
                  </a:lnTo>
                  <a:lnTo>
                    <a:pt x="1671" y="179"/>
                  </a:lnTo>
                  <a:lnTo>
                    <a:pt x="1637" y="189"/>
                  </a:lnTo>
                  <a:lnTo>
                    <a:pt x="1594" y="203"/>
                  </a:lnTo>
                  <a:lnTo>
                    <a:pt x="1551" y="217"/>
                  </a:lnTo>
                  <a:lnTo>
                    <a:pt x="1507" y="232"/>
                  </a:lnTo>
                  <a:lnTo>
                    <a:pt x="1465" y="247"/>
                  </a:lnTo>
                  <a:lnTo>
                    <a:pt x="1421" y="262"/>
                  </a:lnTo>
                  <a:lnTo>
                    <a:pt x="1376" y="278"/>
                  </a:lnTo>
                  <a:lnTo>
                    <a:pt x="1331" y="295"/>
                  </a:lnTo>
                  <a:lnTo>
                    <a:pt x="1287" y="312"/>
                  </a:lnTo>
                  <a:lnTo>
                    <a:pt x="1247" y="329"/>
                  </a:lnTo>
                  <a:lnTo>
                    <a:pt x="1207" y="347"/>
                  </a:lnTo>
                  <a:lnTo>
                    <a:pt x="1166" y="366"/>
                  </a:lnTo>
                  <a:lnTo>
                    <a:pt x="1124" y="383"/>
                  </a:lnTo>
                  <a:lnTo>
                    <a:pt x="1083" y="401"/>
                  </a:lnTo>
                  <a:lnTo>
                    <a:pt x="1040" y="419"/>
                  </a:lnTo>
                  <a:lnTo>
                    <a:pt x="997" y="436"/>
                  </a:lnTo>
                  <a:lnTo>
                    <a:pt x="955" y="454"/>
                  </a:lnTo>
                  <a:lnTo>
                    <a:pt x="947" y="454"/>
                  </a:lnTo>
                  <a:lnTo>
                    <a:pt x="940" y="454"/>
                  </a:lnTo>
                  <a:lnTo>
                    <a:pt x="930" y="453"/>
                  </a:lnTo>
                  <a:lnTo>
                    <a:pt x="921" y="453"/>
                  </a:lnTo>
                  <a:lnTo>
                    <a:pt x="911" y="452"/>
                  </a:lnTo>
                  <a:lnTo>
                    <a:pt x="900" y="450"/>
                  </a:lnTo>
                  <a:lnTo>
                    <a:pt x="890" y="448"/>
                  </a:lnTo>
                  <a:lnTo>
                    <a:pt x="879" y="445"/>
                  </a:lnTo>
                  <a:lnTo>
                    <a:pt x="894" y="437"/>
                  </a:lnTo>
                  <a:lnTo>
                    <a:pt x="908" y="430"/>
                  </a:lnTo>
                  <a:lnTo>
                    <a:pt x="922" y="422"/>
                  </a:lnTo>
                  <a:lnTo>
                    <a:pt x="937" y="415"/>
                  </a:lnTo>
                  <a:lnTo>
                    <a:pt x="950" y="406"/>
                  </a:lnTo>
                  <a:lnTo>
                    <a:pt x="964" y="398"/>
                  </a:lnTo>
                  <a:lnTo>
                    <a:pt x="979" y="388"/>
                  </a:lnTo>
                  <a:lnTo>
                    <a:pt x="993" y="378"/>
                  </a:lnTo>
                  <a:lnTo>
                    <a:pt x="1014" y="371"/>
                  </a:lnTo>
                  <a:lnTo>
                    <a:pt x="1036" y="363"/>
                  </a:lnTo>
                  <a:lnTo>
                    <a:pt x="1057" y="356"/>
                  </a:lnTo>
                  <a:lnTo>
                    <a:pt x="1078" y="349"/>
                  </a:lnTo>
                  <a:lnTo>
                    <a:pt x="1099" y="340"/>
                  </a:lnTo>
                  <a:lnTo>
                    <a:pt x="1120" y="331"/>
                  </a:lnTo>
                  <a:lnTo>
                    <a:pt x="1141" y="322"/>
                  </a:lnTo>
                  <a:lnTo>
                    <a:pt x="1163" y="312"/>
                  </a:lnTo>
                  <a:lnTo>
                    <a:pt x="1170" y="312"/>
                  </a:lnTo>
                  <a:lnTo>
                    <a:pt x="1178" y="312"/>
                  </a:lnTo>
                  <a:lnTo>
                    <a:pt x="1185" y="311"/>
                  </a:lnTo>
                  <a:lnTo>
                    <a:pt x="1193" y="311"/>
                  </a:lnTo>
                  <a:lnTo>
                    <a:pt x="1201" y="310"/>
                  </a:lnTo>
                  <a:lnTo>
                    <a:pt x="1210" y="308"/>
                  </a:lnTo>
                  <a:lnTo>
                    <a:pt x="1219" y="306"/>
                  </a:lnTo>
                  <a:lnTo>
                    <a:pt x="1229" y="303"/>
                  </a:lnTo>
                  <a:lnTo>
                    <a:pt x="1268" y="288"/>
                  </a:lnTo>
                  <a:lnTo>
                    <a:pt x="1309" y="273"/>
                  </a:lnTo>
                  <a:lnTo>
                    <a:pt x="1349" y="257"/>
                  </a:lnTo>
                  <a:lnTo>
                    <a:pt x="1391" y="240"/>
                  </a:lnTo>
                  <a:lnTo>
                    <a:pt x="1433" y="223"/>
                  </a:lnTo>
                  <a:lnTo>
                    <a:pt x="1475" y="206"/>
                  </a:lnTo>
                  <a:lnTo>
                    <a:pt x="1518" y="187"/>
                  </a:lnTo>
                  <a:lnTo>
                    <a:pt x="1561" y="170"/>
                  </a:lnTo>
                  <a:lnTo>
                    <a:pt x="1571" y="163"/>
                  </a:lnTo>
                  <a:lnTo>
                    <a:pt x="1582" y="155"/>
                  </a:lnTo>
                  <a:lnTo>
                    <a:pt x="1593" y="149"/>
                  </a:lnTo>
                  <a:lnTo>
                    <a:pt x="1605" y="142"/>
                  </a:lnTo>
                  <a:lnTo>
                    <a:pt x="1616" y="135"/>
                  </a:lnTo>
                  <a:lnTo>
                    <a:pt x="1628" y="128"/>
                  </a:lnTo>
                  <a:lnTo>
                    <a:pt x="1641" y="120"/>
                  </a:lnTo>
                  <a:lnTo>
                    <a:pt x="1655" y="114"/>
                  </a:lnTo>
                  <a:lnTo>
                    <a:pt x="1655" y="110"/>
                  </a:lnTo>
                  <a:lnTo>
                    <a:pt x="1655" y="106"/>
                  </a:lnTo>
                  <a:lnTo>
                    <a:pt x="1656" y="103"/>
                  </a:lnTo>
                  <a:lnTo>
                    <a:pt x="1656" y="99"/>
                  </a:lnTo>
                  <a:lnTo>
                    <a:pt x="1657" y="96"/>
                  </a:lnTo>
                  <a:lnTo>
                    <a:pt x="1659" y="93"/>
                  </a:lnTo>
                  <a:lnTo>
                    <a:pt x="1661" y="88"/>
                  </a:lnTo>
                  <a:lnTo>
                    <a:pt x="1664" y="85"/>
                  </a:lnTo>
                  <a:lnTo>
                    <a:pt x="1657" y="85"/>
                  </a:lnTo>
                  <a:lnTo>
                    <a:pt x="1650" y="85"/>
                  </a:lnTo>
                  <a:lnTo>
                    <a:pt x="1643" y="85"/>
                  </a:lnTo>
                  <a:lnTo>
                    <a:pt x="1637" y="84"/>
                  </a:lnTo>
                  <a:lnTo>
                    <a:pt x="1629" y="83"/>
                  </a:lnTo>
                  <a:lnTo>
                    <a:pt x="1622" y="81"/>
                  </a:lnTo>
                  <a:lnTo>
                    <a:pt x="1615" y="79"/>
                  </a:lnTo>
                  <a:lnTo>
                    <a:pt x="1608" y="75"/>
                  </a:lnTo>
                  <a:lnTo>
                    <a:pt x="1568" y="86"/>
                  </a:lnTo>
                  <a:lnTo>
                    <a:pt x="1530" y="97"/>
                  </a:lnTo>
                  <a:lnTo>
                    <a:pt x="1490" y="109"/>
                  </a:lnTo>
                  <a:lnTo>
                    <a:pt x="1451" y="119"/>
                  </a:lnTo>
                  <a:lnTo>
                    <a:pt x="1410" y="131"/>
                  </a:lnTo>
                  <a:lnTo>
                    <a:pt x="1370" y="144"/>
                  </a:lnTo>
                  <a:lnTo>
                    <a:pt x="1328" y="157"/>
                  </a:lnTo>
                  <a:lnTo>
                    <a:pt x="1287" y="170"/>
                  </a:lnTo>
                  <a:lnTo>
                    <a:pt x="1279" y="174"/>
                  </a:lnTo>
                  <a:lnTo>
                    <a:pt x="1272" y="178"/>
                  </a:lnTo>
                  <a:lnTo>
                    <a:pt x="1265" y="181"/>
                  </a:lnTo>
                  <a:lnTo>
                    <a:pt x="1258" y="185"/>
                  </a:lnTo>
                  <a:lnTo>
                    <a:pt x="1250" y="191"/>
                  </a:lnTo>
                  <a:lnTo>
                    <a:pt x="1244" y="195"/>
                  </a:lnTo>
                  <a:lnTo>
                    <a:pt x="1236" y="201"/>
                  </a:lnTo>
                  <a:lnTo>
                    <a:pt x="1229" y="208"/>
                  </a:lnTo>
                  <a:lnTo>
                    <a:pt x="1162" y="233"/>
                  </a:lnTo>
                  <a:lnTo>
                    <a:pt x="1093" y="258"/>
                  </a:lnTo>
                  <a:lnTo>
                    <a:pt x="1024" y="282"/>
                  </a:lnTo>
                  <a:lnTo>
                    <a:pt x="954" y="307"/>
                  </a:lnTo>
                  <a:lnTo>
                    <a:pt x="883" y="333"/>
                  </a:lnTo>
                  <a:lnTo>
                    <a:pt x="813" y="357"/>
                  </a:lnTo>
                  <a:lnTo>
                    <a:pt x="742" y="382"/>
                  </a:lnTo>
                  <a:lnTo>
                    <a:pt x="671" y="406"/>
                  </a:lnTo>
                  <a:lnTo>
                    <a:pt x="671" y="407"/>
                  </a:lnTo>
                  <a:lnTo>
                    <a:pt x="671" y="408"/>
                  </a:lnTo>
                  <a:lnTo>
                    <a:pt x="671" y="410"/>
                  </a:lnTo>
                  <a:lnTo>
                    <a:pt x="670" y="413"/>
                  </a:lnTo>
                  <a:lnTo>
                    <a:pt x="669" y="416"/>
                  </a:lnTo>
                  <a:lnTo>
                    <a:pt x="668" y="419"/>
                  </a:lnTo>
                  <a:lnTo>
                    <a:pt x="664" y="422"/>
                  </a:lnTo>
                  <a:lnTo>
                    <a:pt x="662" y="425"/>
                  </a:lnTo>
                  <a:lnTo>
                    <a:pt x="658" y="425"/>
                  </a:lnTo>
                  <a:lnTo>
                    <a:pt x="653" y="425"/>
                  </a:lnTo>
                  <a:lnTo>
                    <a:pt x="647" y="425"/>
                  </a:lnTo>
                  <a:lnTo>
                    <a:pt x="642" y="424"/>
                  </a:lnTo>
                  <a:lnTo>
                    <a:pt x="636" y="423"/>
                  </a:lnTo>
                  <a:lnTo>
                    <a:pt x="628" y="421"/>
                  </a:lnTo>
                  <a:lnTo>
                    <a:pt x="622" y="419"/>
                  </a:lnTo>
                  <a:lnTo>
                    <a:pt x="614" y="416"/>
                  </a:lnTo>
                  <a:lnTo>
                    <a:pt x="640" y="402"/>
                  </a:lnTo>
                  <a:lnTo>
                    <a:pt x="666" y="386"/>
                  </a:lnTo>
                  <a:lnTo>
                    <a:pt x="692" y="370"/>
                  </a:lnTo>
                  <a:lnTo>
                    <a:pt x="720" y="354"/>
                  </a:lnTo>
                  <a:lnTo>
                    <a:pt x="748" y="337"/>
                  </a:lnTo>
                  <a:lnTo>
                    <a:pt x="775" y="319"/>
                  </a:lnTo>
                  <a:lnTo>
                    <a:pt x="804" y="302"/>
                  </a:lnTo>
                  <a:lnTo>
                    <a:pt x="832" y="283"/>
                  </a:lnTo>
                  <a:lnTo>
                    <a:pt x="861" y="273"/>
                  </a:lnTo>
                  <a:lnTo>
                    <a:pt x="889" y="262"/>
                  </a:lnTo>
                  <a:lnTo>
                    <a:pt x="917" y="251"/>
                  </a:lnTo>
                  <a:lnTo>
                    <a:pt x="947" y="240"/>
                  </a:lnTo>
                  <a:lnTo>
                    <a:pt x="976" y="228"/>
                  </a:lnTo>
                  <a:lnTo>
                    <a:pt x="1006" y="216"/>
                  </a:lnTo>
                  <a:lnTo>
                    <a:pt x="1037" y="202"/>
                  </a:lnTo>
                  <a:lnTo>
                    <a:pt x="1069" y="189"/>
                  </a:lnTo>
                  <a:lnTo>
                    <a:pt x="1069" y="185"/>
                  </a:lnTo>
                  <a:lnTo>
                    <a:pt x="1070" y="182"/>
                  </a:lnTo>
                  <a:lnTo>
                    <a:pt x="1072" y="179"/>
                  </a:lnTo>
                  <a:lnTo>
                    <a:pt x="1074" y="175"/>
                  </a:lnTo>
                  <a:lnTo>
                    <a:pt x="1077" y="171"/>
                  </a:lnTo>
                  <a:lnTo>
                    <a:pt x="1081" y="168"/>
                  </a:lnTo>
                  <a:lnTo>
                    <a:pt x="1084" y="164"/>
                  </a:lnTo>
                  <a:lnTo>
                    <a:pt x="1087" y="161"/>
                  </a:lnTo>
                  <a:lnTo>
                    <a:pt x="1070" y="161"/>
                  </a:lnTo>
                  <a:lnTo>
                    <a:pt x="1052" y="161"/>
                  </a:lnTo>
                  <a:lnTo>
                    <a:pt x="1035" y="161"/>
                  </a:lnTo>
                  <a:lnTo>
                    <a:pt x="1017" y="162"/>
                  </a:lnTo>
                  <a:lnTo>
                    <a:pt x="998" y="163"/>
                  </a:lnTo>
                  <a:lnTo>
                    <a:pt x="981" y="165"/>
                  </a:lnTo>
                  <a:lnTo>
                    <a:pt x="963" y="167"/>
                  </a:lnTo>
                  <a:lnTo>
                    <a:pt x="946" y="170"/>
                  </a:lnTo>
                  <a:lnTo>
                    <a:pt x="885" y="184"/>
                  </a:lnTo>
                  <a:lnTo>
                    <a:pt x="825" y="198"/>
                  </a:lnTo>
                  <a:lnTo>
                    <a:pt x="764" y="213"/>
                  </a:lnTo>
                  <a:lnTo>
                    <a:pt x="703" y="227"/>
                  </a:lnTo>
                  <a:lnTo>
                    <a:pt x="642" y="241"/>
                  </a:lnTo>
                  <a:lnTo>
                    <a:pt x="580" y="256"/>
                  </a:lnTo>
                  <a:lnTo>
                    <a:pt x="517" y="270"/>
                  </a:lnTo>
                  <a:lnTo>
                    <a:pt x="454" y="283"/>
                  </a:lnTo>
                  <a:lnTo>
                    <a:pt x="444" y="283"/>
                  </a:lnTo>
                  <a:lnTo>
                    <a:pt x="432" y="282"/>
                  </a:lnTo>
                  <a:lnTo>
                    <a:pt x="421" y="280"/>
                  </a:lnTo>
                  <a:lnTo>
                    <a:pt x="411" y="278"/>
                  </a:lnTo>
                  <a:lnTo>
                    <a:pt x="398" y="275"/>
                  </a:lnTo>
                  <a:lnTo>
                    <a:pt x="386" y="272"/>
                  </a:lnTo>
                  <a:lnTo>
                    <a:pt x="373" y="269"/>
                  </a:lnTo>
                  <a:lnTo>
                    <a:pt x="359" y="264"/>
                  </a:lnTo>
                  <a:lnTo>
                    <a:pt x="364" y="258"/>
                  </a:lnTo>
                  <a:lnTo>
                    <a:pt x="368" y="250"/>
                  </a:lnTo>
                  <a:lnTo>
                    <a:pt x="373" y="243"/>
                  </a:lnTo>
                  <a:lnTo>
                    <a:pt x="380" y="235"/>
                  </a:lnTo>
                  <a:lnTo>
                    <a:pt x="386" y="227"/>
                  </a:lnTo>
                  <a:lnTo>
                    <a:pt x="392" y="218"/>
                  </a:lnTo>
                  <a:lnTo>
                    <a:pt x="400" y="209"/>
                  </a:lnTo>
                  <a:lnTo>
                    <a:pt x="406" y="198"/>
                  </a:lnTo>
                  <a:lnTo>
                    <a:pt x="399" y="198"/>
                  </a:lnTo>
                  <a:lnTo>
                    <a:pt x="390" y="198"/>
                  </a:lnTo>
                  <a:lnTo>
                    <a:pt x="382" y="198"/>
                  </a:lnTo>
                  <a:lnTo>
                    <a:pt x="372" y="197"/>
                  </a:lnTo>
                  <a:lnTo>
                    <a:pt x="363" y="196"/>
                  </a:lnTo>
                  <a:lnTo>
                    <a:pt x="352" y="195"/>
                  </a:lnTo>
                  <a:lnTo>
                    <a:pt x="341" y="192"/>
                  </a:lnTo>
                  <a:lnTo>
                    <a:pt x="331" y="189"/>
                  </a:lnTo>
                  <a:lnTo>
                    <a:pt x="295" y="203"/>
                  </a:lnTo>
                  <a:lnTo>
                    <a:pt x="260" y="217"/>
                  </a:lnTo>
                  <a:lnTo>
                    <a:pt x="225" y="231"/>
                  </a:lnTo>
                  <a:lnTo>
                    <a:pt x="189" y="246"/>
                  </a:lnTo>
                  <a:lnTo>
                    <a:pt x="153" y="260"/>
                  </a:lnTo>
                  <a:lnTo>
                    <a:pt x="118" y="274"/>
                  </a:lnTo>
                  <a:lnTo>
                    <a:pt x="83" y="289"/>
                  </a:lnTo>
                  <a:lnTo>
                    <a:pt x="47" y="303"/>
                  </a:lnTo>
                  <a:lnTo>
                    <a:pt x="43" y="303"/>
                  </a:lnTo>
                  <a:lnTo>
                    <a:pt x="38" y="303"/>
                  </a:lnTo>
                  <a:lnTo>
                    <a:pt x="33" y="302"/>
                  </a:lnTo>
                  <a:lnTo>
                    <a:pt x="27" y="302"/>
                  </a:lnTo>
                  <a:lnTo>
                    <a:pt x="21" y="301"/>
                  </a:lnTo>
                  <a:lnTo>
                    <a:pt x="14" y="298"/>
                  </a:lnTo>
                  <a:lnTo>
                    <a:pt x="7" y="296"/>
                  </a:lnTo>
                  <a:lnTo>
                    <a:pt x="0" y="293"/>
                  </a:lnTo>
                  <a:lnTo>
                    <a:pt x="14" y="286"/>
                  </a:lnTo>
                  <a:lnTo>
                    <a:pt x="29" y="277"/>
                  </a:lnTo>
                  <a:lnTo>
                    <a:pt x="42" y="269"/>
                  </a:lnTo>
                  <a:lnTo>
                    <a:pt x="57" y="259"/>
                  </a:lnTo>
                  <a:lnTo>
                    <a:pt x="73" y="249"/>
                  </a:lnTo>
                  <a:lnTo>
                    <a:pt x="89" y="239"/>
                  </a:lnTo>
                  <a:lnTo>
                    <a:pt x="105" y="228"/>
                  </a:lnTo>
                  <a:lnTo>
                    <a:pt x="122" y="217"/>
                  </a:lnTo>
                  <a:lnTo>
                    <a:pt x="183" y="200"/>
                  </a:lnTo>
                  <a:lnTo>
                    <a:pt x="245" y="182"/>
                  </a:lnTo>
                  <a:lnTo>
                    <a:pt x="307" y="164"/>
                  </a:lnTo>
                  <a:lnTo>
                    <a:pt x="370" y="147"/>
                  </a:lnTo>
                  <a:lnTo>
                    <a:pt x="433" y="129"/>
                  </a:lnTo>
                  <a:lnTo>
                    <a:pt x="497" y="111"/>
                  </a:lnTo>
                  <a:lnTo>
                    <a:pt x="560" y="94"/>
                  </a:lnTo>
                  <a:lnTo>
                    <a:pt x="624" y="75"/>
                  </a:lnTo>
                  <a:lnTo>
                    <a:pt x="642" y="75"/>
                  </a:lnTo>
                  <a:lnTo>
                    <a:pt x="659" y="75"/>
                  </a:lnTo>
                  <a:lnTo>
                    <a:pt x="677" y="75"/>
                  </a:lnTo>
                  <a:lnTo>
                    <a:pt x="695" y="75"/>
                  </a:lnTo>
                  <a:lnTo>
                    <a:pt x="712" y="75"/>
                  </a:lnTo>
                  <a:lnTo>
                    <a:pt x="731" y="75"/>
                  </a:lnTo>
                  <a:lnTo>
                    <a:pt x="748" y="75"/>
                  </a:lnTo>
                  <a:lnTo>
                    <a:pt x="766" y="75"/>
                  </a:lnTo>
                  <a:lnTo>
                    <a:pt x="769" y="79"/>
                  </a:lnTo>
                  <a:lnTo>
                    <a:pt x="773" y="83"/>
                  </a:lnTo>
                  <a:lnTo>
                    <a:pt x="777" y="86"/>
                  </a:lnTo>
                  <a:lnTo>
                    <a:pt x="781" y="89"/>
                  </a:lnTo>
                  <a:lnTo>
                    <a:pt x="786" y="94"/>
                  </a:lnTo>
                  <a:lnTo>
                    <a:pt x="791" y="97"/>
                  </a:lnTo>
                  <a:lnTo>
                    <a:pt x="797" y="100"/>
                  </a:lnTo>
                  <a:lnTo>
                    <a:pt x="804" y="104"/>
                  </a:lnTo>
                  <a:lnTo>
                    <a:pt x="797" y="107"/>
                  </a:lnTo>
                  <a:lnTo>
                    <a:pt x="789" y="112"/>
                  </a:lnTo>
                  <a:lnTo>
                    <a:pt x="782" y="115"/>
                  </a:lnTo>
                  <a:lnTo>
                    <a:pt x="774" y="119"/>
                  </a:lnTo>
                  <a:lnTo>
                    <a:pt x="766" y="125"/>
                  </a:lnTo>
                  <a:lnTo>
                    <a:pt x="757" y="129"/>
                  </a:lnTo>
                  <a:lnTo>
                    <a:pt x="748" y="135"/>
                  </a:lnTo>
                  <a:lnTo>
                    <a:pt x="737" y="142"/>
                  </a:lnTo>
                  <a:lnTo>
                    <a:pt x="716" y="146"/>
                  </a:lnTo>
                  <a:lnTo>
                    <a:pt x="695" y="149"/>
                  </a:lnTo>
                  <a:lnTo>
                    <a:pt x="674" y="152"/>
                  </a:lnTo>
                  <a:lnTo>
                    <a:pt x="653" y="155"/>
                  </a:lnTo>
                  <a:lnTo>
                    <a:pt x="631" y="160"/>
                  </a:lnTo>
                  <a:lnTo>
                    <a:pt x="610" y="163"/>
                  </a:lnTo>
                  <a:lnTo>
                    <a:pt x="589" y="167"/>
                  </a:lnTo>
                  <a:lnTo>
                    <a:pt x="567" y="170"/>
                  </a:lnTo>
                  <a:lnTo>
                    <a:pt x="557" y="175"/>
                  </a:lnTo>
                  <a:lnTo>
                    <a:pt x="546" y="179"/>
                  </a:lnTo>
                  <a:lnTo>
                    <a:pt x="535" y="184"/>
                  </a:lnTo>
                  <a:lnTo>
                    <a:pt x="525" y="191"/>
                  </a:lnTo>
                  <a:lnTo>
                    <a:pt x="514" y="197"/>
                  </a:lnTo>
                  <a:lnTo>
                    <a:pt x="503" y="203"/>
                  </a:lnTo>
                  <a:lnTo>
                    <a:pt x="493" y="210"/>
                  </a:lnTo>
                  <a:lnTo>
                    <a:pt x="482" y="217"/>
                  </a:lnTo>
                  <a:lnTo>
                    <a:pt x="485" y="218"/>
                  </a:lnTo>
                  <a:lnTo>
                    <a:pt x="489" y="219"/>
                  </a:lnTo>
                  <a:lnTo>
                    <a:pt x="494" y="221"/>
                  </a:lnTo>
                  <a:lnTo>
                    <a:pt x="498" y="224"/>
                  </a:lnTo>
                  <a:lnTo>
                    <a:pt x="502" y="226"/>
                  </a:lnTo>
                  <a:lnTo>
                    <a:pt x="508" y="229"/>
                  </a:lnTo>
                  <a:lnTo>
                    <a:pt x="513" y="233"/>
                  </a:lnTo>
                  <a:lnTo>
                    <a:pt x="520" y="237"/>
                  </a:lnTo>
                  <a:lnTo>
                    <a:pt x="602" y="218"/>
                  </a:lnTo>
                  <a:lnTo>
                    <a:pt x="685" y="199"/>
                  </a:lnTo>
                  <a:lnTo>
                    <a:pt x="768" y="180"/>
                  </a:lnTo>
                  <a:lnTo>
                    <a:pt x="852" y="160"/>
                  </a:lnTo>
                  <a:lnTo>
                    <a:pt x="937" y="139"/>
                  </a:lnTo>
                  <a:lnTo>
                    <a:pt x="1022" y="118"/>
                  </a:lnTo>
                  <a:lnTo>
                    <a:pt x="1106" y="97"/>
                  </a:lnTo>
                  <a:lnTo>
                    <a:pt x="1192" y="75"/>
                  </a:lnTo>
                  <a:lnTo>
                    <a:pt x="1202" y="75"/>
                  </a:lnTo>
                  <a:lnTo>
                    <a:pt x="1213" y="75"/>
                  </a:lnTo>
                  <a:lnTo>
                    <a:pt x="1224" y="75"/>
                  </a:lnTo>
                  <a:lnTo>
                    <a:pt x="1234" y="75"/>
                  </a:lnTo>
                  <a:lnTo>
                    <a:pt x="1245" y="75"/>
                  </a:lnTo>
                  <a:lnTo>
                    <a:pt x="1256" y="75"/>
                  </a:lnTo>
                  <a:lnTo>
                    <a:pt x="1266" y="75"/>
                  </a:lnTo>
                  <a:lnTo>
                    <a:pt x="1277" y="75"/>
                  </a:lnTo>
                  <a:lnTo>
                    <a:pt x="1280" y="80"/>
                  </a:lnTo>
                  <a:lnTo>
                    <a:pt x="1285" y="83"/>
                  </a:lnTo>
                  <a:lnTo>
                    <a:pt x="1291" y="87"/>
                  </a:lnTo>
                  <a:lnTo>
                    <a:pt x="1297" y="91"/>
                  </a:lnTo>
                  <a:lnTo>
                    <a:pt x="1304" y="96"/>
                  </a:lnTo>
                  <a:lnTo>
                    <a:pt x="1310" y="101"/>
                  </a:lnTo>
                  <a:lnTo>
                    <a:pt x="1316" y="106"/>
                  </a:lnTo>
                  <a:lnTo>
                    <a:pt x="1324" y="114"/>
                  </a:lnTo>
                  <a:lnTo>
                    <a:pt x="1377" y="99"/>
                  </a:lnTo>
                  <a:lnTo>
                    <a:pt x="1431" y="85"/>
                  </a:lnTo>
                  <a:lnTo>
                    <a:pt x="1484" y="71"/>
                  </a:lnTo>
                  <a:lnTo>
                    <a:pt x="1537" y="56"/>
                  </a:lnTo>
                  <a:lnTo>
                    <a:pt x="1590" y="42"/>
                  </a:lnTo>
                  <a:lnTo>
                    <a:pt x="1643" y="29"/>
                  </a:lnTo>
                  <a:lnTo>
                    <a:pt x="1696" y="15"/>
                  </a:lnTo>
                  <a:lnTo>
                    <a:pt x="1750" y="0"/>
                  </a:lnTo>
                  <a:lnTo>
                    <a:pt x="1754" y="0"/>
                  </a:lnTo>
                  <a:lnTo>
                    <a:pt x="1758" y="0"/>
                  </a:lnTo>
                  <a:lnTo>
                    <a:pt x="1763" y="1"/>
                  </a:lnTo>
                  <a:lnTo>
                    <a:pt x="1770" y="1"/>
                  </a:lnTo>
                  <a:lnTo>
                    <a:pt x="1776" y="2"/>
                  </a:lnTo>
                  <a:lnTo>
                    <a:pt x="1783" y="4"/>
                  </a:lnTo>
                  <a:lnTo>
                    <a:pt x="1790" y="6"/>
                  </a:lnTo>
                  <a:lnTo>
                    <a:pt x="1797" y="9"/>
                  </a:lnTo>
                  <a:lnTo>
                    <a:pt x="1801" y="17"/>
                  </a:lnTo>
                  <a:lnTo>
                    <a:pt x="1805" y="24"/>
                  </a:lnTo>
                  <a:lnTo>
                    <a:pt x="1810" y="32"/>
                  </a:lnTo>
                  <a:lnTo>
                    <a:pt x="1817" y="39"/>
                  </a:lnTo>
                  <a:lnTo>
                    <a:pt x="1823" y="48"/>
                  </a:lnTo>
                  <a:lnTo>
                    <a:pt x="1830" y="56"/>
                  </a:lnTo>
                  <a:lnTo>
                    <a:pt x="1837" y="66"/>
                  </a:lnTo>
                  <a:lnTo>
                    <a:pt x="1845" y="75"/>
                  </a:lnTo>
                  <a:lnTo>
                    <a:pt x="1880" y="71"/>
                  </a:lnTo>
                  <a:lnTo>
                    <a:pt x="1915" y="67"/>
                  </a:lnTo>
                  <a:lnTo>
                    <a:pt x="1951" y="62"/>
                  </a:lnTo>
                  <a:lnTo>
                    <a:pt x="1988" y="55"/>
                  </a:lnTo>
                  <a:lnTo>
                    <a:pt x="2024" y="49"/>
                  </a:lnTo>
                  <a:lnTo>
                    <a:pt x="2061" y="42"/>
                  </a:lnTo>
                  <a:lnTo>
                    <a:pt x="2099" y="35"/>
                  </a:lnTo>
                  <a:lnTo>
                    <a:pt x="2137" y="29"/>
                  </a:lnTo>
                  <a:lnTo>
                    <a:pt x="2141" y="32"/>
                  </a:lnTo>
                  <a:lnTo>
                    <a:pt x="2144" y="36"/>
                  </a:lnTo>
                  <a:lnTo>
                    <a:pt x="2149" y="39"/>
                  </a:lnTo>
                  <a:lnTo>
                    <a:pt x="2153" y="43"/>
                  </a:lnTo>
                  <a:lnTo>
                    <a:pt x="2157" y="49"/>
                  </a:lnTo>
                  <a:lnTo>
                    <a:pt x="2163" y="53"/>
                  </a:lnTo>
                  <a:lnTo>
                    <a:pt x="2169" y="59"/>
                  </a:lnTo>
                  <a:lnTo>
                    <a:pt x="2175" y="66"/>
                  </a:lnTo>
                  <a:lnTo>
                    <a:pt x="2192" y="66"/>
                  </a:lnTo>
                  <a:lnTo>
                    <a:pt x="2211" y="66"/>
                  </a:lnTo>
                  <a:lnTo>
                    <a:pt x="2229" y="67"/>
                  </a:lnTo>
                  <a:lnTo>
                    <a:pt x="2247" y="67"/>
                  </a:lnTo>
                  <a:lnTo>
                    <a:pt x="2266" y="68"/>
                  </a:lnTo>
                  <a:lnTo>
                    <a:pt x="2285" y="70"/>
                  </a:lnTo>
                  <a:lnTo>
                    <a:pt x="2306" y="72"/>
                  </a:lnTo>
                  <a:lnTo>
                    <a:pt x="2327" y="75"/>
                  </a:lnTo>
                  <a:lnTo>
                    <a:pt x="2330" y="79"/>
                  </a:lnTo>
                  <a:lnTo>
                    <a:pt x="2333" y="83"/>
                  </a:lnTo>
                  <a:lnTo>
                    <a:pt x="2338" y="86"/>
                  </a:lnTo>
                  <a:lnTo>
                    <a:pt x="2342" y="89"/>
                  </a:lnTo>
                  <a:lnTo>
                    <a:pt x="2346" y="94"/>
                  </a:lnTo>
                  <a:lnTo>
                    <a:pt x="2351" y="97"/>
                  </a:lnTo>
                  <a:lnTo>
                    <a:pt x="2358" y="100"/>
                  </a:lnTo>
                  <a:lnTo>
                    <a:pt x="2364" y="104"/>
                  </a:lnTo>
                  <a:lnTo>
                    <a:pt x="2364" y="107"/>
                  </a:lnTo>
                  <a:lnTo>
                    <a:pt x="2363" y="113"/>
                  </a:lnTo>
                  <a:lnTo>
                    <a:pt x="2361" y="118"/>
                  </a:lnTo>
                  <a:lnTo>
                    <a:pt x="2359" y="125"/>
                  </a:lnTo>
                  <a:lnTo>
                    <a:pt x="2356" y="131"/>
                  </a:lnTo>
                  <a:lnTo>
                    <a:pt x="2352" y="137"/>
                  </a:lnTo>
                  <a:lnTo>
                    <a:pt x="2349" y="144"/>
                  </a:lnTo>
                  <a:lnTo>
                    <a:pt x="2345" y="151"/>
                  </a:lnTo>
                  <a:lnTo>
                    <a:pt x="2349" y="151"/>
                  </a:lnTo>
                  <a:lnTo>
                    <a:pt x="2352" y="153"/>
                  </a:lnTo>
                  <a:lnTo>
                    <a:pt x="2356" y="154"/>
                  </a:lnTo>
                  <a:lnTo>
                    <a:pt x="2360" y="158"/>
                  </a:lnTo>
                  <a:lnTo>
                    <a:pt x="2363" y="160"/>
                  </a:lnTo>
                  <a:lnTo>
                    <a:pt x="2366" y="163"/>
                  </a:lnTo>
                  <a:lnTo>
                    <a:pt x="2371" y="167"/>
                  </a:lnTo>
                  <a:lnTo>
                    <a:pt x="2374" y="170"/>
                  </a:lnTo>
                  <a:lnTo>
                    <a:pt x="2406" y="160"/>
                  </a:lnTo>
                  <a:lnTo>
                    <a:pt x="2438" y="149"/>
                  </a:lnTo>
                  <a:lnTo>
                    <a:pt x="2470" y="138"/>
                  </a:lnTo>
                  <a:lnTo>
                    <a:pt x="2502" y="128"/>
                  </a:lnTo>
                  <a:lnTo>
                    <a:pt x="2534" y="117"/>
                  </a:lnTo>
                  <a:lnTo>
                    <a:pt x="2565" y="106"/>
                  </a:lnTo>
                  <a:lnTo>
                    <a:pt x="2597" y="96"/>
                  </a:lnTo>
                  <a:lnTo>
                    <a:pt x="2629" y="85"/>
                  </a:lnTo>
                  <a:lnTo>
                    <a:pt x="2633" y="96"/>
                  </a:lnTo>
                  <a:lnTo>
                    <a:pt x="2636" y="106"/>
                  </a:lnTo>
                  <a:lnTo>
                    <a:pt x="2639" y="117"/>
                  </a:lnTo>
                  <a:lnTo>
                    <a:pt x="2644" y="128"/>
                  </a:lnTo>
                  <a:lnTo>
                    <a:pt x="2647" y="138"/>
                  </a:lnTo>
                  <a:lnTo>
                    <a:pt x="2650" y="149"/>
                  </a:lnTo>
                  <a:lnTo>
                    <a:pt x="2654" y="160"/>
                  </a:lnTo>
                  <a:lnTo>
                    <a:pt x="2658" y="170"/>
                  </a:lnTo>
                  <a:lnTo>
                    <a:pt x="2673" y="170"/>
                  </a:lnTo>
                  <a:lnTo>
                    <a:pt x="2688" y="170"/>
                  </a:lnTo>
                  <a:lnTo>
                    <a:pt x="2704" y="169"/>
                  </a:lnTo>
                  <a:lnTo>
                    <a:pt x="2721" y="169"/>
                  </a:lnTo>
                  <a:lnTo>
                    <a:pt x="2738" y="168"/>
                  </a:lnTo>
                  <a:lnTo>
                    <a:pt x="2755" y="166"/>
                  </a:lnTo>
                  <a:lnTo>
                    <a:pt x="2772" y="164"/>
                  </a:lnTo>
                  <a:lnTo>
                    <a:pt x="2790" y="161"/>
                  </a:lnTo>
                  <a:lnTo>
                    <a:pt x="2793" y="161"/>
                  </a:lnTo>
                  <a:lnTo>
                    <a:pt x="2797" y="162"/>
                  </a:lnTo>
                  <a:lnTo>
                    <a:pt x="2801" y="164"/>
                  </a:lnTo>
                  <a:lnTo>
                    <a:pt x="2804" y="166"/>
                  </a:lnTo>
                  <a:lnTo>
                    <a:pt x="2808" y="169"/>
                  </a:lnTo>
                  <a:lnTo>
                    <a:pt x="2811" y="173"/>
                  </a:lnTo>
                  <a:lnTo>
                    <a:pt x="2814" y="176"/>
                  </a:lnTo>
                  <a:lnTo>
                    <a:pt x="2819" y="180"/>
                  </a:lnTo>
                  <a:lnTo>
                    <a:pt x="2811" y="191"/>
                  </a:lnTo>
                  <a:lnTo>
                    <a:pt x="2804" y="201"/>
                  </a:lnTo>
                  <a:lnTo>
                    <a:pt x="2796" y="212"/>
                  </a:lnTo>
                  <a:lnTo>
                    <a:pt x="2789" y="223"/>
                  </a:lnTo>
                  <a:lnTo>
                    <a:pt x="2780" y="233"/>
                  </a:lnTo>
                  <a:lnTo>
                    <a:pt x="2772" y="244"/>
                  </a:lnTo>
                  <a:lnTo>
                    <a:pt x="2762" y="254"/>
                  </a:lnTo>
                  <a:lnTo>
                    <a:pt x="2753" y="264"/>
                  </a:lnTo>
                  <a:lnTo>
                    <a:pt x="2744" y="269"/>
                  </a:lnTo>
                  <a:lnTo>
                    <a:pt x="2737" y="274"/>
                  </a:lnTo>
                  <a:lnTo>
                    <a:pt x="2727" y="279"/>
                  </a:lnTo>
                  <a:lnTo>
                    <a:pt x="2717" y="285"/>
                  </a:lnTo>
                  <a:lnTo>
                    <a:pt x="2708" y="291"/>
                  </a:lnTo>
                  <a:lnTo>
                    <a:pt x="2697" y="298"/>
                  </a:lnTo>
                  <a:lnTo>
                    <a:pt x="2688" y="305"/>
                  </a:lnTo>
                  <a:lnTo>
                    <a:pt x="2677" y="312"/>
                  </a:lnTo>
                  <a:lnTo>
                    <a:pt x="2680" y="312"/>
                  </a:lnTo>
                  <a:lnTo>
                    <a:pt x="2685" y="313"/>
                  </a:lnTo>
                  <a:lnTo>
                    <a:pt x="2691" y="315"/>
                  </a:lnTo>
                  <a:lnTo>
                    <a:pt x="2696" y="318"/>
                  </a:lnTo>
                  <a:lnTo>
                    <a:pt x="2702" y="321"/>
                  </a:lnTo>
                  <a:lnTo>
                    <a:pt x="2710" y="324"/>
                  </a:lnTo>
                  <a:lnTo>
                    <a:pt x="2716" y="327"/>
                  </a:lnTo>
                  <a:lnTo>
                    <a:pt x="2724" y="330"/>
                  </a:lnTo>
                  <a:lnTo>
                    <a:pt x="2753" y="324"/>
                  </a:lnTo>
                  <a:lnTo>
                    <a:pt x="2780" y="317"/>
                  </a:lnTo>
                  <a:lnTo>
                    <a:pt x="2809" y="309"/>
                  </a:lnTo>
                  <a:lnTo>
                    <a:pt x="2838" y="302"/>
                  </a:lnTo>
                  <a:lnTo>
                    <a:pt x="2868" y="293"/>
                  </a:lnTo>
                  <a:lnTo>
                    <a:pt x="2898" y="285"/>
                  </a:lnTo>
                  <a:lnTo>
                    <a:pt x="2929" y="275"/>
                  </a:lnTo>
                  <a:lnTo>
                    <a:pt x="2961" y="264"/>
                  </a:lnTo>
                  <a:lnTo>
                    <a:pt x="2971" y="264"/>
                  </a:lnTo>
                  <a:lnTo>
                    <a:pt x="2982" y="265"/>
                  </a:lnTo>
                  <a:lnTo>
                    <a:pt x="2993" y="265"/>
                  </a:lnTo>
                  <a:lnTo>
                    <a:pt x="3004" y="266"/>
                  </a:lnTo>
                  <a:lnTo>
                    <a:pt x="3016" y="267"/>
                  </a:lnTo>
                  <a:lnTo>
                    <a:pt x="3028" y="269"/>
                  </a:lnTo>
                  <a:lnTo>
                    <a:pt x="3041" y="271"/>
                  </a:lnTo>
                  <a:lnTo>
                    <a:pt x="3055" y="274"/>
                  </a:lnTo>
                  <a:lnTo>
                    <a:pt x="3048" y="281"/>
                  </a:lnTo>
                  <a:lnTo>
                    <a:pt x="3041" y="290"/>
                  </a:lnTo>
                  <a:lnTo>
                    <a:pt x="3033" y="299"/>
                  </a:lnTo>
                  <a:lnTo>
                    <a:pt x="3026" y="308"/>
                  </a:lnTo>
                  <a:lnTo>
                    <a:pt x="3017" y="319"/>
                  </a:lnTo>
                  <a:lnTo>
                    <a:pt x="3009" y="328"/>
                  </a:lnTo>
                  <a:lnTo>
                    <a:pt x="2999" y="339"/>
                  </a:lnTo>
                  <a:lnTo>
                    <a:pt x="2988" y="350"/>
                  </a:lnTo>
                  <a:lnTo>
                    <a:pt x="2975" y="357"/>
                  </a:lnTo>
                  <a:lnTo>
                    <a:pt x="2960" y="365"/>
                  </a:lnTo>
                  <a:lnTo>
                    <a:pt x="2946" y="372"/>
                  </a:lnTo>
                  <a:lnTo>
                    <a:pt x="2931" y="379"/>
                  </a:lnTo>
                  <a:lnTo>
                    <a:pt x="2916" y="388"/>
                  </a:lnTo>
                  <a:lnTo>
                    <a:pt x="2900" y="397"/>
                  </a:lnTo>
                  <a:lnTo>
                    <a:pt x="2883" y="406"/>
                  </a:lnTo>
                  <a:lnTo>
                    <a:pt x="2866" y="416"/>
                  </a:lnTo>
                  <a:lnTo>
                    <a:pt x="2873" y="416"/>
                  </a:lnTo>
                  <a:lnTo>
                    <a:pt x="2880" y="416"/>
                  </a:lnTo>
                  <a:lnTo>
                    <a:pt x="2887" y="417"/>
                  </a:lnTo>
                  <a:lnTo>
                    <a:pt x="2896" y="417"/>
                  </a:lnTo>
                  <a:lnTo>
                    <a:pt x="2903" y="418"/>
                  </a:lnTo>
                  <a:lnTo>
                    <a:pt x="2913" y="420"/>
                  </a:lnTo>
                  <a:lnTo>
                    <a:pt x="2921" y="422"/>
                  </a:lnTo>
                  <a:lnTo>
                    <a:pt x="2932" y="425"/>
                  </a:lnTo>
                  <a:lnTo>
                    <a:pt x="2975" y="415"/>
                  </a:lnTo>
                  <a:lnTo>
                    <a:pt x="3017" y="404"/>
                  </a:lnTo>
                  <a:lnTo>
                    <a:pt x="3060" y="393"/>
                  </a:lnTo>
                  <a:lnTo>
                    <a:pt x="3103" y="382"/>
                  </a:lnTo>
                  <a:lnTo>
                    <a:pt x="3144" y="370"/>
                  </a:lnTo>
                  <a:lnTo>
                    <a:pt x="3187" y="358"/>
                  </a:lnTo>
                  <a:lnTo>
                    <a:pt x="3230" y="344"/>
                  </a:lnTo>
                  <a:lnTo>
                    <a:pt x="3272" y="330"/>
                  </a:lnTo>
                  <a:lnTo>
                    <a:pt x="3294" y="330"/>
                  </a:lnTo>
                  <a:lnTo>
                    <a:pt x="3316" y="329"/>
                  </a:lnTo>
                  <a:lnTo>
                    <a:pt x="3339" y="327"/>
                  </a:lnTo>
                  <a:lnTo>
                    <a:pt x="3363" y="325"/>
                  </a:lnTo>
                  <a:lnTo>
                    <a:pt x="3387" y="322"/>
                  </a:lnTo>
                  <a:lnTo>
                    <a:pt x="3412" y="319"/>
                  </a:lnTo>
                  <a:lnTo>
                    <a:pt x="3437" y="315"/>
                  </a:lnTo>
                  <a:lnTo>
                    <a:pt x="3461" y="312"/>
                  </a:lnTo>
                  <a:lnTo>
                    <a:pt x="3462" y="315"/>
                  </a:lnTo>
                  <a:lnTo>
                    <a:pt x="3463" y="319"/>
                  </a:lnTo>
                  <a:lnTo>
                    <a:pt x="3465" y="323"/>
                  </a:lnTo>
                  <a:lnTo>
                    <a:pt x="3467" y="326"/>
                  </a:lnTo>
                  <a:lnTo>
                    <a:pt x="3471" y="329"/>
                  </a:lnTo>
                  <a:lnTo>
                    <a:pt x="3474" y="334"/>
                  </a:lnTo>
                  <a:lnTo>
                    <a:pt x="3477" y="337"/>
                  </a:lnTo>
                  <a:lnTo>
                    <a:pt x="3480" y="340"/>
                  </a:lnTo>
                  <a:lnTo>
                    <a:pt x="3473" y="344"/>
                  </a:lnTo>
                  <a:lnTo>
                    <a:pt x="3466" y="350"/>
                  </a:lnTo>
                  <a:lnTo>
                    <a:pt x="3459" y="355"/>
                  </a:lnTo>
                  <a:lnTo>
                    <a:pt x="3450" y="360"/>
                  </a:lnTo>
                  <a:lnTo>
                    <a:pt x="3443" y="367"/>
                  </a:lnTo>
                  <a:lnTo>
                    <a:pt x="3433" y="373"/>
                  </a:lnTo>
                  <a:lnTo>
                    <a:pt x="3425" y="381"/>
                  </a:lnTo>
                  <a:lnTo>
                    <a:pt x="3414" y="388"/>
                  </a:lnTo>
                  <a:lnTo>
                    <a:pt x="3418" y="388"/>
                  </a:lnTo>
                  <a:lnTo>
                    <a:pt x="3423" y="388"/>
                  </a:lnTo>
                  <a:lnTo>
                    <a:pt x="3428" y="388"/>
                  </a:lnTo>
                  <a:lnTo>
                    <a:pt x="3434" y="389"/>
                  </a:lnTo>
                  <a:lnTo>
                    <a:pt x="3441" y="390"/>
                  </a:lnTo>
                  <a:lnTo>
                    <a:pt x="3447" y="391"/>
                  </a:lnTo>
                  <a:lnTo>
                    <a:pt x="3455" y="394"/>
                  </a:lnTo>
                  <a:lnTo>
                    <a:pt x="3461" y="398"/>
                  </a:lnTo>
                  <a:lnTo>
                    <a:pt x="3487" y="397"/>
                  </a:lnTo>
                  <a:lnTo>
                    <a:pt x="3511" y="395"/>
                  </a:lnTo>
                  <a:lnTo>
                    <a:pt x="3537" y="393"/>
                  </a:lnTo>
                  <a:lnTo>
                    <a:pt x="3562" y="391"/>
                  </a:lnTo>
                  <a:lnTo>
                    <a:pt x="3588" y="388"/>
                  </a:lnTo>
                  <a:lnTo>
                    <a:pt x="3615" y="385"/>
                  </a:lnTo>
                  <a:lnTo>
                    <a:pt x="3641" y="382"/>
                  </a:lnTo>
                  <a:lnTo>
                    <a:pt x="3669" y="378"/>
                  </a:lnTo>
                  <a:lnTo>
                    <a:pt x="3673" y="382"/>
                  </a:lnTo>
                  <a:lnTo>
                    <a:pt x="3677" y="385"/>
                  </a:lnTo>
                  <a:lnTo>
                    <a:pt x="3680" y="389"/>
                  </a:lnTo>
                  <a:lnTo>
                    <a:pt x="3684" y="392"/>
                  </a:lnTo>
                  <a:lnTo>
                    <a:pt x="3687" y="395"/>
                  </a:lnTo>
                  <a:lnTo>
                    <a:pt x="3690" y="400"/>
                  </a:lnTo>
                  <a:lnTo>
                    <a:pt x="3695" y="403"/>
                  </a:lnTo>
                  <a:lnTo>
                    <a:pt x="3698" y="406"/>
                  </a:lnTo>
                  <a:lnTo>
                    <a:pt x="3744" y="406"/>
                  </a:lnTo>
                  <a:lnTo>
                    <a:pt x="3790" y="406"/>
                  </a:lnTo>
                  <a:lnTo>
                    <a:pt x="3837" y="406"/>
                  </a:lnTo>
                  <a:lnTo>
                    <a:pt x="3883" y="406"/>
                  </a:lnTo>
                  <a:lnTo>
                    <a:pt x="3928" y="406"/>
                  </a:lnTo>
                  <a:lnTo>
                    <a:pt x="3974" y="406"/>
                  </a:lnTo>
                  <a:lnTo>
                    <a:pt x="4020" y="406"/>
                  </a:lnTo>
                  <a:lnTo>
                    <a:pt x="4067" y="406"/>
                  </a:lnTo>
                  <a:lnTo>
                    <a:pt x="4084" y="410"/>
                  </a:lnTo>
                  <a:lnTo>
                    <a:pt x="4102" y="416"/>
                  </a:lnTo>
                  <a:lnTo>
                    <a:pt x="4120" y="421"/>
                  </a:lnTo>
                  <a:lnTo>
                    <a:pt x="4138" y="426"/>
                  </a:lnTo>
                  <a:lnTo>
                    <a:pt x="4156" y="433"/>
                  </a:lnTo>
                  <a:lnTo>
                    <a:pt x="4173" y="440"/>
                  </a:lnTo>
                  <a:lnTo>
                    <a:pt x="4191" y="447"/>
                  </a:lnTo>
                  <a:lnTo>
                    <a:pt x="4209" y="454"/>
                  </a:lnTo>
                  <a:lnTo>
                    <a:pt x="4212" y="461"/>
                  </a:lnTo>
                  <a:lnTo>
                    <a:pt x="4218" y="468"/>
                  </a:lnTo>
                  <a:lnTo>
                    <a:pt x="4223" y="475"/>
                  </a:lnTo>
                  <a:lnTo>
                    <a:pt x="4228" y="483"/>
                  </a:lnTo>
                  <a:lnTo>
                    <a:pt x="4235" y="491"/>
                  </a:lnTo>
                  <a:lnTo>
                    <a:pt x="4242" y="500"/>
                  </a:lnTo>
                  <a:lnTo>
                    <a:pt x="4249" y="510"/>
                  </a:lnTo>
                  <a:lnTo>
                    <a:pt x="4256" y="520"/>
                  </a:lnTo>
                  <a:lnTo>
                    <a:pt x="4249" y="520"/>
                  </a:lnTo>
                  <a:lnTo>
                    <a:pt x="4242" y="521"/>
                  </a:lnTo>
                  <a:lnTo>
                    <a:pt x="4235" y="523"/>
                  </a:lnTo>
                  <a:lnTo>
                    <a:pt x="4226" y="526"/>
                  </a:lnTo>
                  <a:lnTo>
                    <a:pt x="4219" y="529"/>
                  </a:lnTo>
                  <a:lnTo>
                    <a:pt x="4209" y="532"/>
                  </a:lnTo>
                  <a:lnTo>
                    <a:pt x="4199" y="535"/>
                  </a:lnTo>
                  <a:lnTo>
                    <a:pt x="4190" y="538"/>
                  </a:lnTo>
                  <a:lnTo>
                    <a:pt x="4172" y="535"/>
                  </a:lnTo>
                  <a:lnTo>
                    <a:pt x="4153" y="532"/>
                  </a:lnTo>
                  <a:lnTo>
                    <a:pt x="4133" y="528"/>
                  </a:lnTo>
                  <a:lnTo>
                    <a:pt x="4113" y="523"/>
                  </a:lnTo>
                  <a:lnTo>
                    <a:pt x="4093" y="519"/>
                  </a:lnTo>
                  <a:lnTo>
                    <a:pt x="4071" y="514"/>
                  </a:lnTo>
                  <a:lnTo>
                    <a:pt x="4050" y="507"/>
                  </a:lnTo>
                  <a:lnTo>
                    <a:pt x="4029" y="501"/>
                  </a:lnTo>
                  <a:lnTo>
                    <a:pt x="4026" y="498"/>
                  </a:lnTo>
                  <a:lnTo>
                    <a:pt x="4022" y="494"/>
                  </a:lnTo>
                  <a:lnTo>
                    <a:pt x="4018" y="490"/>
                  </a:lnTo>
                  <a:lnTo>
                    <a:pt x="4015" y="487"/>
                  </a:lnTo>
                  <a:lnTo>
                    <a:pt x="4012" y="483"/>
                  </a:lnTo>
                  <a:lnTo>
                    <a:pt x="4007" y="480"/>
                  </a:lnTo>
                  <a:lnTo>
                    <a:pt x="4004" y="477"/>
                  </a:lnTo>
                  <a:lnTo>
                    <a:pt x="4001" y="472"/>
                  </a:lnTo>
                  <a:lnTo>
                    <a:pt x="3948" y="477"/>
                  </a:lnTo>
                  <a:lnTo>
                    <a:pt x="3894" y="480"/>
                  </a:lnTo>
                  <a:lnTo>
                    <a:pt x="3841" y="483"/>
                  </a:lnTo>
                  <a:lnTo>
                    <a:pt x="3788" y="487"/>
                  </a:lnTo>
                  <a:lnTo>
                    <a:pt x="3734" y="490"/>
                  </a:lnTo>
                  <a:lnTo>
                    <a:pt x="3681" y="494"/>
                  </a:lnTo>
                  <a:lnTo>
                    <a:pt x="3629" y="498"/>
                  </a:lnTo>
                  <a:lnTo>
                    <a:pt x="3575" y="501"/>
                  </a:lnTo>
                  <a:lnTo>
                    <a:pt x="3574" y="494"/>
                  </a:lnTo>
                  <a:lnTo>
                    <a:pt x="3573" y="485"/>
                  </a:lnTo>
                  <a:lnTo>
                    <a:pt x="3571" y="477"/>
                  </a:lnTo>
                  <a:lnTo>
                    <a:pt x="3569" y="467"/>
                  </a:lnTo>
                  <a:lnTo>
                    <a:pt x="3567" y="457"/>
                  </a:lnTo>
                  <a:lnTo>
                    <a:pt x="3564" y="447"/>
                  </a:lnTo>
                  <a:lnTo>
                    <a:pt x="3559" y="436"/>
                  </a:lnTo>
                  <a:lnTo>
                    <a:pt x="3556" y="425"/>
                  </a:lnTo>
                  <a:lnTo>
                    <a:pt x="3524" y="430"/>
                  </a:lnTo>
                  <a:lnTo>
                    <a:pt x="3492" y="434"/>
                  </a:lnTo>
                  <a:lnTo>
                    <a:pt x="3460" y="439"/>
                  </a:lnTo>
                  <a:lnTo>
                    <a:pt x="3427" y="446"/>
                  </a:lnTo>
                  <a:lnTo>
                    <a:pt x="3394" y="452"/>
                  </a:lnTo>
                  <a:lnTo>
                    <a:pt x="3361" y="458"/>
                  </a:lnTo>
                  <a:lnTo>
                    <a:pt x="3327" y="466"/>
                  </a:lnTo>
                  <a:lnTo>
                    <a:pt x="3291" y="472"/>
                  </a:lnTo>
                  <a:lnTo>
                    <a:pt x="3259" y="483"/>
                  </a:lnTo>
                  <a:lnTo>
                    <a:pt x="3227" y="495"/>
                  </a:lnTo>
                  <a:lnTo>
                    <a:pt x="3195" y="505"/>
                  </a:lnTo>
                  <a:lnTo>
                    <a:pt x="3162" y="516"/>
                  </a:lnTo>
                  <a:lnTo>
                    <a:pt x="3129" y="529"/>
                  </a:lnTo>
                  <a:lnTo>
                    <a:pt x="3096" y="541"/>
                  </a:lnTo>
                  <a:lnTo>
                    <a:pt x="3061" y="553"/>
                  </a:lnTo>
                  <a:lnTo>
                    <a:pt x="3027" y="567"/>
                  </a:lnTo>
                  <a:lnTo>
                    <a:pt x="3023" y="567"/>
                  </a:lnTo>
                  <a:lnTo>
                    <a:pt x="3017" y="567"/>
                  </a:lnTo>
                  <a:lnTo>
                    <a:pt x="3012" y="567"/>
                  </a:lnTo>
                  <a:lnTo>
                    <a:pt x="3007" y="566"/>
                  </a:lnTo>
                  <a:lnTo>
                    <a:pt x="3000" y="565"/>
                  </a:lnTo>
                  <a:lnTo>
                    <a:pt x="2993" y="563"/>
                  </a:lnTo>
                  <a:lnTo>
                    <a:pt x="2986" y="561"/>
                  </a:lnTo>
                  <a:lnTo>
                    <a:pt x="2979" y="558"/>
                  </a:lnTo>
                  <a:lnTo>
                    <a:pt x="2983" y="554"/>
                  </a:lnTo>
                  <a:lnTo>
                    <a:pt x="2987" y="550"/>
                  </a:lnTo>
                  <a:lnTo>
                    <a:pt x="2994" y="547"/>
                  </a:lnTo>
                  <a:lnTo>
                    <a:pt x="2999" y="543"/>
                  </a:lnTo>
                  <a:lnTo>
                    <a:pt x="3005" y="538"/>
                  </a:lnTo>
                  <a:lnTo>
                    <a:pt x="3012" y="533"/>
                  </a:lnTo>
                  <a:lnTo>
                    <a:pt x="3019" y="527"/>
                  </a:lnTo>
                  <a:lnTo>
                    <a:pt x="3027" y="520"/>
                  </a:lnTo>
                  <a:lnTo>
                    <a:pt x="3037" y="517"/>
                  </a:lnTo>
                  <a:lnTo>
                    <a:pt x="3049" y="513"/>
                  </a:lnTo>
                  <a:lnTo>
                    <a:pt x="3062" y="510"/>
                  </a:lnTo>
                  <a:lnTo>
                    <a:pt x="3075" y="505"/>
                  </a:lnTo>
                  <a:lnTo>
                    <a:pt x="3089" y="502"/>
                  </a:lnTo>
                  <a:lnTo>
                    <a:pt x="3103" y="499"/>
                  </a:lnTo>
                  <a:lnTo>
                    <a:pt x="3116" y="496"/>
                  </a:lnTo>
                  <a:lnTo>
                    <a:pt x="3130" y="491"/>
                  </a:lnTo>
                  <a:lnTo>
                    <a:pt x="3152" y="481"/>
                  </a:lnTo>
                  <a:lnTo>
                    <a:pt x="3175" y="470"/>
                  </a:lnTo>
                  <a:lnTo>
                    <a:pt x="3198" y="459"/>
                  </a:lnTo>
                  <a:lnTo>
                    <a:pt x="3221" y="448"/>
                  </a:lnTo>
                  <a:lnTo>
                    <a:pt x="3246" y="436"/>
                  </a:lnTo>
                  <a:lnTo>
                    <a:pt x="3270" y="424"/>
                  </a:lnTo>
                  <a:lnTo>
                    <a:pt x="3295" y="410"/>
                  </a:lnTo>
                  <a:lnTo>
                    <a:pt x="3319" y="398"/>
                  </a:lnTo>
                  <a:lnTo>
                    <a:pt x="3320" y="393"/>
                  </a:lnTo>
                  <a:lnTo>
                    <a:pt x="3321" y="390"/>
                  </a:lnTo>
                  <a:lnTo>
                    <a:pt x="3323" y="387"/>
                  </a:lnTo>
                  <a:lnTo>
                    <a:pt x="3326" y="383"/>
                  </a:lnTo>
                  <a:lnTo>
                    <a:pt x="3329" y="379"/>
                  </a:lnTo>
                  <a:lnTo>
                    <a:pt x="3332" y="376"/>
                  </a:lnTo>
                  <a:lnTo>
                    <a:pt x="3335" y="372"/>
                  </a:lnTo>
                  <a:lnTo>
                    <a:pt x="3338" y="369"/>
                  </a:lnTo>
                  <a:lnTo>
                    <a:pt x="3334" y="369"/>
                  </a:lnTo>
                  <a:lnTo>
                    <a:pt x="3330" y="369"/>
                  </a:lnTo>
                  <a:lnTo>
                    <a:pt x="3325" y="369"/>
                  </a:lnTo>
                  <a:lnTo>
                    <a:pt x="3318" y="368"/>
                  </a:lnTo>
                  <a:lnTo>
                    <a:pt x="3312" y="367"/>
                  </a:lnTo>
                  <a:lnTo>
                    <a:pt x="3305" y="365"/>
                  </a:lnTo>
                  <a:lnTo>
                    <a:pt x="3298" y="362"/>
                  </a:lnTo>
                  <a:lnTo>
                    <a:pt x="3291" y="359"/>
                  </a:lnTo>
                  <a:lnTo>
                    <a:pt x="3188" y="391"/>
                  </a:lnTo>
                  <a:lnTo>
                    <a:pt x="3086" y="423"/>
                  </a:lnTo>
                  <a:lnTo>
                    <a:pt x="2983" y="455"/>
                  </a:lnTo>
                  <a:lnTo>
                    <a:pt x="2880" y="487"/>
                  </a:lnTo>
                  <a:lnTo>
                    <a:pt x="2777" y="519"/>
                  </a:lnTo>
                  <a:lnTo>
                    <a:pt x="2674" y="551"/>
                  </a:lnTo>
                  <a:lnTo>
                    <a:pt x="2571" y="583"/>
                  </a:lnTo>
                  <a:lnTo>
                    <a:pt x="2469" y="614"/>
                  </a:lnTo>
                  <a:lnTo>
                    <a:pt x="2465" y="614"/>
                  </a:lnTo>
                  <a:lnTo>
                    <a:pt x="2461" y="613"/>
                  </a:lnTo>
                  <a:lnTo>
                    <a:pt x="2458" y="611"/>
                  </a:lnTo>
                  <a:lnTo>
                    <a:pt x="2454" y="609"/>
                  </a:lnTo>
                  <a:lnTo>
                    <a:pt x="2451" y="606"/>
                  </a:lnTo>
                  <a:lnTo>
                    <a:pt x="2447" y="602"/>
                  </a:lnTo>
                  <a:lnTo>
                    <a:pt x="2443" y="599"/>
                  </a:lnTo>
                  <a:lnTo>
                    <a:pt x="2440" y="5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6" name="Freeform 29">
              <a:extLst>
                <a:ext uri="{FF2B5EF4-FFF2-40B4-BE49-F238E27FC236}">
                  <a16:creationId xmlns:a16="http://schemas.microsoft.com/office/drawing/2014/main" id="{EEBAD6A8-F766-9287-A94D-8532CBEBE5CB}"/>
                </a:ext>
              </a:extLst>
            </p:cNvPr>
            <p:cNvSpPr>
              <a:spLocks/>
            </p:cNvSpPr>
            <p:nvPr/>
          </p:nvSpPr>
          <p:spPr bwMode="auto">
            <a:xfrm>
              <a:off x="2470" y="2101"/>
              <a:ext cx="267" cy="836"/>
            </a:xfrm>
            <a:custGeom>
              <a:avLst/>
              <a:gdLst>
                <a:gd name="T0" fmla="*/ 0 w 1448"/>
                <a:gd name="T1" fmla="*/ 0 h 4179"/>
                <a:gd name="T2" fmla="*/ 0 w 1448"/>
                <a:gd name="T3" fmla="*/ 0 h 4179"/>
                <a:gd name="T4" fmla="*/ 0 w 1448"/>
                <a:gd name="T5" fmla="*/ 0 h 4179"/>
                <a:gd name="T6" fmla="*/ 0 w 1448"/>
                <a:gd name="T7" fmla="*/ 0 h 4179"/>
                <a:gd name="T8" fmla="*/ 0 w 1448"/>
                <a:gd name="T9" fmla="*/ 0 h 4179"/>
                <a:gd name="T10" fmla="*/ 0 w 1448"/>
                <a:gd name="T11" fmla="*/ 0 h 4179"/>
                <a:gd name="T12" fmla="*/ 0 w 1448"/>
                <a:gd name="T13" fmla="*/ 0 h 4179"/>
                <a:gd name="T14" fmla="*/ 0 w 1448"/>
                <a:gd name="T15" fmla="*/ 0 h 4179"/>
                <a:gd name="T16" fmla="*/ 0 w 1448"/>
                <a:gd name="T17" fmla="*/ 0 h 4179"/>
                <a:gd name="T18" fmla="*/ 0 w 1448"/>
                <a:gd name="T19" fmla="*/ 0 h 4179"/>
                <a:gd name="T20" fmla="*/ 0 w 1448"/>
                <a:gd name="T21" fmla="*/ 0 h 4179"/>
                <a:gd name="T22" fmla="*/ 0 w 1448"/>
                <a:gd name="T23" fmla="*/ 0 h 4179"/>
                <a:gd name="T24" fmla="*/ 0 w 1448"/>
                <a:gd name="T25" fmla="*/ 0 h 4179"/>
                <a:gd name="T26" fmla="*/ 0 w 1448"/>
                <a:gd name="T27" fmla="*/ 0 h 4179"/>
                <a:gd name="T28" fmla="*/ 0 w 1448"/>
                <a:gd name="T29" fmla="*/ 0 h 4179"/>
                <a:gd name="T30" fmla="*/ 0 w 1448"/>
                <a:gd name="T31" fmla="*/ 0 h 4179"/>
                <a:gd name="T32" fmla="*/ 0 w 1448"/>
                <a:gd name="T33" fmla="*/ 0 h 4179"/>
                <a:gd name="T34" fmla="*/ 0 w 1448"/>
                <a:gd name="T35" fmla="*/ 0 h 4179"/>
                <a:gd name="T36" fmla="*/ 0 w 1448"/>
                <a:gd name="T37" fmla="*/ 0 h 4179"/>
                <a:gd name="T38" fmla="*/ 0 w 1448"/>
                <a:gd name="T39" fmla="*/ 0 h 4179"/>
                <a:gd name="T40" fmla="*/ 0 w 1448"/>
                <a:gd name="T41" fmla="*/ 0 h 4179"/>
                <a:gd name="T42" fmla="*/ 0 w 1448"/>
                <a:gd name="T43" fmla="*/ 0 h 4179"/>
                <a:gd name="T44" fmla="*/ 0 w 1448"/>
                <a:gd name="T45" fmla="*/ 0 h 4179"/>
                <a:gd name="T46" fmla="*/ 0 w 1448"/>
                <a:gd name="T47" fmla="*/ 0 h 4179"/>
                <a:gd name="T48" fmla="*/ 0 w 1448"/>
                <a:gd name="T49" fmla="*/ 0 h 4179"/>
                <a:gd name="T50" fmla="*/ 0 w 1448"/>
                <a:gd name="T51" fmla="*/ 0 h 4179"/>
                <a:gd name="T52" fmla="*/ 0 w 1448"/>
                <a:gd name="T53" fmla="*/ 0 h 4179"/>
                <a:gd name="T54" fmla="*/ 0 w 1448"/>
                <a:gd name="T55" fmla="*/ 0 h 4179"/>
                <a:gd name="T56" fmla="*/ 0 w 1448"/>
                <a:gd name="T57" fmla="*/ 0 h 4179"/>
                <a:gd name="T58" fmla="*/ 0 w 1448"/>
                <a:gd name="T59" fmla="*/ 0 h 4179"/>
                <a:gd name="T60" fmla="*/ 0 w 1448"/>
                <a:gd name="T61" fmla="*/ 0 h 4179"/>
                <a:gd name="T62" fmla="*/ 0 w 1448"/>
                <a:gd name="T63" fmla="*/ 0 h 4179"/>
                <a:gd name="T64" fmla="*/ 0 w 1448"/>
                <a:gd name="T65" fmla="*/ 0 h 4179"/>
                <a:gd name="T66" fmla="*/ 0 w 1448"/>
                <a:gd name="T67" fmla="*/ 0 h 4179"/>
                <a:gd name="T68" fmla="*/ 0 w 1448"/>
                <a:gd name="T69" fmla="*/ 0 h 4179"/>
                <a:gd name="T70" fmla="*/ 0 w 1448"/>
                <a:gd name="T71" fmla="*/ 0 h 4179"/>
                <a:gd name="T72" fmla="*/ 0 w 1448"/>
                <a:gd name="T73" fmla="*/ 0 h 4179"/>
                <a:gd name="T74" fmla="*/ 0 w 1448"/>
                <a:gd name="T75" fmla="*/ 0 h 4179"/>
                <a:gd name="T76" fmla="*/ 0 w 1448"/>
                <a:gd name="T77" fmla="*/ 0 h 4179"/>
                <a:gd name="T78" fmla="*/ 0 w 1448"/>
                <a:gd name="T79" fmla="*/ 0 h 4179"/>
                <a:gd name="T80" fmla="*/ 0 w 1448"/>
                <a:gd name="T81" fmla="*/ 0 h 4179"/>
                <a:gd name="T82" fmla="*/ 0 w 1448"/>
                <a:gd name="T83" fmla="*/ 0 h 4179"/>
                <a:gd name="T84" fmla="*/ 0 w 1448"/>
                <a:gd name="T85" fmla="*/ 0 h 4179"/>
                <a:gd name="T86" fmla="*/ 0 w 1448"/>
                <a:gd name="T87" fmla="*/ 0 h 4179"/>
                <a:gd name="T88" fmla="*/ 0 w 1448"/>
                <a:gd name="T89" fmla="*/ 0 h 4179"/>
                <a:gd name="T90" fmla="*/ 0 w 1448"/>
                <a:gd name="T91" fmla="*/ 0 h 4179"/>
                <a:gd name="T92" fmla="*/ 0 w 1448"/>
                <a:gd name="T93" fmla="*/ 0 h 4179"/>
                <a:gd name="T94" fmla="*/ 0 w 1448"/>
                <a:gd name="T95" fmla="*/ 0 h 4179"/>
                <a:gd name="T96" fmla="*/ 0 w 1448"/>
                <a:gd name="T97" fmla="*/ 0 h 4179"/>
                <a:gd name="T98" fmla="*/ 0 w 1448"/>
                <a:gd name="T99" fmla="*/ 0 h 4179"/>
                <a:gd name="T100" fmla="*/ 0 w 1448"/>
                <a:gd name="T101" fmla="*/ 0 h 4179"/>
                <a:gd name="T102" fmla="*/ 0 w 1448"/>
                <a:gd name="T103" fmla="*/ 0 h 4179"/>
                <a:gd name="T104" fmla="*/ 0 w 1448"/>
                <a:gd name="T105" fmla="*/ 0 h 4179"/>
                <a:gd name="T106" fmla="*/ 0 w 1448"/>
                <a:gd name="T107" fmla="*/ 0 h 41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8"/>
                <a:gd name="T163" fmla="*/ 0 h 4179"/>
                <a:gd name="T164" fmla="*/ 1448 w 1448"/>
                <a:gd name="T165" fmla="*/ 4179 h 41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8" h="4179">
                  <a:moveTo>
                    <a:pt x="814" y="4179"/>
                  </a:moveTo>
                  <a:lnTo>
                    <a:pt x="807" y="4176"/>
                  </a:lnTo>
                  <a:lnTo>
                    <a:pt x="799" y="4171"/>
                  </a:lnTo>
                  <a:lnTo>
                    <a:pt x="793" y="4168"/>
                  </a:lnTo>
                  <a:lnTo>
                    <a:pt x="786" y="4164"/>
                  </a:lnTo>
                  <a:lnTo>
                    <a:pt x="778" y="4160"/>
                  </a:lnTo>
                  <a:lnTo>
                    <a:pt x="772" y="4154"/>
                  </a:lnTo>
                  <a:lnTo>
                    <a:pt x="764" y="4148"/>
                  </a:lnTo>
                  <a:lnTo>
                    <a:pt x="757" y="4141"/>
                  </a:lnTo>
                  <a:lnTo>
                    <a:pt x="735" y="4052"/>
                  </a:lnTo>
                  <a:lnTo>
                    <a:pt x="713" y="3962"/>
                  </a:lnTo>
                  <a:lnTo>
                    <a:pt x="690" y="3872"/>
                  </a:lnTo>
                  <a:lnTo>
                    <a:pt x="666" y="3781"/>
                  </a:lnTo>
                  <a:lnTo>
                    <a:pt x="642" y="3689"/>
                  </a:lnTo>
                  <a:lnTo>
                    <a:pt x="618" y="3597"/>
                  </a:lnTo>
                  <a:lnTo>
                    <a:pt x="592" y="3506"/>
                  </a:lnTo>
                  <a:lnTo>
                    <a:pt x="568" y="3413"/>
                  </a:lnTo>
                  <a:lnTo>
                    <a:pt x="547" y="3346"/>
                  </a:lnTo>
                  <a:lnTo>
                    <a:pt x="524" y="3278"/>
                  </a:lnTo>
                  <a:lnTo>
                    <a:pt x="501" y="3211"/>
                  </a:lnTo>
                  <a:lnTo>
                    <a:pt x="477" y="3144"/>
                  </a:lnTo>
                  <a:lnTo>
                    <a:pt x="453" y="3076"/>
                  </a:lnTo>
                  <a:lnTo>
                    <a:pt x="428" y="3009"/>
                  </a:lnTo>
                  <a:lnTo>
                    <a:pt x="404" y="2941"/>
                  </a:lnTo>
                  <a:lnTo>
                    <a:pt x="379" y="2874"/>
                  </a:lnTo>
                  <a:lnTo>
                    <a:pt x="376" y="2867"/>
                  </a:lnTo>
                  <a:lnTo>
                    <a:pt x="372" y="2860"/>
                  </a:lnTo>
                  <a:lnTo>
                    <a:pt x="367" y="2853"/>
                  </a:lnTo>
                  <a:lnTo>
                    <a:pt x="363" y="2845"/>
                  </a:lnTo>
                  <a:lnTo>
                    <a:pt x="359" y="2839"/>
                  </a:lnTo>
                  <a:lnTo>
                    <a:pt x="353" y="2832"/>
                  </a:lnTo>
                  <a:lnTo>
                    <a:pt x="348" y="2824"/>
                  </a:lnTo>
                  <a:lnTo>
                    <a:pt x="341" y="2818"/>
                  </a:lnTo>
                  <a:lnTo>
                    <a:pt x="334" y="2800"/>
                  </a:lnTo>
                  <a:lnTo>
                    <a:pt x="327" y="2780"/>
                  </a:lnTo>
                  <a:lnTo>
                    <a:pt x="319" y="2761"/>
                  </a:lnTo>
                  <a:lnTo>
                    <a:pt x="313" y="2741"/>
                  </a:lnTo>
                  <a:lnTo>
                    <a:pt x="305" y="2720"/>
                  </a:lnTo>
                  <a:lnTo>
                    <a:pt x="299" y="2699"/>
                  </a:lnTo>
                  <a:lnTo>
                    <a:pt x="292" y="2678"/>
                  </a:lnTo>
                  <a:lnTo>
                    <a:pt x="284" y="2657"/>
                  </a:lnTo>
                  <a:lnTo>
                    <a:pt x="278" y="2646"/>
                  </a:lnTo>
                  <a:lnTo>
                    <a:pt x="270" y="2635"/>
                  </a:lnTo>
                  <a:lnTo>
                    <a:pt x="263" y="2625"/>
                  </a:lnTo>
                  <a:lnTo>
                    <a:pt x="255" y="2613"/>
                  </a:lnTo>
                  <a:lnTo>
                    <a:pt x="247" y="2601"/>
                  </a:lnTo>
                  <a:lnTo>
                    <a:pt x="238" y="2589"/>
                  </a:lnTo>
                  <a:lnTo>
                    <a:pt x="229" y="2576"/>
                  </a:lnTo>
                  <a:lnTo>
                    <a:pt x="218" y="2562"/>
                  </a:lnTo>
                  <a:lnTo>
                    <a:pt x="204" y="2526"/>
                  </a:lnTo>
                  <a:lnTo>
                    <a:pt x="189" y="2491"/>
                  </a:lnTo>
                  <a:lnTo>
                    <a:pt x="175" y="2456"/>
                  </a:lnTo>
                  <a:lnTo>
                    <a:pt x="160" y="2420"/>
                  </a:lnTo>
                  <a:lnTo>
                    <a:pt x="145" y="2385"/>
                  </a:lnTo>
                  <a:lnTo>
                    <a:pt x="129" y="2349"/>
                  </a:lnTo>
                  <a:lnTo>
                    <a:pt x="112" y="2314"/>
                  </a:lnTo>
                  <a:lnTo>
                    <a:pt x="95" y="2278"/>
                  </a:lnTo>
                  <a:lnTo>
                    <a:pt x="88" y="2267"/>
                  </a:lnTo>
                  <a:lnTo>
                    <a:pt x="81" y="2257"/>
                  </a:lnTo>
                  <a:lnTo>
                    <a:pt x="74" y="2246"/>
                  </a:lnTo>
                  <a:lnTo>
                    <a:pt x="65" y="2234"/>
                  </a:lnTo>
                  <a:lnTo>
                    <a:pt x="58" y="2222"/>
                  </a:lnTo>
                  <a:lnTo>
                    <a:pt x="48" y="2211"/>
                  </a:lnTo>
                  <a:lnTo>
                    <a:pt x="39" y="2198"/>
                  </a:lnTo>
                  <a:lnTo>
                    <a:pt x="29" y="2184"/>
                  </a:lnTo>
                  <a:lnTo>
                    <a:pt x="26" y="2177"/>
                  </a:lnTo>
                  <a:lnTo>
                    <a:pt x="22" y="2168"/>
                  </a:lnTo>
                  <a:lnTo>
                    <a:pt x="18" y="2160"/>
                  </a:lnTo>
                  <a:lnTo>
                    <a:pt x="15" y="2150"/>
                  </a:lnTo>
                  <a:lnTo>
                    <a:pt x="11" y="2139"/>
                  </a:lnTo>
                  <a:lnTo>
                    <a:pt x="8" y="2130"/>
                  </a:lnTo>
                  <a:lnTo>
                    <a:pt x="5" y="2119"/>
                  </a:lnTo>
                  <a:lnTo>
                    <a:pt x="0" y="2108"/>
                  </a:lnTo>
                  <a:lnTo>
                    <a:pt x="0" y="2048"/>
                  </a:lnTo>
                  <a:lnTo>
                    <a:pt x="0" y="1988"/>
                  </a:lnTo>
                  <a:lnTo>
                    <a:pt x="1" y="1927"/>
                  </a:lnTo>
                  <a:lnTo>
                    <a:pt x="1" y="1866"/>
                  </a:lnTo>
                  <a:lnTo>
                    <a:pt x="2" y="1804"/>
                  </a:lnTo>
                  <a:lnTo>
                    <a:pt x="5" y="1742"/>
                  </a:lnTo>
                  <a:lnTo>
                    <a:pt x="7" y="1680"/>
                  </a:lnTo>
                  <a:lnTo>
                    <a:pt x="10" y="1617"/>
                  </a:lnTo>
                  <a:lnTo>
                    <a:pt x="32" y="1517"/>
                  </a:lnTo>
                  <a:lnTo>
                    <a:pt x="55" y="1418"/>
                  </a:lnTo>
                  <a:lnTo>
                    <a:pt x="77" y="1319"/>
                  </a:lnTo>
                  <a:lnTo>
                    <a:pt x="101" y="1220"/>
                  </a:lnTo>
                  <a:lnTo>
                    <a:pt x="125" y="1121"/>
                  </a:lnTo>
                  <a:lnTo>
                    <a:pt x="150" y="1020"/>
                  </a:lnTo>
                  <a:lnTo>
                    <a:pt x="174" y="921"/>
                  </a:lnTo>
                  <a:lnTo>
                    <a:pt x="199" y="822"/>
                  </a:lnTo>
                  <a:lnTo>
                    <a:pt x="209" y="787"/>
                  </a:lnTo>
                  <a:lnTo>
                    <a:pt x="221" y="749"/>
                  </a:lnTo>
                  <a:lnTo>
                    <a:pt x="232" y="712"/>
                  </a:lnTo>
                  <a:lnTo>
                    <a:pt x="242" y="675"/>
                  </a:lnTo>
                  <a:lnTo>
                    <a:pt x="254" y="636"/>
                  </a:lnTo>
                  <a:lnTo>
                    <a:pt x="267" y="598"/>
                  </a:lnTo>
                  <a:lnTo>
                    <a:pt x="280" y="558"/>
                  </a:lnTo>
                  <a:lnTo>
                    <a:pt x="294" y="520"/>
                  </a:lnTo>
                  <a:lnTo>
                    <a:pt x="297" y="513"/>
                  </a:lnTo>
                  <a:lnTo>
                    <a:pt x="301" y="505"/>
                  </a:lnTo>
                  <a:lnTo>
                    <a:pt x="305" y="499"/>
                  </a:lnTo>
                  <a:lnTo>
                    <a:pt x="309" y="491"/>
                  </a:lnTo>
                  <a:lnTo>
                    <a:pt x="314" y="484"/>
                  </a:lnTo>
                  <a:lnTo>
                    <a:pt x="319" y="477"/>
                  </a:lnTo>
                  <a:lnTo>
                    <a:pt x="325" y="470"/>
                  </a:lnTo>
                  <a:lnTo>
                    <a:pt x="332" y="462"/>
                  </a:lnTo>
                  <a:lnTo>
                    <a:pt x="338" y="442"/>
                  </a:lnTo>
                  <a:lnTo>
                    <a:pt x="346" y="420"/>
                  </a:lnTo>
                  <a:lnTo>
                    <a:pt x="352" y="398"/>
                  </a:lnTo>
                  <a:lnTo>
                    <a:pt x="360" y="377"/>
                  </a:lnTo>
                  <a:lnTo>
                    <a:pt x="367" y="355"/>
                  </a:lnTo>
                  <a:lnTo>
                    <a:pt x="374" y="331"/>
                  </a:lnTo>
                  <a:lnTo>
                    <a:pt x="381" y="308"/>
                  </a:lnTo>
                  <a:lnTo>
                    <a:pt x="389" y="283"/>
                  </a:lnTo>
                  <a:lnTo>
                    <a:pt x="442" y="254"/>
                  </a:lnTo>
                  <a:lnTo>
                    <a:pt x="495" y="225"/>
                  </a:lnTo>
                  <a:lnTo>
                    <a:pt x="549" y="195"/>
                  </a:lnTo>
                  <a:lnTo>
                    <a:pt x="602" y="164"/>
                  </a:lnTo>
                  <a:lnTo>
                    <a:pt x="656" y="133"/>
                  </a:lnTo>
                  <a:lnTo>
                    <a:pt x="712" y="101"/>
                  </a:lnTo>
                  <a:lnTo>
                    <a:pt x="767" y="69"/>
                  </a:lnTo>
                  <a:lnTo>
                    <a:pt x="824" y="38"/>
                  </a:lnTo>
                  <a:lnTo>
                    <a:pt x="852" y="38"/>
                  </a:lnTo>
                  <a:lnTo>
                    <a:pt x="881" y="37"/>
                  </a:lnTo>
                  <a:lnTo>
                    <a:pt x="908" y="37"/>
                  </a:lnTo>
                  <a:lnTo>
                    <a:pt x="937" y="36"/>
                  </a:lnTo>
                  <a:lnTo>
                    <a:pt x="965" y="35"/>
                  </a:lnTo>
                  <a:lnTo>
                    <a:pt x="994" y="34"/>
                  </a:lnTo>
                  <a:lnTo>
                    <a:pt x="1022" y="32"/>
                  </a:lnTo>
                  <a:lnTo>
                    <a:pt x="1050" y="28"/>
                  </a:lnTo>
                  <a:lnTo>
                    <a:pt x="1062" y="24"/>
                  </a:lnTo>
                  <a:lnTo>
                    <a:pt x="1074" y="21"/>
                  </a:lnTo>
                  <a:lnTo>
                    <a:pt x="1085" y="18"/>
                  </a:lnTo>
                  <a:lnTo>
                    <a:pt x="1099" y="13"/>
                  </a:lnTo>
                  <a:lnTo>
                    <a:pt x="1112" y="10"/>
                  </a:lnTo>
                  <a:lnTo>
                    <a:pt x="1126" y="7"/>
                  </a:lnTo>
                  <a:lnTo>
                    <a:pt x="1140" y="3"/>
                  </a:lnTo>
                  <a:lnTo>
                    <a:pt x="1155" y="0"/>
                  </a:lnTo>
                  <a:lnTo>
                    <a:pt x="1140" y="74"/>
                  </a:lnTo>
                  <a:lnTo>
                    <a:pt x="1126" y="150"/>
                  </a:lnTo>
                  <a:lnTo>
                    <a:pt x="1112" y="227"/>
                  </a:lnTo>
                  <a:lnTo>
                    <a:pt x="1098" y="304"/>
                  </a:lnTo>
                  <a:lnTo>
                    <a:pt x="1083" y="380"/>
                  </a:lnTo>
                  <a:lnTo>
                    <a:pt x="1069" y="458"/>
                  </a:lnTo>
                  <a:lnTo>
                    <a:pt x="1056" y="536"/>
                  </a:lnTo>
                  <a:lnTo>
                    <a:pt x="1041" y="614"/>
                  </a:lnTo>
                  <a:lnTo>
                    <a:pt x="1009" y="738"/>
                  </a:lnTo>
                  <a:lnTo>
                    <a:pt x="978" y="861"/>
                  </a:lnTo>
                  <a:lnTo>
                    <a:pt x="946" y="984"/>
                  </a:lnTo>
                  <a:lnTo>
                    <a:pt x="914" y="1106"/>
                  </a:lnTo>
                  <a:lnTo>
                    <a:pt x="882" y="1228"/>
                  </a:lnTo>
                  <a:lnTo>
                    <a:pt x="850" y="1351"/>
                  </a:lnTo>
                  <a:lnTo>
                    <a:pt x="818" y="1474"/>
                  </a:lnTo>
                  <a:lnTo>
                    <a:pt x="786" y="1597"/>
                  </a:lnTo>
                  <a:lnTo>
                    <a:pt x="778" y="1619"/>
                  </a:lnTo>
                  <a:lnTo>
                    <a:pt x="772" y="1640"/>
                  </a:lnTo>
                  <a:lnTo>
                    <a:pt x="764" y="1662"/>
                  </a:lnTo>
                  <a:lnTo>
                    <a:pt x="756" y="1684"/>
                  </a:lnTo>
                  <a:lnTo>
                    <a:pt x="748" y="1706"/>
                  </a:lnTo>
                  <a:lnTo>
                    <a:pt x="739" y="1730"/>
                  </a:lnTo>
                  <a:lnTo>
                    <a:pt x="730" y="1753"/>
                  </a:lnTo>
                  <a:lnTo>
                    <a:pt x="719" y="1778"/>
                  </a:lnTo>
                  <a:lnTo>
                    <a:pt x="719" y="1788"/>
                  </a:lnTo>
                  <a:lnTo>
                    <a:pt x="719" y="1799"/>
                  </a:lnTo>
                  <a:lnTo>
                    <a:pt x="719" y="1810"/>
                  </a:lnTo>
                  <a:lnTo>
                    <a:pt x="720" y="1820"/>
                  </a:lnTo>
                  <a:lnTo>
                    <a:pt x="722" y="1831"/>
                  </a:lnTo>
                  <a:lnTo>
                    <a:pt x="724" y="1842"/>
                  </a:lnTo>
                  <a:lnTo>
                    <a:pt x="726" y="1851"/>
                  </a:lnTo>
                  <a:lnTo>
                    <a:pt x="729" y="1862"/>
                  </a:lnTo>
                  <a:lnTo>
                    <a:pt x="740" y="1866"/>
                  </a:lnTo>
                  <a:lnTo>
                    <a:pt x="750" y="1869"/>
                  </a:lnTo>
                  <a:lnTo>
                    <a:pt x="761" y="1874"/>
                  </a:lnTo>
                  <a:lnTo>
                    <a:pt x="772" y="1878"/>
                  </a:lnTo>
                  <a:lnTo>
                    <a:pt x="782" y="1882"/>
                  </a:lnTo>
                  <a:lnTo>
                    <a:pt x="793" y="1888"/>
                  </a:lnTo>
                  <a:lnTo>
                    <a:pt x="804" y="1894"/>
                  </a:lnTo>
                  <a:lnTo>
                    <a:pt x="814" y="1900"/>
                  </a:lnTo>
                  <a:lnTo>
                    <a:pt x="813" y="1922"/>
                  </a:lnTo>
                  <a:lnTo>
                    <a:pt x="812" y="1944"/>
                  </a:lnTo>
                  <a:lnTo>
                    <a:pt x="810" y="1968"/>
                  </a:lnTo>
                  <a:lnTo>
                    <a:pt x="808" y="1991"/>
                  </a:lnTo>
                  <a:lnTo>
                    <a:pt x="805" y="2016"/>
                  </a:lnTo>
                  <a:lnTo>
                    <a:pt x="802" y="2040"/>
                  </a:lnTo>
                  <a:lnTo>
                    <a:pt x="798" y="2065"/>
                  </a:lnTo>
                  <a:lnTo>
                    <a:pt x="795" y="2089"/>
                  </a:lnTo>
                  <a:lnTo>
                    <a:pt x="806" y="2090"/>
                  </a:lnTo>
                  <a:lnTo>
                    <a:pt x="817" y="2091"/>
                  </a:lnTo>
                  <a:lnTo>
                    <a:pt x="827" y="2092"/>
                  </a:lnTo>
                  <a:lnTo>
                    <a:pt x="839" y="2096"/>
                  </a:lnTo>
                  <a:lnTo>
                    <a:pt x="851" y="2098"/>
                  </a:lnTo>
                  <a:lnTo>
                    <a:pt x="862" y="2101"/>
                  </a:lnTo>
                  <a:lnTo>
                    <a:pt x="876" y="2105"/>
                  </a:lnTo>
                  <a:lnTo>
                    <a:pt x="890" y="2108"/>
                  </a:lnTo>
                  <a:lnTo>
                    <a:pt x="883" y="2119"/>
                  </a:lnTo>
                  <a:lnTo>
                    <a:pt x="875" y="2130"/>
                  </a:lnTo>
                  <a:lnTo>
                    <a:pt x="868" y="2140"/>
                  </a:lnTo>
                  <a:lnTo>
                    <a:pt x="860" y="2151"/>
                  </a:lnTo>
                  <a:lnTo>
                    <a:pt x="852" y="2162"/>
                  </a:lnTo>
                  <a:lnTo>
                    <a:pt x="843" y="2172"/>
                  </a:lnTo>
                  <a:lnTo>
                    <a:pt x="834" y="2183"/>
                  </a:lnTo>
                  <a:lnTo>
                    <a:pt x="824" y="2194"/>
                  </a:lnTo>
                  <a:lnTo>
                    <a:pt x="817" y="2208"/>
                  </a:lnTo>
                  <a:lnTo>
                    <a:pt x="809" y="2221"/>
                  </a:lnTo>
                  <a:lnTo>
                    <a:pt x="803" y="2236"/>
                  </a:lnTo>
                  <a:lnTo>
                    <a:pt x="795" y="2250"/>
                  </a:lnTo>
                  <a:lnTo>
                    <a:pt x="788" y="2264"/>
                  </a:lnTo>
                  <a:lnTo>
                    <a:pt x="781" y="2278"/>
                  </a:lnTo>
                  <a:lnTo>
                    <a:pt x="774" y="2293"/>
                  </a:lnTo>
                  <a:lnTo>
                    <a:pt x="766" y="2307"/>
                  </a:lnTo>
                  <a:lnTo>
                    <a:pt x="766" y="2310"/>
                  </a:lnTo>
                  <a:lnTo>
                    <a:pt x="766" y="2314"/>
                  </a:lnTo>
                  <a:lnTo>
                    <a:pt x="767" y="2317"/>
                  </a:lnTo>
                  <a:lnTo>
                    <a:pt x="767" y="2321"/>
                  </a:lnTo>
                  <a:lnTo>
                    <a:pt x="768" y="2325"/>
                  </a:lnTo>
                  <a:lnTo>
                    <a:pt x="771" y="2328"/>
                  </a:lnTo>
                  <a:lnTo>
                    <a:pt x="773" y="2331"/>
                  </a:lnTo>
                  <a:lnTo>
                    <a:pt x="776" y="2336"/>
                  </a:lnTo>
                  <a:lnTo>
                    <a:pt x="779" y="2336"/>
                  </a:lnTo>
                  <a:lnTo>
                    <a:pt x="783" y="2336"/>
                  </a:lnTo>
                  <a:lnTo>
                    <a:pt x="788" y="2336"/>
                  </a:lnTo>
                  <a:lnTo>
                    <a:pt x="792" y="2337"/>
                  </a:lnTo>
                  <a:lnTo>
                    <a:pt x="796" y="2338"/>
                  </a:lnTo>
                  <a:lnTo>
                    <a:pt x="802" y="2339"/>
                  </a:lnTo>
                  <a:lnTo>
                    <a:pt x="807" y="2342"/>
                  </a:lnTo>
                  <a:lnTo>
                    <a:pt x="814" y="2344"/>
                  </a:lnTo>
                  <a:lnTo>
                    <a:pt x="825" y="2359"/>
                  </a:lnTo>
                  <a:lnTo>
                    <a:pt x="836" y="2375"/>
                  </a:lnTo>
                  <a:lnTo>
                    <a:pt x="846" y="2391"/>
                  </a:lnTo>
                  <a:lnTo>
                    <a:pt x="858" y="2407"/>
                  </a:lnTo>
                  <a:lnTo>
                    <a:pt x="870" y="2424"/>
                  </a:lnTo>
                  <a:lnTo>
                    <a:pt x="882" y="2442"/>
                  </a:lnTo>
                  <a:lnTo>
                    <a:pt x="894" y="2459"/>
                  </a:lnTo>
                  <a:lnTo>
                    <a:pt x="908" y="2477"/>
                  </a:lnTo>
                  <a:lnTo>
                    <a:pt x="931" y="2528"/>
                  </a:lnTo>
                  <a:lnTo>
                    <a:pt x="953" y="2578"/>
                  </a:lnTo>
                  <a:lnTo>
                    <a:pt x="975" y="2630"/>
                  </a:lnTo>
                  <a:lnTo>
                    <a:pt x="1000" y="2681"/>
                  </a:lnTo>
                  <a:lnTo>
                    <a:pt x="1024" y="2734"/>
                  </a:lnTo>
                  <a:lnTo>
                    <a:pt x="1048" y="2787"/>
                  </a:lnTo>
                  <a:lnTo>
                    <a:pt x="1073" y="2840"/>
                  </a:lnTo>
                  <a:lnTo>
                    <a:pt x="1098" y="2893"/>
                  </a:lnTo>
                  <a:lnTo>
                    <a:pt x="1101" y="2915"/>
                  </a:lnTo>
                  <a:lnTo>
                    <a:pt x="1107" y="2936"/>
                  </a:lnTo>
                  <a:lnTo>
                    <a:pt x="1112" y="2957"/>
                  </a:lnTo>
                  <a:lnTo>
                    <a:pt x="1117" y="2978"/>
                  </a:lnTo>
                  <a:lnTo>
                    <a:pt x="1124" y="2999"/>
                  </a:lnTo>
                  <a:lnTo>
                    <a:pt x="1131" y="3020"/>
                  </a:lnTo>
                  <a:lnTo>
                    <a:pt x="1138" y="3042"/>
                  </a:lnTo>
                  <a:lnTo>
                    <a:pt x="1145" y="3063"/>
                  </a:lnTo>
                  <a:lnTo>
                    <a:pt x="1166" y="3113"/>
                  </a:lnTo>
                  <a:lnTo>
                    <a:pt x="1188" y="3162"/>
                  </a:lnTo>
                  <a:lnTo>
                    <a:pt x="1209" y="3212"/>
                  </a:lnTo>
                  <a:lnTo>
                    <a:pt x="1232" y="3261"/>
                  </a:lnTo>
                  <a:lnTo>
                    <a:pt x="1254" y="3312"/>
                  </a:lnTo>
                  <a:lnTo>
                    <a:pt x="1276" y="3361"/>
                  </a:lnTo>
                  <a:lnTo>
                    <a:pt x="1300" y="3411"/>
                  </a:lnTo>
                  <a:lnTo>
                    <a:pt x="1324" y="3461"/>
                  </a:lnTo>
                  <a:lnTo>
                    <a:pt x="1324" y="3467"/>
                  </a:lnTo>
                  <a:lnTo>
                    <a:pt x="1324" y="3475"/>
                  </a:lnTo>
                  <a:lnTo>
                    <a:pt x="1325" y="3482"/>
                  </a:lnTo>
                  <a:lnTo>
                    <a:pt x="1325" y="3490"/>
                  </a:lnTo>
                  <a:lnTo>
                    <a:pt x="1327" y="3498"/>
                  </a:lnTo>
                  <a:lnTo>
                    <a:pt x="1329" y="3507"/>
                  </a:lnTo>
                  <a:lnTo>
                    <a:pt x="1331" y="3516"/>
                  </a:lnTo>
                  <a:lnTo>
                    <a:pt x="1334" y="3527"/>
                  </a:lnTo>
                  <a:lnTo>
                    <a:pt x="1341" y="3548"/>
                  </a:lnTo>
                  <a:lnTo>
                    <a:pt x="1349" y="3569"/>
                  </a:lnTo>
                  <a:lnTo>
                    <a:pt x="1356" y="3590"/>
                  </a:lnTo>
                  <a:lnTo>
                    <a:pt x="1364" y="3611"/>
                  </a:lnTo>
                  <a:lnTo>
                    <a:pt x="1372" y="3633"/>
                  </a:lnTo>
                  <a:lnTo>
                    <a:pt x="1381" y="3654"/>
                  </a:lnTo>
                  <a:lnTo>
                    <a:pt x="1391" y="3675"/>
                  </a:lnTo>
                  <a:lnTo>
                    <a:pt x="1400" y="3697"/>
                  </a:lnTo>
                  <a:lnTo>
                    <a:pt x="1403" y="3710"/>
                  </a:lnTo>
                  <a:lnTo>
                    <a:pt x="1408" y="3725"/>
                  </a:lnTo>
                  <a:lnTo>
                    <a:pt x="1411" y="3740"/>
                  </a:lnTo>
                  <a:lnTo>
                    <a:pt x="1415" y="3754"/>
                  </a:lnTo>
                  <a:lnTo>
                    <a:pt x="1418" y="3770"/>
                  </a:lnTo>
                  <a:lnTo>
                    <a:pt x="1421" y="3786"/>
                  </a:lnTo>
                  <a:lnTo>
                    <a:pt x="1425" y="3802"/>
                  </a:lnTo>
                  <a:lnTo>
                    <a:pt x="1429" y="3819"/>
                  </a:lnTo>
                  <a:lnTo>
                    <a:pt x="1429" y="3820"/>
                  </a:lnTo>
                  <a:lnTo>
                    <a:pt x="1430" y="3821"/>
                  </a:lnTo>
                  <a:lnTo>
                    <a:pt x="1432" y="3824"/>
                  </a:lnTo>
                  <a:lnTo>
                    <a:pt x="1434" y="3826"/>
                  </a:lnTo>
                  <a:lnTo>
                    <a:pt x="1438" y="3829"/>
                  </a:lnTo>
                  <a:lnTo>
                    <a:pt x="1441" y="3832"/>
                  </a:lnTo>
                  <a:lnTo>
                    <a:pt x="1444" y="3835"/>
                  </a:lnTo>
                  <a:lnTo>
                    <a:pt x="1448" y="3838"/>
                  </a:lnTo>
                  <a:lnTo>
                    <a:pt x="1448" y="3842"/>
                  </a:lnTo>
                  <a:lnTo>
                    <a:pt x="1448" y="3846"/>
                  </a:lnTo>
                  <a:lnTo>
                    <a:pt x="1448" y="3849"/>
                  </a:lnTo>
                  <a:lnTo>
                    <a:pt x="1448" y="3852"/>
                  </a:lnTo>
                  <a:lnTo>
                    <a:pt x="1448" y="3857"/>
                  </a:lnTo>
                  <a:lnTo>
                    <a:pt x="1448" y="3860"/>
                  </a:lnTo>
                  <a:lnTo>
                    <a:pt x="1448" y="3863"/>
                  </a:lnTo>
                  <a:lnTo>
                    <a:pt x="1448" y="3867"/>
                  </a:lnTo>
                  <a:lnTo>
                    <a:pt x="1441" y="3878"/>
                  </a:lnTo>
                  <a:lnTo>
                    <a:pt x="1433" y="3889"/>
                  </a:lnTo>
                  <a:lnTo>
                    <a:pt x="1426" y="3899"/>
                  </a:lnTo>
                  <a:lnTo>
                    <a:pt x="1418" y="3910"/>
                  </a:lnTo>
                  <a:lnTo>
                    <a:pt x="1410" y="3921"/>
                  </a:lnTo>
                  <a:lnTo>
                    <a:pt x="1401" y="3931"/>
                  </a:lnTo>
                  <a:lnTo>
                    <a:pt x="1392" y="3942"/>
                  </a:lnTo>
                  <a:lnTo>
                    <a:pt x="1382" y="3952"/>
                  </a:lnTo>
                  <a:lnTo>
                    <a:pt x="1349" y="3974"/>
                  </a:lnTo>
                  <a:lnTo>
                    <a:pt x="1316" y="3996"/>
                  </a:lnTo>
                  <a:lnTo>
                    <a:pt x="1282" y="4020"/>
                  </a:lnTo>
                  <a:lnTo>
                    <a:pt x="1248" y="4043"/>
                  </a:lnTo>
                  <a:lnTo>
                    <a:pt x="1213" y="4067"/>
                  </a:lnTo>
                  <a:lnTo>
                    <a:pt x="1178" y="4091"/>
                  </a:lnTo>
                  <a:lnTo>
                    <a:pt x="1143" y="4117"/>
                  </a:lnTo>
                  <a:lnTo>
                    <a:pt x="1107" y="4141"/>
                  </a:lnTo>
                  <a:lnTo>
                    <a:pt x="1099" y="4145"/>
                  </a:lnTo>
                  <a:lnTo>
                    <a:pt x="1092" y="4148"/>
                  </a:lnTo>
                  <a:lnTo>
                    <a:pt x="1082" y="4152"/>
                  </a:lnTo>
                  <a:lnTo>
                    <a:pt x="1073" y="4155"/>
                  </a:lnTo>
                  <a:lnTo>
                    <a:pt x="1063" y="4158"/>
                  </a:lnTo>
                  <a:lnTo>
                    <a:pt x="1052" y="4163"/>
                  </a:lnTo>
                  <a:lnTo>
                    <a:pt x="1042" y="4166"/>
                  </a:lnTo>
                  <a:lnTo>
                    <a:pt x="1032" y="4169"/>
                  </a:lnTo>
                  <a:lnTo>
                    <a:pt x="1006" y="4169"/>
                  </a:lnTo>
                  <a:lnTo>
                    <a:pt x="980" y="4169"/>
                  </a:lnTo>
                  <a:lnTo>
                    <a:pt x="953" y="4170"/>
                  </a:lnTo>
                  <a:lnTo>
                    <a:pt x="926" y="4170"/>
                  </a:lnTo>
                  <a:lnTo>
                    <a:pt x="899" y="4172"/>
                  </a:lnTo>
                  <a:lnTo>
                    <a:pt x="871" y="4173"/>
                  </a:lnTo>
                  <a:lnTo>
                    <a:pt x="842" y="4176"/>
                  </a:lnTo>
                  <a:lnTo>
                    <a:pt x="814" y="4179"/>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7" name="Freeform 30">
              <a:extLst>
                <a:ext uri="{FF2B5EF4-FFF2-40B4-BE49-F238E27FC236}">
                  <a16:creationId xmlns:a16="http://schemas.microsoft.com/office/drawing/2014/main" id="{8162B43D-D6E2-400B-6F93-7F463D7165F7}"/>
                </a:ext>
              </a:extLst>
            </p:cNvPr>
            <p:cNvSpPr>
              <a:spLocks/>
            </p:cNvSpPr>
            <p:nvPr/>
          </p:nvSpPr>
          <p:spPr bwMode="auto">
            <a:xfrm>
              <a:off x="2838" y="2642"/>
              <a:ext cx="87" cy="211"/>
            </a:xfrm>
            <a:custGeom>
              <a:avLst/>
              <a:gdLst>
                <a:gd name="T0" fmla="*/ 0 w 472"/>
                <a:gd name="T1" fmla="*/ 0 h 1059"/>
                <a:gd name="T2" fmla="*/ 0 w 472"/>
                <a:gd name="T3" fmla="*/ 0 h 1059"/>
                <a:gd name="T4" fmla="*/ 0 w 472"/>
                <a:gd name="T5" fmla="*/ 0 h 1059"/>
                <a:gd name="T6" fmla="*/ 0 w 472"/>
                <a:gd name="T7" fmla="*/ 0 h 1059"/>
                <a:gd name="T8" fmla="*/ 0 w 472"/>
                <a:gd name="T9" fmla="*/ 0 h 1059"/>
                <a:gd name="T10" fmla="*/ 0 w 472"/>
                <a:gd name="T11" fmla="*/ 0 h 1059"/>
                <a:gd name="T12" fmla="*/ 0 w 472"/>
                <a:gd name="T13" fmla="*/ 0 h 1059"/>
                <a:gd name="T14" fmla="*/ 0 w 472"/>
                <a:gd name="T15" fmla="*/ 0 h 1059"/>
                <a:gd name="T16" fmla="*/ 0 w 472"/>
                <a:gd name="T17" fmla="*/ 0 h 1059"/>
                <a:gd name="T18" fmla="*/ 0 w 472"/>
                <a:gd name="T19" fmla="*/ 0 h 1059"/>
                <a:gd name="T20" fmla="*/ 0 w 472"/>
                <a:gd name="T21" fmla="*/ 0 h 1059"/>
                <a:gd name="T22" fmla="*/ 0 w 472"/>
                <a:gd name="T23" fmla="*/ 0 h 1059"/>
                <a:gd name="T24" fmla="*/ 0 w 472"/>
                <a:gd name="T25" fmla="*/ 0 h 1059"/>
                <a:gd name="T26" fmla="*/ 0 w 472"/>
                <a:gd name="T27" fmla="*/ 0 h 1059"/>
                <a:gd name="T28" fmla="*/ 0 w 472"/>
                <a:gd name="T29" fmla="*/ 0 h 1059"/>
                <a:gd name="T30" fmla="*/ 0 w 472"/>
                <a:gd name="T31" fmla="*/ 0 h 1059"/>
                <a:gd name="T32" fmla="*/ 0 w 472"/>
                <a:gd name="T33" fmla="*/ 0 h 1059"/>
                <a:gd name="T34" fmla="*/ 0 w 472"/>
                <a:gd name="T35" fmla="*/ 0 h 1059"/>
                <a:gd name="T36" fmla="*/ 0 w 472"/>
                <a:gd name="T37" fmla="*/ 0 h 1059"/>
                <a:gd name="T38" fmla="*/ 0 w 472"/>
                <a:gd name="T39" fmla="*/ 0 h 1059"/>
                <a:gd name="T40" fmla="*/ 0 w 472"/>
                <a:gd name="T41" fmla="*/ 0 h 1059"/>
                <a:gd name="T42" fmla="*/ 0 w 472"/>
                <a:gd name="T43" fmla="*/ 0 h 1059"/>
                <a:gd name="T44" fmla="*/ 0 w 472"/>
                <a:gd name="T45" fmla="*/ 0 h 1059"/>
                <a:gd name="T46" fmla="*/ 0 w 472"/>
                <a:gd name="T47" fmla="*/ 0 h 1059"/>
                <a:gd name="T48" fmla="*/ 0 w 472"/>
                <a:gd name="T49" fmla="*/ 0 h 1059"/>
                <a:gd name="T50" fmla="*/ 0 w 472"/>
                <a:gd name="T51" fmla="*/ 0 h 1059"/>
                <a:gd name="T52" fmla="*/ 0 w 472"/>
                <a:gd name="T53" fmla="*/ 0 h 1059"/>
                <a:gd name="T54" fmla="*/ 0 w 472"/>
                <a:gd name="T55" fmla="*/ 0 h 1059"/>
                <a:gd name="T56" fmla="*/ 0 w 472"/>
                <a:gd name="T57" fmla="*/ 0 h 1059"/>
                <a:gd name="T58" fmla="*/ 0 w 472"/>
                <a:gd name="T59" fmla="*/ 0 h 1059"/>
                <a:gd name="T60" fmla="*/ 0 w 472"/>
                <a:gd name="T61" fmla="*/ 0 h 1059"/>
                <a:gd name="T62" fmla="*/ 0 w 472"/>
                <a:gd name="T63" fmla="*/ 0 h 1059"/>
                <a:gd name="T64" fmla="*/ 0 w 472"/>
                <a:gd name="T65" fmla="*/ 0 h 1059"/>
                <a:gd name="T66" fmla="*/ 0 w 472"/>
                <a:gd name="T67" fmla="*/ 0 h 1059"/>
                <a:gd name="T68" fmla="*/ 0 w 472"/>
                <a:gd name="T69" fmla="*/ 0 h 1059"/>
                <a:gd name="T70" fmla="*/ 0 w 472"/>
                <a:gd name="T71" fmla="*/ 0 h 1059"/>
                <a:gd name="T72" fmla="*/ 0 w 472"/>
                <a:gd name="T73" fmla="*/ 0 h 1059"/>
                <a:gd name="T74" fmla="*/ 0 w 472"/>
                <a:gd name="T75" fmla="*/ 0 h 1059"/>
                <a:gd name="T76" fmla="*/ 0 w 472"/>
                <a:gd name="T77" fmla="*/ 0 h 1059"/>
                <a:gd name="T78" fmla="*/ 0 w 472"/>
                <a:gd name="T79" fmla="*/ 0 h 1059"/>
                <a:gd name="T80" fmla="*/ 0 w 472"/>
                <a:gd name="T81" fmla="*/ 0 h 1059"/>
                <a:gd name="T82" fmla="*/ 0 w 472"/>
                <a:gd name="T83" fmla="*/ 0 h 1059"/>
                <a:gd name="T84" fmla="*/ 0 w 472"/>
                <a:gd name="T85" fmla="*/ 0 h 1059"/>
                <a:gd name="T86" fmla="*/ 0 w 472"/>
                <a:gd name="T87" fmla="*/ 0 h 1059"/>
                <a:gd name="T88" fmla="*/ 0 w 472"/>
                <a:gd name="T89" fmla="*/ 0 h 10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2"/>
                <a:gd name="T136" fmla="*/ 0 h 1059"/>
                <a:gd name="T137" fmla="*/ 472 w 472"/>
                <a:gd name="T138" fmla="*/ 1059 h 10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2" h="1059">
                  <a:moveTo>
                    <a:pt x="27" y="1059"/>
                  </a:moveTo>
                  <a:lnTo>
                    <a:pt x="27" y="1059"/>
                  </a:lnTo>
                  <a:lnTo>
                    <a:pt x="26" y="1059"/>
                  </a:lnTo>
                  <a:lnTo>
                    <a:pt x="24" y="1059"/>
                  </a:lnTo>
                  <a:lnTo>
                    <a:pt x="22" y="1059"/>
                  </a:lnTo>
                  <a:lnTo>
                    <a:pt x="19" y="1059"/>
                  </a:lnTo>
                  <a:lnTo>
                    <a:pt x="16" y="1059"/>
                  </a:lnTo>
                  <a:lnTo>
                    <a:pt x="12" y="1059"/>
                  </a:lnTo>
                  <a:lnTo>
                    <a:pt x="9" y="1059"/>
                  </a:lnTo>
                  <a:lnTo>
                    <a:pt x="9" y="1048"/>
                  </a:lnTo>
                  <a:lnTo>
                    <a:pt x="8" y="1037"/>
                  </a:lnTo>
                  <a:lnTo>
                    <a:pt x="8" y="1027"/>
                  </a:lnTo>
                  <a:lnTo>
                    <a:pt x="7" y="1016"/>
                  </a:lnTo>
                  <a:lnTo>
                    <a:pt x="6" y="1005"/>
                  </a:lnTo>
                  <a:lnTo>
                    <a:pt x="5" y="995"/>
                  </a:lnTo>
                  <a:lnTo>
                    <a:pt x="3" y="984"/>
                  </a:lnTo>
                  <a:lnTo>
                    <a:pt x="0" y="973"/>
                  </a:lnTo>
                  <a:lnTo>
                    <a:pt x="3" y="953"/>
                  </a:lnTo>
                  <a:lnTo>
                    <a:pt x="6" y="932"/>
                  </a:lnTo>
                  <a:lnTo>
                    <a:pt x="10" y="910"/>
                  </a:lnTo>
                  <a:lnTo>
                    <a:pt x="15" y="889"/>
                  </a:lnTo>
                  <a:lnTo>
                    <a:pt x="19" y="868"/>
                  </a:lnTo>
                  <a:lnTo>
                    <a:pt x="24" y="846"/>
                  </a:lnTo>
                  <a:lnTo>
                    <a:pt x="31" y="825"/>
                  </a:lnTo>
                  <a:lnTo>
                    <a:pt x="37" y="804"/>
                  </a:lnTo>
                  <a:lnTo>
                    <a:pt x="40" y="750"/>
                  </a:lnTo>
                  <a:lnTo>
                    <a:pt x="44" y="696"/>
                  </a:lnTo>
                  <a:lnTo>
                    <a:pt x="49" y="641"/>
                  </a:lnTo>
                  <a:lnTo>
                    <a:pt x="53" y="585"/>
                  </a:lnTo>
                  <a:lnTo>
                    <a:pt x="57" y="529"/>
                  </a:lnTo>
                  <a:lnTo>
                    <a:pt x="63" y="472"/>
                  </a:lnTo>
                  <a:lnTo>
                    <a:pt x="68" y="416"/>
                  </a:lnTo>
                  <a:lnTo>
                    <a:pt x="75" y="359"/>
                  </a:lnTo>
                  <a:lnTo>
                    <a:pt x="86" y="348"/>
                  </a:lnTo>
                  <a:lnTo>
                    <a:pt x="98" y="337"/>
                  </a:lnTo>
                  <a:lnTo>
                    <a:pt x="111" y="324"/>
                  </a:lnTo>
                  <a:lnTo>
                    <a:pt x="123" y="311"/>
                  </a:lnTo>
                  <a:lnTo>
                    <a:pt x="137" y="297"/>
                  </a:lnTo>
                  <a:lnTo>
                    <a:pt x="151" y="283"/>
                  </a:lnTo>
                  <a:lnTo>
                    <a:pt x="165" y="269"/>
                  </a:lnTo>
                  <a:lnTo>
                    <a:pt x="179" y="256"/>
                  </a:lnTo>
                  <a:lnTo>
                    <a:pt x="179" y="251"/>
                  </a:lnTo>
                  <a:lnTo>
                    <a:pt x="179" y="248"/>
                  </a:lnTo>
                  <a:lnTo>
                    <a:pt x="180" y="244"/>
                  </a:lnTo>
                  <a:lnTo>
                    <a:pt x="180" y="240"/>
                  </a:lnTo>
                  <a:lnTo>
                    <a:pt x="181" y="235"/>
                  </a:lnTo>
                  <a:lnTo>
                    <a:pt x="183" y="230"/>
                  </a:lnTo>
                  <a:lnTo>
                    <a:pt x="185" y="225"/>
                  </a:lnTo>
                  <a:lnTo>
                    <a:pt x="188" y="217"/>
                  </a:lnTo>
                  <a:lnTo>
                    <a:pt x="192" y="214"/>
                  </a:lnTo>
                  <a:lnTo>
                    <a:pt x="196" y="209"/>
                  </a:lnTo>
                  <a:lnTo>
                    <a:pt x="199" y="203"/>
                  </a:lnTo>
                  <a:lnTo>
                    <a:pt x="203" y="197"/>
                  </a:lnTo>
                  <a:lnTo>
                    <a:pt x="209" y="190"/>
                  </a:lnTo>
                  <a:lnTo>
                    <a:pt x="214" y="184"/>
                  </a:lnTo>
                  <a:lnTo>
                    <a:pt x="219" y="178"/>
                  </a:lnTo>
                  <a:lnTo>
                    <a:pt x="226" y="170"/>
                  </a:lnTo>
                  <a:lnTo>
                    <a:pt x="230" y="167"/>
                  </a:lnTo>
                  <a:lnTo>
                    <a:pt x="235" y="163"/>
                  </a:lnTo>
                  <a:lnTo>
                    <a:pt x="241" y="160"/>
                  </a:lnTo>
                  <a:lnTo>
                    <a:pt x="246" y="156"/>
                  </a:lnTo>
                  <a:lnTo>
                    <a:pt x="252" y="152"/>
                  </a:lnTo>
                  <a:lnTo>
                    <a:pt x="260" y="149"/>
                  </a:lnTo>
                  <a:lnTo>
                    <a:pt x="266" y="146"/>
                  </a:lnTo>
                  <a:lnTo>
                    <a:pt x="274" y="141"/>
                  </a:lnTo>
                  <a:lnTo>
                    <a:pt x="281" y="124"/>
                  </a:lnTo>
                  <a:lnTo>
                    <a:pt x="290" y="106"/>
                  </a:lnTo>
                  <a:lnTo>
                    <a:pt x="298" y="88"/>
                  </a:lnTo>
                  <a:lnTo>
                    <a:pt x="308" y="71"/>
                  </a:lnTo>
                  <a:lnTo>
                    <a:pt x="318" y="53"/>
                  </a:lnTo>
                  <a:lnTo>
                    <a:pt x="328" y="36"/>
                  </a:lnTo>
                  <a:lnTo>
                    <a:pt x="339" y="18"/>
                  </a:lnTo>
                  <a:lnTo>
                    <a:pt x="350" y="0"/>
                  </a:lnTo>
                  <a:lnTo>
                    <a:pt x="363" y="7"/>
                  </a:lnTo>
                  <a:lnTo>
                    <a:pt x="377" y="16"/>
                  </a:lnTo>
                  <a:lnTo>
                    <a:pt x="392" y="25"/>
                  </a:lnTo>
                  <a:lnTo>
                    <a:pt x="406" y="34"/>
                  </a:lnTo>
                  <a:lnTo>
                    <a:pt x="420" y="44"/>
                  </a:lnTo>
                  <a:lnTo>
                    <a:pt x="434" y="55"/>
                  </a:lnTo>
                  <a:lnTo>
                    <a:pt x="449" y="65"/>
                  </a:lnTo>
                  <a:lnTo>
                    <a:pt x="463" y="75"/>
                  </a:lnTo>
                  <a:lnTo>
                    <a:pt x="463" y="97"/>
                  </a:lnTo>
                  <a:lnTo>
                    <a:pt x="463" y="118"/>
                  </a:lnTo>
                  <a:lnTo>
                    <a:pt x="463" y="140"/>
                  </a:lnTo>
                  <a:lnTo>
                    <a:pt x="464" y="162"/>
                  </a:lnTo>
                  <a:lnTo>
                    <a:pt x="465" y="184"/>
                  </a:lnTo>
                  <a:lnTo>
                    <a:pt x="467" y="208"/>
                  </a:lnTo>
                  <a:lnTo>
                    <a:pt x="469" y="231"/>
                  </a:lnTo>
                  <a:lnTo>
                    <a:pt x="472" y="256"/>
                  </a:lnTo>
                  <a:lnTo>
                    <a:pt x="472" y="262"/>
                  </a:lnTo>
                  <a:lnTo>
                    <a:pt x="472" y="269"/>
                  </a:lnTo>
                  <a:lnTo>
                    <a:pt x="471" y="277"/>
                  </a:lnTo>
                  <a:lnTo>
                    <a:pt x="471" y="283"/>
                  </a:lnTo>
                  <a:lnTo>
                    <a:pt x="470" y="291"/>
                  </a:lnTo>
                  <a:lnTo>
                    <a:pt x="468" y="298"/>
                  </a:lnTo>
                  <a:lnTo>
                    <a:pt x="466" y="305"/>
                  </a:lnTo>
                  <a:lnTo>
                    <a:pt x="463" y="312"/>
                  </a:lnTo>
                  <a:lnTo>
                    <a:pt x="452" y="330"/>
                  </a:lnTo>
                  <a:lnTo>
                    <a:pt x="441" y="347"/>
                  </a:lnTo>
                  <a:lnTo>
                    <a:pt x="431" y="365"/>
                  </a:lnTo>
                  <a:lnTo>
                    <a:pt x="420" y="382"/>
                  </a:lnTo>
                  <a:lnTo>
                    <a:pt x="409" y="401"/>
                  </a:lnTo>
                  <a:lnTo>
                    <a:pt x="399" y="419"/>
                  </a:lnTo>
                  <a:lnTo>
                    <a:pt x="388" y="436"/>
                  </a:lnTo>
                  <a:lnTo>
                    <a:pt x="377" y="454"/>
                  </a:lnTo>
                  <a:lnTo>
                    <a:pt x="371" y="507"/>
                  </a:lnTo>
                  <a:lnTo>
                    <a:pt x="363" y="562"/>
                  </a:lnTo>
                  <a:lnTo>
                    <a:pt x="356" y="617"/>
                  </a:lnTo>
                  <a:lnTo>
                    <a:pt x="350" y="673"/>
                  </a:lnTo>
                  <a:lnTo>
                    <a:pt x="342" y="728"/>
                  </a:lnTo>
                  <a:lnTo>
                    <a:pt x="335" y="785"/>
                  </a:lnTo>
                  <a:lnTo>
                    <a:pt x="328" y="841"/>
                  </a:lnTo>
                  <a:lnTo>
                    <a:pt x="321" y="898"/>
                  </a:lnTo>
                  <a:lnTo>
                    <a:pt x="313" y="913"/>
                  </a:lnTo>
                  <a:lnTo>
                    <a:pt x="307" y="926"/>
                  </a:lnTo>
                  <a:lnTo>
                    <a:pt x="299" y="940"/>
                  </a:lnTo>
                  <a:lnTo>
                    <a:pt x="291" y="955"/>
                  </a:lnTo>
                  <a:lnTo>
                    <a:pt x="283" y="969"/>
                  </a:lnTo>
                  <a:lnTo>
                    <a:pt x="274" y="983"/>
                  </a:lnTo>
                  <a:lnTo>
                    <a:pt x="265" y="998"/>
                  </a:lnTo>
                  <a:lnTo>
                    <a:pt x="255" y="1012"/>
                  </a:lnTo>
                  <a:lnTo>
                    <a:pt x="244" y="1016"/>
                  </a:lnTo>
                  <a:lnTo>
                    <a:pt x="232" y="1020"/>
                  </a:lnTo>
                  <a:lnTo>
                    <a:pt x="219" y="1026"/>
                  </a:lnTo>
                  <a:lnTo>
                    <a:pt x="207" y="1032"/>
                  </a:lnTo>
                  <a:lnTo>
                    <a:pt x="193" y="1038"/>
                  </a:lnTo>
                  <a:lnTo>
                    <a:pt x="179" y="1045"/>
                  </a:lnTo>
                  <a:lnTo>
                    <a:pt x="165" y="1052"/>
                  </a:lnTo>
                  <a:lnTo>
                    <a:pt x="151" y="1059"/>
                  </a:lnTo>
                  <a:lnTo>
                    <a:pt x="136" y="1059"/>
                  </a:lnTo>
                  <a:lnTo>
                    <a:pt x="122" y="1059"/>
                  </a:lnTo>
                  <a:lnTo>
                    <a:pt x="107" y="1059"/>
                  </a:lnTo>
                  <a:lnTo>
                    <a:pt x="92" y="1059"/>
                  </a:lnTo>
                  <a:lnTo>
                    <a:pt x="78" y="1059"/>
                  </a:lnTo>
                  <a:lnTo>
                    <a:pt x="61" y="1059"/>
                  </a:lnTo>
                  <a:lnTo>
                    <a:pt x="44" y="1059"/>
                  </a:lnTo>
                  <a:lnTo>
                    <a:pt x="27" y="1059"/>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8" name="Freeform 31">
              <a:extLst>
                <a:ext uri="{FF2B5EF4-FFF2-40B4-BE49-F238E27FC236}">
                  <a16:creationId xmlns:a16="http://schemas.microsoft.com/office/drawing/2014/main" id="{1302E2D6-2FDE-1D47-C124-F5A1866684C6}"/>
                </a:ext>
              </a:extLst>
            </p:cNvPr>
            <p:cNvSpPr>
              <a:spLocks/>
            </p:cNvSpPr>
            <p:nvPr/>
          </p:nvSpPr>
          <p:spPr bwMode="auto">
            <a:xfrm>
              <a:off x="2281" y="2764"/>
              <a:ext cx="197" cy="53"/>
            </a:xfrm>
            <a:custGeom>
              <a:avLst/>
              <a:gdLst>
                <a:gd name="T0" fmla="*/ 0 w 1069"/>
                <a:gd name="T1" fmla="*/ 0 h 265"/>
                <a:gd name="T2" fmla="*/ 0 w 1069"/>
                <a:gd name="T3" fmla="*/ 0 h 265"/>
                <a:gd name="T4" fmla="*/ 0 w 1069"/>
                <a:gd name="T5" fmla="*/ 0 h 265"/>
                <a:gd name="T6" fmla="*/ 0 w 1069"/>
                <a:gd name="T7" fmla="*/ 0 h 265"/>
                <a:gd name="T8" fmla="*/ 0 w 1069"/>
                <a:gd name="T9" fmla="*/ 0 h 265"/>
                <a:gd name="T10" fmla="*/ 0 w 1069"/>
                <a:gd name="T11" fmla="*/ 0 h 265"/>
                <a:gd name="T12" fmla="*/ 0 w 1069"/>
                <a:gd name="T13" fmla="*/ 0 h 265"/>
                <a:gd name="T14" fmla="*/ 0 w 1069"/>
                <a:gd name="T15" fmla="*/ 0 h 265"/>
                <a:gd name="T16" fmla="*/ 0 w 1069"/>
                <a:gd name="T17" fmla="*/ 0 h 265"/>
                <a:gd name="T18" fmla="*/ 0 w 1069"/>
                <a:gd name="T19" fmla="*/ 0 h 265"/>
                <a:gd name="T20" fmla="*/ 0 w 1069"/>
                <a:gd name="T21" fmla="*/ 0 h 265"/>
                <a:gd name="T22" fmla="*/ 0 w 1069"/>
                <a:gd name="T23" fmla="*/ 0 h 265"/>
                <a:gd name="T24" fmla="*/ 0 w 1069"/>
                <a:gd name="T25" fmla="*/ 0 h 265"/>
                <a:gd name="T26" fmla="*/ 0 w 1069"/>
                <a:gd name="T27" fmla="*/ 0 h 265"/>
                <a:gd name="T28" fmla="*/ 0 w 1069"/>
                <a:gd name="T29" fmla="*/ 0 h 265"/>
                <a:gd name="T30" fmla="*/ 0 w 1069"/>
                <a:gd name="T31" fmla="*/ 0 h 265"/>
                <a:gd name="T32" fmla="*/ 0 w 1069"/>
                <a:gd name="T33" fmla="*/ 0 h 265"/>
                <a:gd name="T34" fmla="*/ 0 w 1069"/>
                <a:gd name="T35" fmla="*/ 0 h 265"/>
                <a:gd name="T36" fmla="*/ 0 w 1069"/>
                <a:gd name="T37" fmla="*/ 0 h 265"/>
                <a:gd name="T38" fmla="*/ 0 w 1069"/>
                <a:gd name="T39" fmla="*/ 0 h 265"/>
                <a:gd name="T40" fmla="*/ 0 w 1069"/>
                <a:gd name="T41" fmla="*/ 0 h 265"/>
                <a:gd name="T42" fmla="*/ 0 w 1069"/>
                <a:gd name="T43" fmla="*/ 0 h 265"/>
                <a:gd name="T44" fmla="*/ 0 w 1069"/>
                <a:gd name="T45" fmla="*/ 0 h 265"/>
                <a:gd name="T46" fmla="*/ 0 w 1069"/>
                <a:gd name="T47" fmla="*/ 0 h 265"/>
                <a:gd name="T48" fmla="*/ 0 w 1069"/>
                <a:gd name="T49" fmla="*/ 0 h 265"/>
                <a:gd name="T50" fmla="*/ 0 w 1069"/>
                <a:gd name="T51" fmla="*/ 0 h 265"/>
                <a:gd name="T52" fmla="*/ 0 w 1069"/>
                <a:gd name="T53" fmla="*/ 0 h 265"/>
                <a:gd name="T54" fmla="*/ 0 w 1069"/>
                <a:gd name="T55" fmla="*/ 0 h 265"/>
                <a:gd name="T56" fmla="*/ 0 w 1069"/>
                <a:gd name="T57" fmla="*/ 0 h 265"/>
                <a:gd name="T58" fmla="*/ 0 w 1069"/>
                <a:gd name="T59" fmla="*/ 0 h 265"/>
                <a:gd name="T60" fmla="*/ 0 w 1069"/>
                <a:gd name="T61" fmla="*/ 0 h 265"/>
                <a:gd name="T62" fmla="*/ 0 w 1069"/>
                <a:gd name="T63" fmla="*/ 0 h 265"/>
                <a:gd name="T64" fmla="*/ 0 w 1069"/>
                <a:gd name="T65" fmla="*/ 0 h 265"/>
                <a:gd name="T66" fmla="*/ 0 w 1069"/>
                <a:gd name="T67" fmla="*/ 0 h 265"/>
                <a:gd name="T68" fmla="*/ 0 w 1069"/>
                <a:gd name="T69" fmla="*/ 0 h 265"/>
                <a:gd name="T70" fmla="*/ 0 w 1069"/>
                <a:gd name="T71" fmla="*/ 0 h 265"/>
                <a:gd name="T72" fmla="*/ 0 w 1069"/>
                <a:gd name="T73" fmla="*/ 0 h 265"/>
                <a:gd name="T74" fmla="*/ 0 w 1069"/>
                <a:gd name="T75" fmla="*/ 0 h 265"/>
                <a:gd name="T76" fmla="*/ 0 w 1069"/>
                <a:gd name="T77" fmla="*/ 0 h 265"/>
                <a:gd name="T78" fmla="*/ 0 w 1069"/>
                <a:gd name="T79" fmla="*/ 0 h 265"/>
                <a:gd name="T80" fmla="*/ 0 w 1069"/>
                <a:gd name="T81" fmla="*/ 0 h 265"/>
                <a:gd name="T82" fmla="*/ 0 w 1069"/>
                <a:gd name="T83" fmla="*/ 0 h 265"/>
                <a:gd name="T84" fmla="*/ 0 w 1069"/>
                <a:gd name="T85" fmla="*/ 0 h 265"/>
                <a:gd name="T86" fmla="*/ 0 w 1069"/>
                <a:gd name="T87" fmla="*/ 0 h 265"/>
                <a:gd name="T88" fmla="*/ 0 w 1069"/>
                <a:gd name="T89" fmla="*/ 0 h 265"/>
                <a:gd name="T90" fmla="*/ 0 w 1069"/>
                <a:gd name="T91" fmla="*/ 0 h 265"/>
                <a:gd name="T92" fmla="*/ 0 w 1069"/>
                <a:gd name="T93" fmla="*/ 0 h 265"/>
                <a:gd name="T94" fmla="*/ 0 w 1069"/>
                <a:gd name="T95" fmla="*/ 0 h 265"/>
                <a:gd name="T96" fmla="*/ 0 w 1069"/>
                <a:gd name="T97" fmla="*/ 0 h 265"/>
                <a:gd name="T98" fmla="*/ 0 w 1069"/>
                <a:gd name="T99" fmla="*/ 0 h 265"/>
                <a:gd name="T100" fmla="*/ 0 w 1069"/>
                <a:gd name="T101" fmla="*/ 0 h 265"/>
                <a:gd name="T102" fmla="*/ 0 w 1069"/>
                <a:gd name="T103" fmla="*/ 0 h 265"/>
                <a:gd name="T104" fmla="*/ 0 w 1069"/>
                <a:gd name="T105" fmla="*/ 0 h 265"/>
                <a:gd name="T106" fmla="*/ 0 w 1069"/>
                <a:gd name="T107" fmla="*/ 0 h 265"/>
                <a:gd name="T108" fmla="*/ 0 w 1069"/>
                <a:gd name="T109" fmla="*/ 0 h 265"/>
                <a:gd name="T110" fmla="*/ 0 w 1069"/>
                <a:gd name="T111" fmla="*/ 0 h 265"/>
                <a:gd name="T112" fmla="*/ 0 w 1069"/>
                <a:gd name="T113" fmla="*/ 0 h 265"/>
                <a:gd name="T114" fmla="*/ 0 w 1069"/>
                <a:gd name="T115" fmla="*/ 0 h 265"/>
                <a:gd name="T116" fmla="*/ 0 w 1069"/>
                <a:gd name="T117" fmla="*/ 0 h 265"/>
                <a:gd name="T118" fmla="*/ 0 w 1069"/>
                <a:gd name="T119" fmla="*/ 0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9"/>
                <a:gd name="T181" fmla="*/ 0 h 265"/>
                <a:gd name="T182" fmla="*/ 1069 w 1069"/>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9" h="265">
                  <a:moveTo>
                    <a:pt x="188" y="265"/>
                  </a:moveTo>
                  <a:lnTo>
                    <a:pt x="167" y="257"/>
                  </a:lnTo>
                  <a:lnTo>
                    <a:pt x="145" y="250"/>
                  </a:lnTo>
                  <a:lnTo>
                    <a:pt x="121" y="244"/>
                  </a:lnTo>
                  <a:lnTo>
                    <a:pt x="98" y="235"/>
                  </a:lnTo>
                  <a:lnTo>
                    <a:pt x="73" y="228"/>
                  </a:lnTo>
                  <a:lnTo>
                    <a:pt x="49" y="218"/>
                  </a:lnTo>
                  <a:lnTo>
                    <a:pt x="24" y="208"/>
                  </a:lnTo>
                  <a:lnTo>
                    <a:pt x="0" y="199"/>
                  </a:lnTo>
                  <a:lnTo>
                    <a:pt x="0" y="181"/>
                  </a:lnTo>
                  <a:lnTo>
                    <a:pt x="2" y="164"/>
                  </a:lnTo>
                  <a:lnTo>
                    <a:pt x="3" y="145"/>
                  </a:lnTo>
                  <a:lnTo>
                    <a:pt x="6" y="127"/>
                  </a:lnTo>
                  <a:lnTo>
                    <a:pt x="8" y="110"/>
                  </a:lnTo>
                  <a:lnTo>
                    <a:pt x="11" y="92"/>
                  </a:lnTo>
                  <a:lnTo>
                    <a:pt x="16" y="75"/>
                  </a:lnTo>
                  <a:lnTo>
                    <a:pt x="19" y="57"/>
                  </a:lnTo>
                  <a:lnTo>
                    <a:pt x="43" y="57"/>
                  </a:lnTo>
                  <a:lnTo>
                    <a:pt x="68" y="57"/>
                  </a:lnTo>
                  <a:lnTo>
                    <a:pt x="93" y="57"/>
                  </a:lnTo>
                  <a:lnTo>
                    <a:pt x="118" y="58"/>
                  </a:lnTo>
                  <a:lnTo>
                    <a:pt x="143" y="59"/>
                  </a:lnTo>
                  <a:lnTo>
                    <a:pt x="167" y="61"/>
                  </a:lnTo>
                  <a:lnTo>
                    <a:pt x="193" y="63"/>
                  </a:lnTo>
                  <a:lnTo>
                    <a:pt x="217" y="67"/>
                  </a:lnTo>
                  <a:lnTo>
                    <a:pt x="249" y="59"/>
                  </a:lnTo>
                  <a:lnTo>
                    <a:pt x="281" y="52"/>
                  </a:lnTo>
                  <a:lnTo>
                    <a:pt x="313" y="44"/>
                  </a:lnTo>
                  <a:lnTo>
                    <a:pt x="345" y="37"/>
                  </a:lnTo>
                  <a:lnTo>
                    <a:pt x="377" y="28"/>
                  </a:lnTo>
                  <a:lnTo>
                    <a:pt x="408" y="20"/>
                  </a:lnTo>
                  <a:lnTo>
                    <a:pt x="440" y="10"/>
                  </a:lnTo>
                  <a:lnTo>
                    <a:pt x="472" y="0"/>
                  </a:lnTo>
                  <a:lnTo>
                    <a:pt x="480" y="0"/>
                  </a:lnTo>
                  <a:lnTo>
                    <a:pt x="488" y="0"/>
                  </a:lnTo>
                  <a:lnTo>
                    <a:pt x="497" y="0"/>
                  </a:lnTo>
                  <a:lnTo>
                    <a:pt x="506" y="0"/>
                  </a:lnTo>
                  <a:lnTo>
                    <a:pt x="517" y="0"/>
                  </a:lnTo>
                  <a:lnTo>
                    <a:pt x="527" y="0"/>
                  </a:lnTo>
                  <a:lnTo>
                    <a:pt x="537" y="0"/>
                  </a:lnTo>
                  <a:lnTo>
                    <a:pt x="548" y="0"/>
                  </a:lnTo>
                  <a:lnTo>
                    <a:pt x="559" y="7"/>
                  </a:lnTo>
                  <a:lnTo>
                    <a:pt x="569" y="14"/>
                  </a:lnTo>
                  <a:lnTo>
                    <a:pt x="581" y="22"/>
                  </a:lnTo>
                  <a:lnTo>
                    <a:pt x="592" y="29"/>
                  </a:lnTo>
                  <a:lnTo>
                    <a:pt x="603" y="38"/>
                  </a:lnTo>
                  <a:lnTo>
                    <a:pt x="616" y="46"/>
                  </a:lnTo>
                  <a:lnTo>
                    <a:pt x="629" y="56"/>
                  </a:lnTo>
                  <a:lnTo>
                    <a:pt x="643" y="67"/>
                  </a:lnTo>
                  <a:lnTo>
                    <a:pt x="654" y="70"/>
                  </a:lnTo>
                  <a:lnTo>
                    <a:pt x="664" y="73"/>
                  </a:lnTo>
                  <a:lnTo>
                    <a:pt x="675" y="77"/>
                  </a:lnTo>
                  <a:lnTo>
                    <a:pt x="687" y="80"/>
                  </a:lnTo>
                  <a:lnTo>
                    <a:pt x="698" y="84"/>
                  </a:lnTo>
                  <a:lnTo>
                    <a:pt x="710" y="88"/>
                  </a:lnTo>
                  <a:lnTo>
                    <a:pt x="724" y="91"/>
                  </a:lnTo>
                  <a:lnTo>
                    <a:pt x="738" y="94"/>
                  </a:lnTo>
                  <a:lnTo>
                    <a:pt x="759" y="95"/>
                  </a:lnTo>
                  <a:lnTo>
                    <a:pt x="782" y="96"/>
                  </a:lnTo>
                  <a:lnTo>
                    <a:pt x="805" y="99"/>
                  </a:lnTo>
                  <a:lnTo>
                    <a:pt x="829" y="101"/>
                  </a:lnTo>
                  <a:lnTo>
                    <a:pt x="852" y="104"/>
                  </a:lnTo>
                  <a:lnTo>
                    <a:pt x="877" y="107"/>
                  </a:lnTo>
                  <a:lnTo>
                    <a:pt x="902" y="110"/>
                  </a:lnTo>
                  <a:lnTo>
                    <a:pt x="927" y="113"/>
                  </a:lnTo>
                  <a:lnTo>
                    <a:pt x="934" y="113"/>
                  </a:lnTo>
                  <a:lnTo>
                    <a:pt x="943" y="112"/>
                  </a:lnTo>
                  <a:lnTo>
                    <a:pt x="951" y="110"/>
                  </a:lnTo>
                  <a:lnTo>
                    <a:pt x="961" y="108"/>
                  </a:lnTo>
                  <a:lnTo>
                    <a:pt x="971" y="105"/>
                  </a:lnTo>
                  <a:lnTo>
                    <a:pt x="981" y="102"/>
                  </a:lnTo>
                  <a:lnTo>
                    <a:pt x="992" y="99"/>
                  </a:lnTo>
                  <a:lnTo>
                    <a:pt x="1003" y="94"/>
                  </a:lnTo>
                  <a:lnTo>
                    <a:pt x="1009" y="94"/>
                  </a:lnTo>
                  <a:lnTo>
                    <a:pt x="1016" y="94"/>
                  </a:lnTo>
                  <a:lnTo>
                    <a:pt x="1024" y="95"/>
                  </a:lnTo>
                  <a:lnTo>
                    <a:pt x="1031" y="95"/>
                  </a:lnTo>
                  <a:lnTo>
                    <a:pt x="1040" y="97"/>
                  </a:lnTo>
                  <a:lnTo>
                    <a:pt x="1048" y="99"/>
                  </a:lnTo>
                  <a:lnTo>
                    <a:pt x="1058" y="101"/>
                  </a:lnTo>
                  <a:lnTo>
                    <a:pt x="1069" y="104"/>
                  </a:lnTo>
                  <a:lnTo>
                    <a:pt x="1058" y="115"/>
                  </a:lnTo>
                  <a:lnTo>
                    <a:pt x="1047" y="125"/>
                  </a:lnTo>
                  <a:lnTo>
                    <a:pt x="1036" y="136"/>
                  </a:lnTo>
                  <a:lnTo>
                    <a:pt x="1025" y="147"/>
                  </a:lnTo>
                  <a:lnTo>
                    <a:pt x="1013" y="157"/>
                  </a:lnTo>
                  <a:lnTo>
                    <a:pt x="1000" y="168"/>
                  </a:lnTo>
                  <a:lnTo>
                    <a:pt x="988" y="179"/>
                  </a:lnTo>
                  <a:lnTo>
                    <a:pt x="974" y="189"/>
                  </a:lnTo>
                  <a:lnTo>
                    <a:pt x="960" y="189"/>
                  </a:lnTo>
                  <a:lnTo>
                    <a:pt x="945" y="191"/>
                  </a:lnTo>
                  <a:lnTo>
                    <a:pt x="931" y="192"/>
                  </a:lnTo>
                  <a:lnTo>
                    <a:pt x="916" y="196"/>
                  </a:lnTo>
                  <a:lnTo>
                    <a:pt x="900" y="198"/>
                  </a:lnTo>
                  <a:lnTo>
                    <a:pt x="885" y="201"/>
                  </a:lnTo>
                  <a:lnTo>
                    <a:pt x="868" y="204"/>
                  </a:lnTo>
                  <a:lnTo>
                    <a:pt x="851" y="208"/>
                  </a:lnTo>
                  <a:lnTo>
                    <a:pt x="815" y="208"/>
                  </a:lnTo>
                  <a:lnTo>
                    <a:pt x="778" y="208"/>
                  </a:lnTo>
                  <a:lnTo>
                    <a:pt x="741" y="208"/>
                  </a:lnTo>
                  <a:lnTo>
                    <a:pt x="703" y="208"/>
                  </a:lnTo>
                  <a:lnTo>
                    <a:pt x="664" y="208"/>
                  </a:lnTo>
                  <a:lnTo>
                    <a:pt x="626" y="208"/>
                  </a:lnTo>
                  <a:lnTo>
                    <a:pt x="587" y="208"/>
                  </a:lnTo>
                  <a:lnTo>
                    <a:pt x="548" y="208"/>
                  </a:lnTo>
                  <a:lnTo>
                    <a:pt x="523" y="215"/>
                  </a:lnTo>
                  <a:lnTo>
                    <a:pt x="497" y="222"/>
                  </a:lnTo>
                  <a:lnTo>
                    <a:pt x="470" y="230"/>
                  </a:lnTo>
                  <a:lnTo>
                    <a:pt x="443" y="236"/>
                  </a:lnTo>
                  <a:lnTo>
                    <a:pt x="416" y="244"/>
                  </a:lnTo>
                  <a:lnTo>
                    <a:pt x="387" y="251"/>
                  </a:lnTo>
                  <a:lnTo>
                    <a:pt x="359" y="257"/>
                  </a:lnTo>
                  <a:lnTo>
                    <a:pt x="330" y="265"/>
                  </a:lnTo>
                  <a:lnTo>
                    <a:pt x="313" y="265"/>
                  </a:lnTo>
                  <a:lnTo>
                    <a:pt x="295" y="265"/>
                  </a:lnTo>
                  <a:lnTo>
                    <a:pt x="277" y="265"/>
                  </a:lnTo>
                  <a:lnTo>
                    <a:pt x="260" y="265"/>
                  </a:lnTo>
                  <a:lnTo>
                    <a:pt x="242" y="265"/>
                  </a:lnTo>
                  <a:lnTo>
                    <a:pt x="225" y="265"/>
                  </a:lnTo>
                  <a:lnTo>
                    <a:pt x="207" y="265"/>
                  </a:lnTo>
                  <a:lnTo>
                    <a:pt x="188" y="265"/>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9" name="Freeform 32">
              <a:extLst>
                <a:ext uri="{FF2B5EF4-FFF2-40B4-BE49-F238E27FC236}">
                  <a16:creationId xmlns:a16="http://schemas.microsoft.com/office/drawing/2014/main" id="{A4EEE22F-5121-66DB-146C-51D290B8AF58}"/>
                </a:ext>
              </a:extLst>
            </p:cNvPr>
            <p:cNvSpPr>
              <a:spLocks/>
            </p:cNvSpPr>
            <p:nvPr/>
          </p:nvSpPr>
          <p:spPr bwMode="auto">
            <a:xfrm>
              <a:off x="2328" y="2188"/>
              <a:ext cx="240" cy="617"/>
            </a:xfrm>
            <a:custGeom>
              <a:avLst/>
              <a:gdLst>
                <a:gd name="T0" fmla="*/ 0 w 1306"/>
                <a:gd name="T1" fmla="*/ 0 h 3082"/>
                <a:gd name="T2" fmla="*/ 0 w 1306"/>
                <a:gd name="T3" fmla="*/ 0 h 3082"/>
                <a:gd name="T4" fmla="*/ 0 w 1306"/>
                <a:gd name="T5" fmla="*/ 0 h 3082"/>
                <a:gd name="T6" fmla="*/ 0 w 1306"/>
                <a:gd name="T7" fmla="*/ 0 h 3082"/>
                <a:gd name="T8" fmla="*/ 0 w 1306"/>
                <a:gd name="T9" fmla="*/ 0 h 3082"/>
                <a:gd name="T10" fmla="*/ 0 w 1306"/>
                <a:gd name="T11" fmla="*/ 0 h 3082"/>
                <a:gd name="T12" fmla="*/ 0 w 1306"/>
                <a:gd name="T13" fmla="*/ 0 h 3082"/>
                <a:gd name="T14" fmla="*/ 0 w 1306"/>
                <a:gd name="T15" fmla="*/ 0 h 3082"/>
                <a:gd name="T16" fmla="*/ 0 w 1306"/>
                <a:gd name="T17" fmla="*/ 0 h 3082"/>
                <a:gd name="T18" fmla="*/ 0 w 1306"/>
                <a:gd name="T19" fmla="*/ 0 h 3082"/>
                <a:gd name="T20" fmla="*/ 0 w 1306"/>
                <a:gd name="T21" fmla="*/ 0 h 3082"/>
                <a:gd name="T22" fmla="*/ 0 w 1306"/>
                <a:gd name="T23" fmla="*/ 0 h 3082"/>
                <a:gd name="T24" fmla="*/ 0 w 1306"/>
                <a:gd name="T25" fmla="*/ 0 h 3082"/>
                <a:gd name="T26" fmla="*/ 0 w 1306"/>
                <a:gd name="T27" fmla="*/ 0 h 3082"/>
                <a:gd name="T28" fmla="*/ 0 w 1306"/>
                <a:gd name="T29" fmla="*/ 0 h 3082"/>
                <a:gd name="T30" fmla="*/ 0 w 1306"/>
                <a:gd name="T31" fmla="*/ 0 h 3082"/>
                <a:gd name="T32" fmla="*/ 0 w 1306"/>
                <a:gd name="T33" fmla="*/ 0 h 3082"/>
                <a:gd name="T34" fmla="*/ 0 w 1306"/>
                <a:gd name="T35" fmla="*/ 0 h 3082"/>
                <a:gd name="T36" fmla="*/ 0 w 1306"/>
                <a:gd name="T37" fmla="*/ 0 h 3082"/>
                <a:gd name="T38" fmla="*/ 0 w 1306"/>
                <a:gd name="T39" fmla="*/ 0 h 3082"/>
                <a:gd name="T40" fmla="*/ 0 w 1306"/>
                <a:gd name="T41" fmla="*/ 0 h 3082"/>
                <a:gd name="T42" fmla="*/ 0 w 1306"/>
                <a:gd name="T43" fmla="*/ 0 h 3082"/>
                <a:gd name="T44" fmla="*/ 0 w 1306"/>
                <a:gd name="T45" fmla="*/ 0 h 3082"/>
                <a:gd name="T46" fmla="*/ 0 w 1306"/>
                <a:gd name="T47" fmla="*/ 0 h 3082"/>
                <a:gd name="T48" fmla="*/ 0 w 1306"/>
                <a:gd name="T49" fmla="*/ 0 h 3082"/>
                <a:gd name="T50" fmla="*/ 0 w 1306"/>
                <a:gd name="T51" fmla="*/ 0 h 3082"/>
                <a:gd name="T52" fmla="*/ 0 w 1306"/>
                <a:gd name="T53" fmla="*/ 0 h 3082"/>
                <a:gd name="T54" fmla="*/ 0 w 1306"/>
                <a:gd name="T55" fmla="*/ 0 h 3082"/>
                <a:gd name="T56" fmla="*/ 0 w 1306"/>
                <a:gd name="T57" fmla="*/ 0 h 3082"/>
                <a:gd name="T58" fmla="*/ 0 w 1306"/>
                <a:gd name="T59" fmla="*/ 0 h 3082"/>
                <a:gd name="T60" fmla="*/ 0 w 1306"/>
                <a:gd name="T61" fmla="*/ 0 h 3082"/>
                <a:gd name="T62" fmla="*/ 0 w 1306"/>
                <a:gd name="T63" fmla="*/ 0 h 3082"/>
                <a:gd name="T64" fmla="*/ 0 w 1306"/>
                <a:gd name="T65" fmla="*/ 0 h 3082"/>
                <a:gd name="T66" fmla="*/ 0 w 1306"/>
                <a:gd name="T67" fmla="*/ 0 h 3082"/>
                <a:gd name="T68" fmla="*/ 0 w 1306"/>
                <a:gd name="T69" fmla="*/ 0 h 3082"/>
                <a:gd name="T70" fmla="*/ 0 w 1306"/>
                <a:gd name="T71" fmla="*/ 0 h 3082"/>
                <a:gd name="T72" fmla="*/ 0 w 1306"/>
                <a:gd name="T73" fmla="*/ 0 h 3082"/>
                <a:gd name="T74" fmla="*/ 0 w 1306"/>
                <a:gd name="T75" fmla="*/ 0 h 3082"/>
                <a:gd name="T76" fmla="*/ 0 w 1306"/>
                <a:gd name="T77" fmla="*/ 0 h 3082"/>
                <a:gd name="T78" fmla="*/ 0 w 1306"/>
                <a:gd name="T79" fmla="*/ 0 h 3082"/>
                <a:gd name="T80" fmla="*/ 0 w 1306"/>
                <a:gd name="T81" fmla="*/ 0 h 3082"/>
                <a:gd name="T82" fmla="*/ 0 w 1306"/>
                <a:gd name="T83" fmla="*/ 0 h 3082"/>
                <a:gd name="T84" fmla="*/ 0 w 1306"/>
                <a:gd name="T85" fmla="*/ 0 h 3082"/>
                <a:gd name="T86" fmla="*/ 0 w 1306"/>
                <a:gd name="T87" fmla="*/ 0 h 3082"/>
                <a:gd name="T88" fmla="*/ 0 w 1306"/>
                <a:gd name="T89" fmla="*/ 0 h 3082"/>
                <a:gd name="T90" fmla="*/ 0 w 1306"/>
                <a:gd name="T91" fmla="*/ 0 h 3082"/>
                <a:gd name="T92" fmla="*/ 0 w 1306"/>
                <a:gd name="T93" fmla="*/ 0 h 3082"/>
                <a:gd name="T94" fmla="*/ 0 w 1306"/>
                <a:gd name="T95" fmla="*/ 0 h 3082"/>
                <a:gd name="T96" fmla="*/ 0 w 1306"/>
                <a:gd name="T97" fmla="*/ 0 h 3082"/>
                <a:gd name="T98" fmla="*/ 0 w 1306"/>
                <a:gd name="T99" fmla="*/ 0 h 3082"/>
                <a:gd name="T100" fmla="*/ 0 w 1306"/>
                <a:gd name="T101" fmla="*/ 0 h 3082"/>
                <a:gd name="T102" fmla="*/ 0 w 1306"/>
                <a:gd name="T103" fmla="*/ 0 h 3082"/>
                <a:gd name="T104" fmla="*/ 0 w 1306"/>
                <a:gd name="T105" fmla="*/ 0 h 3082"/>
                <a:gd name="T106" fmla="*/ 0 w 1306"/>
                <a:gd name="T107" fmla="*/ 0 h 3082"/>
                <a:gd name="T108" fmla="*/ 0 w 1306"/>
                <a:gd name="T109" fmla="*/ 0 h 3082"/>
                <a:gd name="T110" fmla="*/ 0 w 1306"/>
                <a:gd name="T111" fmla="*/ 0 h 3082"/>
                <a:gd name="T112" fmla="*/ 0 w 1306"/>
                <a:gd name="T113" fmla="*/ 0 h 30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6"/>
                <a:gd name="T172" fmla="*/ 0 h 3082"/>
                <a:gd name="T173" fmla="*/ 1306 w 1306"/>
                <a:gd name="T174" fmla="*/ 3082 h 30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6" h="3082">
                  <a:moveTo>
                    <a:pt x="1286" y="3082"/>
                  </a:moveTo>
                  <a:lnTo>
                    <a:pt x="1265" y="3054"/>
                  </a:lnTo>
                  <a:lnTo>
                    <a:pt x="1243" y="3026"/>
                  </a:lnTo>
                  <a:lnTo>
                    <a:pt x="1219" y="2997"/>
                  </a:lnTo>
                  <a:lnTo>
                    <a:pt x="1196" y="2968"/>
                  </a:lnTo>
                  <a:lnTo>
                    <a:pt x="1171" y="2941"/>
                  </a:lnTo>
                  <a:lnTo>
                    <a:pt x="1147" y="2912"/>
                  </a:lnTo>
                  <a:lnTo>
                    <a:pt x="1122" y="2884"/>
                  </a:lnTo>
                  <a:lnTo>
                    <a:pt x="1097" y="2855"/>
                  </a:lnTo>
                  <a:lnTo>
                    <a:pt x="1065" y="2823"/>
                  </a:lnTo>
                  <a:lnTo>
                    <a:pt x="1033" y="2791"/>
                  </a:lnTo>
                  <a:lnTo>
                    <a:pt x="1001" y="2759"/>
                  </a:lnTo>
                  <a:lnTo>
                    <a:pt x="969" y="2727"/>
                  </a:lnTo>
                  <a:lnTo>
                    <a:pt x="937" y="2695"/>
                  </a:lnTo>
                  <a:lnTo>
                    <a:pt x="905" y="2663"/>
                  </a:lnTo>
                  <a:lnTo>
                    <a:pt x="873" y="2632"/>
                  </a:lnTo>
                  <a:lnTo>
                    <a:pt x="841" y="2600"/>
                  </a:lnTo>
                  <a:lnTo>
                    <a:pt x="835" y="2593"/>
                  </a:lnTo>
                  <a:lnTo>
                    <a:pt x="828" y="2584"/>
                  </a:lnTo>
                  <a:lnTo>
                    <a:pt x="820" y="2575"/>
                  </a:lnTo>
                  <a:lnTo>
                    <a:pt x="814" y="2566"/>
                  </a:lnTo>
                  <a:lnTo>
                    <a:pt x="806" y="2555"/>
                  </a:lnTo>
                  <a:lnTo>
                    <a:pt x="799" y="2546"/>
                  </a:lnTo>
                  <a:lnTo>
                    <a:pt x="792" y="2535"/>
                  </a:lnTo>
                  <a:lnTo>
                    <a:pt x="785" y="2525"/>
                  </a:lnTo>
                  <a:lnTo>
                    <a:pt x="770" y="2510"/>
                  </a:lnTo>
                  <a:lnTo>
                    <a:pt x="755" y="2496"/>
                  </a:lnTo>
                  <a:lnTo>
                    <a:pt x="739" y="2481"/>
                  </a:lnTo>
                  <a:lnTo>
                    <a:pt x="722" y="2466"/>
                  </a:lnTo>
                  <a:lnTo>
                    <a:pt x="705" y="2451"/>
                  </a:lnTo>
                  <a:lnTo>
                    <a:pt x="688" y="2435"/>
                  </a:lnTo>
                  <a:lnTo>
                    <a:pt x="671" y="2419"/>
                  </a:lnTo>
                  <a:lnTo>
                    <a:pt x="653" y="2401"/>
                  </a:lnTo>
                  <a:lnTo>
                    <a:pt x="628" y="2370"/>
                  </a:lnTo>
                  <a:lnTo>
                    <a:pt x="603" y="2338"/>
                  </a:lnTo>
                  <a:lnTo>
                    <a:pt x="578" y="2306"/>
                  </a:lnTo>
                  <a:lnTo>
                    <a:pt x="553" y="2274"/>
                  </a:lnTo>
                  <a:lnTo>
                    <a:pt x="529" y="2242"/>
                  </a:lnTo>
                  <a:lnTo>
                    <a:pt x="503" y="2210"/>
                  </a:lnTo>
                  <a:lnTo>
                    <a:pt x="479" y="2178"/>
                  </a:lnTo>
                  <a:lnTo>
                    <a:pt x="454" y="2146"/>
                  </a:lnTo>
                  <a:lnTo>
                    <a:pt x="443" y="2139"/>
                  </a:lnTo>
                  <a:lnTo>
                    <a:pt x="433" y="2132"/>
                  </a:lnTo>
                  <a:lnTo>
                    <a:pt x="422" y="2125"/>
                  </a:lnTo>
                  <a:lnTo>
                    <a:pt x="411" y="2118"/>
                  </a:lnTo>
                  <a:lnTo>
                    <a:pt x="401" y="2111"/>
                  </a:lnTo>
                  <a:lnTo>
                    <a:pt x="390" y="2103"/>
                  </a:lnTo>
                  <a:lnTo>
                    <a:pt x="379" y="2097"/>
                  </a:lnTo>
                  <a:lnTo>
                    <a:pt x="369" y="2089"/>
                  </a:lnTo>
                  <a:lnTo>
                    <a:pt x="361" y="2082"/>
                  </a:lnTo>
                  <a:lnTo>
                    <a:pt x="355" y="2075"/>
                  </a:lnTo>
                  <a:lnTo>
                    <a:pt x="347" y="2068"/>
                  </a:lnTo>
                  <a:lnTo>
                    <a:pt x="341" y="2059"/>
                  </a:lnTo>
                  <a:lnTo>
                    <a:pt x="334" y="2052"/>
                  </a:lnTo>
                  <a:lnTo>
                    <a:pt x="326" y="2042"/>
                  </a:lnTo>
                  <a:lnTo>
                    <a:pt x="320" y="2034"/>
                  </a:lnTo>
                  <a:lnTo>
                    <a:pt x="312" y="2023"/>
                  </a:lnTo>
                  <a:lnTo>
                    <a:pt x="294" y="2009"/>
                  </a:lnTo>
                  <a:lnTo>
                    <a:pt x="275" y="1994"/>
                  </a:lnTo>
                  <a:lnTo>
                    <a:pt x="256" y="1981"/>
                  </a:lnTo>
                  <a:lnTo>
                    <a:pt x="235" y="1966"/>
                  </a:lnTo>
                  <a:lnTo>
                    <a:pt x="215" y="1950"/>
                  </a:lnTo>
                  <a:lnTo>
                    <a:pt x="194" y="1934"/>
                  </a:lnTo>
                  <a:lnTo>
                    <a:pt x="172" y="1918"/>
                  </a:lnTo>
                  <a:lnTo>
                    <a:pt x="151" y="1901"/>
                  </a:lnTo>
                  <a:lnTo>
                    <a:pt x="134" y="1882"/>
                  </a:lnTo>
                  <a:lnTo>
                    <a:pt x="116" y="1864"/>
                  </a:lnTo>
                  <a:lnTo>
                    <a:pt x="98" y="1846"/>
                  </a:lnTo>
                  <a:lnTo>
                    <a:pt x="81" y="1828"/>
                  </a:lnTo>
                  <a:lnTo>
                    <a:pt x="62" y="1809"/>
                  </a:lnTo>
                  <a:lnTo>
                    <a:pt x="45" y="1790"/>
                  </a:lnTo>
                  <a:lnTo>
                    <a:pt x="27" y="1769"/>
                  </a:lnTo>
                  <a:lnTo>
                    <a:pt x="9" y="1749"/>
                  </a:lnTo>
                  <a:lnTo>
                    <a:pt x="9" y="1731"/>
                  </a:lnTo>
                  <a:lnTo>
                    <a:pt x="9" y="1714"/>
                  </a:lnTo>
                  <a:lnTo>
                    <a:pt x="9" y="1696"/>
                  </a:lnTo>
                  <a:lnTo>
                    <a:pt x="8" y="1678"/>
                  </a:lnTo>
                  <a:lnTo>
                    <a:pt x="7" y="1661"/>
                  </a:lnTo>
                  <a:lnTo>
                    <a:pt x="6" y="1642"/>
                  </a:lnTo>
                  <a:lnTo>
                    <a:pt x="3" y="1624"/>
                  </a:lnTo>
                  <a:lnTo>
                    <a:pt x="0" y="1607"/>
                  </a:lnTo>
                  <a:lnTo>
                    <a:pt x="4" y="1593"/>
                  </a:lnTo>
                  <a:lnTo>
                    <a:pt x="7" y="1578"/>
                  </a:lnTo>
                  <a:lnTo>
                    <a:pt x="10" y="1565"/>
                  </a:lnTo>
                  <a:lnTo>
                    <a:pt x="14" y="1551"/>
                  </a:lnTo>
                  <a:lnTo>
                    <a:pt x="18" y="1536"/>
                  </a:lnTo>
                  <a:lnTo>
                    <a:pt x="21" y="1522"/>
                  </a:lnTo>
                  <a:lnTo>
                    <a:pt x="25" y="1508"/>
                  </a:lnTo>
                  <a:lnTo>
                    <a:pt x="28" y="1493"/>
                  </a:lnTo>
                  <a:lnTo>
                    <a:pt x="36" y="1476"/>
                  </a:lnTo>
                  <a:lnTo>
                    <a:pt x="42" y="1458"/>
                  </a:lnTo>
                  <a:lnTo>
                    <a:pt x="50" y="1440"/>
                  </a:lnTo>
                  <a:lnTo>
                    <a:pt x="58" y="1422"/>
                  </a:lnTo>
                  <a:lnTo>
                    <a:pt x="66" y="1402"/>
                  </a:lnTo>
                  <a:lnTo>
                    <a:pt x="75" y="1383"/>
                  </a:lnTo>
                  <a:lnTo>
                    <a:pt x="84" y="1363"/>
                  </a:lnTo>
                  <a:lnTo>
                    <a:pt x="95" y="1343"/>
                  </a:lnTo>
                  <a:lnTo>
                    <a:pt x="108" y="1293"/>
                  </a:lnTo>
                  <a:lnTo>
                    <a:pt x="123" y="1241"/>
                  </a:lnTo>
                  <a:lnTo>
                    <a:pt x="137" y="1190"/>
                  </a:lnTo>
                  <a:lnTo>
                    <a:pt x="152" y="1138"/>
                  </a:lnTo>
                  <a:lnTo>
                    <a:pt x="168" y="1086"/>
                  </a:lnTo>
                  <a:lnTo>
                    <a:pt x="184" y="1032"/>
                  </a:lnTo>
                  <a:lnTo>
                    <a:pt x="200" y="979"/>
                  </a:lnTo>
                  <a:lnTo>
                    <a:pt x="217" y="927"/>
                  </a:lnTo>
                  <a:lnTo>
                    <a:pt x="232" y="887"/>
                  </a:lnTo>
                  <a:lnTo>
                    <a:pt x="247" y="847"/>
                  </a:lnTo>
                  <a:lnTo>
                    <a:pt x="263" y="806"/>
                  </a:lnTo>
                  <a:lnTo>
                    <a:pt x="280" y="766"/>
                  </a:lnTo>
                  <a:lnTo>
                    <a:pt x="297" y="725"/>
                  </a:lnTo>
                  <a:lnTo>
                    <a:pt x="314" y="685"/>
                  </a:lnTo>
                  <a:lnTo>
                    <a:pt x="332" y="644"/>
                  </a:lnTo>
                  <a:lnTo>
                    <a:pt x="350" y="605"/>
                  </a:lnTo>
                  <a:lnTo>
                    <a:pt x="357" y="594"/>
                  </a:lnTo>
                  <a:lnTo>
                    <a:pt x="364" y="582"/>
                  </a:lnTo>
                  <a:lnTo>
                    <a:pt x="371" y="569"/>
                  </a:lnTo>
                  <a:lnTo>
                    <a:pt x="378" y="557"/>
                  </a:lnTo>
                  <a:lnTo>
                    <a:pt x="386" y="543"/>
                  </a:lnTo>
                  <a:lnTo>
                    <a:pt x="392" y="529"/>
                  </a:lnTo>
                  <a:lnTo>
                    <a:pt x="400" y="515"/>
                  </a:lnTo>
                  <a:lnTo>
                    <a:pt x="407" y="501"/>
                  </a:lnTo>
                  <a:lnTo>
                    <a:pt x="415" y="490"/>
                  </a:lnTo>
                  <a:lnTo>
                    <a:pt x="422" y="480"/>
                  </a:lnTo>
                  <a:lnTo>
                    <a:pt x="432" y="468"/>
                  </a:lnTo>
                  <a:lnTo>
                    <a:pt x="441" y="457"/>
                  </a:lnTo>
                  <a:lnTo>
                    <a:pt x="451" y="446"/>
                  </a:lnTo>
                  <a:lnTo>
                    <a:pt x="462" y="433"/>
                  </a:lnTo>
                  <a:lnTo>
                    <a:pt x="472" y="420"/>
                  </a:lnTo>
                  <a:lnTo>
                    <a:pt x="483" y="406"/>
                  </a:lnTo>
                  <a:lnTo>
                    <a:pt x="504" y="399"/>
                  </a:lnTo>
                  <a:lnTo>
                    <a:pt x="527" y="392"/>
                  </a:lnTo>
                  <a:lnTo>
                    <a:pt x="550" y="385"/>
                  </a:lnTo>
                  <a:lnTo>
                    <a:pt x="574" y="377"/>
                  </a:lnTo>
                  <a:lnTo>
                    <a:pt x="597" y="371"/>
                  </a:lnTo>
                  <a:lnTo>
                    <a:pt x="622" y="363"/>
                  </a:lnTo>
                  <a:lnTo>
                    <a:pt x="647" y="357"/>
                  </a:lnTo>
                  <a:lnTo>
                    <a:pt x="672" y="350"/>
                  </a:lnTo>
                  <a:lnTo>
                    <a:pt x="686" y="342"/>
                  </a:lnTo>
                  <a:lnTo>
                    <a:pt x="699" y="335"/>
                  </a:lnTo>
                  <a:lnTo>
                    <a:pt x="714" y="327"/>
                  </a:lnTo>
                  <a:lnTo>
                    <a:pt x="728" y="320"/>
                  </a:lnTo>
                  <a:lnTo>
                    <a:pt x="742" y="311"/>
                  </a:lnTo>
                  <a:lnTo>
                    <a:pt x="757" y="303"/>
                  </a:lnTo>
                  <a:lnTo>
                    <a:pt x="771" y="293"/>
                  </a:lnTo>
                  <a:lnTo>
                    <a:pt x="785" y="283"/>
                  </a:lnTo>
                  <a:lnTo>
                    <a:pt x="785" y="282"/>
                  </a:lnTo>
                  <a:lnTo>
                    <a:pt x="785" y="281"/>
                  </a:lnTo>
                  <a:lnTo>
                    <a:pt x="786" y="280"/>
                  </a:lnTo>
                  <a:lnTo>
                    <a:pt x="786" y="277"/>
                  </a:lnTo>
                  <a:lnTo>
                    <a:pt x="787" y="275"/>
                  </a:lnTo>
                  <a:lnTo>
                    <a:pt x="789" y="272"/>
                  </a:lnTo>
                  <a:lnTo>
                    <a:pt x="791" y="267"/>
                  </a:lnTo>
                  <a:lnTo>
                    <a:pt x="794" y="264"/>
                  </a:lnTo>
                  <a:lnTo>
                    <a:pt x="798" y="264"/>
                  </a:lnTo>
                  <a:lnTo>
                    <a:pt x="802" y="264"/>
                  </a:lnTo>
                  <a:lnTo>
                    <a:pt x="805" y="264"/>
                  </a:lnTo>
                  <a:lnTo>
                    <a:pt x="809" y="263"/>
                  </a:lnTo>
                  <a:lnTo>
                    <a:pt x="815" y="262"/>
                  </a:lnTo>
                  <a:lnTo>
                    <a:pt x="820" y="260"/>
                  </a:lnTo>
                  <a:lnTo>
                    <a:pt x="825" y="258"/>
                  </a:lnTo>
                  <a:lnTo>
                    <a:pt x="833" y="255"/>
                  </a:lnTo>
                  <a:lnTo>
                    <a:pt x="840" y="247"/>
                  </a:lnTo>
                  <a:lnTo>
                    <a:pt x="848" y="239"/>
                  </a:lnTo>
                  <a:lnTo>
                    <a:pt x="857" y="230"/>
                  </a:lnTo>
                  <a:lnTo>
                    <a:pt x="867" y="221"/>
                  </a:lnTo>
                  <a:lnTo>
                    <a:pt x="877" y="211"/>
                  </a:lnTo>
                  <a:lnTo>
                    <a:pt x="887" y="200"/>
                  </a:lnTo>
                  <a:lnTo>
                    <a:pt x="897" y="190"/>
                  </a:lnTo>
                  <a:lnTo>
                    <a:pt x="908" y="179"/>
                  </a:lnTo>
                  <a:lnTo>
                    <a:pt x="923" y="158"/>
                  </a:lnTo>
                  <a:lnTo>
                    <a:pt x="936" y="136"/>
                  </a:lnTo>
                  <a:lnTo>
                    <a:pt x="950" y="115"/>
                  </a:lnTo>
                  <a:lnTo>
                    <a:pt x="965" y="93"/>
                  </a:lnTo>
                  <a:lnTo>
                    <a:pt x="979" y="70"/>
                  </a:lnTo>
                  <a:lnTo>
                    <a:pt x="993" y="48"/>
                  </a:lnTo>
                  <a:lnTo>
                    <a:pt x="1008" y="24"/>
                  </a:lnTo>
                  <a:lnTo>
                    <a:pt x="1022" y="0"/>
                  </a:lnTo>
                  <a:lnTo>
                    <a:pt x="1025" y="0"/>
                  </a:lnTo>
                  <a:lnTo>
                    <a:pt x="1030" y="0"/>
                  </a:lnTo>
                  <a:lnTo>
                    <a:pt x="1036" y="0"/>
                  </a:lnTo>
                  <a:lnTo>
                    <a:pt x="1042" y="1"/>
                  </a:lnTo>
                  <a:lnTo>
                    <a:pt x="1048" y="2"/>
                  </a:lnTo>
                  <a:lnTo>
                    <a:pt x="1055" y="4"/>
                  </a:lnTo>
                  <a:lnTo>
                    <a:pt x="1061" y="6"/>
                  </a:lnTo>
                  <a:lnTo>
                    <a:pt x="1069" y="9"/>
                  </a:lnTo>
                  <a:lnTo>
                    <a:pt x="1054" y="49"/>
                  </a:lnTo>
                  <a:lnTo>
                    <a:pt x="1039" y="88"/>
                  </a:lnTo>
                  <a:lnTo>
                    <a:pt x="1023" y="130"/>
                  </a:lnTo>
                  <a:lnTo>
                    <a:pt x="1006" y="171"/>
                  </a:lnTo>
                  <a:lnTo>
                    <a:pt x="989" y="213"/>
                  </a:lnTo>
                  <a:lnTo>
                    <a:pt x="972" y="255"/>
                  </a:lnTo>
                  <a:lnTo>
                    <a:pt x="955" y="297"/>
                  </a:lnTo>
                  <a:lnTo>
                    <a:pt x="936" y="340"/>
                  </a:lnTo>
                  <a:lnTo>
                    <a:pt x="915" y="424"/>
                  </a:lnTo>
                  <a:lnTo>
                    <a:pt x="894" y="509"/>
                  </a:lnTo>
                  <a:lnTo>
                    <a:pt x="872" y="593"/>
                  </a:lnTo>
                  <a:lnTo>
                    <a:pt x="850" y="676"/>
                  </a:lnTo>
                  <a:lnTo>
                    <a:pt x="828" y="759"/>
                  </a:lnTo>
                  <a:lnTo>
                    <a:pt x="805" y="842"/>
                  </a:lnTo>
                  <a:lnTo>
                    <a:pt x="781" y="927"/>
                  </a:lnTo>
                  <a:lnTo>
                    <a:pt x="757" y="1011"/>
                  </a:lnTo>
                  <a:lnTo>
                    <a:pt x="750" y="1026"/>
                  </a:lnTo>
                  <a:lnTo>
                    <a:pt x="742" y="1040"/>
                  </a:lnTo>
                  <a:lnTo>
                    <a:pt x="735" y="1055"/>
                  </a:lnTo>
                  <a:lnTo>
                    <a:pt x="727" y="1070"/>
                  </a:lnTo>
                  <a:lnTo>
                    <a:pt x="719" y="1085"/>
                  </a:lnTo>
                  <a:lnTo>
                    <a:pt x="710" y="1101"/>
                  </a:lnTo>
                  <a:lnTo>
                    <a:pt x="701" y="1117"/>
                  </a:lnTo>
                  <a:lnTo>
                    <a:pt x="691" y="1135"/>
                  </a:lnTo>
                  <a:lnTo>
                    <a:pt x="679" y="1177"/>
                  </a:lnTo>
                  <a:lnTo>
                    <a:pt x="667" y="1221"/>
                  </a:lnTo>
                  <a:lnTo>
                    <a:pt x="655" y="1266"/>
                  </a:lnTo>
                  <a:lnTo>
                    <a:pt x="642" y="1311"/>
                  </a:lnTo>
                  <a:lnTo>
                    <a:pt x="628" y="1355"/>
                  </a:lnTo>
                  <a:lnTo>
                    <a:pt x="614" y="1401"/>
                  </a:lnTo>
                  <a:lnTo>
                    <a:pt x="600" y="1447"/>
                  </a:lnTo>
                  <a:lnTo>
                    <a:pt x="586" y="1493"/>
                  </a:lnTo>
                  <a:lnTo>
                    <a:pt x="586" y="1494"/>
                  </a:lnTo>
                  <a:lnTo>
                    <a:pt x="585" y="1495"/>
                  </a:lnTo>
                  <a:lnTo>
                    <a:pt x="583" y="1497"/>
                  </a:lnTo>
                  <a:lnTo>
                    <a:pt x="580" y="1499"/>
                  </a:lnTo>
                  <a:lnTo>
                    <a:pt x="578" y="1503"/>
                  </a:lnTo>
                  <a:lnTo>
                    <a:pt x="575" y="1506"/>
                  </a:lnTo>
                  <a:lnTo>
                    <a:pt x="571" y="1509"/>
                  </a:lnTo>
                  <a:lnTo>
                    <a:pt x="567" y="1512"/>
                  </a:lnTo>
                  <a:lnTo>
                    <a:pt x="567" y="1517"/>
                  </a:lnTo>
                  <a:lnTo>
                    <a:pt x="567" y="1521"/>
                  </a:lnTo>
                  <a:lnTo>
                    <a:pt x="568" y="1526"/>
                  </a:lnTo>
                  <a:lnTo>
                    <a:pt x="568" y="1533"/>
                  </a:lnTo>
                  <a:lnTo>
                    <a:pt x="569" y="1539"/>
                  </a:lnTo>
                  <a:lnTo>
                    <a:pt x="571" y="1545"/>
                  </a:lnTo>
                  <a:lnTo>
                    <a:pt x="574" y="1553"/>
                  </a:lnTo>
                  <a:lnTo>
                    <a:pt x="577" y="1560"/>
                  </a:lnTo>
                  <a:lnTo>
                    <a:pt x="578" y="1560"/>
                  </a:lnTo>
                  <a:lnTo>
                    <a:pt x="579" y="1561"/>
                  </a:lnTo>
                  <a:lnTo>
                    <a:pt x="580" y="1563"/>
                  </a:lnTo>
                  <a:lnTo>
                    <a:pt x="583" y="1566"/>
                  </a:lnTo>
                  <a:lnTo>
                    <a:pt x="585" y="1569"/>
                  </a:lnTo>
                  <a:lnTo>
                    <a:pt x="589" y="1572"/>
                  </a:lnTo>
                  <a:lnTo>
                    <a:pt x="593" y="1575"/>
                  </a:lnTo>
                  <a:lnTo>
                    <a:pt x="596" y="1578"/>
                  </a:lnTo>
                  <a:lnTo>
                    <a:pt x="596" y="1586"/>
                  </a:lnTo>
                  <a:lnTo>
                    <a:pt x="596" y="1593"/>
                  </a:lnTo>
                  <a:lnTo>
                    <a:pt x="595" y="1600"/>
                  </a:lnTo>
                  <a:lnTo>
                    <a:pt x="595" y="1607"/>
                  </a:lnTo>
                  <a:lnTo>
                    <a:pt x="594" y="1615"/>
                  </a:lnTo>
                  <a:lnTo>
                    <a:pt x="592" y="1621"/>
                  </a:lnTo>
                  <a:lnTo>
                    <a:pt x="590" y="1629"/>
                  </a:lnTo>
                  <a:lnTo>
                    <a:pt x="586" y="1635"/>
                  </a:lnTo>
                  <a:lnTo>
                    <a:pt x="583" y="1639"/>
                  </a:lnTo>
                  <a:lnTo>
                    <a:pt x="579" y="1642"/>
                  </a:lnTo>
                  <a:lnTo>
                    <a:pt x="576" y="1647"/>
                  </a:lnTo>
                  <a:lnTo>
                    <a:pt x="571" y="1651"/>
                  </a:lnTo>
                  <a:lnTo>
                    <a:pt x="566" y="1655"/>
                  </a:lnTo>
                  <a:lnTo>
                    <a:pt x="561" y="1661"/>
                  </a:lnTo>
                  <a:lnTo>
                    <a:pt x="555" y="1667"/>
                  </a:lnTo>
                  <a:lnTo>
                    <a:pt x="549" y="1673"/>
                  </a:lnTo>
                  <a:lnTo>
                    <a:pt x="549" y="1677"/>
                  </a:lnTo>
                  <a:lnTo>
                    <a:pt x="549" y="1681"/>
                  </a:lnTo>
                  <a:lnTo>
                    <a:pt x="549" y="1684"/>
                  </a:lnTo>
                  <a:lnTo>
                    <a:pt x="549" y="1687"/>
                  </a:lnTo>
                  <a:lnTo>
                    <a:pt x="549" y="1691"/>
                  </a:lnTo>
                  <a:lnTo>
                    <a:pt x="549" y="1695"/>
                  </a:lnTo>
                  <a:lnTo>
                    <a:pt x="549" y="1698"/>
                  </a:lnTo>
                  <a:lnTo>
                    <a:pt x="549" y="1701"/>
                  </a:lnTo>
                  <a:lnTo>
                    <a:pt x="560" y="1709"/>
                  </a:lnTo>
                  <a:lnTo>
                    <a:pt x="569" y="1716"/>
                  </a:lnTo>
                  <a:lnTo>
                    <a:pt x="580" y="1723"/>
                  </a:lnTo>
                  <a:lnTo>
                    <a:pt x="591" y="1731"/>
                  </a:lnTo>
                  <a:lnTo>
                    <a:pt x="601" y="1739"/>
                  </a:lnTo>
                  <a:lnTo>
                    <a:pt x="612" y="1748"/>
                  </a:lnTo>
                  <a:lnTo>
                    <a:pt x="623" y="1758"/>
                  </a:lnTo>
                  <a:lnTo>
                    <a:pt x="633" y="1768"/>
                  </a:lnTo>
                  <a:lnTo>
                    <a:pt x="644" y="1771"/>
                  </a:lnTo>
                  <a:lnTo>
                    <a:pt x="655" y="1777"/>
                  </a:lnTo>
                  <a:lnTo>
                    <a:pt x="666" y="1782"/>
                  </a:lnTo>
                  <a:lnTo>
                    <a:pt x="677" y="1787"/>
                  </a:lnTo>
                  <a:lnTo>
                    <a:pt x="689" y="1794"/>
                  </a:lnTo>
                  <a:lnTo>
                    <a:pt x="702" y="1801"/>
                  </a:lnTo>
                  <a:lnTo>
                    <a:pt x="714" y="1808"/>
                  </a:lnTo>
                  <a:lnTo>
                    <a:pt x="728" y="1815"/>
                  </a:lnTo>
                  <a:lnTo>
                    <a:pt x="732" y="1819"/>
                  </a:lnTo>
                  <a:lnTo>
                    <a:pt x="736" y="1824"/>
                  </a:lnTo>
                  <a:lnTo>
                    <a:pt x="739" y="1829"/>
                  </a:lnTo>
                  <a:lnTo>
                    <a:pt x="742" y="1835"/>
                  </a:lnTo>
                  <a:lnTo>
                    <a:pt x="746" y="1842"/>
                  </a:lnTo>
                  <a:lnTo>
                    <a:pt x="750" y="1848"/>
                  </a:lnTo>
                  <a:lnTo>
                    <a:pt x="753" y="1856"/>
                  </a:lnTo>
                  <a:lnTo>
                    <a:pt x="757" y="1862"/>
                  </a:lnTo>
                  <a:lnTo>
                    <a:pt x="760" y="1866"/>
                  </a:lnTo>
                  <a:lnTo>
                    <a:pt x="766" y="1870"/>
                  </a:lnTo>
                  <a:lnTo>
                    <a:pt x="771" y="1873"/>
                  </a:lnTo>
                  <a:lnTo>
                    <a:pt x="776" y="1876"/>
                  </a:lnTo>
                  <a:lnTo>
                    <a:pt x="783" y="1880"/>
                  </a:lnTo>
                  <a:lnTo>
                    <a:pt x="790" y="1883"/>
                  </a:lnTo>
                  <a:lnTo>
                    <a:pt x="797" y="1888"/>
                  </a:lnTo>
                  <a:lnTo>
                    <a:pt x="804" y="1891"/>
                  </a:lnTo>
                  <a:lnTo>
                    <a:pt x="836" y="1951"/>
                  </a:lnTo>
                  <a:lnTo>
                    <a:pt x="868" y="2011"/>
                  </a:lnTo>
                  <a:lnTo>
                    <a:pt x="900" y="2072"/>
                  </a:lnTo>
                  <a:lnTo>
                    <a:pt x="932" y="2133"/>
                  </a:lnTo>
                  <a:lnTo>
                    <a:pt x="963" y="2195"/>
                  </a:lnTo>
                  <a:lnTo>
                    <a:pt x="995" y="2257"/>
                  </a:lnTo>
                  <a:lnTo>
                    <a:pt x="1027" y="2319"/>
                  </a:lnTo>
                  <a:lnTo>
                    <a:pt x="1059" y="2383"/>
                  </a:lnTo>
                  <a:lnTo>
                    <a:pt x="1074" y="2421"/>
                  </a:lnTo>
                  <a:lnTo>
                    <a:pt x="1088" y="2461"/>
                  </a:lnTo>
                  <a:lnTo>
                    <a:pt x="1103" y="2499"/>
                  </a:lnTo>
                  <a:lnTo>
                    <a:pt x="1118" y="2538"/>
                  </a:lnTo>
                  <a:lnTo>
                    <a:pt x="1133" y="2578"/>
                  </a:lnTo>
                  <a:lnTo>
                    <a:pt x="1149" y="2616"/>
                  </a:lnTo>
                  <a:lnTo>
                    <a:pt x="1165" y="2656"/>
                  </a:lnTo>
                  <a:lnTo>
                    <a:pt x="1182" y="2694"/>
                  </a:lnTo>
                  <a:lnTo>
                    <a:pt x="1186" y="2709"/>
                  </a:lnTo>
                  <a:lnTo>
                    <a:pt x="1189" y="2723"/>
                  </a:lnTo>
                  <a:lnTo>
                    <a:pt x="1192" y="2737"/>
                  </a:lnTo>
                  <a:lnTo>
                    <a:pt x="1197" y="2751"/>
                  </a:lnTo>
                  <a:lnTo>
                    <a:pt x="1200" y="2766"/>
                  </a:lnTo>
                  <a:lnTo>
                    <a:pt x="1203" y="2779"/>
                  </a:lnTo>
                  <a:lnTo>
                    <a:pt x="1207" y="2793"/>
                  </a:lnTo>
                  <a:lnTo>
                    <a:pt x="1211" y="2808"/>
                  </a:lnTo>
                  <a:lnTo>
                    <a:pt x="1218" y="2825"/>
                  </a:lnTo>
                  <a:lnTo>
                    <a:pt x="1224" y="2843"/>
                  </a:lnTo>
                  <a:lnTo>
                    <a:pt x="1232" y="2862"/>
                  </a:lnTo>
                  <a:lnTo>
                    <a:pt x="1240" y="2879"/>
                  </a:lnTo>
                  <a:lnTo>
                    <a:pt x="1248" y="2897"/>
                  </a:lnTo>
                  <a:lnTo>
                    <a:pt x="1258" y="2914"/>
                  </a:lnTo>
                  <a:lnTo>
                    <a:pt x="1267" y="2932"/>
                  </a:lnTo>
                  <a:lnTo>
                    <a:pt x="1277" y="2950"/>
                  </a:lnTo>
                  <a:lnTo>
                    <a:pt x="1280" y="2964"/>
                  </a:lnTo>
                  <a:lnTo>
                    <a:pt x="1284" y="2978"/>
                  </a:lnTo>
                  <a:lnTo>
                    <a:pt x="1287" y="2993"/>
                  </a:lnTo>
                  <a:lnTo>
                    <a:pt x="1291" y="3008"/>
                  </a:lnTo>
                  <a:lnTo>
                    <a:pt x="1295" y="3023"/>
                  </a:lnTo>
                  <a:lnTo>
                    <a:pt x="1298" y="3039"/>
                  </a:lnTo>
                  <a:lnTo>
                    <a:pt x="1301" y="3056"/>
                  </a:lnTo>
                  <a:lnTo>
                    <a:pt x="1306" y="3073"/>
                  </a:lnTo>
                  <a:lnTo>
                    <a:pt x="1304" y="3073"/>
                  </a:lnTo>
                  <a:lnTo>
                    <a:pt x="1303" y="3073"/>
                  </a:lnTo>
                  <a:lnTo>
                    <a:pt x="1301" y="3073"/>
                  </a:lnTo>
                  <a:lnTo>
                    <a:pt x="1299" y="3074"/>
                  </a:lnTo>
                  <a:lnTo>
                    <a:pt x="1296" y="3075"/>
                  </a:lnTo>
                  <a:lnTo>
                    <a:pt x="1293" y="3077"/>
                  </a:lnTo>
                  <a:lnTo>
                    <a:pt x="1290" y="3079"/>
                  </a:lnTo>
                  <a:lnTo>
                    <a:pt x="1286" y="308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0" name="Freeform 33">
              <a:extLst>
                <a:ext uri="{FF2B5EF4-FFF2-40B4-BE49-F238E27FC236}">
                  <a16:creationId xmlns:a16="http://schemas.microsoft.com/office/drawing/2014/main" id="{3556F6E6-79A4-876B-C086-107F1319CF58}"/>
                </a:ext>
              </a:extLst>
            </p:cNvPr>
            <p:cNvSpPr>
              <a:spLocks/>
            </p:cNvSpPr>
            <p:nvPr/>
          </p:nvSpPr>
          <p:spPr bwMode="auto">
            <a:xfrm>
              <a:off x="2393" y="2671"/>
              <a:ext cx="88" cy="96"/>
            </a:xfrm>
            <a:custGeom>
              <a:avLst/>
              <a:gdLst>
                <a:gd name="T0" fmla="*/ 0 w 483"/>
                <a:gd name="T1" fmla="*/ 0 h 483"/>
                <a:gd name="T2" fmla="*/ 0 w 483"/>
                <a:gd name="T3" fmla="*/ 0 h 483"/>
                <a:gd name="T4" fmla="*/ 0 w 483"/>
                <a:gd name="T5" fmla="*/ 0 h 483"/>
                <a:gd name="T6" fmla="*/ 0 w 483"/>
                <a:gd name="T7" fmla="*/ 0 h 483"/>
                <a:gd name="T8" fmla="*/ 0 w 483"/>
                <a:gd name="T9" fmla="*/ 0 h 483"/>
                <a:gd name="T10" fmla="*/ 0 w 483"/>
                <a:gd name="T11" fmla="*/ 0 h 483"/>
                <a:gd name="T12" fmla="*/ 0 w 483"/>
                <a:gd name="T13" fmla="*/ 0 h 483"/>
                <a:gd name="T14" fmla="*/ 0 w 483"/>
                <a:gd name="T15" fmla="*/ 0 h 483"/>
                <a:gd name="T16" fmla="*/ 0 w 483"/>
                <a:gd name="T17" fmla="*/ 0 h 483"/>
                <a:gd name="T18" fmla="*/ 0 w 483"/>
                <a:gd name="T19" fmla="*/ 0 h 483"/>
                <a:gd name="T20" fmla="*/ 0 w 483"/>
                <a:gd name="T21" fmla="*/ 0 h 483"/>
                <a:gd name="T22" fmla="*/ 0 w 483"/>
                <a:gd name="T23" fmla="*/ 0 h 483"/>
                <a:gd name="T24" fmla="*/ 0 w 483"/>
                <a:gd name="T25" fmla="*/ 0 h 483"/>
                <a:gd name="T26" fmla="*/ 0 w 483"/>
                <a:gd name="T27" fmla="*/ 0 h 483"/>
                <a:gd name="T28" fmla="*/ 0 w 483"/>
                <a:gd name="T29" fmla="*/ 0 h 483"/>
                <a:gd name="T30" fmla="*/ 0 w 483"/>
                <a:gd name="T31" fmla="*/ 0 h 483"/>
                <a:gd name="T32" fmla="*/ 0 w 483"/>
                <a:gd name="T33" fmla="*/ 0 h 483"/>
                <a:gd name="T34" fmla="*/ 0 w 483"/>
                <a:gd name="T35" fmla="*/ 0 h 483"/>
                <a:gd name="T36" fmla="*/ 0 w 483"/>
                <a:gd name="T37" fmla="*/ 0 h 483"/>
                <a:gd name="T38" fmla="*/ 0 w 483"/>
                <a:gd name="T39" fmla="*/ 0 h 483"/>
                <a:gd name="T40" fmla="*/ 0 w 483"/>
                <a:gd name="T41" fmla="*/ 0 h 483"/>
                <a:gd name="T42" fmla="*/ 0 w 483"/>
                <a:gd name="T43" fmla="*/ 0 h 483"/>
                <a:gd name="T44" fmla="*/ 0 w 483"/>
                <a:gd name="T45" fmla="*/ 0 h 483"/>
                <a:gd name="T46" fmla="*/ 0 w 483"/>
                <a:gd name="T47" fmla="*/ 0 h 483"/>
                <a:gd name="T48" fmla="*/ 0 w 483"/>
                <a:gd name="T49" fmla="*/ 0 h 483"/>
                <a:gd name="T50" fmla="*/ 0 w 483"/>
                <a:gd name="T51" fmla="*/ 0 h 483"/>
                <a:gd name="T52" fmla="*/ 0 w 483"/>
                <a:gd name="T53" fmla="*/ 0 h 483"/>
                <a:gd name="T54" fmla="*/ 0 w 483"/>
                <a:gd name="T55" fmla="*/ 0 h 483"/>
                <a:gd name="T56" fmla="*/ 0 w 483"/>
                <a:gd name="T57" fmla="*/ 0 h 483"/>
                <a:gd name="T58" fmla="*/ 0 w 483"/>
                <a:gd name="T59" fmla="*/ 0 h 483"/>
                <a:gd name="T60" fmla="*/ 0 w 483"/>
                <a:gd name="T61" fmla="*/ 0 h 483"/>
                <a:gd name="T62" fmla="*/ 0 w 483"/>
                <a:gd name="T63" fmla="*/ 0 h 483"/>
                <a:gd name="T64" fmla="*/ 0 w 483"/>
                <a:gd name="T65" fmla="*/ 0 h 483"/>
                <a:gd name="T66" fmla="*/ 0 w 483"/>
                <a:gd name="T67" fmla="*/ 0 h 483"/>
                <a:gd name="T68" fmla="*/ 0 w 483"/>
                <a:gd name="T69" fmla="*/ 0 h 483"/>
                <a:gd name="T70" fmla="*/ 0 w 483"/>
                <a:gd name="T71" fmla="*/ 0 h 4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3"/>
                <a:gd name="T109" fmla="*/ 0 h 483"/>
                <a:gd name="T110" fmla="*/ 483 w 483"/>
                <a:gd name="T111" fmla="*/ 483 h 4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3" h="483">
                  <a:moveTo>
                    <a:pt x="208" y="483"/>
                  </a:moveTo>
                  <a:lnTo>
                    <a:pt x="183" y="472"/>
                  </a:lnTo>
                  <a:lnTo>
                    <a:pt x="159" y="460"/>
                  </a:lnTo>
                  <a:lnTo>
                    <a:pt x="133" y="447"/>
                  </a:lnTo>
                  <a:lnTo>
                    <a:pt x="107" y="435"/>
                  </a:lnTo>
                  <a:lnTo>
                    <a:pt x="82" y="421"/>
                  </a:lnTo>
                  <a:lnTo>
                    <a:pt x="55" y="407"/>
                  </a:lnTo>
                  <a:lnTo>
                    <a:pt x="28" y="393"/>
                  </a:lnTo>
                  <a:lnTo>
                    <a:pt x="0" y="379"/>
                  </a:lnTo>
                  <a:lnTo>
                    <a:pt x="0" y="365"/>
                  </a:lnTo>
                  <a:lnTo>
                    <a:pt x="1" y="350"/>
                  </a:lnTo>
                  <a:lnTo>
                    <a:pt x="1" y="336"/>
                  </a:lnTo>
                  <a:lnTo>
                    <a:pt x="2" y="323"/>
                  </a:lnTo>
                  <a:lnTo>
                    <a:pt x="3" y="308"/>
                  </a:lnTo>
                  <a:lnTo>
                    <a:pt x="4" y="294"/>
                  </a:lnTo>
                  <a:lnTo>
                    <a:pt x="6" y="280"/>
                  </a:lnTo>
                  <a:lnTo>
                    <a:pt x="9" y="266"/>
                  </a:lnTo>
                  <a:lnTo>
                    <a:pt x="30" y="234"/>
                  </a:lnTo>
                  <a:lnTo>
                    <a:pt x="52" y="202"/>
                  </a:lnTo>
                  <a:lnTo>
                    <a:pt x="73" y="169"/>
                  </a:lnTo>
                  <a:lnTo>
                    <a:pt x="94" y="137"/>
                  </a:lnTo>
                  <a:lnTo>
                    <a:pt x="116" y="104"/>
                  </a:lnTo>
                  <a:lnTo>
                    <a:pt x="137" y="70"/>
                  </a:lnTo>
                  <a:lnTo>
                    <a:pt x="159" y="36"/>
                  </a:lnTo>
                  <a:lnTo>
                    <a:pt x="180" y="0"/>
                  </a:lnTo>
                  <a:lnTo>
                    <a:pt x="183" y="1"/>
                  </a:lnTo>
                  <a:lnTo>
                    <a:pt x="187" y="3"/>
                  </a:lnTo>
                  <a:lnTo>
                    <a:pt x="191" y="5"/>
                  </a:lnTo>
                  <a:lnTo>
                    <a:pt x="195" y="7"/>
                  </a:lnTo>
                  <a:lnTo>
                    <a:pt x="200" y="10"/>
                  </a:lnTo>
                  <a:lnTo>
                    <a:pt x="204" y="13"/>
                  </a:lnTo>
                  <a:lnTo>
                    <a:pt x="211" y="16"/>
                  </a:lnTo>
                  <a:lnTo>
                    <a:pt x="217" y="20"/>
                  </a:lnTo>
                  <a:lnTo>
                    <a:pt x="221" y="24"/>
                  </a:lnTo>
                  <a:lnTo>
                    <a:pt x="225" y="28"/>
                  </a:lnTo>
                  <a:lnTo>
                    <a:pt x="228" y="33"/>
                  </a:lnTo>
                  <a:lnTo>
                    <a:pt x="232" y="40"/>
                  </a:lnTo>
                  <a:lnTo>
                    <a:pt x="235" y="46"/>
                  </a:lnTo>
                  <a:lnTo>
                    <a:pt x="239" y="53"/>
                  </a:lnTo>
                  <a:lnTo>
                    <a:pt x="243" y="60"/>
                  </a:lnTo>
                  <a:lnTo>
                    <a:pt x="246" y="67"/>
                  </a:lnTo>
                  <a:lnTo>
                    <a:pt x="274" y="95"/>
                  </a:lnTo>
                  <a:lnTo>
                    <a:pt x="303" y="125"/>
                  </a:lnTo>
                  <a:lnTo>
                    <a:pt x="331" y="155"/>
                  </a:lnTo>
                  <a:lnTo>
                    <a:pt x="360" y="186"/>
                  </a:lnTo>
                  <a:lnTo>
                    <a:pt x="390" y="218"/>
                  </a:lnTo>
                  <a:lnTo>
                    <a:pt x="420" y="249"/>
                  </a:lnTo>
                  <a:lnTo>
                    <a:pt x="451" y="281"/>
                  </a:lnTo>
                  <a:lnTo>
                    <a:pt x="483" y="313"/>
                  </a:lnTo>
                  <a:lnTo>
                    <a:pt x="482" y="324"/>
                  </a:lnTo>
                  <a:lnTo>
                    <a:pt x="482" y="334"/>
                  </a:lnTo>
                  <a:lnTo>
                    <a:pt x="482" y="345"/>
                  </a:lnTo>
                  <a:lnTo>
                    <a:pt x="481" y="357"/>
                  </a:lnTo>
                  <a:lnTo>
                    <a:pt x="480" y="368"/>
                  </a:lnTo>
                  <a:lnTo>
                    <a:pt x="479" y="380"/>
                  </a:lnTo>
                  <a:lnTo>
                    <a:pt x="476" y="394"/>
                  </a:lnTo>
                  <a:lnTo>
                    <a:pt x="473" y="407"/>
                  </a:lnTo>
                  <a:lnTo>
                    <a:pt x="466" y="415"/>
                  </a:lnTo>
                  <a:lnTo>
                    <a:pt x="457" y="423"/>
                  </a:lnTo>
                  <a:lnTo>
                    <a:pt x="448" y="432"/>
                  </a:lnTo>
                  <a:lnTo>
                    <a:pt x="439" y="442"/>
                  </a:lnTo>
                  <a:lnTo>
                    <a:pt x="428" y="452"/>
                  </a:lnTo>
                  <a:lnTo>
                    <a:pt x="418" y="462"/>
                  </a:lnTo>
                  <a:lnTo>
                    <a:pt x="408" y="473"/>
                  </a:lnTo>
                  <a:lnTo>
                    <a:pt x="398" y="483"/>
                  </a:lnTo>
                  <a:lnTo>
                    <a:pt x="375" y="483"/>
                  </a:lnTo>
                  <a:lnTo>
                    <a:pt x="353" y="483"/>
                  </a:lnTo>
                  <a:lnTo>
                    <a:pt x="330" y="483"/>
                  </a:lnTo>
                  <a:lnTo>
                    <a:pt x="306" y="483"/>
                  </a:lnTo>
                  <a:lnTo>
                    <a:pt x="282" y="483"/>
                  </a:lnTo>
                  <a:lnTo>
                    <a:pt x="258" y="483"/>
                  </a:lnTo>
                  <a:lnTo>
                    <a:pt x="233" y="483"/>
                  </a:lnTo>
                  <a:lnTo>
                    <a:pt x="208" y="48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1" name="Freeform 34">
              <a:extLst>
                <a:ext uri="{FF2B5EF4-FFF2-40B4-BE49-F238E27FC236}">
                  <a16:creationId xmlns:a16="http://schemas.microsoft.com/office/drawing/2014/main" id="{C9F25746-4B68-9550-7327-1C2408719069}"/>
                </a:ext>
              </a:extLst>
            </p:cNvPr>
            <p:cNvSpPr>
              <a:spLocks/>
            </p:cNvSpPr>
            <p:nvPr/>
          </p:nvSpPr>
          <p:spPr bwMode="auto">
            <a:xfrm>
              <a:off x="2638" y="1797"/>
              <a:ext cx="253" cy="904"/>
            </a:xfrm>
            <a:custGeom>
              <a:avLst/>
              <a:gdLst>
                <a:gd name="T0" fmla="*/ 0 w 1381"/>
                <a:gd name="T1" fmla="*/ 0 h 4520"/>
                <a:gd name="T2" fmla="*/ 0 w 1381"/>
                <a:gd name="T3" fmla="*/ 0 h 4520"/>
                <a:gd name="T4" fmla="*/ 0 w 1381"/>
                <a:gd name="T5" fmla="*/ 0 h 4520"/>
                <a:gd name="T6" fmla="*/ 0 w 1381"/>
                <a:gd name="T7" fmla="*/ 0 h 4520"/>
                <a:gd name="T8" fmla="*/ 0 w 1381"/>
                <a:gd name="T9" fmla="*/ 0 h 4520"/>
                <a:gd name="T10" fmla="*/ 0 w 1381"/>
                <a:gd name="T11" fmla="*/ 0 h 4520"/>
                <a:gd name="T12" fmla="*/ 0 w 1381"/>
                <a:gd name="T13" fmla="*/ 0 h 4520"/>
                <a:gd name="T14" fmla="*/ 0 w 1381"/>
                <a:gd name="T15" fmla="*/ 0 h 4520"/>
                <a:gd name="T16" fmla="*/ 0 w 1381"/>
                <a:gd name="T17" fmla="*/ 0 h 4520"/>
                <a:gd name="T18" fmla="*/ 0 w 1381"/>
                <a:gd name="T19" fmla="*/ 0 h 4520"/>
                <a:gd name="T20" fmla="*/ 0 w 1381"/>
                <a:gd name="T21" fmla="*/ 0 h 4520"/>
                <a:gd name="T22" fmla="*/ 0 w 1381"/>
                <a:gd name="T23" fmla="*/ 0 h 4520"/>
                <a:gd name="T24" fmla="*/ 0 w 1381"/>
                <a:gd name="T25" fmla="*/ 0 h 4520"/>
                <a:gd name="T26" fmla="*/ 0 w 1381"/>
                <a:gd name="T27" fmla="*/ 0 h 4520"/>
                <a:gd name="T28" fmla="*/ 0 w 1381"/>
                <a:gd name="T29" fmla="*/ 0 h 4520"/>
                <a:gd name="T30" fmla="*/ 0 w 1381"/>
                <a:gd name="T31" fmla="*/ 0 h 4520"/>
                <a:gd name="T32" fmla="*/ 0 w 1381"/>
                <a:gd name="T33" fmla="*/ 0 h 4520"/>
                <a:gd name="T34" fmla="*/ 0 w 1381"/>
                <a:gd name="T35" fmla="*/ 0 h 4520"/>
                <a:gd name="T36" fmla="*/ 0 w 1381"/>
                <a:gd name="T37" fmla="*/ 0 h 4520"/>
                <a:gd name="T38" fmla="*/ 0 w 1381"/>
                <a:gd name="T39" fmla="*/ 0 h 4520"/>
                <a:gd name="T40" fmla="*/ 0 w 1381"/>
                <a:gd name="T41" fmla="*/ 0 h 4520"/>
                <a:gd name="T42" fmla="*/ 0 w 1381"/>
                <a:gd name="T43" fmla="*/ 0 h 4520"/>
                <a:gd name="T44" fmla="*/ 0 w 1381"/>
                <a:gd name="T45" fmla="*/ 0 h 4520"/>
                <a:gd name="T46" fmla="*/ 0 w 1381"/>
                <a:gd name="T47" fmla="*/ 0 h 4520"/>
                <a:gd name="T48" fmla="*/ 0 w 1381"/>
                <a:gd name="T49" fmla="*/ 0 h 4520"/>
                <a:gd name="T50" fmla="*/ 0 w 1381"/>
                <a:gd name="T51" fmla="*/ 0 h 4520"/>
                <a:gd name="T52" fmla="*/ 0 w 1381"/>
                <a:gd name="T53" fmla="*/ 0 h 4520"/>
                <a:gd name="T54" fmla="*/ 0 w 1381"/>
                <a:gd name="T55" fmla="*/ 0 h 4520"/>
                <a:gd name="T56" fmla="*/ 0 w 1381"/>
                <a:gd name="T57" fmla="*/ 0 h 4520"/>
                <a:gd name="T58" fmla="*/ 0 w 1381"/>
                <a:gd name="T59" fmla="*/ 0 h 4520"/>
                <a:gd name="T60" fmla="*/ 0 w 1381"/>
                <a:gd name="T61" fmla="*/ 0 h 4520"/>
                <a:gd name="T62" fmla="*/ 0 w 1381"/>
                <a:gd name="T63" fmla="*/ 0 h 4520"/>
                <a:gd name="T64" fmla="*/ 0 w 1381"/>
                <a:gd name="T65" fmla="*/ 0 h 4520"/>
                <a:gd name="T66" fmla="*/ 0 w 1381"/>
                <a:gd name="T67" fmla="*/ 0 h 4520"/>
                <a:gd name="T68" fmla="*/ 0 w 1381"/>
                <a:gd name="T69" fmla="*/ 0 h 4520"/>
                <a:gd name="T70" fmla="*/ 0 w 1381"/>
                <a:gd name="T71" fmla="*/ 0 h 4520"/>
                <a:gd name="T72" fmla="*/ 0 w 1381"/>
                <a:gd name="T73" fmla="*/ 0 h 4520"/>
                <a:gd name="T74" fmla="*/ 0 w 1381"/>
                <a:gd name="T75" fmla="*/ 0 h 4520"/>
                <a:gd name="T76" fmla="*/ 0 w 1381"/>
                <a:gd name="T77" fmla="*/ 0 h 4520"/>
                <a:gd name="T78" fmla="*/ 0 w 1381"/>
                <a:gd name="T79" fmla="*/ 0 h 4520"/>
                <a:gd name="T80" fmla="*/ 0 w 1381"/>
                <a:gd name="T81" fmla="*/ 0 h 4520"/>
                <a:gd name="T82" fmla="*/ 0 w 1381"/>
                <a:gd name="T83" fmla="*/ 0 h 4520"/>
                <a:gd name="T84" fmla="*/ 0 w 1381"/>
                <a:gd name="T85" fmla="*/ 0 h 4520"/>
                <a:gd name="T86" fmla="*/ 0 w 1381"/>
                <a:gd name="T87" fmla="*/ 0 h 4520"/>
                <a:gd name="T88" fmla="*/ 0 w 1381"/>
                <a:gd name="T89" fmla="*/ 0 h 4520"/>
                <a:gd name="T90" fmla="*/ 0 w 1381"/>
                <a:gd name="T91" fmla="*/ 0 h 4520"/>
                <a:gd name="T92" fmla="*/ 0 w 1381"/>
                <a:gd name="T93" fmla="*/ 0 h 4520"/>
                <a:gd name="T94" fmla="*/ 0 w 1381"/>
                <a:gd name="T95" fmla="*/ 0 h 4520"/>
                <a:gd name="T96" fmla="*/ 0 w 1381"/>
                <a:gd name="T97" fmla="*/ 0 h 4520"/>
                <a:gd name="T98" fmla="*/ 0 w 1381"/>
                <a:gd name="T99" fmla="*/ 0 h 4520"/>
                <a:gd name="T100" fmla="*/ 0 w 1381"/>
                <a:gd name="T101" fmla="*/ 0 h 4520"/>
                <a:gd name="T102" fmla="*/ 0 w 1381"/>
                <a:gd name="T103" fmla="*/ 0 h 4520"/>
                <a:gd name="T104" fmla="*/ 0 w 1381"/>
                <a:gd name="T105" fmla="*/ 0 h 4520"/>
                <a:gd name="T106" fmla="*/ 0 w 1381"/>
                <a:gd name="T107" fmla="*/ 0 h 4520"/>
                <a:gd name="T108" fmla="*/ 0 w 1381"/>
                <a:gd name="T109" fmla="*/ 0 h 4520"/>
                <a:gd name="T110" fmla="*/ 0 w 1381"/>
                <a:gd name="T111" fmla="*/ 0 h 4520"/>
                <a:gd name="T112" fmla="*/ 0 w 1381"/>
                <a:gd name="T113" fmla="*/ 0 h 45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81"/>
                <a:gd name="T172" fmla="*/ 0 h 4520"/>
                <a:gd name="T173" fmla="*/ 1381 w 1381"/>
                <a:gd name="T174" fmla="*/ 4520 h 45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81" h="4520">
                  <a:moveTo>
                    <a:pt x="1069" y="4510"/>
                  </a:moveTo>
                  <a:lnTo>
                    <a:pt x="1033" y="4464"/>
                  </a:lnTo>
                  <a:lnTo>
                    <a:pt x="997" y="4416"/>
                  </a:lnTo>
                  <a:lnTo>
                    <a:pt x="960" y="4368"/>
                  </a:lnTo>
                  <a:lnTo>
                    <a:pt x="921" y="4320"/>
                  </a:lnTo>
                  <a:lnTo>
                    <a:pt x="883" y="4271"/>
                  </a:lnTo>
                  <a:lnTo>
                    <a:pt x="844" y="4222"/>
                  </a:lnTo>
                  <a:lnTo>
                    <a:pt x="806" y="4172"/>
                  </a:lnTo>
                  <a:lnTo>
                    <a:pt x="766" y="4123"/>
                  </a:lnTo>
                  <a:lnTo>
                    <a:pt x="738" y="4073"/>
                  </a:lnTo>
                  <a:lnTo>
                    <a:pt x="709" y="4024"/>
                  </a:lnTo>
                  <a:lnTo>
                    <a:pt x="678" y="3974"/>
                  </a:lnTo>
                  <a:lnTo>
                    <a:pt x="647" y="3925"/>
                  </a:lnTo>
                  <a:lnTo>
                    <a:pt x="616" y="3875"/>
                  </a:lnTo>
                  <a:lnTo>
                    <a:pt x="584" y="3825"/>
                  </a:lnTo>
                  <a:lnTo>
                    <a:pt x="553" y="3775"/>
                  </a:lnTo>
                  <a:lnTo>
                    <a:pt x="521" y="3726"/>
                  </a:lnTo>
                  <a:lnTo>
                    <a:pt x="457" y="3644"/>
                  </a:lnTo>
                  <a:lnTo>
                    <a:pt x="393" y="3561"/>
                  </a:lnTo>
                  <a:lnTo>
                    <a:pt x="329" y="3478"/>
                  </a:lnTo>
                  <a:lnTo>
                    <a:pt x="265" y="3393"/>
                  </a:lnTo>
                  <a:lnTo>
                    <a:pt x="202" y="3309"/>
                  </a:lnTo>
                  <a:lnTo>
                    <a:pt x="138" y="3225"/>
                  </a:lnTo>
                  <a:lnTo>
                    <a:pt x="74" y="3140"/>
                  </a:lnTo>
                  <a:lnTo>
                    <a:pt x="10" y="3054"/>
                  </a:lnTo>
                  <a:lnTo>
                    <a:pt x="10" y="3039"/>
                  </a:lnTo>
                  <a:lnTo>
                    <a:pt x="10" y="3024"/>
                  </a:lnTo>
                  <a:lnTo>
                    <a:pt x="10" y="3008"/>
                  </a:lnTo>
                  <a:lnTo>
                    <a:pt x="9" y="2991"/>
                  </a:lnTo>
                  <a:lnTo>
                    <a:pt x="8" y="2974"/>
                  </a:lnTo>
                  <a:lnTo>
                    <a:pt x="6" y="2957"/>
                  </a:lnTo>
                  <a:lnTo>
                    <a:pt x="3" y="2940"/>
                  </a:lnTo>
                  <a:lnTo>
                    <a:pt x="0" y="2922"/>
                  </a:lnTo>
                  <a:lnTo>
                    <a:pt x="15" y="2862"/>
                  </a:lnTo>
                  <a:lnTo>
                    <a:pt x="30" y="2801"/>
                  </a:lnTo>
                  <a:lnTo>
                    <a:pt x="46" y="2742"/>
                  </a:lnTo>
                  <a:lnTo>
                    <a:pt x="63" y="2681"/>
                  </a:lnTo>
                  <a:lnTo>
                    <a:pt x="80" y="2621"/>
                  </a:lnTo>
                  <a:lnTo>
                    <a:pt x="97" y="2560"/>
                  </a:lnTo>
                  <a:lnTo>
                    <a:pt x="116" y="2500"/>
                  </a:lnTo>
                  <a:lnTo>
                    <a:pt x="133" y="2440"/>
                  </a:lnTo>
                  <a:lnTo>
                    <a:pt x="155" y="2319"/>
                  </a:lnTo>
                  <a:lnTo>
                    <a:pt x="177" y="2199"/>
                  </a:lnTo>
                  <a:lnTo>
                    <a:pt x="200" y="2078"/>
                  </a:lnTo>
                  <a:lnTo>
                    <a:pt x="224" y="1958"/>
                  </a:lnTo>
                  <a:lnTo>
                    <a:pt x="248" y="1837"/>
                  </a:lnTo>
                  <a:lnTo>
                    <a:pt x="272" y="1717"/>
                  </a:lnTo>
                  <a:lnTo>
                    <a:pt x="297" y="1596"/>
                  </a:lnTo>
                  <a:lnTo>
                    <a:pt x="323" y="1476"/>
                  </a:lnTo>
                  <a:lnTo>
                    <a:pt x="329" y="1472"/>
                  </a:lnTo>
                  <a:lnTo>
                    <a:pt x="336" y="1468"/>
                  </a:lnTo>
                  <a:lnTo>
                    <a:pt x="344" y="1465"/>
                  </a:lnTo>
                  <a:lnTo>
                    <a:pt x="350" y="1461"/>
                  </a:lnTo>
                  <a:lnTo>
                    <a:pt x="358" y="1457"/>
                  </a:lnTo>
                  <a:lnTo>
                    <a:pt x="365" y="1454"/>
                  </a:lnTo>
                  <a:lnTo>
                    <a:pt x="372" y="1451"/>
                  </a:lnTo>
                  <a:lnTo>
                    <a:pt x="379" y="1447"/>
                  </a:lnTo>
                  <a:lnTo>
                    <a:pt x="382" y="1440"/>
                  </a:lnTo>
                  <a:lnTo>
                    <a:pt x="387" y="1433"/>
                  </a:lnTo>
                  <a:lnTo>
                    <a:pt x="390" y="1425"/>
                  </a:lnTo>
                  <a:lnTo>
                    <a:pt x="394" y="1417"/>
                  </a:lnTo>
                  <a:lnTo>
                    <a:pt x="399" y="1409"/>
                  </a:lnTo>
                  <a:lnTo>
                    <a:pt x="404" y="1401"/>
                  </a:lnTo>
                  <a:lnTo>
                    <a:pt x="410" y="1391"/>
                  </a:lnTo>
                  <a:lnTo>
                    <a:pt x="416" y="1381"/>
                  </a:lnTo>
                  <a:lnTo>
                    <a:pt x="416" y="1356"/>
                  </a:lnTo>
                  <a:lnTo>
                    <a:pt x="416" y="1332"/>
                  </a:lnTo>
                  <a:lnTo>
                    <a:pt x="417" y="1306"/>
                  </a:lnTo>
                  <a:lnTo>
                    <a:pt x="417" y="1281"/>
                  </a:lnTo>
                  <a:lnTo>
                    <a:pt x="419" y="1257"/>
                  </a:lnTo>
                  <a:lnTo>
                    <a:pt x="421" y="1232"/>
                  </a:lnTo>
                  <a:lnTo>
                    <a:pt x="423" y="1207"/>
                  </a:lnTo>
                  <a:lnTo>
                    <a:pt x="426" y="1182"/>
                  </a:lnTo>
                  <a:lnTo>
                    <a:pt x="419" y="1136"/>
                  </a:lnTo>
                  <a:lnTo>
                    <a:pt x="410" y="1091"/>
                  </a:lnTo>
                  <a:lnTo>
                    <a:pt x="401" y="1044"/>
                  </a:lnTo>
                  <a:lnTo>
                    <a:pt x="392" y="998"/>
                  </a:lnTo>
                  <a:lnTo>
                    <a:pt x="382" y="952"/>
                  </a:lnTo>
                  <a:lnTo>
                    <a:pt x="372" y="906"/>
                  </a:lnTo>
                  <a:lnTo>
                    <a:pt x="361" y="859"/>
                  </a:lnTo>
                  <a:lnTo>
                    <a:pt x="350" y="813"/>
                  </a:lnTo>
                  <a:lnTo>
                    <a:pt x="355" y="810"/>
                  </a:lnTo>
                  <a:lnTo>
                    <a:pt x="358" y="807"/>
                  </a:lnTo>
                  <a:lnTo>
                    <a:pt x="361" y="803"/>
                  </a:lnTo>
                  <a:lnTo>
                    <a:pt x="365" y="799"/>
                  </a:lnTo>
                  <a:lnTo>
                    <a:pt x="368" y="796"/>
                  </a:lnTo>
                  <a:lnTo>
                    <a:pt x="372" y="792"/>
                  </a:lnTo>
                  <a:lnTo>
                    <a:pt x="376" y="789"/>
                  </a:lnTo>
                  <a:lnTo>
                    <a:pt x="379" y="785"/>
                  </a:lnTo>
                  <a:lnTo>
                    <a:pt x="379" y="763"/>
                  </a:lnTo>
                  <a:lnTo>
                    <a:pt x="379" y="741"/>
                  </a:lnTo>
                  <a:lnTo>
                    <a:pt x="379" y="718"/>
                  </a:lnTo>
                  <a:lnTo>
                    <a:pt x="380" y="694"/>
                  </a:lnTo>
                  <a:lnTo>
                    <a:pt x="381" y="670"/>
                  </a:lnTo>
                  <a:lnTo>
                    <a:pt x="383" y="646"/>
                  </a:lnTo>
                  <a:lnTo>
                    <a:pt x="385" y="621"/>
                  </a:lnTo>
                  <a:lnTo>
                    <a:pt x="389" y="596"/>
                  </a:lnTo>
                  <a:lnTo>
                    <a:pt x="427" y="557"/>
                  </a:lnTo>
                  <a:lnTo>
                    <a:pt x="467" y="518"/>
                  </a:lnTo>
                  <a:lnTo>
                    <a:pt x="505" y="479"/>
                  </a:lnTo>
                  <a:lnTo>
                    <a:pt x="544" y="440"/>
                  </a:lnTo>
                  <a:lnTo>
                    <a:pt x="584" y="401"/>
                  </a:lnTo>
                  <a:lnTo>
                    <a:pt x="622" y="362"/>
                  </a:lnTo>
                  <a:lnTo>
                    <a:pt x="662" y="323"/>
                  </a:lnTo>
                  <a:lnTo>
                    <a:pt x="700" y="284"/>
                  </a:lnTo>
                  <a:lnTo>
                    <a:pt x="700" y="281"/>
                  </a:lnTo>
                  <a:lnTo>
                    <a:pt x="700" y="277"/>
                  </a:lnTo>
                  <a:lnTo>
                    <a:pt x="701" y="272"/>
                  </a:lnTo>
                  <a:lnTo>
                    <a:pt x="701" y="268"/>
                  </a:lnTo>
                  <a:lnTo>
                    <a:pt x="702" y="264"/>
                  </a:lnTo>
                  <a:lnTo>
                    <a:pt x="704" y="259"/>
                  </a:lnTo>
                  <a:lnTo>
                    <a:pt x="707" y="253"/>
                  </a:lnTo>
                  <a:lnTo>
                    <a:pt x="710" y="246"/>
                  </a:lnTo>
                  <a:lnTo>
                    <a:pt x="717" y="238"/>
                  </a:lnTo>
                  <a:lnTo>
                    <a:pt x="726" y="231"/>
                  </a:lnTo>
                  <a:lnTo>
                    <a:pt x="734" y="221"/>
                  </a:lnTo>
                  <a:lnTo>
                    <a:pt x="744" y="212"/>
                  </a:lnTo>
                  <a:lnTo>
                    <a:pt x="755" y="202"/>
                  </a:lnTo>
                  <a:lnTo>
                    <a:pt x="764" y="191"/>
                  </a:lnTo>
                  <a:lnTo>
                    <a:pt x="775" y="181"/>
                  </a:lnTo>
                  <a:lnTo>
                    <a:pt x="786" y="170"/>
                  </a:lnTo>
                  <a:lnTo>
                    <a:pt x="790" y="171"/>
                  </a:lnTo>
                  <a:lnTo>
                    <a:pt x="794" y="172"/>
                  </a:lnTo>
                  <a:lnTo>
                    <a:pt x="799" y="174"/>
                  </a:lnTo>
                  <a:lnTo>
                    <a:pt x="806" y="176"/>
                  </a:lnTo>
                  <a:lnTo>
                    <a:pt x="812" y="180"/>
                  </a:lnTo>
                  <a:lnTo>
                    <a:pt x="819" y="183"/>
                  </a:lnTo>
                  <a:lnTo>
                    <a:pt x="826" y="186"/>
                  </a:lnTo>
                  <a:lnTo>
                    <a:pt x="833" y="189"/>
                  </a:lnTo>
                  <a:lnTo>
                    <a:pt x="855" y="189"/>
                  </a:lnTo>
                  <a:lnTo>
                    <a:pt x="877" y="189"/>
                  </a:lnTo>
                  <a:lnTo>
                    <a:pt x="900" y="189"/>
                  </a:lnTo>
                  <a:lnTo>
                    <a:pt x="924" y="189"/>
                  </a:lnTo>
                  <a:lnTo>
                    <a:pt x="948" y="189"/>
                  </a:lnTo>
                  <a:lnTo>
                    <a:pt x="972" y="189"/>
                  </a:lnTo>
                  <a:lnTo>
                    <a:pt x="997" y="189"/>
                  </a:lnTo>
                  <a:lnTo>
                    <a:pt x="1022" y="189"/>
                  </a:lnTo>
                  <a:lnTo>
                    <a:pt x="1026" y="168"/>
                  </a:lnTo>
                  <a:lnTo>
                    <a:pt x="1029" y="147"/>
                  </a:lnTo>
                  <a:lnTo>
                    <a:pt x="1033" y="125"/>
                  </a:lnTo>
                  <a:lnTo>
                    <a:pt x="1037" y="103"/>
                  </a:lnTo>
                  <a:lnTo>
                    <a:pt x="1042" y="80"/>
                  </a:lnTo>
                  <a:lnTo>
                    <a:pt x="1047" y="58"/>
                  </a:lnTo>
                  <a:lnTo>
                    <a:pt x="1053" y="35"/>
                  </a:lnTo>
                  <a:lnTo>
                    <a:pt x="1060" y="10"/>
                  </a:lnTo>
                  <a:lnTo>
                    <a:pt x="1062" y="10"/>
                  </a:lnTo>
                  <a:lnTo>
                    <a:pt x="1063" y="9"/>
                  </a:lnTo>
                  <a:lnTo>
                    <a:pt x="1066" y="9"/>
                  </a:lnTo>
                  <a:lnTo>
                    <a:pt x="1068" y="8"/>
                  </a:lnTo>
                  <a:lnTo>
                    <a:pt x="1072" y="6"/>
                  </a:lnTo>
                  <a:lnTo>
                    <a:pt x="1075" y="4"/>
                  </a:lnTo>
                  <a:lnTo>
                    <a:pt x="1079" y="0"/>
                  </a:lnTo>
                  <a:lnTo>
                    <a:pt x="1079" y="19"/>
                  </a:lnTo>
                  <a:lnTo>
                    <a:pt x="1079" y="36"/>
                  </a:lnTo>
                  <a:lnTo>
                    <a:pt x="1079" y="54"/>
                  </a:lnTo>
                  <a:lnTo>
                    <a:pt x="1080" y="72"/>
                  </a:lnTo>
                  <a:lnTo>
                    <a:pt x="1081" y="91"/>
                  </a:lnTo>
                  <a:lnTo>
                    <a:pt x="1083" y="110"/>
                  </a:lnTo>
                  <a:lnTo>
                    <a:pt x="1085" y="131"/>
                  </a:lnTo>
                  <a:lnTo>
                    <a:pt x="1089" y="152"/>
                  </a:lnTo>
                  <a:lnTo>
                    <a:pt x="1074" y="244"/>
                  </a:lnTo>
                  <a:lnTo>
                    <a:pt x="1060" y="336"/>
                  </a:lnTo>
                  <a:lnTo>
                    <a:pt x="1045" y="429"/>
                  </a:lnTo>
                  <a:lnTo>
                    <a:pt x="1030" y="522"/>
                  </a:lnTo>
                  <a:lnTo>
                    <a:pt x="1015" y="615"/>
                  </a:lnTo>
                  <a:lnTo>
                    <a:pt x="999" y="709"/>
                  </a:lnTo>
                  <a:lnTo>
                    <a:pt x="983" y="804"/>
                  </a:lnTo>
                  <a:lnTo>
                    <a:pt x="965" y="899"/>
                  </a:lnTo>
                  <a:lnTo>
                    <a:pt x="951" y="959"/>
                  </a:lnTo>
                  <a:lnTo>
                    <a:pt x="937" y="1021"/>
                  </a:lnTo>
                  <a:lnTo>
                    <a:pt x="922" y="1083"/>
                  </a:lnTo>
                  <a:lnTo>
                    <a:pt x="907" y="1146"/>
                  </a:lnTo>
                  <a:lnTo>
                    <a:pt x="892" y="1209"/>
                  </a:lnTo>
                  <a:lnTo>
                    <a:pt x="876" y="1272"/>
                  </a:lnTo>
                  <a:lnTo>
                    <a:pt x="859" y="1336"/>
                  </a:lnTo>
                  <a:lnTo>
                    <a:pt x="842" y="1400"/>
                  </a:lnTo>
                  <a:lnTo>
                    <a:pt x="821" y="1475"/>
                  </a:lnTo>
                  <a:lnTo>
                    <a:pt x="798" y="1550"/>
                  </a:lnTo>
                  <a:lnTo>
                    <a:pt x="775" y="1627"/>
                  </a:lnTo>
                  <a:lnTo>
                    <a:pt x="751" y="1704"/>
                  </a:lnTo>
                  <a:lnTo>
                    <a:pt x="727" y="1781"/>
                  </a:lnTo>
                  <a:lnTo>
                    <a:pt x="702" y="1859"/>
                  </a:lnTo>
                  <a:lnTo>
                    <a:pt x="678" y="1936"/>
                  </a:lnTo>
                  <a:lnTo>
                    <a:pt x="653" y="2014"/>
                  </a:lnTo>
                  <a:lnTo>
                    <a:pt x="650" y="2022"/>
                  </a:lnTo>
                  <a:lnTo>
                    <a:pt x="646" y="2030"/>
                  </a:lnTo>
                  <a:lnTo>
                    <a:pt x="642" y="2039"/>
                  </a:lnTo>
                  <a:lnTo>
                    <a:pt x="638" y="2048"/>
                  </a:lnTo>
                  <a:lnTo>
                    <a:pt x="633" y="2059"/>
                  </a:lnTo>
                  <a:lnTo>
                    <a:pt x="628" y="2069"/>
                  </a:lnTo>
                  <a:lnTo>
                    <a:pt x="622" y="2079"/>
                  </a:lnTo>
                  <a:lnTo>
                    <a:pt x="615" y="2090"/>
                  </a:lnTo>
                  <a:lnTo>
                    <a:pt x="608" y="2115"/>
                  </a:lnTo>
                  <a:lnTo>
                    <a:pt x="601" y="2140"/>
                  </a:lnTo>
                  <a:lnTo>
                    <a:pt x="594" y="2165"/>
                  </a:lnTo>
                  <a:lnTo>
                    <a:pt x="587" y="2190"/>
                  </a:lnTo>
                  <a:lnTo>
                    <a:pt x="580" y="2217"/>
                  </a:lnTo>
                  <a:lnTo>
                    <a:pt x="573" y="2243"/>
                  </a:lnTo>
                  <a:lnTo>
                    <a:pt x="566" y="2270"/>
                  </a:lnTo>
                  <a:lnTo>
                    <a:pt x="558" y="2298"/>
                  </a:lnTo>
                  <a:lnTo>
                    <a:pt x="552" y="2319"/>
                  </a:lnTo>
                  <a:lnTo>
                    <a:pt x="544" y="2341"/>
                  </a:lnTo>
                  <a:lnTo>
                    <a:pt x="537" y="2362"/>
                  </a:lnTo>
                  <a:lnTo>
                    <a:pt x="530" y="2383"/>
                  </a:lnTo>
                  <a:lnTo>
                    <a:pt x="521" y="2405"/>
                  </a:lnTo>
                  <a:lnTo>
                    <a:pt x="512" y="2426"/>
                  </a:lnTo>
                  <a:lnTo>
                    <a:pt x="503" y="2447"/>
                  </a:lnTo>
                  <a:lnTo>
                    <a:pt x="492" y="2469"/>
                  </a:lnTo>
                  <a:lnTo>
                    <a:pt x="486" y="2483"/>
                  </a:lnTo>
                  <a:lnTo>
                    <a:pt x="478" y="2496"/>
                  </a:lnTo>
                  <a:lnTo>
                    <a:pt x="471" y="2510"/>
                  </a:lnTo>
                  <a:lnTo>
                    <a:pt x="463" y="2524"/>
                  </a:lnTo>
                  <a:lnTo>
                    <a:pt x="455" y="2537"/>
                  </a:lnTo>
                  <a:lnTo>
                    <a:pt x="446" y="2550"/>
                  </a:lnTo>
                  <a:lnTo>
                    <a:pt x="437" y="2561"/>
                  </a:lnTo>
                  <a:lnTo>
                    <a:pt x="426" y="2572"/>
                  </a:lnTo>
                  <a:lnTo>
                    <a:pt x="426" y="2580"/>
                  </a:lnTo>
                  <a:lnTo>
                    <a:pt x="426" y="2586"/>
                  </a:lnTo>
                  <a:lnTo>
                    <a:pt x="427" y="2595"/>
                  </a:lnTo>
                  <a:lnTo>
                    <a:pt x="427" y="2602"/>
                  </a:lnTo>
                  <a:lnTo>
                    <a:pt x="428" y="2611"/>
                  </a:lnTo>
                  <a:lnTo>
                    <a:pt x="430" y="2619"/>
                  </a:lnTo>
                  <a:lnTo>
                    <a:pt x="432" y="2629"/>
                  </a:lnTo>
                  <a:lnTo>
                    <a:pt x="436" y="2638"/>
                  </a:lnTo>
                  <a:lnTo>
                    <a:pt x="436" y="2635"/>
                  </a:lnTo>
                  <a:lnTo>
                    <a:pt x="438" y="2632"/>
                  </a:lnTo>
                  <a:lnTo>
                    <a:pt x="439" y="2628"/>
                  </a:lnTo>
                  <a:lnTo>
                    <a:pt x="442" y="2624"/>
                  </a:lnTo>
                  <a:lnTo>
                    <a:pt x="444" y="2621"/>
                  </a:lnTo>
                  <a:lnTo>
                    <a:pt x="447" y="2617"/>
                  </a:lnTo>
                  <a:lnTo>
                    <a:pt x="451" y="2614"/>
                  </a:lnTo>
                  <a:lnTo>
                    <a:pt x="455" y="2611"/>
                  </a:lnTo>
                  <a:lnTo>
                    <a:pt x="465" y="2609"/>
                  </a:lnTo>
                  <a:lnTo>
                    <a:pt x="476" y="2608"/>
                  </a:lnTo>
                  <a:lnTo>
                    <a:pt x="487" y="2606"/>
                  </a:lnTo>
                  <a:lnTo>
                    <a:pt x="499" y="2604"/>
                  </a:lnTo>
                  <a:lnTo>
                    <a:pt x="510" y="2601"/>
                  </a:lnTo>
                  <a:lnTo>
                    <a:pt x="522" y="2598"/>
                  </a:lnTo>
                  <a:lnTo>
                    <a:pt x="535" y="2595"/>
                  </a:lnTo>
                  <a:lnTo>
                    <a:pt x="549" y="2591"/>
                  </a:lnTo>
                  <a:lnTo>
                    <a:pt x="549" y="2598"/>
                  </a:lnTo>
                  <a:lnTo>
                    <a:pt x="549" y="2605"/>
                  </a:lnTo>
                  <a:lnTo>
                    <a:pt x="549" y="2613"/>
                  </a:lnTo>
                  <a:lnTo>
                    <a:pt x="548" y="2619"/>
                  </a:lnTo>
                  <a:lnTo>
                    <a:pt x="547" y="2627"/>
                  </a:lnTo>
                  <a:lnTo>
                    <a:pt x="546" y="2634"/>
                  </a:lnTo>
                  <a:lnTo>
                    <a:pt x="542" y="2640"/>
                  </a:lnTo>
                  <a:lnTo>
                    <a:pt x="540" y="2648"/>
                  </a:lnTo>
                  <a:lnTo>
                    <a:pt x="539" y="2648"/>
                  </a:lnTo>
                  <a:lnTo>
                    <a:pt x="538" y="2650"/>
                  </a:lnTo>
                  <a:lnTo>
                    <a:pt x="536" y="2651"/>
                  </a:lnTo>
                  <a:lnTo>
                    <a:pt x="534" y="2654"/>
                  </a:lnTo>
                  <a:lnTo>
                    <a:pt x="531" y="2656"/>
                  </a:lnTo>
                  <a:lnTo>
                    <a:pt x="527" y="2660"/>
                  </a:lnTo>
                  <a:lnTo>
                    <a:pt x="524" y="2663"/>
                  </a:lnTo>
                  <a:lnTo>
                    <a:pt x="521" y="2667"/>
                  </a:lnTo>
                  <a:lnTo>
                    <a:pt x="521" y="2670"/>
                  </a:lnTo>
                  <a:lnTo>
                    <a:pt x="521" y="2676"/>
                  </a:lnTo>
                  <a:lnTo>
                    <a:pt x="520" y="2681"/>
                  </a:lnTo>
                  <a:lnTo>
                    <a:pt x="520" y="2687"/>
                  </a:lnTo>
                  <a:lnTo>
                    <a:pt x="519" y="2694"/>
                  </a:lnTo>
                  <a:lnTo>
                    <a:pt x="517" y="2700"/>
                  </a:lnTo>
                  <a:lnTo>
                    <a:pt x="515" y="2707"/>
                  </a:lnTo>
                  <a:lnTo>
                    <a:pt x="511" y="2714"/>
                  </a:lnTo>
                  <a:lnTo>
                    <a:pt x="508" y="2721"/>
                  </a:lnTo>
                  <a:lnTo>
                    <a:pt x="504" y="2728"/>
                  </a:lnTo>
                  <a:lnTo>
                    <a:pt x="500" y="2735"/>
                  </a:lnTo>
                  <a:lnTo>
                    <a:pt x="496" y="2744"/>
                  </a:lnTo>
                  <a:lnTo>
                    <a:pt x="491" y="2751"/>
                  </a:lnTo>
                  <a:lnTo>
                    <a:pt x="486" y="2761"/>
                  </a:lnTo>
                  <a:lnTo>
                    <a:pt x="480" y="2771"/>
                  </a:lnTo>
                  <a:lnTo>
                    <a:pt x="474" y="2780"/>
                  </a:lnTo>
                  <a:lnTo>
                    <a:pt x="473" y="2791"/>
                  </a:lnTo>
                  <a:lnTo>
                    <a:pt x="472" y="2801"/>
                  </a:lnTo>
                  <a:lnTo>
                    <a:pt x="470" y="2812"/>
                  </a:lnTo>
                  <a:lnTo>
                    <a:pt x="468" y="2823"/>
                  </a:lnTo>
                  <a:lnTo>
                    <a:pt x="464" y="2833"/>
                  </a:lnTo>
                  <a:lnTo>
                    <a:pt x="461" y="2844"/>
                  </a:lnTo>
                  <a:lnTo>
                    <a:pt x="458" y="2855"/>
                  </a:lnTo>
                  <a:lnTo>
                    <a:pt x="455" y="2865"/>
                  </a:lnTo>
                  <a:lnTo>
                    <a:pt x="461" y="2869"/>
                  </a:lnTo>
                  <a:lnTo>
                    <a:pt x="469" y="2873"/>
                  </a:lnTo>
                  <a:lnTo>
                    <a:pt x="476" y="2876"/>
                  </a:lnTo>
                  <a:lnTo>
                    <a:pt x="484" y="2879"/>
                  </a:lnTo>
                  <a:lnTo>
                    <a:pt x="492" y="2884"/>
                  </a:lnTo>
                  <a:lnTo>
                    <a:pt x="501" y="2887"/>
                  </a:lnTo>
                  <a:lnTo>
                    <a:pt x="510" y="2890"/>
                  </a:lnTo>
                  <a:lnTo>
                    <a:pt x="521" y="2893"/>
                  </a:lnTo>
                  <a:lnTo>
                    <a:pt x="550" y="2925"/>
                  </a:lnTo>
                  <a:lnTo>
                    <a:pt x="579" y="2957"/>
                  </a:lnTo>
                  <a:lnTo>
                    <a:pt x="610" y="2990"/>
                  </a:lnTo>
                  <a:lnTo>
                    <a:pt x="640" y="3022"/>
                  </a:lnTo>
                  <a:lnTo>
                    <a:pt x="671" y="3055"/>
                  </a:lnTo>
                  <a:lnTo>
                    <a:pt x="703" y="3089"/>
                  </a:lnTo>
                  <a:lnTo>
                    <a:pt x="734" y="3124"/>
                  </a:lnTo>
                  <a:lnTo>
                    <a:pt x="766" y="3159"/>
                  </a:lnTo>
                  <a:lnTo>
                    <a:pt x="781" y="3180"/>
                  </a:lnTo>
                  <a:lnTo>
                    <a:pt x="796" y="3201"/>
                  </a:lnTo>
                  <a:lnTo>
                    <a:pt x="812" y="3223"/>
                  </a:lnTo>
                  <a:lnTo>
                    <a:pt x="829" y="3243"/>
                  </a:lnTo>
                  <a:lnTo>
                    <a:pt x="846" y="3264"/>
                  </a:lnTo>
                  <a:lnTo>
                    <a:pt x="863" y="3286"/>
                  </a:lnTo>
                  <a:lnTo>
                    <a:pt x="882" y="3307"/>
                  </a:lnTo>
                  <a:lnTo>
                    <a:pt x="899" y="3328"/>
                  </a:lnTo>
                  <a:lnTo>
                    <a:pt x="946" y="3407"/>
                  </a:lnTo>
                  <a:lnTo>
                    <a:pt x="992" y="3486"/>
                  </a:lnTo>
                  <a:lnTo>
                    <a:pt x="1037" y="3566"/>
                  </a:lnTo>
                  <a:lnTo>
                    <a:pt x="1084" y="3646"/>
                  </a:lnTo>
                  <a:lnTo>
                    <a:pt x="1132" y="3727"/>
                  </a:lnTo>
                  <a:lnTo>
                    <a:pt x="1179" y="3808"/>
                  </a:lnTo>
                  <a:lnTo>
                    <a:pt x="1228" y="3891"/>
                  </a:lnTo>
                  <a:lnTo>
                    <a:pt x="1277" y="3972"/>
                  </a:lnTo>
                  <a:lnTo>
                    <a:pt x="1288" y="3997"/>
                  </a:lnTo>
                  <a:lnTo>
                    <a:pt x="1300" y="4023"/>
                  </a:lnTo>
                  <a:lnTo>
                    <a:pt x="1313" y="4049"/>
                  </a:lnTo>
                  <a:lnTo>
                    <a:pt x="1325" y="4077"/>
                  </a:lnTo>
                  <a:lnTo>
                    <a:pt x="1339" y="4105"/>
                  </a:lnTo>
                  <a:lnTo>
                    <a:pt x="1353" y="4133"/>
                  </a:lnTo>
                  <a:lnTo>
                    <a:pt x="1367" y="4160"/>
                  </a:lnTo>
                  <a:lnTo>
                    <a:pt x="1381" y="4189"/>
                  </a:lnTo>
                  <a:lnTo>
                    <a:pt x="1375" y="4204"/>
                  </a:lnTo>
                  <a:lnTo>
                    <a:pt x="1367" y="4219"/>
                  </a:lnTo>
                  <a:lnTo>
                    <a:pt x="1360" y="4235"/>
                  </a:lnTo>
                  <a:lnTo>
                    <a:pt x="1353" y="4252"/>
                  </a:lnTo>
                  <a:lnTo>
                    <a:pt x="1346" y="4269"/>
                  </a:lnTo>
                  <a:lnTo>
                    <a:pt x="1339" y="4286"/>
                  </a:lnTo>
                  <a:lnTo>
                    <a:pt x="1332" y="4303"/>
                  </a:lnTo>
                  <a:lnTo>
                    <a:pt x="1324" y="4321"/>
                  </a:lnTo>
                  <a:lnTo>
                    <a:pt x="1303" y="4346"/>
                  </a:lnTo>
                  <a:lnTo>
                    <a:pt x="1281" y="4372"/>
                  </a:lnTo>
                  <a:lnTo>
                    <a:pt x="1257" y="4396"/>
                  </a:lnTo>
                  <a:lnTo>
                    <a:pt x="1234" y="4421"/>
                  </a:lnTo>
                  <a:lnTo>
                    <a:pt x="1209" y="4445"/>
                  </a:lnTo>
                  <a:lnTo>
                    <a:pt x="1185" y="4471"/>
                  </a:lnTo>
                  <a:lnTo>
                    <a:pt x="1160" y="4495"/>
                  </a:lnTo>
                  <a:lnTo>
                    <a:pt x="1136" y="4520"/>
                  </a:lnTo>
                  <a:lnTo>
                    <a:pt x="1128" y="4520"/>
                  </a:lnTo>
                  <a:lnTo>
                    <a:pt x="1122" y="4520"/>
                  </a:lnTo>
                  <a:lnTo>
                    <a:pt x="1114" y="4520"/>
                  </a:lnTo>
                  <a:lnTo>
                    <a:pt x="1106" y="4519"/>
                  </a:lnTo>
                  <a:lnTo>
                    <a:pt x="1098" y="4518"/>
                  </a:lnTo>
                  <a:lnTo>
                    <a:pt x="1089" y="4516"/>
                  </a:lnTo>
                  <a:lnTo>
                    <a:pt x="1079" y="4513"/>
                  </a:lnTo>
                  <a:lnTo>
                    <a:pt x="1069" y="451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2" name="Freeform 35">
              <a:extLst>
                <a:ext uri="{FF2B5EF4-FFF2-40B4-BE49-F238E27FC236}">
                  <a16:creationId xmlns:a16="http://schemas.microsoft.com/office/drawing/2014/main" id="{E09293E8-06D6-66DE-2A71-0F63E67DD8E7}"/>
                </a:ext>
              </a:extLst>
            </p:cNvPr>
            <p:cNvSpPr>
              <a:spLocks/>
            </p:cNvSpPr>
            <p:nvPr/>
          </p:nvSpPr>
          <p:spPr bwMode="auto">
            <a:xfrm>
              <a:off x="1012" y="2154"/>
              <a:ext cx="147" cy="176"/>
            </a:xfrm>
            <a:custGeom>
              <a:avLst/>
              <a:gdLst>
                <a:gd name="T0" fmla="*/ 0 w 794"/>
                <a:gd name="T1" fmla="*/ 0 h 880"/>
                <a:gd name="T2" fmla="*/ 0 w 794"/>
                <a:gd name="T3" fmla="*/ 0 h 880"/>
                <a:gd name="T4" fmla="*/ 0 w 794"/>
                <a:gd name="T5" fmla="*/ 0 h 880"/>
                <a:gd name="T6" fmla="*/ 0 w 794"/>
                <a:gd name="T7" fmla="*/ 0 h 880"/>
                <a:gd name="T8" fmla="*/ 0 w 794"/>
                <a:gd name="T9" fmla="*/ 0 h 880"/>
                <a:gd name="T10" fmla="*/ 0 w 794"/>
                <a:gd name="T11" fmla="*/ 0 h 880"/>
                <a:gd name="T12" fmla="*/ 0 w 794"/>
                <a:gd name="T13" fmla="*/ 0 h 880"/>
                <a:gd name="T14" fmla="*/ 0 w 794"/>
                <a:gd name="T15" fmla="*/ 0 h 880"/>
                <a:gd name="T16" fmla="*/ 0 w 794"/>
                <a:gd name="T17" fmla="*/ 0 h 880"/>
                <a:gd name="T18" fmla="*/ 0 w 794"/>
                <a:gd name="T19" fmla="*/ 0 h 880"/>
                <a:gd name="T20" fmla="*/ 0 w 794"/>
                <a:gd name="T21" fmla="*/ 0 h 880"/>
                <a:gd name="T22" fmla="*/ 0 w 794"/>
                <a:gd name="T23" fmla="*/ 0 h 880"/>
                <a:gd name="T24" fmla="*/ 0 w 794"/>
                <a:gd name="T25" fmla="*/ 0 h 880"/>
                <a:gd name="T26" fmla="*/ 0 w 794"/>
                <a:gd name="T27" fmla="*/ 0 h 880"/>
                <a:gd name="T28" fmla="*/ 0 w 794"/>
                <a:gd name="T29" fmla="*/ 0 h 880"/>
                <a:gd name="T30" fmla="*/ 0 w 794"/>
                <a:gd name="T31" fmla="*/ 0 h 880"/>
                <a:gd name="T32" fmla="*/ 0 w 794"/>
                <a:gd name="T33" fmla="*/ 0 h 880"/>
                <a:gd name="T34" fmla="*/ 0 w 794"/>
                <a:gd name="T35" fmla="*/ 0 h 880"/>
                <a:gd name="T36" fmla="*/ 0 w 794"/>
                <a:gd name="T37" fmla="*/ 0 h 880"/>
                <a:gd name="T38" fmla="*/ 0 w 794"/>
                <a:gd name="T39" fmla="*/ 0 h 880"/>
                <a:gd name="T40" fmla="*/ 0 w 794"/>
                <a:gd name="T41" fmla="*/ 0 h 880"/>
                <a:gd name="T42" fmla="*/ 0 w 794"/>
                <a:gd name="T43" fmla="*/ 0 h 880"/>
                <a:gd name="T44" fmla="*/ 0 w 794"/>
                <a:gd name="T45" fmla="*/ 0 h 880"/>
                <a:gd name="T46" fmla="*/ 0 w 794"/>
                <a:gd name="T47" fmla="*/ 0 h 880"/>
                <a:gd name="T48" fmla="*/ 0 w 794"/>
                <a:gd name="T49" fmla="*/ 0 h 880"/>
                <a:gd name="T50" fmla="*/ 0 w 794"/>
                <a:gd name="T51" fmla="*/ 0 h 880"/>
                <a:gd name="T52" fmla="*/ 0 w 794"/>
                <a:gd name="T53" fmla="*/ 0 h 880"/>
                <a:gd name="T54" fmla="*/ 0 w 794"/>
                <a:gd name="T55" fmla="*/ 0 h 880"/>
                <a:gd name="T56" fmla="*/ 0 w 794"/>
                <a:gd name="T57" fmla="*/ 0 h 880"/>
                <a:gd name="T58" fmla="*/ 0 w 794"/>
                <a:gd name="T59" fmla="*/ 0 h 880"/>
                <a:gd name="T60" fmla="*/ 0 w 794"/>
                <a:gd name="T61" fmla="*/ 0 h 880"/>
                <a:gd name="T62" fmla="*/ 0 w 794"/>
                <a:gd name="T63" fmla="*/ 0 h 880"/>
                <a:gd name="T64" fmla="*/ 0 w 794"/>
                <a:gd name="T65" fmla="*/ 0 h 880"/>
                <a:gd name="T66" fmla="*/ 0 w 794"/>
                <a:gd name="T67" fmla="*/ 0 h 880"/>
                <a:gd name="T68" fmla="*/ 0 w 794"/>
                <a:gd name="T69" fmla="*/ 0 h 880"/>
                <a:gd name="T70" fmla="*/ 0 w 794"/>
                <a:gd name="T71" fmla="*/ 0 h 880"/>
                <a:gd name="T72" fmla="*/ 0 w 794"/>
                <a:gd name="T73" fmla="*/ 0 h 880"/>
                <a:gd name="T74" fmla="*/ 0 w 794"/>
                <a:gd name="T75" fmla="*/ 0 h 880"/>
                <a:gd name="T76" fmla="*/ 0 w 794"/>
                <a:gd name="T77" fmla="*/ 0 h 880"/>
                <a:gd name="T78" fmla="*/ 0 w 794"/>
                <a:gd name="T79" fmla="*/ 0 h 8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4"/>
                <a:gd name="T121" fmla="*/ 0 h 880"/>
                <a:gd name="T122" fmla="*/ 794 w 794"/>
                <a:gd name="T123" fmla="*/ 880 h 8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4" h="880">
                  <a:moveTo>
                    <a:pt x="0" y="880"/>
                  </a:moveTo>
                  <a:lnTo>
                    <a:pt x="3" y="804"/>
                  </a:lnTo>
                  <a:lnTo>
                    <a:pt x="7" y="728"/>
                  </a:lnTo>
                  <a:lnTo>
                    <a:pt x="10" y="650"/>
                  </a:lnTo>
                  <a:lnTo>
                    <a:pt x="15" y="570"/>
                  </a:lnTo>
                  <a:lnTo>
                    <a:pt x="20" y="490"/>
                  </a:lnTo>
                  <a:lnTo>
                    <a:pt x="25" y="409"/>
                  </a:lnTo>
                  <a:lnTo>
                    <a:pt x="31" y="328"/>
                  </a:lnTo>
                  <a:lnTo>
                    <a:pt x="38" y="246"/>
                  </a:lnTo>
                  <a:lnTo>
                    <a:pt x="38" y="245"/>
                  </a:lnTo>
                  <a:lnTo>
                    <a:pt x="39" y="244"/>
                  </a:lnTo>
                  <a:lnTo>
                    <a:pt x="41" y="243"/>
                  </a:lnTo>
                  <a:lnTo>
                    <a:pt x="43" y="240"/>
                  </a:lnTo>
                  <a:lnTo>
                    <a:pt x="47" y="238"/>
                  </a:lnTo>
                  <a:lnTo>
                    <a:pt x="50" y="235"/>
                  </a:lnTo>
                  <a:lnTo>
                    <a:pt x="53" y="230"/>
                  </a:lnTo>
                  <a:lnTo>
                    <a:pt x="56" y="227"/>
                  </a:lnTo>
                  <a:lnTo>
                    <a:pt x="56" y="224"/>
                  </a:lnTo>
                  <a:lnTo>
                    <a:pt x="56" y="220"/>
                  </a:lnTo>
                  <a:lnTo>
                    <a:pt x="56" y="217"/>
                  </a:lnTo>
                  <a:lnTo>
                    <a:pt x="56" y="213"/>
                  </a:lnTo>
                  <a:lnTo>
                    <a:pt x="56" y="209"/>
                  </a:lnTo>
                  <a:lnTo>
                    <a:pt x="56" y="206"/>
                  </a:lnTo>
                  <a:lnTo>
                    <a:pt x="56" y="203"/>
                  </a:lnTo>
                  <a:lnTo>
                    <a:pt x="56" y="198"/>
                  </a:lnTo>
                  <a:lnTo>
                    <a:pt x="53" y="198"/>
                  </a:lnTo>
                  <a:lnTo>
                    <a:pt x="50" y="197"/>
                  </a:lnTo>
                  <a:lnTo>
                    <a:pt x="45" y="195"/>
                  </a:lnTo>
                  <a:lnTo>
                    <a:pt x="42" y="193"/>
                  </a:lnTo>
                  <a:lnTo>
                    <a:pt x="39" y="190"/>
                  </a:lnTo>
                  <a:lnTo>
                    <a:pt x="35" y="187"/>
                  </a:lnTo>
                  <a:lnTo>
                    <a:pt x="32" y="184"/>
                  </a:lnTo>
                  <a:lnTo>
                    <a:pt x="28" y="180"/>
                  </a:lnTo>
                  <a:lnTo>
                    <a:pt x="28" y="173"/>
                  </a:lnTo>
                  <a:lnTo>
                    <a:pt x="28" y="165"/>
                  </a:lnTo>
                  <a:lnTo>
                    <a:pt x="27" y="158"/>
                  </a:lnTo>
                  <a:lnTo>
                    <a:pt x="27" y="150"/>
                  </a:lnTo>
                  <a:lnTo>
                    <a:pt x="25" y="142"/>
                  </a:lnTo>
                  <a:lnTo>
                    <a:pt x="24" y="133"/>
                  </a:lnTo>
                  <a:lnTo>
                    <a:pt x="22" y="124"/>
                  </a:lnTo>
                  <a:lnTo>
                    <a:pt x="19" y="114"/>
                  </a:lnTo>
                  <a:lnTo>
                    <a:pt x="54" y="113"/>
                  </a:lnTo>
                  <a:lnTo>
                    <a:pt x="91" y="112"/>
                  </a:lnTo>
                  <a:lnTo>
                    <a:pt x="129" y="110"/>
                  </a:lnTo>
                  <a:lnTo>
                    <a:pt x="166" y="108"/>
                  </a:lnTo>
                  <a:lnTo>
                    <a:pt x="204" y="106"/>
                  </a:lnTo>
                  <a:lnTo>
                    <a:pt x="243" y="101"/>
                  </a:lnTo>
                  <a:lnTo>
                    <a:pt x="282" y="98"/>
                  </a:lnTo>
                  <a:lnTo>
                    <a:pt x="321" y="95"/>
                  </a:lnTo>
                  <a:lnTo>
                    <a:pt x="378" y="84"/>
                  </a:lnTo>
                  <a:lnTo>
                    <a:pt x="436" y="74"/>
                  </a:lnTo>
                  <a:lnTo>
                    <a:pt x="495" y="63"/>
                  </a:lnTo>
                  <a:lnTo>
                    <a:pt x="554" y="51"/>
                  </a:lnTo>
                  <a:lnTo>
                    <a:pt x="614" y="40"/>
                  </a:lnTo>
                  <a:lnTo>
                    <a:pt x="674" y="27"/>
                  </a:lnTo>
                  <a:lnTo>
                    <a:pt x="734" y="14"/>
                  </a:lnTo>
                  <a:lnTo>
                    <a:pt x="794" y="0"/>
                  </a:lnTo>
                  <a:lnTo>
                    <a:pt x="784" y="18"/>
                  </a:lnTo>
                  <a:lnTo>
                    <a:pt x="773" y="36"/>
                  </a:lnTo>
                  <a:lnTo>
                    <a:pt x="761" y="53"/>
                  </a:lnTo>
                  <a:lnTo>
                    <a:pt x="751" y="72"/>
                  </a:lnTo>
                  <a:lnTo>
                    <a:pt x="739" y="89"/>
                  </a:lnTo>
                  <a:lnTo>
                    <a:pt x="726" y="107"/>
                  </a:lnTo>
                  <a:lnTo>
                    <a:pt x="713" y="125"/>
                  </a:lnTo>
                  <a:lnTo>
                    <a:pt x="700" y="142"/>
                  </a:lnTo>
                  <a:lnTo>
                    <a:pt x="617" y="235"/>
                  </a:lnTo>
                  <a:lnTo>
                    <a:pt x="536" y="326"/>
                  </a:lnTo>
                  <a:lnTo>
                    <a:pt x="454" y="418"/>
                  </a:lnTo>
                  <a:lnTo>
                    <a:pt x="372" y="510"/>
                  </a:lnTo>
                  <a:lnTo>
                    <a:pt x="290" y="601"/>
                  </a:lnTo>
                  <a:lnTo>
                    <a:pt x="207" y="691"/>
                  </a:lnTo>
                  <a:lnTo>
                    <a:pt x="122" y="781"/>
                  </a:lnTo>
                  <a:lnTo>
                    <a:pt x="38" y="870"/>
                  </a:lnTo>
                  <a:lnTo>
                    <a:pt x="34" y="870"/>
                  </a:lnTo>
                  <a:lnTo>
                    <a:pt x="31" y="870"/>
                  </a:lnTo>
                  <a:lnTo>
                    <a:pt x="26" y="870"/>
                  </a:lnTo>
                  <a:lnTo>
                    <a:pt x="22" y="872"/>
                  </a:lnTo>
                  <a:lnTo>
                    <a:pt x="18" y="873"/>
                  </a:lnTo>
                  <a:lnTo>
                    <a:pt x="12" y="875"/>
                  </a:lnTo>
                  <a:lnTo>
                    <a:pt x="6" y="877"/>
                  </a:lnTo>
                  <a:lnTo>
                    <a:pt x="0" y="88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3" name="Freeform 36">
              <a:extLst>
                <a:ext uri="{FF2B5EF4-FFF2-40B4-BE49-F238E27FC236}">
                  <a16:creationId xmlns:a16="http://schemas.microsoft.com/office/drawing/2014/main" id="{37F240B0-EBD8-B7D1-4BB4-DE6F3CC9E20B}"/>
                </a:ext>
              </a:extLst>
            </p:cNvPr>
            <p:cNvSpPr>
              <a:spLocks/>
            </p:cNvSpPr>
            <p:nvPr/>
          </p:nvSpPr>
          <p:spPr bwMode="auto">
            <a:xfrm>
              <a:off x="2050" y="1546"/>
              <a:ext cx="649" cy="699"/>
            </a:xfrm>
            <a:custGeom>
              <a:avLst/>
              <a:gdLst>
                <a:gd name="T0" fmla="*/ 0 w 3528"/>
                <a:gd name="T1" fmla="*/ 0 h 3498"/>
                <a:gd name="T2" fmla="*/ 0 w 3528"/>
                <a:gd name="T3" fmla="*/ 0 h 3498"/>
                <a:gd name="T4" fmla="*/ 0 w 3528"/>
                <a:gd name="T5" fmla="*/ 0 h 3498"/>
                <a:gd name="T6" fmla="*/ 0 w 3528"/>
                <a:gd name="T7" fmla="*/ 0 h 3498"/>
                <a:gd name="T8" fmla="*/ 0 w 3528"/>
                <a:gd name="T9" fmla="*/ 0 h 3498"/>
                <a:gd name="T10" fmla="*/ 0 w 3528"/>
                <a:gd name="T11" fmla="*/ 0 h 3498"/>
                <a:gd name="T12" fmla="*/ 0 w 3528"/>
                <a:gd name="T13" fmla="*/ 0 h 3498"/>
                <a:gd name="T14" fmla="*/ 0 w 3528"/>
                <a:gd name="T15" fmla="*/ 0 h 3498"/>
                <a:gd name="T16" fmla="*/ 0 w 3528"/>
                <a:gd name="T17" fmla="*/ 0 h 3498"/>
                <a:gd name="T18" fmla="*/ 0 w 3528"/>
                <a:gd name="T19" fmla="*/ 0 h 3498"/>
                <a:gd name="T20" fmla="*/ 0 w 3528"/>
                <a:gd name="T21" fmla="*/ 0 h 3498"/>
                <a:gd name="T22" fmla="*/ 0 w 3528"/>
                <a:gd name="T23" fmla="*/ 0 h 3498"/>
                <a:gd name="T24" fmla="*/ 0 w 3528"/>
                <a:gd name="T25" fmla="*/ 0 h 3498"/>
                <a:gd name="T26" fmla="*/ 0 w 3528"/>
                <a:gd name="T27" fmla="*/ 0 h 3498"/>
                <a:gd name="T28" fmla="*/ 0 w 3528"/>
                <a:gd name="T29" fmla="*/ 0 h 3498"/>
                <a:gd name="T30" fmla="*/ 0 w 3528"/>
                <a:gd name="T31" fmla="*/ 0 h 3498"/>
                <a:gd name="T32" fmla="*/ 0 w 3528"/>
                <a:gd name="T33" fmla="*/ 0 h 3498"/>
                <a:gd name="T34" fmla="*/ 0 w 3528"/>
                <a:gd name="T35" fmla="*/ 0 h 3498"/>
                <a:gd name="T36" fmla="*/ 0 w 3528"/>
                <a:gd name="T37" fmla="*/ 0 h 3498"/>
                <a:gd name="T38" fmla="*/ 0 w 3528"/>
                <a:gd name="T39" fmla="*/ 0 h 3498"/>
                <a:gd name="T40" fmla="*/ 0 w 3528"/>
                <a:gd name="T41" fmla="*/ 0 h 3498"/>
                <a:gd name="T42" fmla="*/ 0 w 3528"/>
                <a:gd name="T43" fmla="*/ 0 h 3498"/>
                <a:gd name="T44" fmla="*/ 0 w 3528"/>
                <a:gd name="T45" fmla="*/ 0 h 3498"/>
                <a:gd name="T46" fmla="*/ 0 w 3528"/>
                <a:gd name="T47" fmla="*/ 0 h 3498"/>
                <a:gd name="T48" fmla="*/ 0 w 3528"/>
                <a:gd name="T49" fmla="*/ 0 h 3498"/>
                <a:gd name="T50" fmla="*/ 0 w 3528"/>
                <a:gd name="T51" fmla="*/ 0 h 3498"/>
                <a:gd name="T52" fmla="*/ 0 w 3528"/>
                <a:gd name="T53" fmla="*/ 0 h 3498"/>
                <a:gd name="T54" fmla="*/ 0 w 3528"/>
                <a:gd name="T55" fmla="*/ 0 h 3498"/>
                <a:gd name="T56" fmla="*/ 0 w 3528"/>
                <a:gd name="T57" fmla="*/ 0 h 3498"/>
                <a:gd name="T58" fmla="*/ 0 w 3528"/>
                <a:gd name="T59" fmla="*/ 0 h 3498"/>
                <a:gd name="T60" fmla="*/ 0 w 3528"/>
                <a:gd name="T61" fmla="*/ 0 h 3498"/>
                <a:gd name="T62" fmla="*/ 0 w 3528"/>
                <a:gd name="T63" fmla="*/ 0 h 3498"/>
                <a:gd name="T64" fmla="*/ 0 w 3528"/>
                <a:gd name="T65" fmla="*/ 0 h 3498"/>
                <a:gd name="T66" fmla="*/ 0 w 3528"/>
                <a:gd name="T67" fmla="*/ 0 h 3498"/>
                <a:gd name="T68" fmla="*/ 0 w 3528"/>
                <a:gd name="T69" fmla="*/ 0 h 3498"/>
                <a:gd name="T70" fmla="*/ 0 w 3528"/>
                <a:gd name="T71" fmla="*/ 0 h 3498"/>
                <a:gd name="T72" fmla="*/ 0 w 3528"/>
                <a:gd name="T73" fmla="*/ 0 h 3498"/>
                <a:gd name="T74" fmla="*/ 0 w 3528"/>
                <a:gd name="T75" fmla="*/ 0 h 3498"/>
                <a:gd name="T76" fmla="*/ 0 w 3528"/>
                <a:gd name="T77" fmla="*/ 0 h 3498"/>
                <a:gd name="T78" fmla="*/ 0 w 3528"/>
                <a:gd name="T79" fmla="*/ 0 h 3498"/>
                <a:gd name="T80" fmla="*/ 0 w 3528"/>
                <a:gd name="T81" fmla="*/ 0 h 3498"/>
                <a:gd name="T82" fmla="*/ 0 w 3528"/>
                <a:gd name="T83" fmla="*/ 0 h 3498"/>
                <a:gd name="T84" fmla="*/ 0 w 3528"/>
                <a:gd name="T85" fmla="*/ 0 h 3498"/>
                <a:gd name="T86" fmla="*/ 0 w 3528"/>
                <a:gd name="T87" fmla="*/ 0 h 3498"/>
                <a:gd name="T88" fmla="*/ 0 w 3528"/>
                <a:gd name="T89" fmla="*/ 0 h 3498"/>
                <a:gd name="T90" fmla="*/ 0 w 3528"/>
                <a:gd name="T91" fmla="*/ 0 h 3498"/>
                <a:gd name="T92" fmla="*/ 0 w 3528"/>
                <a:gd name="T93" fmla="*/ 0 h 3498"/>
                <a:gd name="T94" fmla="*/ 0 w 3528"/>
                <a:gd name="T95" fmla="*/ 0 h 3498"/>
                <a:gd name="T96" fmla="*/ 0 w 3528"/>
                <a:gd name="T97" fmla="*/ 0 h 3498"/>
                <a:gd name="T98" fmla="*/ 0 w 3528"/>
                <a:gd name="T99" fmla="*/ 0 h 3498"/>
                <a:gd name="T100" fmla="*/ 0 w 3528"/>
                <a:gd name="T101" fmla="*/ 0 h 3498"/>
                <a:gd name="T102" fmla="*/ 0 w 3528"/>
                <a:gd name="T103" fmla="*/ 0 h 3498"/>
                <a:gd name="T104" fmla="*/ 0 w 3528"/>
                <a:gd name="T105" fmla="*/ 0 h 3498"/>
                <a:gd name="T106" fmla="*/ 0 w 3528"/>
                <a:gd name="T107" fmla="*/ 0 h 3498"/>
                <a:gd name="T108" fmla="*/ 0 w 3528"/>
                <a:gd name="T109" fmla="*/ 0 h 3498"/>
                <a:gd name="T110" fmla="*/ 0 w 3528"/>
                <a:gd name="T111" fmla="*/ 0 h 3498"/>
                <a:gd name="T112" fmla="*/ 0 w 3528"/>
                <a:gd name="T113" fmla="*/ 0 h 3498"/>
                <a:gd name="T114" fmla="*/ 0 w 3528"/>
                <a:gd name="T115" fmla="*/ 0 h 3498"/>
                <a:gd name="T116" fmla="*/ 0 w 3528"/>
                <a:gd name="T117" fmla="*/ 0 h 3498"/>
                <a:gd name="T118" fmla="*/ 0 w 3528"/>
                <a:gd name="T119" fmla="*/ 0 h 34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28"/>
                <a:gd name="T181" fmla="*/ 0 h 3498"/>
                <a:gd name="T182" fmla="*/ 3528 w 3528"/>
                <a:gd name="T183" fmla="*/ 3498 h 34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28" h="3498">
                  <a:moveTo>
                    <a:pt x="1996" y="3498"/>
                  </a:moveTo>
                  <a:lnTo>
                    <a:pt x="1984" y="3498"/>
                  </a:lnTo>
                  <a:lnTo>
                    <a:pt x="1973" y="3498"/>
                  </a:lnTo>
                  <a:lnTo>
                    <a:pt x="1963" y="3497"/>
                  </a:lnTo>
                  <a:lnTo>
                    <a:pt x="1952" y="3497"/>
                  </a:lnTo>
                  <a:lnTo>
                    <a:pt x="1939" y="3496"/>
                  </a:lnTo>
                  <a:lnTo>
                    <a:pt x="1928" y="3494"/>
                  </a:lnTo>
                  <a:lnTo>
                    <a:pt x="1915" y="3492"/>
                  </a:lnTo>
                  <a:lnTo>
                    <a:pt x="1901" y="3489"/>
                  </a:lnTo>
                  <a:lnTo>
                    <a:pt x="1898" y="3425"/>
                  </a:lnTo>
                  <a:lnTo>
                    <a:pt x="1893" y="3361"/>
                  </a:lnTo>
                  <a:lnTo>
                    <a:pt x="1890" y="3297"/>
                  </a:lnTo>
                  <a:lnTo>
                    <a:pt x="1887" y="3233"/>
                  </a:lnTo>
                  <a:lnTo>
                    <a:pt x="1883" y="3168"/>
                  </a:lnTo>
                  <a:lnTo>
                    <a:pt x="1880" y="3102"/>
                  </a:lnTo>
                  <a:lnTo>
                    <a:pt x="1876" y="3036"/>
                  </a:lnTo>
                  <a:lnTo>
                    <a:pt x="1872" y="2968"/>
                  </a:lnTo>
                  <a:lnTo>
                    <a:pt x="1866" y="2937"/>
                  </a:lnTo>
                  <a:lnTo>
                    <a:pt x="1858" y="2904"/>
                  </a:lnTo>
                  <a:lnTo>
                    <a:pt x="1851" y="2872"/>
                  </a:lnTo>
                  <a:lnTo>
                    <a:pt x="1844" y="2840"/>
                  </a:lnTo>
                  <a:lnTo>
                    <a:pt x="1837" y="2807"/>
                  </a:lnTo>
                  <a:lnTo>
                    <a:pt x="1829" y="2773"/>
                  </a:lnTo>
                  <a:lnTo>
                    <a:pt x="1823" y="2739"/>
                  </a:lnTo>
                  <a:lnTo>
                    <a:pt x="1816" y="2704"/>
                  </a:lnTo>
                  <a:lnTo>
                    <a:pt x="1794" y="2633"/>
                  </a:lnTo>
                  <a:lnTo>
                    <a:pt x="1772" y="2562"/>
                  </a:lnTo>
                  <a:lnTo>
                    <a:pt x="1748" y="2492"/>
                  </a:lnTo>
                  <a:lnTo>
                    <a:pt x="1725" y="2420"/>
                  </a:lnTo>
                  <a:lnTo>
                    <a:pt x="1700" y="2350"/>
                  </a:lnTo>
                  <a:lnTo>
                    <a:pt x="1676" y="2278"/>
                  </a:lnTo>
                  <a:lnTo>
                    <a:pt x="1651" y="2208"/>
                  </a:lnTo>
                  <a:lnTo>
                    <a:pt x="1627" y="2136"/>
                  </a:lnTo>
                  <a:lnTo>
                    <a:pt x="1628" y="2135"/>
                  </a:lnTo>
                  <a:lnTo>
                    <a:pt x="1630" y="2133"/>
                  </a:lnTo>
                  <a:lnTo>
                    <a:pt x="1632" y="2131"/>
                  </a:lnTo>
                  <a:lnTo>
                    <a:pt x="1635" y="2128"/>
                  </a:lnTo>
                  <a:lnTo>
                    <a:pt x="1638" y="2125"/>
                  </a:lnTo>
                  <a:lnTo>
                    <a:pt x="1642" y="2121"/>
                  </a:lnTo>
                  <a:lnTo>
                    <a:pt x="1646" y="2118"/>
                  </a:lnTo>
                  <a:lnTo>
                    <a:pt x="1660" y="2135"/>
                  </a:lnTo>
                  <a:lnTo>
                    <a:pt x="1674" y="2153"/>
                  </a:lnTo>
                  <a:lnTo>
                    <a:pt x="1689" y="2172"/>
                  </a:lnTo>
                  <a:lnTo>
                    <a:pt x="1704" y="2189"/>
                  </a:lnTo>
                  <a:lnTo>
                    <a:pt x="1718" y="2207"/>
                  </a:lnTo>
                  <a:lnTo>
                    <a:pt x="1734" y="2224"/>
                  </a:lnTo>
                  <a:lnTo>
                    <a:pt x="1752" y="2242"/>
                  </a:lnTo>
                  <a:lnTo>
                    <a:pt x="1769" y="2260"/>
                  </a:lnTo>
                  <a:lnTo>
                    <a:pt x="1769" y="2263"/>
                  </a:lnTo>
                  <a:lnTo>
                    <a:pt x="1769" y="2266"/>
                  </a:lnTo>
                  <a:lnTo>
                    <a:pt x="1769" y="2271"/>
                  </a:lnTo>
                  <a:lnTo>
                    <a:pt x="1770" y="2275"/>
                  </a:lnTo>
                  <a:lnTo>
                    <a:pt x="1771" y="2279"/>
                  </a:lnTo>
                  <a:lnTo>
                    <a:pt x="1772" y="2285"/>
                  </a:lnTo>
                  <a:lnTo>
                    <a:pt x="1775" y="2291"/>
                  </a:lnTo>
                  <a:lnTo>
                    <a:pt x="1778" y="2297"/>
                  </a:lnTo>
                  <a:lnTo>
                    <a:pt x="1781" y="2301"/>
                  </a:lnTo>
                  <a:lnTo>
                    <a:pt x="1785" y="2305"/>
                  </a:lnTo>
                  <a:lnTo>
                    <a:pt x="1789" y="2308"/>
                  </a:lnTo>
                  <a:lnTo>
                    <a:pt x="1793" y="2311"/>
                  </a:lnTo>
                  <a:lnTo>
                    <a:pt x="1797" y="2316"/>
                  </a:lnTo>
                  <a:lnTo>
                    <a:pt x="1803" y="2319"/>
                  </a:lnTo>
                  <a:lnTo>
                    <a:pt x="1809" y="2322"/>
                  </a:lnTo>
                  <a:lnTo>
                    <a:pt x="1816" y="2326"/>
                  </a:lnTo>
                  <a:lnTo>
                    <a:pt x="1823" y="2337"/>
                  </a:lnTo>
                  <a:lnTo>
                    <a:pt x="1829" y="2348"/>
                  </a:lnTo>
                  <a:lnTo>
                    <a:pt x="1837" y="2358"/>
                  </a:lnTo>
                  <a:lnTo>
                    <a:pt x="1844" y="2370"/>
                  </a:lnTo>
                  <a:lnTo>
                    <a:pt x="1851" y="2382"/>
                  </a:lnTo>
                  <a:lnTo>
                    <a:pt x="1858" y="2393"/>
                  </a:lnTo>
                  <a:lnTo>
                    <a:pt x="1866" y="2406"/>
                  </a:lnTo>
                  <a:lnTo>
                    <a:pt x="1872" y="2420"/>
                  </a:lnTo>
                  <a:lnTo>
                    <a:pt x="1898" y="2442"/>
                  </a:lnTo>
                  <a:lnTo>
                    <a:pt x="1922" y="2465"/>
                  </a:lnTo>
                  <a:lnTo>
                    <a:pt x="1947" y="2487"/>
                  </a:lnTo>
                  <a:lnTo>
                    <a:pt x="1971" y="2512"/>
                  </a:lnTo>
                  <a:lnTo>
                    <a:pt x="1997" y="2535"/>
                  </a:lnTo>
                  <a:lnTo>
                    <a:pt x="2022" y="2560"/>
                  </a:lnTo>
                  <a:lnTo>
                    <a:pt x="2046" y="2584"/>
                  </a:lnTo>
                  <a:lnTo>
                    <a:pt x="2071" y="2610"/>
                  </a:lnTo>
                  <a:lnTo>
                    <a:pt x="2089" y="2617"/>
                  </a:lnTo>
                  <a:lnTo>
                    <a:pt x="2107" y="2625"/>
                  </a:lnTo>
                  <a:lnTo>
                    <a:pt x="2124" y="2634"/>
                  </a:lnTo>
                  <a:lnTo>
                    <a:pt x="2142" y="2644"/>
                  </a:lnTo>
                  <a:lnTo>
                    <a:pt x="2159" y="2654"/>
                  </a:lnTo>
                  <a:lnTo>
                    <a:pt x="2177" y="2664"/>
                  </a:lnTo>
                  <a:lnTo>
                    <a:pt x="2195" y="2675"/>
                  </a:lnTo>
                  <a:lnTo>
                    <a:pt x="2212" y="2685"/>
                  </a:lnTo>
                  <a:lnTo>
                    <a:pt x="2212" y="2681"/>
                  </a:lnTo>
                  <a:lnTo>
                    <a:pt x="2212" y="2676"/>
                  </a:lnTo>
                  <a:lnTo>
                    <a:pt x="2212" y="2671"/>
                  </a:lnTo>
                  <a:lnTo>
                    <a:pt x="2212" y="2665"/>
                  </a:lnTo>
                  <a:lnTo>
                    <a:pt x="2212" y="2659"/>
                  </a:lnTo>
                  <a:lnTo>
                    <a:pt x="2212" y="2652"/>
                  </a:lnTo>
                  <a:lnTo>
                    <a:pt x="2212" y="2645"/>
                  </a:lnTo>
                  <a:lnTo>
                    <a:pt x="2212" y="2638"/>
                  </a:lnTo>
                  <a:lnTo>
                    <a:pt x="2202" y="2631"/>
                  </a:lnTo>
                  <a:lnTo>
                    <a:pt x="2190" y="2624"/>
                  </a:lnTo>
                  <a:lnTo>
                    <a:pt x="2177" y="2616"/>
                  </a:lnTo>
                  <a:lnTo>
                    <a:pt x="2164" y="2610"/>
                  </a:lnTo>
                  <a:lnTo>
                    <a:pt x="2151" y="2602"/>
                  </a:lnTo>
                  <a:lnTo>
                    <a:pt x="2137" y="2595"/>
                  </a:lnTo>
                  <a:lnTo>
                    <a:pt x="2123" y="2589"/>
                  </a:lnTo>
                  <a:lnTo>
                    <a:pt x="2109" y="2581"/>
                  </a:lnTo>
                  <a:lnTo>
                    <a:pt x="2091" y="2566"/>
                  </a:lnTo>
                  <a:lnTo>
                    <a:pt x="2074" y="2551"/>
                  </a:lnTo>
                  <a:lnTo>
                    <a:pt x="2056" y="2535"/>
                  </a:lnTo>
                  <a:lnTo>
                    <a:pt x="2038" y="2518"/>
                  </a:lnTo>
                  <a:lnTo>
                    <a:pt x="2020" y="2501"/>
                  </a:lnTo>
                  <a:lnTo>
                    <a:pt x="2002" y="2484"/>
                  </a:lnTo>
                  <a:lnTo>
                    <a:pt x="1984" y="2466"/>
                  </a:lnTo>
                  <a:lnTo>
                    <a:pt x="1967" y="2449"/>
                  </a:lnTo>
                  <a:lnTo>
                    <a:pt x="1938" y="2406"/>
                  </a:lnTo>
                  <a:lnTo>
                    <a:pt x="1908" y="2364"/>
                  </a:lnTo>
                  <a:lnTo>
                    <a:pt x="1879" y="2321"/>
                  </a:lnTo>
                  <a:lnTo>
                    <a:pt x="1848" y="2278"/>
                  </a:lnTo>
                  <a:lnTo>
                    <a:pt x="1817" y="2236"/>
                  </a:lnTo>
                  <a:lnTo>
                    <a:pt x="1785" y="2193"/>
                  </a:lnTo>
                  <a:lnTo>
                    <a:pt x="1753" y="2151"/>
                  </a:lnTo>
                  <a:lnTo>
                    <a:pt x="1721" y="2109"/>
                  </a:lnTo>
                  <a:lnTo>
                    <a:pt x="1685" y="2069"/>
                  </a:lnTo>
                  <a:lnTo>
                    <a:pt x="1650" y="2030"/>
                  </a:lnTo>
                  <a:lnTo>
                    <a:pt x="1615" y="1991"/>
                  </a:lnTo>
                  <a:lnTo>
                    <a:pt x="1580" y="1951"/>
                  </a:lnTo>
                  <a:lnTo>
                    <a:pt x="1543" y="1911"/>
                  </a:lnTo>
                  <a:lnTo>
                    <a:pt x="1508" y="1871"/>
                  </a:lnTo>
                  <a:lnTo>
                    <a:pt x="1473" y="1829"/>
                  </a:lnTo>
                  <a:lnTo>
                    <a:pt x="1438" y="1786"/>
                  </a:lnTo>
                  <a:lnTo>
                    <a:pt x="1426" y="1780"/>
                  </a:lnTo>
                  <a:lnTo>
                    <a:pt x="1417" y="1773"/>
                  </a:lnTo>
                  <a:lnTo>
                    <a:pt x="1406" y="1765"/>
                  </a:lnTo>
                  <a:lnTo>
                    <a:pt x="1395" y="1759"/>
                  </a:lnTo>
                  <a:lnTo>
                    <a:pt x="1385" y="1751"/>
                  </a:lnTo>
                  <a:lnTo>
                    <a:pt x="1374" y="1744"/>
                  </a:lnTo>
                  <a:lnTo>
                    <a:pt x="1363" y="1737"/>
                  </a:lnTo>
                  <a:lnTo>
                    <a:pt x="1352" y="1730"/>
                  </a:lnTo>
                  <a:lnTo>
                    <a:pt x="1352" y="1727"/>
                  </a:lnTo>
                  <a:lnTo>
                    <a:pt x="1352" y="1722"/>
                  </a:lnTo>
                  <a:lnTo>
                    <a:pt x="1351" y="1719"/>
                  </a:lnTo>
                  <a:lnTo>
                    <a:pt x="1351" y="1715"/>
                  </a:lnTo>
                  <a:lnTo>
                    <a:pt x="1350" y="1710"/>
                  </a:lnTo>
                  <a:lnTo>
                    <a:pt x="1348" y="1704"/>
                  </a:lnTo>
                  <a:lnTo>
                    <a:pt x="1346" y="1699"/>
                  </a:lnTo>
                  <a:lnTo>
                    <a:pt x="1343" y="1693"/>
                  </a:lnTo>
                  <a:lnTo>
                    <a:pt x="1332" y="1685"/>
                  </a:lnTo>
                  <a:lnTo>
                    <a:pt x="1322" y="1678"/>
                  </a:lnTo>
                  <a:lnTo>
                    <a:pt x="1311" y="1671"/>
                  </a:lnTo>
                  <a:lnTo>
                    <a:pt x="1300" y="1664"/>
                  </a:lnTo>
                  <a:lnTo>
                    <a:pt x="1290" y="1656"/>
                  </a:lnTo>
                  <a:lnTo>
                    <a:pt x="1279" y="1650"/>
                  </a:lnTo>
                  <a:lnTo>
                    <a:pt x="1268" y="1642"/>
                  </a:lnTo>
                  <a:lnTo>
                    <a:pt x="1258" y="1635"/>
                  </a:lnTo>
                  <a:lnTo>
                    <a:pt x="1254" y="1625"/>
                  </a:lnTo>
                  <a:lnTo>
                    <a:pt x="1250" y="1614"/>
                  </a:lnTo>
                  <a:lnTo>
                    <a:pt x="1247" y="1603"/>
                  </a:lnTo>
                  <a:lnTo>
                    <a:pt x="1243" y="1591"/>
                  </a:lnTo>
                  <a:lnTo>
                    <a:pt x="1237" y="1581"/>
                  </a:lnTo>
                  <a:lnTo>
                    <a:pt x="1232" y="1568"/>
                  </a:lnTo>
                  <a:lnTo>
                    <a:pt x="1227" y="1555"/>
                  </a:lnTo>
                  <a:lnTo>
                    <a:pt x="1220" y="1541"/>
                  </a:lnTo>
                  <a:lnTo>
                    <a:pt x="1234" y="1541"/>
                  </a:lnTo>
                  <a:lnTo>
                    <a:pt x="1248" y="1541"/>
                  </a:lnTo>
                  <a:lnTo>
                    <a:pt x="1263" y="1540"/>
                  </a:lnTo>
                  <a:lnTo>
                    <a:pt x="1277" y="1540"/>
                  </a:lnTo>
                  <a:lnTo>
                    <a:pt x="1291" y="1539"/>
                  </a:lnTo>
                  <a:lnTo>
                    <a:pt x="1304" y="1537"/>
                  </a:lnTo>
                  <a:lnTo>
                    <a:pt x="1319" y="1535"/>
                  </a:lnTo>
                  <a:lnTo>
                    <a:pt x="1333" y="1532"/>
                  </a:lnTo>
                  <a:lnTo>
                    <a:pt x="1365" y="1539"/>
                  </a:lnTo>
                  <a:lnTo>
                    <a:pt x="1397" y="1545"/>
                  </a:lnTo>
                  <a:lnTo>
                    <a:pt x="1429" y="1553"/>
                  </a:lnTo>
                  <a:lnTo>
                    <a:pt x="1462" y="1560"/>
                  </a:lnTo>
                  <a:lnTo>
                    <a:pt x="1495" y="1567"/>
                  </a:lnTo>
                  <a:lnTo>
                    <a:pt x="1529" y="1574"/>
                  </a:lnTo>
                  <a:lnTo>
                    <a:pt x="1563" y="1582"/>
                  </a:lnTo>
                  <a:lnTo>
                    <a:pt x="1598" y="1588"/>
                  </a:lnTo>
                  <a:lnTo>
                    <a:pt x="1644" y="1610"/>
                  </a:lnTo>
                  <a:lnTo>
                    <a:pt x="1691" y="1633"/>
                  </a:lnTo>
                  <a:lnTo>
                    <a:pt x="1737" y="1655"/>
                  </a:lnTo>
                  <a:lnTo>
                    <a:pt x="1782" y="1679"/>
                  </a:lnTo>
                  <a:lnTo>
                    <a:pt x="1828" y="1703"/>
                  </a:lnTo>
                  <a:lnTo>
                    <a:pt x="1874" y="1728"/>
                  </a:lnTo>
                  <a:lnTo>
                    <a:pt x="1921" y="1752"/>
                  </a:lnTo>
                  <a:lnTo>
                    <a:pt x="1967" y="1777"/>
                  </a:lnTo>
                  <a:lnTo>
                    <a:pt x="1970" y="1777"/>
                  </a:lnTo>
                  <a:lnTo>
                    <a:pt x="1975" y="1776"/>
                  </a:lnTo>
                  <a:lnTo>
                    <a:pt x="1978" y="1774"/>
                  </a:lnTo>
                  <a:lnTo>
                    <a:pt x="1981" y="1772"/>
                  </a:lnTo>
                  <a:lnTo>
                    <a:pt x="1984" y="1768"/>
                  </a:lnTo>
                  <a:lnTo>
                    <a:pt x="1988" y="1765"/>
                  </a:lnTo>
                  <a:lnTo>
                    <a:pt x="1992" y="1762"/>
                  </a:lnTo>
                  <a:lnTo>
                    <a:pt x="1996" y="1759"/>
                  </a:lnTo>
                  <a:lnTo>
                    <a:pt x="1967" y="1741"/>
                  </a:lnTo>
                  <a:lnTo>
                    <a:pt x="1938" y="1722"/>
                  </a:lnTo>
                  <a:lnTo>
                    <a:pt x="1909" y="1704"/>
                  </a:lnTo>
                  <a:lnTo>
                    <a:pt x="1881" y="1686"/>
                  </a:lnTo>
                  <a:lnTo>
                    <a:pt x="1851" y="1668"/>
                  </a:lnTo>
                  <a:lnTo>
                    <a:pt x="1821" y="1648"/>
                  </a:lnTo>
                  <a:lnTo>
                    <a:pt x="1790" y="1628"/>
                  </a:lnTo>
                  <a:lnTo>
                    <a:pt x="1759" y="1607"/>
                  </a:lnTo>
                  <a:lnTo>
                    <a:pt x="1716" y="1589"/>
                  </a:lnTo>
                  <a:lnTo>
                    <a:pt x="1673" y="1570"/>
                  </a:lnTo>
                  <a:lnTo>
                    <a:pt x="1628" y="1551"/>
                  </a:lnTo>
                  <a:lnTo>
                    <a:pt x="1583" y="1530"/>
                  </a:lnTo>
                  <a:lnTo>
                    <a:pt x="1537" y="1510"/>
                  </a:lnTo>
                  <a:lnTo>
                    <a:pt x="1491" y="1489"/>
                  </a:lnTo>
                  <a:lnTo>
                    <a:pt x="1445" y="1468"/>
                  </a:lnTo>
                  <a:lnTo>
                    <a:pt x="1399" y="1446"/>
                  </a:lnTo>
                  <a:lnTo>
                    <a:pt x="1378" y="1443"/>
                  </a:lnTo>
                  <a:lnTo>
                    <a:pt x="1356" y="1440"/>
                  </a:lnTo>
                  <a:lnTo>
                    <a:pt x="1332" y="1436"/>
                  </a:lnTo>
                  <a:lnTo>
                    <a:pt x="1309" y="1432"/>
                  </a:lnTo>
                  <a:lnTo>
                    <a:pt x="1284" y="1429"/>
                  </a:lnTo>
                  <a:lnTo>
                    <a:pt x="1260" y="1425"/>
                  </a:lnTo>
                  <a:lnTo>
                    <a:pt x="1235" y="1422"/>
                  </a:lnTo>
                  <a:lnTo>
                    <a:pt x="1211" y="1418"/>
                  </a:lnTo>
                  <a:lnTo>
                    <a:pt x="1175" y="1426"/>
                  </a:lnTo>
                  <a:lnTo>
                    <a:pt x="1139" y="1433"/>
                  </a:lnTo>
                  <a:lnTo>
                    <a:pt x="1104" y="1443"/>
                  </a:lnTo>
                  <a:lnTo>
                    <a:pt x="1069" y="1453"/>
                  </a:lnTo>
                  <a:lnTo>
                    <a:pt x="1033" y="1462"/>
                  </a:lnTo>
                  <a:lnTo>
                    <a:pt x="997" y="1473"/>
                  </a:lnTo>
                  <a:lnTo>
                    <a:pt x="962" y="1484"/>
                  </a:lnTo>
                  <a:lnTo>
                    <a:pt x="927" y="1494"/>
                  </a:lnTo>
                  <a:lnTo>
                    <a:pt x="898" y="1508"/>
                  </a:lnTo>
                  <a:lnTo>
                    <a:pt x="870" y="1524"/>
                  </a:lnTo>
                  <a:lnTo>
                    <a:pt x="841" y="1540"/>
                  </a:lnTo>
                  <a:lnTo>
                    <a:pt x="812" y="1556"/>
                  </a:lnTo>
                  <a:lnTo>
                    <a:pt x="783" y="1573"/>
                  </a:lnTo>
                  <a:lnTo>
                    <a:pt x="753" y="1591"/>
                  </a:lnTo>
                  <a:lnTo>
                    <a:pt x="722" y="1608"/>
                  </a:lnTo>
                  <a:lnTo>
                    <a:pt x="690" y="1626"/>
                  </a:lnTo>
                  <a:lnTo>
                    <a:pt x="686" y="1626"/>
                  </a:lnTo>
                  <a:lnTo>
                    <a:pt x="681" y="1626"/>
                  </a:lnTo>
                  <a:lnTo>
                    <a:pt x="676" y="1626"/>
                  </a:lnTo>
                  <a:lnTo>
                    <a:pt x="670" y="1628"/>
                  </a:lnTo>
                  <a:lnTo>
                    <a:pt x="663" y="1629"/>
                  </a:lnTo>
                  <a:lnTo>
                    <a:pt x="657" y="1630"/>
                  </a:lnTo>
                  <a:lnTo>
                    <a:pt x="650" y="1633"/>
                  </a:lnTo>
                  <a:lnTo>
                    <a:pt x="643" y="1635"/>
                  </a:lnTo>
                  <a:lnTo>
                    <a:pt x="614" y="1656"/>
                  </a:lnTo>
                  <a:lnTo>
                    <a:pt x="586" y="1679"/>
                  </a:lnTo>
                  <a:lnTo>
                    <a:pt x="558" y="1700"/>
                  </a:lnTo>
                  <a:lnTo>
                    <a:pt x="528" y="1721"/>
                  </a:lnTo>
                  <a:lnTo>
                    <a:pt x="499" y="1744"/>
                  </a:lnTo>
                  <a:lnTo>
                    <a:pt x="469" y="1767"/>
                  </a:lnTo>
                  <a:lnTo>
                    <a:pt x="438" y="1791"/>
                  </a:lnTo>
                  <a:lnTo>
                    <a:pt x="406" y="1815"/>
                  </a:lnTo>
                  <a:lnTo>
                    <a:pt x="385" y="1826"/>
                  </a:lnTo>
                  <a:lnTo>
                    <a:pt x="362" y="1837"/>
                  </a:lnTo>
                  <a:lnTo>
                    <a:pt x="339" y="1847"/>
                  </a:lnTo>
                  <a:lnTo>
                    <a:pt x="315" y="1859"/>
                  </a:lnTo>
                  <a:lnTo>
                    <a:pt x="291" y="1871"/>
                  </a:lnTo>
                  <a:lnTo>
                    <a:pt x="266" y="1882"/>
                  </a:lnTo>
                  <a:lnTo>
                    <a:pt x="242" y="1896"/>
                  </a:lnTo>
                  <a:lnTo>
                    <a:pt x="217" y="1910"/>
                  </a:lnTo>
                  <a:lnTo>
                    <a:pt x="207" y="1910"/>
                  </a:lnTo>
                  <a:lnTo>
                    <a:pt x="196" y="1910"/>
                  </a:lnTo>
                  <a:lnTo>
                    <a:pt x="185" y="1910"/>
                  </a:lnTo>
                  <a:lnTo>
                    <a:pt x="175" y="1911"/>
                  </a:lnTo>
                  <a:lnTo>
                    <a:pt x="164" y="1912"/>
                  </a:lnTo>
                  <a:lnTo>
                    <a:pt x="153" y="1913"/>
                  </a:lnTo>
                  <a:lnTo>
                    <a:pt x="143" y="1917"/>
                  </a:lnTo>
                  <a:lnTo>
                    <a:pt x="132" y="1919"/>
                  </a:lnTo>
                  <a:lnTo>
                    <a:pt x="131" y="1918"/>
                  </a:lnTo>
                  <a:lnTo>
                    <a:pt x="129" y="1916"/>
                  </a:lnTo>
                  <a:lnTo>
                    <a:pt x="127" y="1913"/>
                  </a:lnTo>
                  <a:lnTo>
                    <a:pt x="123" y="1910"/>
                  </a:lnTo>
                  <a:lnTo>
                    <a:pt x="120" y="1907"/>
                  </a:lnTo>
                  <a:lnTo>
                    <a:pt x="117" y="1904"/>
                  </a:lnTo>
                  <a:lnTo>
                    <a:pt x="114" y="1901"/>
                  </a:lnTo>
                  <a:lnTo>
                    <a:pt x="114" y="1855"/>
                  </a:lnTo>
                  <a:lnTo>
                    <a:pt x="114" y="1808"/>
                  </a:lnTo>
                  <a:lnTo>
                    <a:pt x="114" y="1762"/>
                  </a:lnTo>
                  <a:lnTo>
                    <a:pt x="114" y="1715"/>
                  </a:lnTo>
                  <a:lnTo>
                    <a:pt x="114" y="1668"/>
                  </a:lnTo>
                  <a:lnTo>
                    <a:pt x="114" y="1620"/>
                  </a:lnTo>
                  <a:lnTo>
                    <a:pt x="114" y="1571"/>
                  </a:lnTo>
                  <a:lnTo>
                    <a:pt x="114" y="1522"/>
                  </a:lnTo>
                  <a:lnTo>
                    <a:pt x="109" y="1496"/>
                  </a:lnTo>
                  <a:lnTo>
                    <a:pt x="104" y="1471"/>
                  </a:lnTo>
                  <a:lnTo>
                    <a:pt x="99" y="1444"/>
                  </a:lnTo>
                  <a:lnTo>
                    <a:pt x="93" y="1417"/>
                  </a:lnTo>
                  <a:lnTo>
                    <a:pt x="87" y="1390"/>
                  </a:lnTo>
                  <a:lnTo>
                    <a:pt x="80" y="1361"/>
                  </a:lnTo>
                  <a:lnTo>
                    <a:pt x="73" y="1333"/>
                  </a:lnTo>
                  <a:lnTo>
                    <a:pt x="66" y="1304"/>
                  </a:lnTo>
                  <a:lnTo>
                    <a:pt x="59" y="1290"/>
                  </a:lnTo>
                  <a:lnTo>
                    <a:pt x="52" y="1274"/>
                  </a:lnTo>
                  <a:lnTo>
                    <a:pt x="44" y="1258"/>
                  </a:lnTo>
                  <a:lnTo>
                    <a:pt x="37" y="1242"/>
                  </a:lnTo>
                  <a:lnTo>
                    <a:pt x="28" y="1225"/>
                  </a:lnTo>
                  <a:lnTo>
                    <a:pt x="20" y="1207"/>
                  </a:lnTo>
                  <a:lnTo>
                    <a:pt x="10" y="1190"/>
                  </a:lnTo>
                  <a:lnTo>
                    <a:pt x="0" y="1172"/>
                  </a:lnTo>
                  <a:lnTo>
                    <a:pt x="0" y="1168"/>
                  </a:lnTo>
                  <a:lnTo>
                    <a:pt x="0" y="1164"/>
                  </a:lnTo>
                  <a:lnTo>
                    <a:pt x="1" y="1158"/>
                  </a:lnTo>
                  <a:lnTo>
                    <a:pt x="1" y="1152"/>
                  </a:lnTo>
                  <a:lnTo>
                    <a:pt x="2" y="1145"/>
                  </a:lnTo>
                  <a:lnTo>
                    <a:pt x="4" y="1139"/>
                  </a:lnTo>
                  <a:lnTo>
                    <a:pt x="6" y="1132"/>
                  </a:lnTo>
                  <a:lnTo>
                    <a:pt x="9" y="1125"/>
                  </a:lnTo>
                  <a:lnTo>
                    <a:pt x="23" y="1124"/>
                  </a:lnTo>
                  <a:lnTo>
                    <a:pt x="38" y="1123"/>
                  </a:lnTo>
                  <a:lnTo>
                    <a:pt x="52" y="1122"/>
                  </a:lnTo>
                  <a:lnTo>
                    <a:pt x="66" y="1119"/>
                  </a:lnTo>
                  <a:lnTo>
                    <a:pt x="81" y="1117"/>
                  </a:lnTo>
                  <a:lnTo>
                    <a:pt x="95" y="1113"/>
                  </a:lnTo>
                  <a:lnTo>
                    <a:pt x="108" y="1109"/>
                  </a:lnTo>
                  <a:lnTo>
                    <a:pt x="122" y="1106"/>
                  </a:lnTo>
                  <a:lnTo>
                    <a:pt x="162" y="1095"/>
                  </a:lnTo>
                  <a:lnTo>
                    <a:pt x="200" y="1085"/>
                  </a:lnTo>
                  <a:lnTo>
                    <a:pt x="240" y="1074"/>
                  </a:lnTo>
                  <a:lnTo>
                    <a:pt x="279" y="1062"/>
                  </a:lnTo>
                  <a:lnTo>
                    <a:pt x="318" y="1050"/>
                  </a:lnTo>
                  <a:lnTo>
                    <a:pt x="357" y="1039"/>
                  </a:lnTo>
                  <a:lnTo>
                    <a:pt x="395" y="1025"/>
                  </a:lnTo>
                  <a:lnTo>
                    <a:pt x="435" y="1011"/>
                  </a:lnTo>
                  <a:lnTo>
                    <a:pt x="499" y="980"/>
                  </a:lnTo>
                  <a:lnTo>
                    <a:pt x="563" y="948"/>
                  </a:lnTo>
                  <a:lnTo>
                    <a:pt x="627" y="916"/>
                  </a:lnTo>
                  <a:lnTo>
                    <a:pt x="691" y="884"/>
                  </a:lnTo>
                  <a:lnTo>
                    <a:pt x="756" y="852"/>
                  </a:lnTo>
                  <a:lnTo>
                    <a:pt x="822" y="820"/>
                  </a:lnTo>
                  <a:lnTo>
                    <a:pt x="888" y="788"/>
                  </a:lnTo>
                  <a:lnTo>
                    <a:pt x="955" y="756"/>
                  </a:lnTo>
                  <a:lnTo>
                    <a:pt x="969" y="749"/>
                  </a:lnTo>
                  <a:lnTo>
                    <a:pt x="983" y="740"/>
                  </a:lnTo>
                  <a:lnTo>
                    <a:pt x="998" y="732"/>
                  </a:lnTo>
                  <a:lnTo>
                    <a:pt x="1013" y="722"/>
                  </a:lnTo>
                  <a:lnTo>
                    <a:pt x="1028" y="712"/>
                  </a:lnTo>
                  <a:lnTo>
                    <a:pt x="1044" y="702"/>
                  </a:lnTo>
                  <a:lnTo>
                    <a:pt x="1060" y="691"/>
                  </a:lnTo>
                  <a:lnTo>
                    <a:pt x="1078" y="680"/>
                  </a:lnTo>
                  <a:lnTo>
                    <a:pt x="1071" y="680"/>
                  </a:lnTo>
                  <a:lnTo>
                    <a:pt x="1062" y="680"/>
                  </a:lnTo>
                  <a:lnTo>
                    <a:pt x="1053" y="681"/>
                  </a:lnTo>
                  <a:lnTo>
                    <a:pt x="1044" y="681"/>
                  </a:lnTo>
                  <a:lnTo>
                    <a:pt x="1033" y="682"/>
                  </a:lnTo>
                  <a:lnTo>
                    <a:pt x="1024" y="685"/>
                  </a:lnTo>
                  <a:lnTo>
                    <a:pt x="1013" y="687"/>
                  </a:lnTo>
                  <a:lnTo>
                    <a:pt x="1003" y="690"/>
                  </a:lnTo>
                  <a:lnTo>
                    <a:pt x="952" y="711"/>
                  </a:lnTo>
                  <a:lnTo>
                    <a:pt x="903" y="734"/>
                  </a:lnTo>
                  <a:lnTo>
                    <a:pt x="853" y="757"/>
                  </a:lnTo>
                  <a:lnTo>
                    <a:pt x="803" y="781"/>
                  </a:lnTo>
                  <a:lnTo>
                    <a:pt x="752" y="805"/>
                  </a:lnTo>
                  <a:lnTo>
                    <a:pt x="701" y="830"/>
                  </a:lnTo>
                  <a:lnTo>
                    <a:pt x="648" y="854"/>
                  </a:lnTo>
                  <a:lnTo>
                    <a:pt x="596" y="879"/>
                  </a:lnTo>
                  <a:lnTo>
                    <a:pt x="592" y="883"/>
                  </a:lnTo>
                  <a:lnTo>
                    <a:pt x="586" y="886"/>
                  </a:lnTo>
                  <a:lnTo>
                    <a:pt x="581" y="890"/>
                  </a:lnTo>
                  <a:lnTo>
                    <a:pt x="576" y="895"/>
                  </a:lnTo>
                  <a:lnTo>
                    <a:pt x="569" y="899"/>
                  </a:lnTo>
                  <a:lnTo>
                    <a:pt x="562" y="904"/>
                  </a:lnTo>
                  <a:lnTo>
                    <a:pt x="555" y="911"/>
                  </a:lnTo>
                  <a:lnTo>
                    <a:pt x="548" y="917"/>
                  </a:lnTo>
                  <a:lnTo>
                    <a:pt x="527" y="921"/>
                  </a:lnTo>
                  <a:lnTo>
                    <a:pt x="504" y="926"/>
                  </a:lnTo>
                  <a:lnTo>
                    <a:pt x="481" y="931"/>
                  </a:lnTo>
                  <a:lnTo>
                    <a:pt x="457" y="937"/>
                  </a:lnTo>
                  <a:lnTo>
                    <a:pt x="433" y="944"/>
                  </a:lnTo>
                  <a:lnTo>
                    <a:pt x="408" y="950"/>
                  </a:lnTo>
                  <a:lnTo>
                    <a:pt x="384" y="957"/>
                  </a:lnTo>
                  <a:lnTo>
                    <a:pt x="359" y="964"/>
                  </a:lnTo>
                  <a:lnTo>
                    <a:pt x="359" y="961"/>
                  </a:lnTo>
                  <a:lnTo>
                    <a:pt x="357" y="957"/>
                  </a:lnTo>
                  <a:lnTo>
                    <a:pt x="356" y="953"/>
                  </a:lnTo>
                  <a:lnTo>
                    <a:pt x="353" y="950"/>
                  </a:lnTo>
                  <a:lnTo>
                    <a:pt x="351" y="947"/>
                  </a:lnTo>
                  <a:lnTo>
                    <a:pt x="347" y="943"/>
                  </a:lnTo>
                  <a:lnTo>
                    <a:pt x="344" y="940"/>
                  </a:lnTo>
                  <a:lnTo>
                    <a:pt x="340" y="935"/>
                  </a:lnTo>
                  <a:lnTo>
                    <a:pt x="390" y="908"/>
                  </a:lnTo>
                  <a:lnTo>
                    <a:pt x="439" y="878"/>
                  </a:lnTo>
                  <a:lnTo>
                    <a:pt x="489" y="848"/>
                  </a:lnTo>
                  <a:lnTo>
                    <a:pt x="541" y="817"/>
                  </a:lnTo>
                  <a:lnTo>
                    <a:pt x="591" y="785"/>
                  </a:lnTo>
                  <a:lnTo>
                    <a:pt x="642" y="754"/>
                  </a:lnTo>
                  <a:lnTo>
                    <a:pt x="694" y="722"/>
                  </a:lnTo>
                  <a:lnTo>
                    <a:pt x="746" y="690"/>
                  </a:lnTo>
                  <a:lnTo>
                    <a:pt x="754" y="690"/>
                  </a:lnTo>
                  <a:lnTo>
                    <a:pt x="761" y="690"/>
                  </a:lnTo>
                  <a:lnTo>
                    <a:pt x="769" y="690"/>
                  </a:lnTo>
                  <a:lnTo>
                    <a:pt x="776" y="689"/>
                  </a:lnTo>
                  <a:lnTo>
                    <a:pt x="785" y="688"/>
                  </a:lnTo>
                  <a:lnTo>
                    <a:pt x="793" y="686"/>
                  </a:lnTo>
                  <a:lnTo>
                    <a:pt x="803" y="684"/>
                  </a:lnTo>
                  <a:lnTo>
                    <a:pt x="814" y="680"/>
                  </a:lnTo>
                  <a:lnTo>
                    <a:pt x="817" y="677"/>
                  </a:lnTo>
                  <a:lnTo>
                    <a:pt x="820" y="673"/>
                  </a:lnTo>
                  <a:lnTo>
                    <a:pt x="823" y="670"/>
                  </a:lnTo>
                  <a:lnTo>
                    <a:pt x="828" y="665"/>
                  </a:lnTo>
                  <a:lnTo>
                    <a:pt x="831" y="660"/>
                  </a:lnTo>
                  <a:lnTo>
                    <a:pt x="834" y="656"/>
                  </a:lnTo>
                  <a:lnTo>
                    <a:pt x="838" y="649"/>
                  </a:lnTo>
                  <a:lnTo>
                    <a:pt x="841" y="643"/>
                  </a:lnTo>
                  <a:lnTo>
                    <a:pt x="852" y="636"/>
                  </a:lnTo>
                  <a:lnTo>
                    <a:pt x="863" y="628"/>
                  </a:lnTo>
                  <a:lnTo>
                    <a:pt x="873" y="622"/>
                  </a:lnTo>
                  <a:lnTo>
                    <a:pt x="884" y="614"/>
                  </a:lnTo>
                  <a:lnTo>
                    <a:pt x="895" y="608"/>
                  </a:lnTo>
                  <a:lnTo>
                    <a:pt x="905" y="600"/>
                  </a:lnTo>
                  <a:lnTo>
                    <a:pt x="916" y="593"/>
                  </a:lnTo>
                  <a:lnTo>
                    <a:pt x="927" y="586"/>
                  </a:lnTo>
                  <a:lnTo>
                    <a:pt x="948" y="579"/>
                  </a:lnTo>
                  <a:lnTo>
                    <a:pt x="971" y="572"/>
                  </a:lnTo>
                  <a:lnTo>
                    <a:pt x="994" y="564"/>
                  </a:lnTo>
                  <a:lnTo>
                    <a:pt x="1017" y="557"/>
                  </a:lnTo>
                  <a:lnTo>
                    <a:pt x="1042" y="548"/>
                  </a:lnTo>
                  <a:lnTo>
                    <a:pt x="1067" y="540"/>
                  </a:lnTo>
                  <a:lnTo>
                    <a:pt x="1091" y="530"/>
                  </a:lnTo>
                  <a:lnTo>
                    <a:pt x="1116" y="519"/>
                  </a:lnTo>
                  <a:lnTo>
                    <a:pt x="1126" y="513"/>
                  </a:lnTo>
                  <a:lnTo>
                    <a:pt x="1139" y="505"/>
                  </a:lnTo>
                  <a:lnTo>
                    <a:pt x="1151" y="498"/>
                  </a:lnTo>
                  <a:lnTo>
                    <a:pt x="1165" y="490"/>
                  </a:lnTo>
                  <a:lnTo>
                    <a:pt x="1178" y="482"/>
                  </a:lnTo>
                  <a:lnTo>
                    <a:pt x="1191" y="473"/>
                  </a:lnTo>
                  <a:lnTo>
                    <a:pt x="1205" y="464"/>
                  </a:lnTo>
                  <a:lnTo>
                    <a:pt x="1220" y="453"/>
                  </a:lnTo>
                  <a:lnTo>
                    <a:pt x="1255" y="439"/>
                  </a:lnTo>
                  <a:lnTo>
                    <a:pt x="1291" y="425"/>
                  </a:lnTo>
                  <a:lnTo>
                    <a:pt x="1326" y="410"/>
                  </a:lnTo>
                  <a:lnTo>
                    <a:pt x="1362" y="396"/>
                  </a:lnTo>
                  <a:lnTo>
                    <a:pt x="1397" y="381"/>
                  </a:lnTo>
                  <a:lnTo>
                    <a:pt x="1433" y="365"/>
                  </a:lnTo>
                  <a:lnTo>
                    <a:pt x="1468" y="348"/>
                  </a:lnTo>
                  <a:lnTo>
                    <a:pt x="1504" y="330"/>
                  </a:lnTo>
                  <a:lnTo>
                    <a:pt x="1518" y="330"/>
                  </a:lnTo>
                  <a:lnTo>
                    <a:pt x="1534" y="330"/>
                  </a:lnTo>
                  <a:lnTo>
                    <a:pt x="1550" y="330"/>
                  </a:lnTo>
                  <a:lnTo>
                    <a:pt x="1566" y="330"/>
                  </a:lnTo>
                  <a:lnTo>
                    <a:pt x="1583" y="330"/>
                  </a:lnTo>
                  <a:lnTo>
                    <a:pt x="1601" y="330"/>
                  </a:lnTo>
                  <a:lnTo>
                    <a:pt x="1618" y="330"/>
                  </a:lnTo>
                  <a:lnTo>
                    <a:pt x="1636" y="330"/>
                  </a:lnTo>
                  <a:lnTo>
                    <a:pt x="1650" y="338"/>
                  </a:lnTo>
                  <a:lnTo>
                    <a:pt x="1664" y="345"/>
                  </a:lnTo>
                  <a:lnTo>
                    <a:pt x="1679" y="353"/>
                  </a:lnTo>
                  <a:lnTo>
                    <a:pt x="1694" y="360"/>
                  </a:lnTo>
                  <a:lnTo>
                    <a:pt x="1709" y="369"/>
                  </a:lnTo>
                  <a:lnTo>
                    <a:pt x="1725" y="377"/>
                  </a:lnTo>
                  <a:lnTo>
                    <a:pt x="1742" y="387"/>
                  </a:lnTo>
                  <a:lnTo>
                    <a:pt x="1759" y="397"/>
                  </a:lnTo>
                  <a:lnTo>
                    <a:pt x="1763" y="397"/>
                  </a:lnTo>
                  <a:lnTo>
                    <a:pt x="1768" y="396"/>
                  </a:lnTo>
                  <a:lnTo>
                    <a:pt x="1773" y="393"/>
                  </a:lnTo>
                  <a:lnTo>
                    <a:pt x="1779" y="391"/>
                  </a:lnTo>
                  <a:lnTo>
                    <a:pt x="1786" y="388"/>
                  </a:lnTo>
                  <a:lnTo>
                    <a:pt x="1792" y="385"/>
                  </a:lnTo>
                  <a:lnTo>
                    <a:pt x="1800" y="382"/>
                  </a:lnTo>
                  <a:lnTo>
                    <a:pt x="1806" y="377"/>
                  </a:lnTo>
                  <a:lnTo>
                    <a:pt x="1799" y="370"/>
                  </a:lnTo>
                  <a:lnTo>
                    <a:pt x="1790" y="362"/>
                  </a:lnTo>
                  <a:lnTo>
                    <a:pt x="1781" y="353"/>
                  </a:lnTo>
                  <a:lnTo>
                    <a:pt x="1772" y="343"/>
                  </a:lnTo>
                  <a:lnTo>
                    <a:pt x="1762" y="334"/>
                  </a:lnTo>
                  <a:lnTo>
                    <a:pt x="1752" y="323"/>
                  </a:lnTo>
                  <a:lnTo>
                    <a:pt x="1741" y="313"/>
                  </a:lnTo>
                  <a:lnTo>
                    <a:pt x="1730" y="303"/>
                  </a:lnTo>
                  <a:lnTo>
                    <a:pt x="1724" y="298"/>
                  </a:lnTo>
                  <a:lnTo>
                    <a:pt x="1716" y="295"/>
                  </a:lnTo>
                  <a:lnTo>
                    <a:pt x="1709" y="291"/>
                  </a:lnTo>
                  <a:lnTo>
                    <a:pt x="1701" y="287"/>
                  </a:lnTo>
                  <a:lnTo>
                    <a:pt x="1693" y="282"/>
                  </a:lnTo>
                  <a:lnTo>
                    <a:pt x="1684" y="277"/>
                  </a:lnTo>
                  <a:lnTo>
                    <a:pt x="1675" y="271"/>
                  </a:lnTo>
                  <a:lnTo>
                    <a:pt x="1664" y="264"/>
                  </a:lnTo>
                  <a:lnTo>
                    <a:pt x="1647" y="264"/>
                  </a:lnTo>
                  <a:lnTo>
                    <a:pt x="1629" y="264"/>
                  </a:lnTo>
                  <a:lnTo>
                    <a:pt x="1611" y="264"/>
                  </a:lnTo>
                  <a:lnTo>
                    <a:pt x="1594" y="264"/>
                  </a:lnTo>
                  <a:lnTo>
                    <a:pt x="1575" y="264"/>
                  </a:lnTo>
                  <a:lnTo>
                    <a:pt x="1558" y="264"/>
                  </a:lnTo>
                  <a:lnTo>
                    <a:pt x="1540" y="264"/>
                  </a:lnTo>
                  <a:lnTo>
                    <a:pt x="1522" y="264"/>
                  </a:lnTo>
                  <a:lnTo>
                    <a:pt x="1511" y="268"/>
                  </a:lnTo>
                  <a:lnTo>
                    <a:pt x="1501" y="272"/>
                  </a:lnTo>
                  <a:lnTo>
                    <a:pt x="1490" y="275"/>
                  </a:lnTo>
                  <a:lnTo>
                    <a:pt x="1479" y="278"/>
                  </a:lnTo>
                  <a:lnTo>
                    <a:pt x="1469" y="282"/>
                  </a:lnTo>
                  <a:lnTo>
                    <a:pt x="1458" y="286"/>
                  </a:lnTo>
                  <a:lnTo>
                    <a:pt x="1447" y="289"/>
                  </a:lnTo>
                  <a:lnTo>
                    <a:pt x="1438" y="293"/>
                  </a:lnTo>
                  <a:lnTo>
                    <a:pt x="1438" y="258"/>
                  </a:lnTo>
                  <a:lnTo>
                    <a:pt x="1438" y="222"/>
                  </a:lnTo>
                  <a:lnTo>
                    <a:pt x="1438" y="186"/>
                  </a:lnTo>
                  <a:lnTo>
                    <a:pt x="1439" y="151"/>
                  </a:lnTo>
                  <a:lnTo>
                    <a:pt x="1440" y="116"/>
                  </a:lnTo>
                  <a:lnTo>
                    <a:pt x="1441" y="80"/>
                  </a:lnTo>
                  <a:lnTo>
                    <a:pt x="1443" y="45"/>
                  </a:lnTo>
                  <a:lnTo>
                    <a:pt x="1446" y="9"/>
                  </a:lnTo>
                  <a:lnTo>
                    <a:pt x="1454" y="9"/>
                  </a:lnTo>
                  <a:lnTo>
                    <a:pt x="1462" y="9"/>
                  </a:lnTo>
                  <a:lnTo>
                    <a:pt x="1472" y="8"/>
                  </a:lnTo>
                  <a:lnTo>
                    <a:pt x="1482" y="8"/>
                  </a:lnTo>
                  <a:lnTo>
                    <a:pt x="1491" y="7"/>
                  </a:lnTo>
                  <a:lnTo>
                    <a:pt x="1501" y="5"/>
                  </a:lnTo>
                  <a:lnTo>
                    <a:pt x="1511" y="3"/>
                  </a:lnTo>
                  <a:lnTo>
                    <a:pt x="1522" y="0"/>
                  </a:lnTo>
                  <a:lnTo>
                    <a:pt x="1548" y="14"/>
                  </a:lnTo>
                  <a:lnTo>
                    <a:pt x="1573" y="29"/>
                  </a:lnTo>
                  <a:lnTo>
                    <a:pt x="1600" y="42"/>
                  </a:lnTo>
                  <a:lnTo>
                    <a:pt x="1628" y="57"/>
                  </a:lnTo>
                  <a:lnTo>
                    <a:pt x="1656" y="73"/>
                  </a:lnTo>
                  <a:lnTo>
                    <a:pt x="1683" y="88"/>
                  </a:lnTo>
                  <a:lnTo>
                    <a:pt x="1712" y="105"/>
                  </a:lnTo>
                  <a:lnTo>
                    <a:pt x="1740" y="122"/>
                  </a:lnTo>
                  <a:lnTo>
                    <a:pt x="1758" y="137"/>
                  </a:lnTo>
                  <a:lnTo>
                    <a:pt x="1775" y="152"/>
                  </a:lnTo>
                  <a:lnTo>
                    <a:pt x="1793" y="168"/>
                  </a:lnTo>
                  <a:lnTo>
                    <a:pt x="1811" y="185"/>
                  </a:lnTo>
                  <a:lnTo>
                    <a:pt x="1828" y="202"/>
                  </a:lnTo>
                  <a:lnTo>
                    <a:pt x="1847" y="220"/>
                  </a:lnTo>
                  <a:lnTo>
                    <a:pt x="1865" y="238"/>
                  </a:lnTo>
                  <a:lnTo>
                    <a:pt x="1882" y="255"/>
                  </a:lnTo>
                  <a:lnTo>
                    <a:pt x="1885" y="255"/>
                  </a:lnTo>
                  <a:lnTo>
                    <a:pt x="1889" y="255"/>
                  </a:lnTo>
                  <a:lnTo>
                    <a:pt x="1893" y="256"/>
                  </a:lnTo>
                  <a:lnTo>
                    <a:pt x="1898" y="256"/>
                  </a:lnTo>
                  <a:lnTo>
                    <a:pt x="1902" y="257"/>
                  </a:lnTo>
                  <a:lnTo>
                    <a:pt x="1907" y="259"/>
                  </a:lnTo>
                  <a:lnTo>
                    <a:pt x="1913" y="261"/>
                  </a:lnTo>
                  <a:lnTo>
                    <a:pt x="1920" y="264"/>
                  </a:lnTo>
                  <a:lnTo>
                    <a:pt x="1934" y="279"/>
                  </a:lnTo>
                  <a:lnTo>
                    <a:pt x="1948" y="294"/>
                  </a:lnTo>
                  <a:lnTo>
                    <a:pt x="1963" y="310"/>
                  </a:lnTo>
                  <a:lnTo>
                    <a:pt x="1978" y="327"/>
                  </a:lnTo>
                  <a:lnTo>
                    <a:pt x="1993" y="344"/>
                  </a:lnTo>
                  <a:lnTo>
                    <a:pt x="2009" y="361"/>
                  </a:lnTo>
                  <a:lnTo>
                    <a:pt x="2026" y="380"/>
                  </a:lnTo>
                  <a:lnTo>
                    <a:pt x="2043" y="397"/>
                  </a:lnTo>
                  <a:lnTo>
                    <a:pt x="2071" y="436"/>
                  </a:lnTo>
                  <a:lnTo>
                    <a:pt x="2099" y="476"/>
                  </a:lnTo>
                  <a:lnTo>
                    <a:pt x="2128" y="514"/>
                  </a:lnTo>
                  <a:lnTo>
                    <a:pt x="2157" y="554"/>
                  </a:lnTo>
                  <a:lnTo>
                    <a:pt x="2187" y="594"/>
                  </a:lnTo>
                  <a:lnTo>
                    <a:pt x="2217" y="634"/>
                  </a:lnTo>
                  <a:lnTo>
                    <a:pt x="2248" y="676"/>
                  </a:lnTo>
                  <a:lnTo>
                    <a:pt x="2279" y="719"/>
                  </a:lnTo>
                  <a:lnTo>
                    <a:pt x="2289" y="743"/>
                  </a:lnTo>
                  <a:lnTo>
                    <a:pt x="2300" y="768"/>
                  </a:lnTo>
                  <a:lnTo>
                    <a:pt x="2312" y="792"/>
                  </a:lnTo>
                  <a:lnTo>
                    <a:pt x="2322" y="818"/>
                  </a:lnTo>
                  <a:lnTo>
                    <a:pt x="2334" y="842"/>
                  </a:lnTo>
                  <a:lnTo>
                    <a:pt x="2347" y="867"/>
                  </a:lnTo>
                  <a:lnTo>
                    <a:pt x="2360" y="893"/>
                  </a:lnTo>
                  <a:lnTo>
                    <a:pt x="2374" y="917"/>
                  </a:lnTo>
                  <a:lnTo>
                    <a:pt x="2374" y="928"/>
                  </a:lnTo>
                  <a:lnTo>
                    <a:pt x="2376" y="940"/>
                  </a:lnTo>
                  <a:lnTo>
                    <a:pt x="2377" y="952"/>
                  </a:lnTo>
                  <a:lnTo>
                    <a:pt x="2380" y="965"/>
                  </a:lnTo>
                  <a:lnTo>
                    <a:pt x="2382" y="979"/>
                  </a:lnTo>
                  <a:lnTo>
                    <a:pt x="2385" y="993"/>
                  </a:lnTo>
                  <a:lnTo>
                    <a:pt x="2389" y="1007"/>
                  </a:lnTo>
                  <a:lnTo>
                    <a:pt x="2393" y="1021"/>
                  </a:lnTo>
                  <a:lnTo>
                    <a:pt x="2396" y="1021"/>
                  </a:lnTo>
                  <a:lnTo>
                    <a:pt x="2399" y="1021"/>
                  </a:lnTo>
                  <a:lnTo>
                    <a:pt x="2403" y="1022"/>
                  </a:lnTo>
                  <a:lnTo>
                    <a:pt x="2407" y="1022"/>
                  </a:lnTo>
                  <a:lnTo>
                    <a:pt x="2410" y="1023"/>
                  </a:lnTo>
                  <a:lnTo>
                    <a:pt x="2414" y="1025"/>
                  </a:lnTo>
                  <a:lnTo>
                    <a:pt x="2417" y="1027"/>
                  </a:lnTo>
                  <a:lnTo>
                    <a:pt x="2421" y="1030"/>
                  </a:lnTo>
                  <a:lnTo>
                    <a:pt x="2449" y="1080"/>
                  </a:lnTo>
                  <a:lnTo>
                    <a:pt x="2478" y="1132"/>
                  </a:lnTo>
                  <a:lnTo>
                    <a:pt x="2506" y="1183"/>
                  </a:lnTo>
                  <a:lnTo>
                    <a:pt x="2535" y="1235"/>
                  </a:lnTo>
                  <a:lnTo>
                    <a:pt x="2562" y="1287"/>
                  </a:lnTo>
                  <a:lnTo>
                    <a:pt x="2591" y="1341"/>
                  </a:lnTo>
                  <a:lnTo>
                    <a:pt x="2620" y="1393"/>
                  </a:lnTo>
                  <a:lnTo>
                    <a:pt x="2648" y="1446"/>
                  </a:lnTo>
                  <a:lnTo>
                    <a:pt x="2659" y="1461"/>
                  </a:lnTo>
                  <a:lnTo>
                    <a:pt x="2669" y="1475"/>
                  </a:lnTo>
                  <a:lnTo>
                    <a:pt x="2680" y="1490"/>
                  </a:lnTo>
                  <a:lnTo>
                    <a:pt x="2692" y="1504"/>
                  </a:lnTo>
                  <a:lnTo>
                    <a:pt x="2703" y="1520"/>
                  </a:lnTo>
                  <a:lnTo>
                    <a:pt x="2716" y="1536"/>
                  </a:lnTo>
                  <a:lnTo>
                    <a:pt x="2729" y="1552"/>
                  </a:lnTo>
                  <a:lnTo>
                    <a:pt x="2743" y="1569"/>
                  </a:lnTo>
                  <a:lnTo>
                    <a:pt x="2764" y="1580"/>
                  </a:lnTo>
                  <a:lnTo>
                    <a:pt x="2785" y="1591"/>
                  </a:lnTo>
                  <a:lnTo>
                    <a:pt x="2807" y="1602"/>
                  </a:lnTo>
                  <a:lnTo>
                    <a:pt x="2828" y="1613"/>
                  </a:lnTo>
                  <a:lnTo>
                    <a:pt x="2848" y="1624"/>
                  </a:lnTo>
                  <a:lnTo>
                    <a:pt x="2870" y="1637"/>
                  </a:lnTo>
                  <a:lnTo>
                    <a:pt x="2891" y="1650"/>
                  </a:lnTo>
                  <a:lnTo>
                    <a:pt x="2912" y="1664"/>
                  </a:lnTo>
                  <a:lnTo>
                    <a:pt x="2914" y="1671"/>
                  </a:lnTo>
                  <a:lnTo>
                    <a:pt x="2915" y="1679"/>
                  </a:lnTo>
                  <a:lnTo>
                    <a:pt x="2917" y="1686"/>
                  </a:lnTo>
                  <a:lnTo>
                    <a:pt x="2919" y="1694"/>
                  </a:lnTo>
                  <a:lnTo>
                    <a:pt x="2922" y="1702"/>
                  </a:lnTo>
                  <a:lnTo>
                    <a:pt x="2925" y="1711"/>
                  </a:lnTo>
                  <a:lnTo>
                    <a:pt x="2928" y="1720"/>
                  </a:lnTo>
                  <a:lnTo>
                    <a:pt x="2932" y="1730"/>
                  </a:lnTo>
                  <a:lnTo>
                    <a:pt x="2931" y="1730"/>
                  </a:lnTo>
                  <a:lnTo>
                    <a:pt x="2928" y="1731"/>
                  </a:lnTo>
                  <a:lnTo>
                    <a:pt x="2926" y="1731"/>
                  </a:lnTo>
                  <a:lnTo>
                    <a:pt x="2923" y="1732"/>
                  </a:lnTo>
                  <a:lnTo>
                    <a:pt x="2920" y="1734"/>
                  </a:lnTo>
                  <a:lnTo>
                    <a:pt x="2917" y="1736"/>
                  </a:lnTo>
                  <a:lnTo>
                    <a:pt x="2912" y="1740"/>
                  </a:lnTo>
                  <a:lnTo>
                    <a:pt x="2912" y="1743"/>
                  </a:lnTo>
                  <a:lnTo>
                    <a:pt x="2912" y="1747"/>
                  </a:lnTo>
                  <a:lnTo>
                    <a:pt x="2912" y="1750"/>
                  </a:lnTo>
                  <a:lnTo>
                    <a:pt x="2911" y="1754"/>
                  </a:lnTo>
                  <a:lnTo>
                    <a:pt x="2910" y="1760"/>
                  </a:lnTo>
                  <a:lnTo>
                    <a:pt x="2909" y="1765"/>
                  </a:lnTo>
                  <a:lnTo>
                    <a:pt x="2906" y="1770"/>
                  </a:lnTo>
                  <a:lnTo>
                    <a:pt x="2904" y="1777"/>
                  </a:lnTo>
                  <a:lnTo>
                    <a:pt x="2903" y="1777"/>
                  </a:lnTo>
                  <a:lnTo>
                    <a:pt x="2902" y="1778"/>
                  </a:lnTo>
                  <a:lnTo>
                    <a:pt x="2900" y="1778"/>
                  </a:lnTo>
                  <a:lnTo>
                    <a:pt x="2898" y="1779"/>
                  </a:lnTo>
                  <a:lnTo>
                    <a:pt x="2894" y="1780"/>
                  </a:lnTo>
                  <a:lnTo>
                    <a:pt x="2891" y="1781"/>
                  </a:lnTo>
                  <a:lnTo>
                    <a:pt x="2888" y="1783"/>
                  </a:lnTo>
                  <a:lnTo>
                    <a:pt x="2885" y="1786"/>
                  </a:lnTo>
                  <a:lnTo>
                    <a:pt x="2880" y="1801"/>
                  </a:lnTo>
                  <a:lnTo>
                    <a:pt x="2877" y="1815"/>
                  </a:lnTo>
                  <a:lnTo>
                    <a:pt x="2874" y="1829"/>
                  </a:lnTo>
                  <a:lnTo>
                    <a:pt x="2870" y="1843"/>
                  </a:lnTo>
                  <a:lnTo>
                    <a:pt x="2867" y="1858"/>
                  </a:lnTo>
                  <a:lnTo>
                    <a:pt x="2863" y="1872"/>
                  </a:lnTo>
                  <a:lnTo>
                    <a:pt x="2859" y="1886"/>
                  </a:lnTo>
                  <a:lnTo>
                    <a:pt x="2856" y="1901"/>
                  </a:lnTo>
                  <a:lnTo>
                    <a:pt x="2856" y="1908"/>
                  </a:lnTo>
                  <a:lnTo>
                    <a:pt x="2856" y="1917"/>
                  </a:lnTo>
                  <a:lnTo>
                    <a:pt x="2857" y="1925"/>
                  </a:lnTo>
                  <a:lnTo>
                    <a:pt x="2857" y="1935"/>
                  </a:lnTo>
                  <a:lnTo>
                    <a:pt x="2858" y="1944"/>
                  </a:lnTo>
                  <a:lnTo>
                    <a:pt x="2860" y="1955"/>
                  </a:lnTo>
                  <a:lnTo>
                    <a:pt x="2862" y="1966"/>
                  </a:lnTo>
                  <a:lnTo>
                    <a:pt x="2866" y="1976"/>
                  </a:lnTo>
                  <a:lnTo>
                    <a:pt x="2873" y="1983"/>
                  </a:lnTo>
                  <a:lnTo>
                    <a:pt x="2879" y="1990"/>
                  </a:lnTo>
                  <a:lnTo>
                    <a:pt x="2887" y="1998"/>
                  </a:lnTo>
                  <a:lnTo>
                    <a:pt x="2894" y="2005"/>
                  </a:lnTo>
                  <a:lnTo>
                    <a:pt x="2901" y="2014"/>
                  </a:lnTo>
                  <a:lnTo>
                    <a:pt x="2908" y="2022"/>
                  </a:lnTo>
                  <a:lnTo>
                    <a:pt x="2916" y="2032"/>
                  </a:lnTo>
                  <a:lnTo>
                    <a:pt x="2922" y="2042"/>
                  </a:lnTo>
                  <a:lnTo>
                    <a:pt x="2937" y="2046"/>
                  </a:lnTo>
                  <a:lnTo>
                    <a:pt x="2951" y="2049"/>
                  </a:lnTo>
                  <a:lnTo>
                    <a:pt x="2965" y="2053"/>
                  </a:lnTo>
                  <a:lnTo>
                    <a:pt x="2979" y="2056"/>
                  </a:lnTo>
                  <a:lnTo>
                    <a:pt x="2994" y="2060"/>
                  </a:lnTo>
                  <a:lnTo>
                    <a:pt x="3007" y="2064"/>
                  </a:lnTo>
                  <a:lnTo>
                    <a:pt x="3021" y="2067"/>
                  </a:lnTo>
                  <a:lnTo>
                    <a:pt x="3036" y="2070"/>
                  </a:lnTo>
                  <a:lnTo>
                    <a:pt x="3039" y="2074"/>
                  </a:lnTo>
                  <a:lnTo>
                    <a:pt x="3043" y="2078"/>
                  </a:lnTo>
                  <a:lnTo>
                    <a:pt x="3047" y="2082"/>
                  </a:lnTo>
                  <a:lnTo>
                    <a:pt x="3050" y="2086"/>
                  </a:lnTo>
                  <a:lnTo>
                    <a:pt x="3053" y="2090"/>
                  </a:lnTo>
                  <a:lnTo>
                    <a:pt x="3056" y="2096"/>
                  </a:lnTo>
                  <a:lnTo>
                    <a:pt x="3061" y="2101"/>
                  </a:lnTo>
                  <a:lnTo>
                    <a:pt x="3064" y="2109"/>
                  </a:lnTo>
                  <a:lnTo>
                    <a:pt x="3086" y="2109"/>
                  </a:lnTo>
                  <a:lnTo>
                    <a:pt x="3109" y="2109"/>
                  </a:lnTo>
                  <a:lnTo>
                    <a:pt x="3131" y="2108"/>
                  </a:lnTo>
                  <a:lnTo>
                    <a:pt x="3155" y="2108"/>
                  </a:lnTo>
                  <a:lnTo>
                    <a:pt x="3179" y="2106"/>
                  </a:lnTo>
                  <a:lnTo>
                    <a:pt x="3204" y="2104"/>
                  </a:lnTo>
                  <a:lnTo>
                    <a:pt x="3228" y="2102"/>
                  </a:lnTo>
                  <a:lnTo>
                    <a:pt x="3253" y="2099"/>
                  </a:lnTo>
                  <a:lnTo>
                    <a:pt x="3260" y="2106"/>
                  </a:lnTo>
                  <a:lnTo>
                    <a:pt x="3268" y="2115"/>
                  </a:lnTo>
                  <a:lnTo>
                    <a:pt x="3275" y="2124"/>
                  </a:lnTo>
                  <a:lnTo>
                    <a:pt x="3283" y="2133"/>
                  </a:lnTo>
                  <a:lnTo>
                    <a:pt x="3291" y="2143"/>
                  </a:lnTo>
                  <a:lnTo>
                    <a:pt x="3300" y="2153"/>
                  </a:lnTo>
                  <a:lnTo>
                    <a:pt x="3309" y="2164"/>
                  </a:lnTo>
                  <a:lnTo>
                    <a:pt x="3320" y="2175"/>
                  </a:lnTo>
                  <a:lnTo>
                    <a:pt x="3326" y="2175"/>
                  </a:lnTo>
                  <a:lnTo>
                    <a:pt x="3334" y="2175"/>
                  </a:lnTo>
                  <a:lnTo>
                    <a:pt x="3341" y="2175"/>
                  </a:lnTo>
                  <a:lnTo>
                    <a:pt x="3349" y="2175"/>
                  </a:lnTo>
                  <a:lnTo>
                    <a:pt x="3357" y="2175"/>
                  </a:lnTo>
                  <a:lnTo>
                    <a:pt x="3366" y="2175"/>
                  </a:lnTo>
                  <a:lnTo>
                    <a:pt x="3376" y="2175"/>
                  </a:lnTo>
                  <a:lnTo>
                    <a:pt x="3386" y="2175"/>
                  </a:lnTo>
                  <a:lnTo>
                    <a:pt x="3389" y="2174"/>
                  </a:lnTo>
                  <a:lnTo>
                    <a:pt x="3393" y="2173"/>
                  </a:lnTo>
                  <a:lnTo>
                    <a:pt x="3397" y="2172"/>
                  </a:lnTo>
                  <a:lnTo>
                    <a:pt x="3400" y="2168"/>
                  </a:lnTo>
                  <a:lnTo>
                    <a:pt x="3403" y="2166"/>
                  </a:lnTo>
                  <a:lnTo>
                    <a:pt x="3406" y="2163"/>
                  </a:lnTo>
                  <a:lnTo>
                    <a:pt x="3411" y="2159"/>
                  </a:lnTo>
                  <a:lnTo>
                    <a:pt x="3414" y="2156"/>
                  </a:lnTo>
                  <a:lnTo>
                    <a:pt x="3418" y="2156"/>
                  </a:lnTo>
                  <a:lnTo>
                    <a:pt x="3422" y="2156"/>
                  </a:lnTo>
                  <a:lnTo>
                    <a:pt x="3428" y="2156"/>
                  </a:lnTo>
                  <a:lnTo>
                    <a:pt x="3434" y="2156"/>
                  </a:lnTo>
                  <a:lnTo>
                    <a:pt x="3441" y="2156"/>
                  </a:lnTo>
                  <a:lnTo>
                    <a:pt x="3447" y="2156"/>
                  </a:lnTo>
                  <a:lnTo>
                    <a:pt x="3454" y="2156"/>
                  </a:lnTo>
                  <a:lnTo>
                    <a:pt x="3461" y="2156"/>
                  </a:lnTo>
                  <a:lnTo>
                    <a:pt x="3468" y="2177"/>
                  </a:lnTo>
                  <a:lnTo>
                    <a:pt x="3476" y="2198"/>
                  </a:lnTo>
                  <a:lnTo>
                    <a:pt x="3482" y="2220"/>
                  </a:lnTo>
                  <a:lnTo>
                    <a:pt x="3490" y="2241"/>
                  </a:lnTo>
                  <a:lnTo>
                    <a:pt x="3497" y="2262"/>
                  </a:lnTo>
                  <a:lnTo>
                    <a:pt x="3504" y="2284"/>
                  </a:lnTo>
                  <a:lnTo>
                    <a:pt x="3511" y="2305"/>
                  </a:lnTo>
                  <a:lnTo>
                    <a:pt x="3519" y="2326"/>
                  </a:lnTo>
                  <a:lnTo>
                    <a:pt x="3519" y="2361"/>
                  </a:lnTo>
                  <a:lnTo>
                    <a:pt x="3519" y="2397"/>
                  </a:lnTo>
                  <a:lnTo>
                    <a:pt x="3519" y="2432"/>
                  </a:lnTo>
                  <a:lnTo>
                    <a:pt x="3520" y="2468"/>
                  </a:lnTo>
                  <a:lnTo>
                    <a:pt x="3521" y="2503"/>
                  </a:lnTo>
                  <a:lnTo>
                    <a:pt x="3522" y="2538"/>
                  </a:lnTo>
                  <a:lnTo>
                    <a:pt x="3525" y="2574"/>
                  </a:lnTo>
                  <a:lnTo>
                    <a:pt x="3528" y="2610"/>
                  </a:lnTo>
                  <a:lnTo>
                    <a:pt x="3524" y="2610"/>
                  </a:lnTo>
                  <a:lnTo>
                    <a:pt x="3521" y="2611"/>
                  </a:lnTo>
                  <a:lnTo>
                    <a:pt x="3516" y="2613"/>
                  </a:lnTo>
                  <a:lnTo>
                    <a:pt x="3513" y="2615"/>
                  </a:lnTo>
                  <a:lnTo>
                    <a:pt x="3510" y="2618"/>
                  </a:lnTo>
                  <a:lnTo>
                    <a:pt x="3507" y="2622"/>
                  </a:lnTo>
                  <a:lnTo>
                    <a:pt x="3503" y="2625"/>
                  </a:lnTo>
                  <a:lnTo>
                    <a:pt x="3499" y="2628"/>
                  </a:lnTo>
                  <a:lnTo>
                    <a:pt x="3489" y="2585"/>
                  </a:lnTo>
                  <a:lnTo>
                    <a:pt x="3478" y="2543"/>
                  </a:lnTo>
                  <a:lnTo>
                    <a:pt x="3467" y="2500"/>
                  </a:lnTo>
                  <a:lnTo>
                    <a:pt x="3456" y="2457"/>
                  </a:lnTo>
                  <a:lnTo>
                    <a:pt x="3444" y="2414"/>
                  </a:lnTo>
                  <a:lnTo>
                    <a:pt x="3431" y="2369"/>
                  </a:lnTo>
                  <a:lnTo>
                    <a:pt x="3418" y="2324"/>
                  </a:lnTo>
                  <a:lnTo>
                    <a:pt x="3404" y="2278"/>
                  </a:lnTo>
                  <a:lnTo>
                    <a:pt x="3401" y="2278"/>
                  </a:lnTo>
                  <a:lnTo>
                    <a:pt x="3397" y="2277"/>
                  </a:lnTo>
                  <a:lnTo>
                    <a:pt x="3394" y="2275"/>
                  </a:lnTo>
                  <a:lnTo>
                    <a:pt x="3389" y="2273"/>
                  </a:lnTo>
                  <a:lnTo>
                    <a:pt x="3384" y="2270"/>
                  </a:lnTo>
                  <a:lnTo>
                    <a:pt x="3380" y="2266"/>
                  </a:lnTo>
                  <a:lnTo>
                    <a:pt x="3373" y="2263"/>
                  </a:lnTo>
                  <a:lnTo>
                    <a:pt x="3367" y="2260"/>
                  </a:lnTo>
                  <a:lnTo>
                    <a:pt x="3367" y="2263"/>
                  </a:lnTo>
                  <a:lnTo>
                    <a:pt x="3367" y="2266"/>
                  </a:lnTo>
                  <a:lnTo>
                    <a:pt x="3366" y="2271"/>
                  </a:lnTo>
                  <a:lnTo>
                    <a:pt x="3366" y="2275"/>
                  </a:lnTo>
                  <a:lnTo>
                    <a:pt x="3365" y="2279"/>
                  </a:lnTo>
                  <a:lnTo>
                    <a:pt x="3363" y="2285"/>
                  </a:lnTo>
                  <a:lnTo>
                    <a:pt x="3361" y="2291"/>
                  </a:lnTo>
                  <a:lnTo>
                    <a:pt x="3357" y="2297"/>
                  </a:lnTo>
                  <a:lnTo>
                    <a:pt x="3365" y="2323"/>
                  </a:lnTo>
                  <a:lnTo>
                    <a:pt x="3371" y="2349"/>
                  </a:lnTo>
                  <a:lnTo>
                    <a:pt x="3379" y="2375"/>
                  </a:lnTo>
                  <a:lnTo>
                    <a:pt x="3387" y="2403"/>
                  </a:lnTo>
                  <a:lnTo>
                    <a:pt x="3395" y="2431"/>
                  </a:lnTo>
                  <a:lnTo>
                    <a:pt x="3404" y="2458"/>
                  </a:lnTo>
                  <a:lnTo>
                    <a:pt x="3413" y="2486"/>
                  </a:lnTo>
                  <a:lnTo>
                    <a:pt x="3424" y="2515"/>
                  </a:lnTo>
                  <a:lnTo>
                    <a:pt x="3424" y="2533"/>
                  </a:lnTo>
                  <a:lnTo>
                    <a:pt x="3424" y="2552"/>
                  </a:lnTo>
                  <a:lnTo>
                    <a:pt x="3424" y="2572"/>
                  </a:lnTo>
                  <a:lnTo>
                    <a:pt x="3425" y="2592"/>
                  </a:lnTo>
                  <a:lnTo>
                    <a:pt x="3426" y="2612"/>
                  </a:lnTo>
                  <a:lnTo>
                    <a:pt x="3428" y="2633"/>
                  </a:lnTo>
                  <a:lnTo>
                    <a:pt x="3430" y="2655"/>
                  </a:lnTo>
                  <a:lnTo>
                    <a:pt x="3433" y="2676"/>
                  </a:lnTo>
                  <a:lnTo>
                    <a:pt x="3432" y="2676"/>
                  </a:lnTo>
                  <a:lnTo>
                    <a:pt x="3431" y="2677"/>
                  </a:lnTo>
                  <a:lnTo>
                    <a:pt x="3430" y="2679"/>
                  </a:lnTo>
                  <a:lnTo>
                    <a:pt x="3427" y="2681"/>
                  </a:lnTo>
                  <a:lnTo>
                    <a:pt x="3425" y="2685"/>
                  </a:lnTo>
                  <a:lnTo>
                    <a:pt x="3421" y="2688"/>
                  </a:lnTo>
                  <a:lnTo>
                    <a:pt x="3417" y="2691"/>
                  </a:lnTo>
                  <a:lnTo>
                    <a:pt x="3414" y="2694"/>
                  </a:lnTo>
                  <a:lnTo>
                    <a:pt x="3403" y="2698"/>
                  </a:lnTo>
                  <a:lnTo>
                    <a:pt x="3393" y="2702"/>
                  </a:lnTo>
                  <a:lnTo>
                    <a:pt x="3382" y="2705"/>
                  </a:lnTo>
                  <a:lnTo>
                    <a:pt x="3370" y="2709"/>
                  </a:lnTo>
                  <a:lnTo>
                    <a:pt x="3358" y="2712"/>
                  </a:lnTo>
                  <a:lnTo>
                    <a:pt x="3347" y="2716"/>
                  </a:lnTo>
                  <a:lnTo>
                    <a:pt x="3333" y="2720"/>
                  </a:lnTo>
                  <a:lnTo>
                    <a:pt x="3320" y="2723"/>
                  </a:lnTo>
                  <a:lnTo>
                    <a:pt x="3308" y="2723"/>
                  </a:lnTo>
                  <a:lnTo>
                    <a:pt x="3298" y="2723"/>
                  </a:lnTo>
                  <a:lnTo>
                    <a:pt x="3287" y="2723"/>
                  </a:lnTo>
                  <a:lnTo>
                    <a:pt x="3276" y="2723"/>
                  </a:lnTo>
                  <a:lnTo>
                    <a:pt x="3263" y="2723"/>
                  </a:lnTo>
                  <a:lnTo>
                    <a:pt x="3252" y="2723"/>
                  </a:lnTo>
                  <a:lnTo>
                    <a:pt x="3239" y="2723"/>
                  </a:lnTo>
                  <a:lnTo>
                    <a:pt x="3225" y="2723"/>
                  </a:lnTo>
                  <a:lnTo>
                    <a:pt x="3189" y="2738"/>
                  </a:lnTo>
                  <a:lnTo>
                    <a:pt x="3153" y="2753"/>
                  </a:lnTo>
                  <a:lnTo>
                    <a:pt x="3115" y="2769"/>
                  </a:lnTo>
                  <a:lnTo>
                    <a:pt x="3077" y="2786"/>
                  </a:lnTo>
                  <a:lnTo>
                    <a:pt x="3038" y="2803"/>
                  </a:lnTo>
                  <a:lnTo>
                    <a:pt x="3000" y="2820"/>
                  </a:lnTo>
                  <a:lnTo>
                    <a:pt x="2962" y="2837"/>
                  </a:lnTo>
                  <a:lnTo>
                    <a:pt x="2922" y="2855"/>
                  </a:lnTo>
                  <a:lnTo>
                    <a:pt x="2898" y="2869"/>
                  </a:lnTo>
                  <a:lnTo>
                    <a:pt x="2871" y="2884"/>
                  </a:lnTo>
                  <a:lnTo>
                    <a:pt x="2844" y="2898"/>
                  </a:lnTo>
                  <a:lnTo>
                    <a:pt x="2817" y="2913"/>
                  </a:lnTo>
                  <a:lnTo>
                    <a:pt x="2790" y="2929"/>
                  </a:lnTo>
                  <a:lnTo>
                    <a:pt x="2761" y="2945"/>
                  </a:lnTo>
                  <a:lnTo>
                    <a:pt x="2733" y="2961"/>
                  </a:lnTo>
                  <a:lnTo>
                    <a:pt x="2704" y="2978"/>
                  </a:lnTo>
                  <a:lnTo>
                    <a:pt x="2687" y="2993"/>
                  </a:lnTo>
                  <a:lnTo>
                    <a:pt x="2669" y="3007"/>
                  </a:lnTo>
                  <a:lnTo>
                    <a:pt x="2651" y="3022"/>
                  </a:lnTo>
                  <a:lnTo>
                    <a:pt x="2634" y="3037"/>
                  </a:lnTo>
                  <a:lnTo>
                    <a:pt x="2616" y="3052"/>
                  </a:lnTo>
                  <a:lnTo>
                    <a:pt x="2599" y="3068"/>
                  </a:lnTo>
                  <a:lnTo>
                    <a:pt x="2581" y="3084"/>
                  </a:lnTo>
                  <a:lnTo>
                    <a:pt x="2562" y="3101"/>
                  </a:lnTo>
                  <a:lnTo>
                    <a:pt x="2541" y="3133"/>
                  </a:lnTo>
                  <a:lnTo>
                    <a:pt x="2519" y="3165"/>
                  </a:lnTo>
                  <a:lnTo>
                    <a:pt x="2495" y="3197"/>
                  </a:lnTo>
                  <a:lnTo>
                    <a:pt x="2472" y="3229"/>
                  </a:lnTo>
                  <a:lnTo>
                    <a:pt x="2447" y="3261"/>
                  </a:lnTo>
                  <a:lnTo>
                    <a:pt x="2423" y="3293"/>
                  </a:lnTo>
                  <a:lnTo>
                    <a:pt x="2398" y="3325"/>
                  </a:lnTo>
                  <a:lnTo>
                    <a:pt x="2374" y="3357"/>
                  </a:lnTo>
                  <a:lnTo>
                    <a:pt x="2360" y="3364"/>
                  </a:lnTo>
                  <a:lnTo>
                    <a:pt x="2346" y="3370"/>
                  </a:lnTo>
                  <a:lnTo>
                    <a:pt x="2331" y="3378"/>
                  </a:lnTo>
                  <a:lnTo>
                    <a:pt x="2317" y="3386"/>
                  </a:lnTo>
                  <a:lnTo>
                    <a:pt x="2303" y="3394"/>
                  </a:lnTo>
                  <a:lnTo>
                    <a:pt x="2288" y="3402"/>
                  </a:lnTo>
                  <a:lnTo>
                    <a:pt x="2274" y="3412"/>
                  </a:lnTo>
                  <a:lnTo>
                    <a:pt x="2261" y="3423"/>
                  </a:lnTo>
                  <a:lnTo>
                    <a:pt x="2242" y="3430"/>
                  </a:lnTo>
                  <a:lnTo>
                    <a:pt x="2224" y="3437"/>
                  </a:lnTo>
                  <a:lnTo>
                    <a:pt x="2207" y="3444"/>
                  </a:lnTo>
                  <a:lnTo>
                    <a:pt x="2189" y="3450"/>
                  </a:lnTo>
                  <a:lnTo>
                    <a:pt x="2172" y="3458"/>
                  </a:lnTo>
                  <a:lnTo>
                    <a:pt x="2154" y="3465"/>
                  </a:lnTo>
                  <a:lnTo>
                    <a:pt x="2136" y="3472"/>
                  </a:lnTo>
                  <a:lnTo>
                    <a:pt x="2119" y="3479"/>
                  </a:lnTo>
                  <a:lnTo>
                    <a:pt x="2104" y="3479"/>
                  </a:lnTo>
                  <a:lnTo>
                    <a:pt x="2090" y="3481"/>
                  </a:lnTo>
                  <a:lnTo>
                    <a:pt x="2075" y="3482"/>
                  </a:lnTo>
                  <a:lnTo>
                    <a:pt x="2060" y="3486"/>
                  </a:lnTo>
                  <a:lnTo>
                    <a:pt x="2045" y="3488"/>
                  </a:lnTo>
                  <a:lnTo>
                    <a:pt x="2029" y="3491"/>
                  </a:lnTo>
                  <a:lnTo>
                    <a:pt x="2013" y="3495"/>
                  </a:lnTo>
                  <a:lnTo>
                    <a:pt x="1996" y="3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4" name="Freeform 37">
              <a:extLst>
                <a:ext uri="{FF2B5EF4-FFF2-40B4-BE49-F238E27FC236}">
                  <a16:creationId xmlns:a16="http://schemas.microsoft.com/office/drawing/2014/main" id="{47739B01-3A7F-9844-19FF-67017AECEDB9}"/>
                </a:ext>
              </a:extLst>
            </p:cNvPr>
            <p:cNvSpPr>
              <a:spLocks/>
            </p:cNvSpPr>
            <p:nvPr/>
          </p:nvSpPr>
          <p:spPr bwMode="auto">
            <a:xfrm>
              <a:off x="933" y="1301"/>
              <a:ext cx="684" cy="906"/>
            </a:xfrm>
            <a:custGeom>
              <a:avLst/>
              <a:gdLst>
                <a:gd name="T0" fmla="*/ 0 w 3718"/>
                <a:gd name="T1" fmla="*/ 0 h 4530"/>
                <a:gd name="T2" fmla="*/ 0 w 3718"/>
                <a:gd name="T3" fmla="*/ 0 h 4530"/>
                <a:gd name="T4" fmla="*/ 0 w 3718"/>
                <a:gd name="T5" fmla="*/ 0 h 4530"/>
                <a:gd name="T6" fmla="*/ 0 w 3718"/>
                <a:gd name="T7" fmla="*/ 0 h 4530"/>
                <a:gd name="T8" fmla="*/ 0 w 3718"/>
                <a:gd name="T9" fmla="*/ 0 h 4530"/>
                <a:gd name="T10" fmla="*/ 0 w 3718"/>
                <a:gd name="T11" fmla="*/ 0 h 4530"/>
                <a:gd name="T12" fmla="*/ 0 w 3718"/>
                <a:gd name="T13" fmla="*/ 0 h 4530"/>
                <a:gd name="T14" fmla="*/ 0 w 3718"/>
                <a:gd name="T15" fmla="*/ 0 h 4530"/>
                <a:gd name="T16" fmla="*/ 0 w 3718"/>
                <a:gd name="T17" fmla="*/ 0 h 4530"/>
                <a:gd name="T18" fmla="*/ 0 w 3718"/>
                <a:gd name="T19" fmla="*/ 0 h 4530"/>
                <a:gd name="T20" fmla="*/ 0 w 3718"/>
                <a:gd name="T21" fmla="*/ 0 h 4530"/>
                <a:gd name="T22" fmla="*/ 0 w 3718"/>
                <a:gd name="T23" fmla="*/ 0 h 4530"/>
                <a:gd name="T24" fmla="*/ 0 w 3718"/>
                <a:gd name="T25" fmla="*/ 0 h 4530"/>
                <a:gd name="T26" fmla="*/ 0 w 3718"/>
                <a:gd name="T27" fmla="*/ 0 h 4530"/>
                <a:gd name="T28" fmla="*/ 0 w 3718"/>
                <a:gd name="T29" fmla="*/ 0 h 4530"/>
                <a:gd name="T30" fmla="*/ 0 w 3718"/>
                <a:gd name="T31" fmla="*/ 0 h 4530"/>
                <a:gd name="T32" fmla="*/ 0 w 3718"/>
                <a:gd name="T33" fmla="*/ 0 h 4530"/>
                <a:gd name="T34" fmla="*/ 0 w 3718"/>
                <a:gd name="T35" fmla="*/ 0 h 4530"/>
                <a:gd name="T36" fmla="*/ 0 w 3718"/>
                <a:gd name="T37" fmla="*/ 0 h 4530"/>
                <a:gd name="T38" fmla="*/ 0 w 3718"/>
                <a:gd name="T39" fmla="*/ 0 h 4530"/>
                <a:gd name="T40" fmla="*/ 0 w 3718"/>
                <a:gd name="T41" fmla="*/ 0 h 4530"/>
                <a:gd name="T42" fmla="*/ 0 w 3718"/>
                <a:gd name="T43" fmla="*/ 0 h 4530"/>
                <a:gd name="T44" fmla="*/ 0 w 3718"/>
                <a:gd name="T45" fmla="*/ 0 h 4530"/>
                <a:gd name="T46" fmla="*/ 0 w 3718"/>
                <a:gd name="T47" fmla="*/ 0 h 4530"/>
                <a:gd name="T48" fmla="*/ 0 w 3718"/>
                <a:gd name="T49" fmla="*/ 0 h 4530"/>
                <a:gd name="T50" fmla="*/ 0 w 3718"/>
                <a:gd name="T51" fmla="*/ 0 h 4530"/>
                <a:gd name="T52" fmla="*/ 0 w 3718"/>
                <a:gd name="T53" fmla="*/ 0 h 4530"/>
                <a:gd name="T54" fmla="*/ 0 w 3718"/>
                <a:gd name="T55" fmla="*/ 0 h 4530"/>
                <a:gd name="T56" fmla="*/ 0 w 3718"/>
                <a:gd name="T57" fmla="*/ 0 h 4530"/>
                <a:gd name="T58" fmla="*/ 0 w 3718"/>
                <a:gd name="T59" fmla="*/ 0 h 4530"/>
                <a:gd name="T60" fmla="*/ 0 w 3718"/>
                <a:gd name="T61" fmla="*/ 0 h 4530"/>
                <a:gd name="T62" fmla="*/ 0 w 3718"/>
                <a:gd name="T63" fmla="*/ 0 h 4530"/>
                <a:gd name="T64" fmla="*/ 0 w 3718"/>
                <a:gd name="T65" fmla="*/ 0 h 4530"/>
                <a:gd name="T66" fmla="*/ 0 w 3718"/>
                <a:gd name="T67" fmla="*/ 0 h 4530"/>
                <a:gd name="T68" fmla="*/ 0 w 3718"/>
                <a:gd name="T69" fmla="*/ 0 h 4530"/>
                <a:gd name="T70" fmla="*/ 0 w 3718"/>
                <a:gd name="T71" fmla="*/ 0 h 4530"/>
                <a:gd name="T72" fmla="*/ 0 w 3718"/>
                <a:gd name="T73" fmla="*/ 0 h 4530"/>
                <a:gd name="T74" fmla="*/ 0 w 3718"/>
                <a:gd name="T75" fmla="*/ 0 h 4530"/>
                <a:gd name="T76" fmla="*/ 0 w 3718"/>
                <a:gd name="T77" fmla="*/ 0 h 4530"/>
                <a:gd name="T78" fmla="*/ 0 w 3718"/>
                <a:gd name="T79" fmla="*/ 0 h 4530"/>
                <a:gd name="T80" fmla="*/ 0 w 3718"/>
                <a:gd name="T81" fmla="*/ 0 h 4530"/>
                <a:gd name="T82" fmla="*/ 0 w 3718"/>
                <a:gd name="T83" fmla="*/ 0 h 4530"/>
                <a:gd name="T84" fmla="*/ 0 w 3718"/>
                <a:gd name="T85" fmla="*/ 0 h 4530"/>
                <a:gd name="T86" fmla="*/ 0 w 3718"/>
                <a:gd name="T87" fmla="*/ 0 h 4530"/>
                <a:gd name="T88" fmla="*/ 0 w 3718"/>
                <a:gd name="T89" fmla="*/ 0 h 4530"/>
                <a:gd name="T90" fmla="*/ 0 w 3718"/>
                <a:gd name="T91" fmla="*/ 0 h 4530"/>
                <a:gd name="T92" fmla="*/ 0 w 3718"/>
                <a:gd name="T93" fmla="*/ 0 h 4530"/>
                <a:gd name="T94" fmla="*/ 0 w 3718"/>
                <a:gd name="T95" fmla="*/ 0 h 4530"/>
                <a:gd name="T96" fmla="*/ 0 w 3718"/>
                <a:gd name="T97" fmla="*/ 0 h 4530"/>
                <a:gd name="T98" fmla="*/ 0 w 3718"/>
                <a:gd name="T99" fmla="*/ 0 h 4530"/>
                <a:gd name="T100" fmla="*/ 0 w 3718"/>
                <a:gd name="T101" fmla="*/ 0 h 4530"/>
                <a:gd name="T102" fmla="*/ 0 w 3718"/>
                <a:gd name="T103" fmla="*/ 0 h 4530"/>
                <a:gd name="T104" fmla="*/ 0 w 3718"/>
                <a:gd name="T105" fmla="*/ 0 h 4530"/>
                <a:gd name="T106" fmla="*/ 0 w 3718"/>
                <a:gd name="T107" fmla="*/ 0 h 4530"/>
                <a:gd name="T108" fmla="*/ 0 w 3718"/>
                <a:gd name="T109" fmla="*/ 0 h 4530"/>
                <a:gd name="T110" fmla="*/ 0 w 3718"/>
                <a:gd name="T111" fmla="*/ 0 h 4530"/>
                <a:gd name="T112" fmla="*/ 0 w 3718"/>
                <a:gd name="T113" fmla="*/ 0 h 4530"/>
                <a:gd name="T114" fmla="*/ 0 w 3718"/>
                <a:gd name="T115" fmla="*/ 0 h 4530"/>
                <a:gd name="T116" fmla="*/ 0 w 3718"/>
                <a:gd name="T117" fmla="*/ 0 h 4530"/>
                <a:gd name="T118" fmla="*/ 0 w 3718"/>
                <a:gd name="T119" fmla="*/ 0 h 4530"/>
                <a:gd name="T120" fmla="*/ 0 w 3718"/>
                <a:gd name="T121" fmla="*/ 0 h 45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18"/>
                <a:gd name="T184" fmla="*/ 0 h 4530"/>
                <a:gd name="T185" fmla="*/ 3718 w 3718"/>
                <a:gd name="T186" fmla="*/ 4530 h 45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18" h="4530">
                  <a:moveTo>
                    <a:pt x="2205" y="4530"/>
                  </a:moveTo>
                  <a:lnTo>
                    <a:pt x="2197" y="4525"/>
                  </a:lnTo>
                  <a:lnTo>
                    <a:pt x="2190" y="4522"/>
                  </a:lnTo>
                  <a:lnTo>
                    <a:pt x="2182" y="4519"/>
                  </a:lnTo>
                  <a:lnTo>
                    <a:pt x="2175" y="4515"/>
                  </a:lnTo>
                  <a:lnTo>
                    <a:pt x="2166" y="4512"/>
                  </a:lnTo>
                  <a:lnTo>
                    <a:pt x="2158" y="4508"/>
                  </a:lnTo>
                  <a:lnTo>
                    <a:pt x="2148" y="4504"/>
                  </a:lnTo>
                  <a:lnTo>
                    <a:pt x="2139" y="4501"/>
                  </a:lnTo>
                  <a:lnTo>
                    <a:pt x="2110" y="4472"/>
                  </a:lnTo>
                  <a:lnTo>
                    <a:pt x="2080" y="4444"/>
                  </a:lnTo>
                  <a:lnTo>
                    <a:pt x="2050" y="4416"/>
                  </a:lnTo>
                  <a:lnTo>
                    <a:pt x="2019" y="4388"/>
                  </a:lnTo>
                  <a:lnTo>
                    <a:pt x="1987" y="4359"/>
                  </a:lnTo>
                  <a:lnTo>
                    <a:pt x="1956" y="4330"/>
                  </a:lnTo>
                  <a:lnTo>
                    <a:pt x="1924" y="4302"/>
                  </a:lnTo>
                  <a:lnTo>
                    <a:pt x="1892" y="4274"/>
                  </a:lnTo>
                  <a:lnTo>
                    <a:pt x="1878" y="4267"/>
                  </a:lnTo>
                  <a:lnTo>
                    <a:pt x="1864" y="4260"/>
                  </a:lnTo>
                  <a:lnTo>
                    <a:pt x="1849" y="4252"/>
                  </a:lnTo>
                  <a:lnTo>
                    <a:pt x="1835" y="4246"/>
                  </a:lnTo>
                  <a:lnTo>
                    <a:pt x="1822" y="4238"/>
                  </a:lnTo>
                  <a:lnTo>
                    <a:pt x="1807" y="4231"/>
                  </a:lnTo>
                  <a:lnTo>
                    <a:pt x="1793" y="4225"/>
                  </a:lnTo>
                  <a:lnTo>
                    <a:pt x="1779" y="4217"/>
                  </a:lnTo>
                  <a:lnTo>
                    <a:pt x="1744" y="4217"/>
                  </a:lnTo>
                  <a:lnTo>
                    <a:pt x="1707" y="4216"/>
                  </a:lnTo>
                  <a:lnTo>
                    <a:pt x="1672" y="4214"/>
                  </a:lnTo>
                  <a:lnTo>
                    <a:pt x="1637" y="4211"/>
                  </a:lnTo>
                  <a:lnTo>
                    <a:pt x="1602" y="4209"/>
                  </a:lnTo>
                  <a:lnTo>
                    <a:pt x="1566" y="4205"/>
                  </a:lnTo>
                  <a:lnTo>
                    <a:pt x="1530" y="4202"/>
                  </a:lnTo>
                  <a:lnTo>
                    <a:pt x="1495" y="4198"/>
                  </a:lnTo>
                  <a:lnTo>
                    <a:pt x="1488" y="4195"/>
                  </a:lnTo>
                  <a:lnTo>
                    <a:pt x="1480" y="4192"/>
                  </a:lnTo>
                  <a:lnTo>
                    <a:pt x="1473" y="4187"/>
                  </a:lnTo>
                  <a:lnTo>
                    <a:pt x="1465" y="4183"/>
                  </a:lnTo>
                  <a:lnTo>
                    <a:pt x="1457" y="4179"/>
                  </a:lnTo>
                  <a:lnTo>
                    <a:pt x="1448" y="4173"/>
                  </a:lnTo>
                  <a:lnTo>
                    <a:pt x="1439" y="4167"/>
                  </a:lnTo>
                  <a:lnTo>
                    <a:pt x="1429" y="4161"/>
                  </a:lnTo>
                  <a:lnTo>
                    <a:pt x="1468" y="4121"/>
                  </a:lnTo>
                  <a:lnTo>
                    <a:pt x="1508" y="4083"/>
                  </a:lnTo>
                  <a:lnTo>
                    <a:pt x="1550" y="4043"/>
                  </a:lnTo>
                  <a:lnTo>
                    <a:pt x="1591" y="4005"/>
                  </a:lnTo>
                  <a:lnTo>
                    <a:pt x="1633" y="3965"/>
                  </a:lnTo>
                  <a:lnTo>
                    <a:pt x="1674" y="3926"/>
                  </a:lnTo>
                  <a:lnTo>
                    <a:pt x="1717" y="3888"/>
                  </a:lnTo>
                  <a:lnTo>
                    <a:pt x="1760" y="3848"/>
                  </a:lnTo>
                  <a:lnTo>
                    <a:pt x="1763" y="3848"/>
                  </a:lnTo>
                  <a:lnTo>
                    <a:pt x="1767" y="3848"/>
                  </a:lnTo>
                  <a:lnTo>
                    <a:pt x="1770" y="3848"/>
                  </a:lnTo>
                  <a:lnTo>
                    <a:pt x="1775" y="3847"/>
                  </a:lnTo>
                  <a:lnTo>
                    <a:pt x="1780" y="3846"/>
                  </a:lnTo>
                  <a:lnTo>
                    <a:pt x="1785" y="3845"/>
                  </a:lnTo>
                  <a:lnTo>
                    <a:pt x="1791" y="3842"/>
                  </a:lnTo>
                  <a:lnTo>
                    <a:pt x="1798" y="3838"/>
                  </a:lnTo>
                  <a:lnTo>
                    <a:pt x="1801" y="3835"/>
                  </a:lnTo>
                  <a:lnTo>
                    <a:pt x="1805" y="3832"/>
                  </a:lnTo>
                  <a:lnTo>
                    <a:pt x="1808" y="3828"/>
                  </a:lnTo>
                  <a:lnTo>
                    <a:pt x="1812" y="3824"/>
                  </a:lnTo>
                  <a:lnTo>
                    <a:pt x="1815" y="3819"/>
                  </a:lnTo>
                  <a:lnTo>
                    <a:pt x="1818" y="3814"/>
                  </a:lnTo>
                  <a:lnTo>
                    <a:pt x="1823" y="3808"/>
                  </a:lnTo>
                  <a:lnTo>
                    <a:pt x="1826" y="3801"/>
                  </a:lnTo>
                  <a:lnTo>
                    <a:pt x="1844" y="3790"/>
                  </a:lnTo>
                  <a:lnTo>
                    <a:pt x="1863" y="3780"/>
                  </a:lnTo>
                  <a:lnTo>
                    <a:pt x="1882" y="3769"/>
                  </a:lnTo>
                  <a:lnTo>
                    <a:pt x="1903" y="3757"/>
                  </a:lnTo>
                  <a:lnTo>
                    <a:pt x="1923" y="3746"/>
                  </a:lnTo>
                  <a:lnTo>
                    <a:pt x="1944" y="3733"/>
                  </a:lnTo>
                  <a:lnTo>
                    <a:pt x="1966" y="3720"/>
                  </a:lnTo>
                  <a:lnTo>
                    <a:pt x="1987" y="3706"/>
                  </a:lnTo>
                  <a:lnTo>
                    <a:pt x="1998" y="3706"/>
                  </a:lnTo>
                  <a:lnTo>
                    <a:pt x="2008" y="3706"/>
                  </a:lnTo>
                  <a:lnTo>
                    <a:pt x="2019" y="3706"/>
                  </a:lnTo>
                  <a:lnTo>
                    <a:pt x="2031" y="3705"/>
                  </a:lnTo>
                  <a:lnTo>
                    <a:pt x="2042" y="3704"/>
                  </a:lnTo>
                  <a:lnTo>
                    <a:pt x="2054" y="3703"/>
                  </a:lnTo>
                  <a:lnTo>
                    <a:pt x="2068" y="3700"/>
                  </a:lnTo>
                  <a:lnTo>
                    <a:pt x="2081" y="3697"/>
                  </a:lnTo>
                  <a:lnTo>
                    <a:pt x="2081" y="3693"/>
                  </a:lnTo>
                  <a:lnTo>
                    <a:pt x="2082" y="3690"/>
                  </a:lnTo>
                  <a:lnTo>
                    <a:pt x="2082" y="3686"/>
                  </a:lnTo>
                  <a:lnTo>
                    <a:pt x="2083" y="3683"/>
                  </a:lnTo>
                  <a:lnTo>
                    <a:pt x="2084" y="3680"/>
                  </a:lnTo>
                  <a:lnTo>
                    <a:pt x="2085" y="3676"/>
                  </a:lnTo>
                  <a:lnTo>
                    <a:pt x="2087" y="3672"/>
                  </a:lnTo>
                  <a:lnTo>
                    <a:pt x="2090" y="3669"/>
                  </a:lnTo>
                  <a:lnTo>
                    <a:pt x="2087" y="3666"/>
                  </a:lnTo>
                  <a:lnTo>
                    <a:pt x="2084" y="3661"/>
                  </a:lnTo>
                  <a:lnTo>
                    <a:pt x="2080" y="3657"/>
                  </a:lnTo>
                  <a:lnTo>
                    <a:pt x="2077" y="3653"/>
                  </a:lnTo>
                  <a:lnTo>
                    <a:pt x="2073" y="3649"/>
                  </a:lnTo>
                  <a:lnTo>
                    <a:pt x="2069" y="3643"/>
                  </a:lnTo>
                  <a:lnTo>
                    <a:pt x="2066" y="3638"/>
                  </a:lnTo>
                  <a:lnTo>
                    <a:pt x="2063" y="3630"/>
                  </a:lnTo>
                  <a:lnTo>
                    <a:pt x="2055" y="3630"/>
                  </a:lnTo>
                  <a:lnTo>
                    <a:pt x="2048" y="3630"/>
                  </a:lnTo>
                  <a:lnTo>
                    <a:pt x="2040" y="3630"/>
                  </a:lnTo>
                  <a:lnTo>
                    <a:pt x="2033" y="3630"/>
                  </a:lnTo>
                  <a:lnTo>
                    <a:pt x="2024" y="3630"/>
                  </a:lnTo>
                  <a:lnTo>
                    <a:pt x="2016" y="3630"/>
                  </a:lnTo>
                  <a:lnTo>
                    <a:pt x="2006" y="3630"/>
                  </a:lnTo>
                  <a:lnTo>
                    <a:pt x="1997" y="3630"/>
                  </a:lnTo>
                  <a:lnTo>
                    <a:pt x="1997" y="3632"/>
                  </a:lnTo>
                  <a:lnTo>
                    <a:pt x="1997" y="3633"/>
                  </a:lnTo>
                  <a:lnTo>
                    <a:pt x="1996" y="3635"/>
                  </a:lnTo>
                  <a:lnTo>
                    <a:pt x="1996" y="3637"/>
                  </a:lnTo>
                  <a:lnTo>
                    <a:pt x="1993" y="3640"/>
                  </a:lnTo>
                  <a:lnTo>
                    <a:pt x="1992" y="3643"/>
                  </a:lnTo>
                  <a:lnTo>
                    <a:pt x="1990" y="3646"/>
                  </a:lnTo>
                  <a:lnTo>
                    <a:pt x="1987" y="3650"/>
                  </a:lnTo>
                  <a:lnTo>
                    <a:pt x="1983" y="3650"/>
                  </a:lnTo>
                  <a:lnTo>
                    <a:pt x="1980" y="3650"/>
                  </a:lnTo>
                  <a:lnTo>
                    <a:pt x="1975" y="3651"/>
                  </a:lnTo>
                  <a:lnTo>
                    <a:pt x="1971" y="3651"/>
                  </a:lnTo>
                  <a:lnTo>
                    <a:pt x="1967" y="3652"/>
                  </a:lnTo>
                  <a:lnTo>
                    <a:pt x="1961" y="3654"/>
                  </a:lnTo>
                  <a:lnTo>
                    <a:pt x="1956" y="3656"/>
                  </a:lnTo>
                  <a:lnTo>
                    <a:pt x="1949" y="3659"/>
                  </a:lnTo>
                  <a:lnTo>
                    <a:pt x="1945" y="3662"/>
                  </a:lnTo>
                  <a:lnTo>
                    <a:pt x="1942" y="3667"/>
                  </a:lnTo>
                  <a:lnTo>
                    <a:pt x="1938" y="3670"/>
                  </a:lnTo>
                  <a:lnTo>
                    <a:pt x="1935" y="3674"/>
                  </a:lnTo>
                  <a:lnTo>
                    <a:pt x="1932" y="3680"/>
                  </a:lnTo>
                  <a:lnTo>
                    <a:pt x="1927" y="3685"/>
                  </a:lnTo>
                  <a:lnTo>
                    <a:pt x="1924" y="3690"/>
                  </a:lnTo>
                  <a:lnTo>
                    <a:pt x="1921" y="3697"/>
                  </a:lnTo>
                  <a:lnTo>
                    <a:pt x="1874" y="3733"/>
                  </a:lnTo>
                  <a:lnTo>
                    <a:pt x="1828" y="3768"/>
                  </a:lnTo>
                  <a:lnTo>
                    <a:pt x="1782" y="3804"/>
                  </a:lnTo>
                  <a:lnTo>
                    <a:pt x="1735" y="3841"/>
                  </a:lnTo>
                  <a:lnTo>
                    <a:pt x="1687" y="3877"/>
                  </a:lnTo>
                  <a:lnTo>
                    <a:pt x="1640" y="3914"/>
                  </a:lnTo>
                  <a:lnTo>
                    <a:pt x="1591" y="3952"/>
                  </a:lnTo>
                  <a:lnTo>
                    <a:pt x="1542" y="3990"/>
                  </a:lnTo>
                  <a:lnTo>
                    <a:pt x="1535" y="4001"/>
                  </a:lnTo>
                  <a:lnTo>
                    <a:pt x="1528" y="4011"/>
                  </a:lnTo>
                  <a:lnTo>
                    <a:pt x="1521" y="4022"/>
                  </a:lnTo>
                  <a:lnTo>
                    <a:pt x="1512" y="4033"/>
                  </a:lnTo>
                  <a:lnTo>
                    <a:pt x="1505" y="4043"/>
                  </a:lnTo>
                  <a:lnTo>
                    <a:pt x="1496" y="4054"/>
                  </a:lnTo>
                  <a:lnTo>
                    <a:pt x="1487" y="4065"/>
                  </a:lnTo>
                  <a:lnTo>
                    <a:pt x="1476" y="4075"/>
                  </a:lnTo>
                  <a:lnTo>
                    <a:pt x="1462" y="4086"/>
                  </a:lnTo>
                  <a:lnTo>
                    <a:pt x="1447" y="4097"/>
                  </a:lnTo>
                  <a:lnTo>
                    <a:pt x="1433" y="4107"/>
                  </a:lnTo>
                  <a:lnTo>
                    <a:pt x="1418" y="4119"/>
                  </a:lnTo>
                  <a:lnTo>
                    <a:pt x="1402" y="4131"/>
                  </a:lnTo>
                  <a:lnTo>
                    <a:pt x="1387" y="4144"/>
                  </a:lnTo>
                  <a:lnTo>
                    <a:pt x="1370" y="4156"/>
                  </a:lnTo>
                  <a:lnTo>
                    <a:pt x="1353" y="4170"/>
                  </a:lnTo>
                  <a:lnTo>
                    <a:pt x="1317" y="4177"/>
                  </a:lnTo>
                  <a:lnTo>
                    <a:pt x="1281" y="4184"/>
                  </a:lnTo>
                  <a:lnTo>
                    <a:pt x="1243" y="4192"/>
                  </a:lnTo>
                  <a:lnTo>
                    <a:pt x="1205" y="4198"/>
                  </a:lnTo>
                  <a:lnTo>
                    <a:pt x="1166" y="4205"/>
                  </a:lnTo>
                  <a:lnTo>
                    <a:pt x="1128" y="4213"/>
                  </a:lnTo>
                  <a:lnTo>
                    <a:pt x="1090" y="4219"/>
                  </a:lnTo>
                  <a:lnTo>
                    <a:pt x="1050" y="4227"/>
                  </a:lnTo>
                  <a:lnTo>
                    <a:pt x="1040" y="4230"/>
                  </a:lnTo>
                  <a:lnTo>
                    <a:pt x="1028" y="4234"/>
                  </a:lnTo>
                  <a:lnTo>
                    <a:pt x="1015" y="4237"/>
                  </a:lnTo>
                  <a:lnTo>
                    <a:pt x="1002" y="4242"/>
                  </a:lnTo>
                  <a:lnTo>
                    <a:pt x="988" y="4247"/>
                  </a:lnTo>
                  <a:lnTo>
                    <a:pt x="974" y="4252"/>
                  </a:lnTo>
                  <a:lnTo>
                    <a:pt x="961" y="4258"/>
                  </a:lnTo>
                  <a:lnTo>
                    <a:pt x="947" y="4264"/>
                  </a:lnTo>
                  <a:lnTo>
                    <a:pt x="907" y="4268"/>
                  </a:lnTo>
                  <a:lnTo>
                    <a:pt x="867" y="4273"/>
                  </a:lnTo>
                  <a:lnTo>
                    <a:pt x="826" y="4279"/>
                  </a:lnTo>
                  <a:lnTo>
                    <a:pt x="784" y="4284"/>
                  </a:lnTo>
                  <a:lnTo>
                    <a:pt x="743" y="4291"/>
                  </a:lnTo>
                  <a:lnTo>
                    <a:pt x="700" y="4297"/>
                  </a:lnTo>
                  <a:lnTo>
                    <a:pt x="658" y="4305"/>
                  </a:lnTo>
                  <a:lnTo>
                    <a:pt x="615" y="4312"/>
                  </a:lnTo>
                  <a:lnTo>
                    <a:pt x="575" y="4311"/>
                  </a:lnTo>
                  <a:lnTo>
                    <a:pt x="536" y="4310"/>
                  </a:lnTo>
                  <a:lnTo>
                    <a:pt x="494" y="4308"/>
                  </a:lnTo>
                  <a:lnTo>
                    <a:pt x="454" y="4306"/>
                  </a:lnTo>
                  <a:lnTo>
                    <a:pt x="411" y="4302"/>
                  </a:lnTo>
                  <a:lnTo>
                    <a:pt x="369" y="4299"/>
                  </a:lnTo>
                  <a:lnTo>
                    <a:pt x="327" y="4296"/>
                  </a:lnTo>
                  <a:lnTo>
                    <a:pt x="284" y="4293"/>
                  </a:lnTo>
                  <a:lnTo>
                    <a:pt x="281" y="4290"/>
                  </a:lnTo>
                  <a:lnTo>
                    <a:pt x="277" y="4285"/>
                  </a:lnTo>
                  <a:lnTo>
                    <a:pt x="273" y="4281"/>
                  </a:lnTo>
                  <a:lnTo>
                    <a:pt x="269" y="4278"/>
                  </a:lnTo>
                  <a:lnTo>
                    <a:pt x="264" y="4273"/>
                  </a:lnTo>
                  <a:lnTo>
                    <a:pt x="260" y="4267"/>
                  </a:lnTo>
                  <a:lnTo>
                    <a:pt x="253" y="4262"/>
                  </a:lnTo>
                  <a:lnTo>
                    <a:pt x="247" y="4254"/>
                  </a:lnTo>
                  <a:lnTo>
                    <a:pt x="257" y="4224"/>
                  </a:lnTo>
                  <a:lnTo>
                    <a:pt x="268" y="4192"/>
                  </a:lnTo>
                  <a:lnTo>
                    <a:pt x="279" y="4160"/>
                  </a:lnTo>
                  <a:lnTo>
                    <a:pt x="289" y="4128"/>
                  </a:lnTo>
                  <a:lnTo>
                    <a:pt x="300" y="4096"/>
                  </a:lnTo>
                  <a:lnTo>
                    <a:pt x="311" y="4064"/>
                  </a:lnTo>
                  <a:lnTo>
                    <a:pt x="321" y="4032"/>
                  </a:lnTo>
                  <a:lnTo>
                    <a:pt x="332" y="4000"/>
                  </a:lnTo>
                  <a:lnTo>
                    <a:pt x="335" y="3992"/>
                  </a:lnTo>
                  <a:lnTo>
                    <a:pt x="338" y="3986"/>
                  </a:lnTo>
                  <a:lnTo>
                    <a:pt x="343" y="3978"/>
                  </a:lnTo>
                  <a:lnTo>
                    <a:pt x="347" y="3971"/>
                  </a:lnTo>
                  <a:lnTo>
                    <a:pt x="351" y="3964"/>
                  </a:lnTo>
                  <a:lnTo>
                    <a:pt x="357" y="3957"/>
                  </a:lnTo>
                  <a:lnTo>
                    <a:pt x="363" y="3950"/>
                  </a:lnTo>
                  <a:lnTo>
                    <a:pt x="369" y="3943"/>
                  </a:lnTo>
                  <a:lnTo>
                    <a:pt x="380" y="3914"/>
                  </a:lnTo>
                  <a:lnTo>
                    <a:pt x="391" y="3886"/>
                  </a:lnTo>
                  <a:lnTo>
                    <a:pt x="401" y="3858"/>
                  </a:lnTo>
                  <a:lnTo>
                    <a:pt x="413" y="3828"/>
                  </a:lnTo>
                  <a:lnTo>
                    <a:pt x="425" y="3799"/>
                  </a:lnTo>
                  <a:lnTo>
                    <a:pt x="438" y="3769"/>
                  </a:lnTo>
                  <a:lnTo>
                    <a:pt x="451" y="3738"/>
                  </a:lnTo>
                  <a:lnTo>
                    <a:pt x="464" y="3706"/>
                  </a:lnTo>
                  <a:lnTo>
                    <a:pt x="468" y="3685"/>
                  </a:lnTo>
                  <a:lnTo>
                    <a:pt x="473" y="3664"/>
                  </a:lnTo>
                  <a:lnTo>
                    <a:pt x="478" y="3642"/>
                  </a:lnTo>
                  <a:lnTo>
                    <a:pt x="484" y="3620"/>
                  </a:lnTo>
                  <a:lnTo>
                    <a:pt x="490" y="3597"/>
                  </a:lnTo>
                  <a:lnTo>
                    <a:pt x="497" y="3575"/>
                  </a:lnTo>
                  <a:lnTo>
                    <a:pt x="504" y="3552"/>
                  </a:lnTo>
                  <a:lnTo>
                    <a:pt x="511" y="3527"/>
                  </a:lnTo>
                  <a:lnTo>
                    <a:pt x="511" y="3488"/>
                  </a:lnTo>
                  <a:lnTo>
                    <a:pt x="511" y="3447"/>
                  </a:lnTo>
                  <a:lnTo>
                    <a:pt x="511" y="3406"/>
                  </a:lnTo>
                  <a:lnTo>
                    <a:pt x="512" y="3365"/>
                  </a:lnTo>
                  <a:lnTo>
                    <a:pt x="513" y="3323"/>
                  </a:lnTo>
                  <a:lnTo>
                    <a:pt x="516" y="3281"/>
                  </a:lnTo>
                  <a:lnTo>
                    <a:pt x="518" y="3238"/>
                  </a:lnTo>
                  <a:lnTo>
                    <a:pt x="521" y="3196"/>
                  </a:lnTo>
                  <a:lnTo>
                    <a:pt x="517" y="3178"/>
                  </a:lnTo>
                  <a:lnTo>
                    <a:pt x="512" y="3160"/>
                  </a:lnTo>
                  <a:lnTo>
                    <a:pt x="507" y="3142"/>
                  </a:lnTo>
                  <a:lnTo>
                    <a:pt x="501" y="3124"/>
                  </a:lnTo>
                  <a:lnTo>
                    <a:pt x="494" y="3105"/>
                  </a:lnTo>
                  <a:lnTo>
                    <a:pt x="488" y="3085"/>
                  </a:lnTo>
                  <a:lnTo>
                    <a:pt x="480" y="3065"/>
                  </a:lnTo>
                  <a:lnTo>
                    <a:pt x="474" y="3045"/>
                  </a:lnTo>
                  <a:lnTo>
                    <a:pt x="474" y="3037"/>
                  </a:lnTo>
                  <a:lnTo>
                    <a:pt x="475" y="3030"/>
                  </a:lnTo>
                  <a:lnTo>
                    <a:pt x="477" y="3022"/>
                  </a:lnTo>
                  <a:lnTo>
                    <a:pt x="479" y="3015"/>
                  </a:lnTo>
                  <a:lnTo>
                    <a:pt x="483" y="3006"/>
                  </a:lnTo>
                  <a:lnTo>
                    <a:pt x="486" y="2998"/>
                  </a:lnTo>
                  <a:lnTo>
                    <a:pt x="489" y="2988"/>
                  </a:lnTo>
                  <a:lnTo>
                    <a:pt x="492" y="2979"/>
                  </a:lnTo>
                  <a:lnTo>
                    <a:pt x="574" y="3053"/>
                  </a:lnTo>
                  <a:lnTo>
                    <a:pt x="655" y="3127"/>
                  </a:lnTo>
                  <a:lnTo>
                    <a:pt x="738" y="3202"/>
                  </a:lnTo>
                  <a:lnTo>
                    <a:pt x="820" y="3276"/>
                  </a:lnTo>
                  <a:lnTo>
                    <a:pt x="903" y="3351"/>
                  </a:lnTo>
                  <a:lnTo>
                    <a:pt x="986" y="3426"/>
                  </a:lnTo>
                  <a:lnTo>
                    <a:pt x="1069" y="3499"/>
                  </a:lnTo>
                  <a:lnTo>
                    <a:pt x="1155" y="3574"/>
                  </a:lnTo>
                  <a:lnTo>
                    <a:pt x="1176" y="3603"/>
                  </a:lnTo>
                  <a:lnTo>
                    <a:pt x="1197" y="3630"/>
                  </a:lnTo>
                  <a:lnTo>
                    <a:pt x="1219" y="3659"/>
                  </a:lnTo>
                  <a:lnTo>
                    <a:pt x="1241" y="3688"/>
                  </a:lnTo>
                  <a:lnTo>
                    <a:pt x="1264" y="3716"/>
                  </a:lnTo>
                  <a:lnTo>
                    <a:pt x="1286" y="3745"/>
                  </a:lnTo>
                  <a:lnTo>
                    <a:pt x="1309" y="3772"/>
                  </a:lnTo>
                  <a:lnTo>
                    <a:pt x="1334" y="3801"/>
                  </a:lnTo>
                  <a:lnTo>
                    <a:pt x="1334" y="3798"/>
                  </a:lnTo>
                  <a:lnTo>
                    <a:pt x="1334" y="3794"/>
                  </a:lnTo>
                  <a:lnTo>
                    <a:pt x="1335" y="3790"/>
                  </a:lnTo>
                  <a:lnTo>
                    <a:pt x="1335" y="3786"/>
                  </a:lnTo>
                  <a:lnTo>
                    <a:pt x="1336" y="3781"/>
                  </a:lnTo>
                  <a:lnTo>
                    <a:pt x="1338" y="3776"/>
                  </a:lnTo>
                  <a:lnTo>
                    <a:pt x="1340" y="3770"/>
                  </a:lnTo>
                  <a:lnTo>
                    <a:pt x="1344" y="3763"/>
                  </a:lnTo>
                  <a:lnTo>
                    <a:pt x="1330" y="3742"/>
                  </a:lnTo>
                  <a:lnTo>
                    <a:pt x="1315" y="3721"/>
                  </a:lnTo>
                  <a:lnTo>
                    <a:pt x="1301" y="3700"/>
                  </a:lnTo>
                  <a:lnTo>
                    <a:pt x="1286" y="3678"/>
                  </a:lnTo>
                  <a:lnTo>
                    <a:pt x="1270" y="3657"/>
                  </a:lnTo>
                  <a:lnTo>
                    <a:pt x="1254" y="3636"/>
                  </a:lnTo>
                  <a:lnTo>
                    <a:pt x="1238" y="3614"/>
                  </a:lnTo>
                  <a:lnTo>
                    <a:pt x="1221" y="3593"/>
                  </a:lnTo>
                  <a:lnTo>
                    <a:pt x="1153" y="3526"/>
                  </a:lnTo>
                  <a:lnTo>
                    <a:pt x="1084" y="3459"/>
                  </a:lnTo>
                  <a:lnTo>
                    <a:pt x="1015" y="3390"/>
                  </a:lnTo>
                  <a:lnTo>
                    <a:pt x="946" y="3322"/>
                  </a:lnTo>
                  <a:lnTo>
                    <a:pt x="875" y="3254"/>
                  </a:lnTo>
                  <a:lnTo>
                    <a:pt x="805" y="3185"/>
                  </a:lnTo>
                  <a:lnTo>
                    <a:pt x="733" y="3115"/>
                  </a:lnTo>
                  <a:lnTo>
                    <a:pt x="663" y="3045"/>
                  </a:lnTo>
                  <a:lnTo>
                    <a:pt x="662" y="3041"/>
                  </a:lnTo>
                  <a:lnTo>
                    <a:pt x="661" y="3036"/>
                  </a:lnTo>
                  <a:lnTo>
                    <a:pt x="659" y="3031"/>
                  </a:lnTo>
                  <a:lnTo>
                    <a:pt x="656" y="3025"/>
                  </a:lnTo>
                  <a:lnTo>
                    <a:pt x="654" y="3018"/>
                  </a:lnTo>
                  <a:lnTo>
                    <a:pt x="651" y="3012"/>
                  </a:lnTo>
                  <a:lnTo>
                    <a:pt x="647" y="3004"/>
                  </a:lnTo>
                  <a:lnTo>
                    <a:pt x="644" y="2997"/>
                  </a:lnTo>
                  <a:lnTo>
                    <a:pt x="658" y="2994"/>
                  </a:lnTo>
                  <a:lnTo>
                    <a:pt x="672" y="2990"/>
                  </a:lnTo>
                  <a:lnTo>
                    <a:pt x="686" y="2986"/>
                  </a:lnTo>
                  <a:lnTo>
                    <a:pt x="701" y="2983"/>
                  </a:lnTo>
                  <a:lnTo>
                    <a:pt x="717" y="2980"/>
                  </a:lnTo>
                  <a:lnTo>
                    <a:pt x="733" y="2977"/>
                  </a:lnTo>
                  <a:lnTo>
                    <a:pt x="749" y="2972"/>
                  </a:lnTo>
                  <a:lnTo>
                    <a:pt x="766" y="2969"/>
                  </a:lnTo>
                  <a:lnTo>
                    <a:pt x="798" y="2966"/>
                  </a:lnTo>
                  <a:lnTo>
                    <a:pt x="830" y="2962"/>
                  </a:lnTo>
                  <a:lnTo>
                    <a:pt x="862" y="2958"/>
                  </a:lnTo>
                  <a:lnTo>
                    <a:pt x="894" y="2955"/>
                  </a:lnTo>
                  <a:lnTo>
                    <a:pt x="926" y="2951"/>
                  </a:lnTo>
                  <a:lnTo>
                    <a:pt x="958" y="2948"/>
                  </a:lnTo>
                  <a:lnTo>
                    <a:pt x="990" y="2945"/>
                  </a:lnTo>
                  <a:lnTo>
                    <a:pt x="1022" y="2940"/>
                  </a:lnTo>
                  <a:lnTo>
                    <a:pt x="1023" y="2939"/>
                  </a:lnTo>
                  <a:lnTo>
                    <a:pt x="1026" y="2937"/>
                  </a:lnTo>
                  <a:lnTo>
                    <a:pt x="1028" y="2935"/>
                  </a:lnTo>
                  <a:lnTo>
                    <a:pt x="1031" y="2932"/>
                  </a:lnTo>
                  <a:lnTo>
                    <a:pt x="1034" y="2929"/>
                  </a:lnTo>
                  <a:lnTo>
                    <a:pt x="1037" y="2925"/>
                  </a:lnTo>
                  <a:lnTo>
                    <a:pt x="1041" y="2922"/>
                  </a:lnTo>
                  <a:lnTo>
                    <a:pt x="1045" y="2922"/>
                  </a:lnTo>
                  <a:lnTo>
                    <a:pt x="1050" y="2922"/>
                  </a:lnTo>
                  <a:lnTo>
                    <a:pt x="1056" y="2922"/>
                  </a:lnTo>
                  <a:lnTo>
                    <a:pt x="1061" y="2922"/>
                  </a:lnTo>
                  <a:lnTo>
                    <a:pt x="1067" y="2922"/>
                  </a:lnTo>
                  <a:lnTo>
                    <a:pt x="1075" y="2922"/>
                  </a:lnTo>
                  <a:lnTo>
                    <a:pt x="1081" y="2922"/>
                  </a:lnTo>
                  <a:lnTo>
                    <a:pt x="1089" y="2922"/>
                  </a:lnTo>
                  <a:lnTo>
                    <a:pt x="1092" y="2922"/>
                  </a:lnTo>
                  <a:lnTo>
                    <a:pt x="1095" y="2923"/>
                  </a:lnTo>
                  <a:lnTo>
                    <a:pt x="1099" y="2925"/>
                  </a:lnTo>
                  <a:lnTo>
                    <a:pt x="1102" y="2928"/>
                  </a:lnTo>
                  <a:lnTo>
                    <a:pt x="1106" y="2931"/>
                  </a:lnTo>
                  <a:lnTo>
                    <a:pt x="1110" y="2934"/>
                  </a:lnTo>
                  <a:lnTo>
                    <a:pt x="1113" y="2937"/>
                  </a:lnTo>
                  <a:lnTo>
                    <a:pt x="1116" y="2940"/>
                  </a:lnTo>
                  <a:lnTo>
                    <a:pt x="1148" y="2940"/>
                  </a:lnTo>
                  <a:lnTo>
                    <a:pt x="1180" y="2940"/>
                  </a:lnTo>
                  <a:lnTo>
                    <a:pt x="1212" y="2941"/>
                  </a:lnTo>
                  <a:lnTo>
                    <a:pt x="1244" y="2941"/>
                  </a:lnTo>
                  <a:lnTo>
                    <a:pt x="1276" y="2942"/>
                  </a:lnTo>
                  <a:lnTo>
                    <a:pt x="1308" y="2945"/>
                  </a:lnTo>
                  <a:lnTo>
                    <a:pt x="1340" y="2947"/>
                  </a:lnTo>
                  <a:lnTo>
                    <a:pt x="1372" y="2950"/>
                  </a:lnTo>
                  <a:lnTo>
                    <a:pt x="1461" y="2950"/>
                  </a:lnTo>
                  <a:lnTo>
                    <a:pt x="1551" y="2949"/>
                  </a:lnTo>
                  <a:lnTo>
                    <a:pt x="1641" y="2947"/>
                  </a:lnTo>
                  <a:lnTo>
                    <a:pt x="1733" y="2945"/>
                  </a:lnTo>
                  <a:lnTo>
                    <a:pt x="1824" y="2941"/>
                  </a:lnTo>
                  <a:lnTo>
                    <a:pt x="1916" y="2938"/>
                  </a:lnTo>
                  <a:lnTo>
                    <a:pt x="2008" y="2935"/>
                  </a:lnTo>
                  <a:lnTo>
                    <a:pt x="2100" y="2931"/>
                  </a:lnTo>
                  <a:lnTo>
                    <a:pt x="2103" y="2906"/>
                  </a:lnTo>
                  <a:lnTo>
                    <a:pt x="2108" y="2880"/>
                  </a:lnTo>
                  <a:lnTo>
                    <a:pt x="2111" y="2853"/>
                  </a:lnTo>
                  <a:lnTo>
                    <a:pt x="2114" y="2826"/>
                  </a:lnTo>
                  <a:lnTo>
                    <a:pt x="2118" y="2798"/>
                  </a:lnTo>
                  <a:lnTo>
                    <a:pt x="2121" y="2771"/>
                  </a:lnTo>
                  <a:lnTo>
                    <a:pt x="2125" y="2742"/>
                  </a:lnTo>
                  <a:lnTo>
                    <a:pt x="2129" y="2714"/>
                  </a:lnTo>
                  <a:lnTo>
                    <a:pt x="2129" y="2699"/>
                  </a:lnTo>
                  <a:lnTo>
                    <a:pt x="2129" y="2683"/>
                  </a:lnTo>
                  <a:lnTo>
                    <a:pt x="2128" y="2667"/>
                  </a:lnTo>
                  <a:lnTo>
                    <a:pt x="2128" y="2651"/>
                  </a:lnTo>
                  <a:lnTo>
                    <a:pt x="2127" y="2634"/>
                  </a:lnTo>
                  <a:lnTo>
                    <a:pt x="2125" y="2617"/>
                  </a:lnTo>
                  <a:lnTo>
                    <a:pt x="2123" y="2599"/>
                  </a:lnTo>
                  <a:lnTo>
                    <a:pt x="2119" y="2581"/>
                  </a:lnTo>
                  <a:lnTo>
                    <a:pt x="2116" y="2581"/>
                  </a:lnTo>
                  <a:lnTo>
                    <a:pt x="2112" y="2580"/>
                  </a:lnTo>
                  <a:lnTo>
                    <a:pt x="2108" y="2578"/>
                  </a:lnTo>
                  <a:lnTo>
                    <a:pt x="2103" y="2576"/>
                  </a:lnTo>
                  <a:lnTo>
                    <a:pt x="2099" y="2572"/>
                  </a:lnTo>
                  <a:lnTo>
                    <a:pt x="2094" y="2569"/>
                  </a:lnTo>
                  <a:lnTo>
                    <a:pt x="2088" y="2566"/>
                  </a:lnTo>
                  <a:lnTo>
                    <a:pt x="2081" y="2563"/>
                  </a:lnTo>
                  <a:lnTo>
                    <a:pt x="2014" y="2566"/>
                  </a:lnTo>
                  <a:lnTo>
                    <a:pt x="1946" y="2569"/>
                  </a:lnTo>
                  <a:lnTo>
                    <a:pt x="1879" y="2573"/>
                  </a:lnTo>
                  <a:lnTo>
                    <a:pt x="1812" y="2577"/>
                  </a:lnTo>
                  <a:lnTo>
                    <a:pt x="1745" y="2580"/>
                  </a:lnTo>
                  <a:lnTo>
                    <a:pt x="1676" y="2584"/>
                  </a:lnTo>
                  <a:lnTo>
                    <a:pt x="1609" y="2587"/>
                  </a:lnTo>
                  <a:lnTo>
                    <a:pt x="1542" y="2590"/>
                  </a:lnTo>
                  <a:lnTo>
                    <a:pt x="1541" y="2589"/>
                  </a:lnTo>
                  <a:lnTo>
                    <a:pt x="1539" y="2587"/>
                  </a:lnTo>
                  <a:lnTo>
                    <a:pt x="1537" y="2585"/>
                  </a:lnTo>
                  <a:lnTo>
                    <a:pt x="1534" y="2582"/>
                  </a:lnTo>
                  <a:lnTo>
                    <a:pt x="1530" y="2579"/>
                  </a:lnTo>
                  <a:lnTo>
                    <a:pt x="1527" y="2576"/>
                  </a:lnTo>
                  <a:lnTo>
                    <a:pt x="1523" y="2572"/>
                  </a:lnTo>
                  <a:lnTo>
                    <a:pt x="1502" y="2572"/>
                  </a:lnTo>
                  <a:lnTo>
                    <a:pt x="1479" y="2573"/>
                  </a:lnTo>
                  <a:lnTo>
                    <a:pt x="1456" y="2576"/>
                  </a:lnTo>
                  <a:lnTo>
                    <a:pt x="1432" y="2578"/>
                  </a:lnTo>
                  <a:lnTo>
                    <a:pt x="1408" y="2581"/>
                  </a:lnTo>
                  <a:lnTo>
                    <a:pt x="1384" y="2584"/>
                  </a:lnTo>
                  <a:lnTo>
                    <a:pt x="1359" y="2587"/>
                  </a:lnTo>
                  <a:lnTo>
                    <a:pt x="1334" y="2590"/>
                  </a:lnTo>
                  <a:lnTo>
                    <a:pt x="1313" y="2590"/>
                  </a:lnTo>
                  <a:lnTo>
                    <a:pt x="1291" y="2589"/>
                  </a:lnTo>
                  <a:lnTo>
                    <a:pt x="1270" y="2587"/>
                  </a:lnTo>
                  <a:lnTo>
                    <a:pt x="1249" y="2585"/>
                  </a:lnTo>
                  <a:lnTo>
                    <a:pt x="1227" y="2582"/>
                  </a:lnTo>
                  <a:lnTo>
                    <a:pt x="1207" y="2579"/>
                  </a:lnTo>
                  <a:lnTo>
                    <a:pt x="1186" y="2576"/>
                  </a:lnTo>
                  <a:lnTo>
                    <a:pt x="1164" y="2572"/>
                  </a:lnTo>
                  <a:lnTo>
                    <a:pt x="1110" y="2572"/>
                  </a:lnTo>
                  <a:lnTo>
                    <a:pt x="1056" y="2572"/>
                  </a:lnTo>
                  <a:lnTo>
                    <a:pt x="1001" y="2572"/>
                  </a:lnTo>
                  <a:lnTo>
                    <a:pt x="946" y="2572"/>
                  </a:lnTo>
                  <a:lnTo>
                    <a:pt x="889" y="2572"/>
                  </a:lnTo>
                  <a:lnTo>
                    <a:pt x="833" y="2572"/>
                  </a:lnTo>
                  <a:lnTo>
                    <a:pt x="776" y="2572"/>
                  </a:lnTo>
                  <a:lnTo>
                    <a:pt x="719" y="2572"/>
                  </a:lnTo>
                  <a:lnTo>
                    <a:pt x="715" y="2576"/>
                  </a:lnTo>
                  <a:lnTo>
                    <a:pt x="711" y="2579"/>
                  </a:lnTo>
                  <a:lnTo>
                    <a:pt x="706" y="2583"/>
                  </a:lnTo>
                  <a:lnTo>
                    <a:pt x="699" y="2586"/>
                  </a:lnTo>
                  <a:lnTo>
                    <a:pt x="693" y="2589"/>
                  </a:lnTo>
                  <a:lnTo>
                    <a:pt x="686" y="2594"/>
                  </a:lnTo>
                  <a:lnTo>
                    <a:pt x="679" y="2597"/>
                  </a:lnTo>
                  <a:lnTo>
                    <a:pt x="672" y="2600"/>
                  </a:lnTo>
                  <a:lnTo>
                    <a:pt x="672" y="2614"/>
                  </a:lnTo>
                  <a:lnTo>
                    <a:pt x="672" y="2629"/>
                  </a:lnTo>
                  <a:lnTo>
                    <a:pt x="671" y="2643"/>
                  </a:lnTo>
                  <a:lnTo>
                    <a:pt x="671" y="2657"/>
                  </a:lnTo>
                  <a:lnTo>
                    <a:pt x="669" y="2672"/>
                  </a:lnTo>
                  <a:lnTo>
                    <a:pt x="668" y="2685"/>
                  </a:lnTo>
                  <a:lnTo>
                    <a:pt x="666" y="2699"/>
                  </a:lnTo>
                  <a:lnTo>
                    <a:pt x="663" y="2714"/>
                  </a:lnTo>
                  <a:lnTo>
                    <a:pt x="655" y="2722"/>
                  </a:lnTo>
                  <a:lnTo>
                    <a:pt x="649" y="2729"/>
                  </a:lnTo>
                  <a:lnTo>
                    <a:pt x="642" y="2739"/>
                  </a:lnTo>
                  <a:lnTo>
                    <a:pt x="634" y="2748"/>
                  </a:lnTo>
                  <a:lnTo>
                    <a:pt x="628" y="2758"/>
                  </a:lnTo>
                  <a:lnTo>
                    <a:pt x="620" y="2769"/>
                  </a:lnTo>
                  <a:lnTo>
                    <a:pt x="613" y="2779"/>
                  </a:lnTo>
                  <a:lnTo>
                    <a:pt x="606" y="2789"/>
                  </a:lnTo>
                  <a:lnTo>
                    <a:pt x="602" y="2804"/>
                  </a:lnTo>
                  <a:lnTo>
                    <a:pt x="597" y="2818"/>
                  </a:lnTo>
                  <a:lnTo>
                    <a:pt x="591" y="2832"/>
                  </a:lnTo>
                  <a:lnTo>
                    <a:pt x="586" y="2846"/>
                  </a:lnTo>
                  <a:lnTo>
                    <a:pt x="580" y="2860"/>
                  </a:lnTo>
                  <a:lnTo>
                    <a:pt x="572" y="2874"/>
                  </a:lnTo>
                  <a:lnTo>
                    <a:pt x="566" y="2888"/>
                  </a:lnTo>
                  <a:lnTo>
                    <a:pt x="558" y="2903"/>
                  </a:lnTo>
                  <a:lnTo>
                    <a:pt x="557" y="2903"/>
                  </a:lnTo>
                  <a:lnTo>
                    <a:pt x="555" y="2903"/>
                  </a:lnTo>
                  <a:lnTo>
                    <a:pt x="553" y="2904"/>
                  </a:lnTo>
                  <a:lnTo>
                    <a:pt x="550" y="2905"/>
                  </a:lnTo>
                  <a:lnTo>
                    <a:pt x="547" y="2907"/>
                  </a:lnTo>
                  <a:lnTo>
                    <a:pt x="543" y="2909"/>
                  </a:lnTo>
                  <a:lnTo>
                    <a:pt x="540" y="2913"/>
                  </a:lnTo>
                  <a:lnTo>
                    <a:pt x="522" y="2884"/>
                  </a:lnTo>
                  <a:lnTo>
                    <a:pt x="503" y="2854"/>
                  </a:lnTo>
                  <a:lnTo>
                    <a:pt x="483" y="2824"/>
                  </a:lnTo>
                  <a:lnTo>
                    <a:pt x="463" y="2793"/>
                  </a:lnTo>
                  <a:lnTo>
                    <a:pt x="442" y="2762"/>
                  </a:lnTo>
                  <a:lnTo>
                    <a:pt x="422" y="2730"/>
                  </a:lnTo>
                  <a:lnTo>
                    <a:pt x="400" y="2698"/>
                  </a:lnTo>
                  <a:lnTo>
                    <a:pt x="379" y="2666"/>
                  </a:lnTo>
                  <a:lnTo>
                    <a:pt x="361" y="2631"/>
                  </a:lnTo>
                  <a:lnTo>
                    <a:pt x="344" y="2596"/>
                  </a:lnTo>
                  <a:lnTo>
                    <a:pt x="326" y="2561"/>
                  </a:lnTo>
                  <a:lnTo>
                    <a:pt x="308" y="2524"/>
                  </a:lnTo>
                  <a:lnTo>
                    <a:pt x="290" y="2489"/>
                  </a:lnTo>
                  <a:lnTo>
                    <a:pt x="272" y="2454"/>
                  </a:lnTo>
                  <a:lnTo>
                    <a:pt x="254" y="2419"/>
                  </a:lnTo>
                  <a:lnTo>
                    <a:pt x="237" y="2382"/>
                  </a:lnTo>
                  <a:lnTo>
                    <a:pt x="234" y="2372"/>
                  </a:lnTo>
                  <a:lnTo>
                    <a:pt x="230" y="2361"/>
                  </a:lnTo>
                  <a:lnTo>
                    <a:pt x="226" y="2350"/>
                  </a:lnTo>
                  <a:lnTo>
                    <a:pt x="223" y="2340"/>
                  </a:lnTo>
                  <a:lnTo>
                    <a:pt x="219" y="2329"/>
                  </a:lnTo>
                  <a:lnTo>
                    <a:pt x="216" y="2318"/>
                  </a:lnTo>
                  <a:lnTo>
                    <a:pt x="213" y="2309"/>
                  </a:lnTo>
                  <a:lnTo>
                    <a:pt x="208" y="2297"/>
                  </a:lnTo>
                  <a:lnTo>
                    <a:pt x="202" y="2248"/>
                  </a:lnTo>
                  <a:lnTo>
                    <a:pt x="194" y="2198"/>
                  </a:lnTo>
                  <a:lnTo>
                    <a:pt x="187" y="2148"/>
                  </a:lnTo>
                  <a:lnTo>
                    <a:pt x="179" y="2098"/>
                  </a:lnTo>
                  <a:lnTo>
                    <a:pt x="171" y="2048"/>
                  </a:lnTo>
                  <a:lnTo>
                    <a:pt x="162" y="1996"/>
                  </a:lnTo>
                  <a:lnTo>
                    <a:pt x="153" y="1944"/>
                  </a:lnTo>
                  <a:lnTo>
                    <a:pt x="142" y="1891"/>
                  </a:lnTo>
                  <a:lnTo>
                    <a:pt x="142" y="1888"/>
                  </a:lnTo>
                  <a:lnTo>
                    <a:pt x="142" y="1882"/>
                  </a:lnTo>
                  <a:lnTo>
                    <a:pt x="143" y="1877"/>
                  </a:lnTo>
                  <a:lnTo>
                    <a:pt x="143" y="1870"/>
                  </a:lnTo>
                  <a:lnTo>
                    <a:pt x="144" y="1865"/>
                  </a:lnTo>
                  <a:lnTo>
                    <a:pt x="146" y="1858"/>
                  </a:lnTo>
                  <a:lnTo>
                    <a:pt x="149" y="1851"/>
                  </a:lnTo>
                  <a:lnTo>
                    <a:pt x="152" y="1844"/>
                  </a:lnTo>
                  <a:lnTo>
                    <a:pt x="155" y="1844"/>
                  </a:lnTo>
                  <a:lnTo>
                    <a:pt x="159" y="1845"/>
                  </a:lnTo>
                  <a:lnTo>
                    <a:pt x="162" y="1847"/>
                  </a:lnTo>
                  <a:lnTo>
                    <a:pt x="166" y="1850"/>
                  </a:lnTo>
                  <a:lnTo>
                    <a:pt x="170" y="1852"/>
                  </a:lnTo>
                  <a:lnTo>
                    <a:pt x="173" y="1856"/>
                  </a:lnTo>
                  <a:lnTo>
                    <a:pt x="176" y="1859"/>
                  </a:lnTo>
                  <a:lnTo>
                    <a:pt x="181" y="1863"/>
                  </a:lnTo>
                  <a:lnTo>
                    <a:pt x="226" y="1956"/>
                  </a:lnTo>
                  <a:lnTo>
                    <a:pt x="272" y="2049"/>
                  </a:lnTo>
                  <a:lnTo>
                    <a:pt x="318" y="2142"/>
                  </a:lnTo>
                  <a:lnTo>
                    <a:pt x="365" y="2237"/>
                  </a:lnTo>
                  <a:lnTo>
                    <a:pt x="411" y="2332"/>
                  </a:lnTo>
                  <a:lnTo>
                    <a:pt x="457" y="2428"/>
                  </a:lnTo>
                  <a:lnTo>
                    <a:pt x="503" y="2523"/>
                  </a:lnTo>
                  <a:lnTo>
                    <a:pt x="549" y="2619"/>
                  </a:lnTo>
                  <a:lnTo>
                    <a:pt x="549" y="2612"/>
                  </a:lnTo>
                  <a:lnTo>
                    <a:pt x="550" y="2604"/>
                  </a:lnTo>
                  <a:lnTo>
                    <a:pt x="550" y="2598"/>
                  </a:lnTo>
                  <a:lnTo>
                    <a:pt x="551" y="2589"/>
                  </a:lnTo>
                  <a:lnTo>
                    <a:pt x="552" y="2582"/>
                  </a:lnTo>
                  <a:lnTo>
                    <a:pt x="553" y="2572"/>
                  </a:lnTo>
                  <a:lnTo>
                    <a:pt x="555" y="2563"/>
                  </a:lnTo>
                  <a:lnTo>
                    <a:pt x="558" y="2553"/>
                  </a:lnTo>
                  <a:lnTo>
                    <a:pt x="544" y="2521"/>
                  </a:lnTo>
                  <a:lnTo>
                    <a:pt x="528" y="2489"/>
                  </a:lnTo>
                  <a:lnTo>
                    <a:pt x="512" y="2457"/>
                  </a:lnTo>
                  <a:lnTo>
                    <a:pt x="496" y="2425"/>
                  </a:lnTo>
                  <a:lnTo>
                    <a:pt x="479" y="2393"/>
                  </a:lnTo>
                  <a:lnTo>
                    <a:pt x="461" y="2361"/>
                  </a:lnTo>
                  <a:lnTo>
                    <a:pt x="444" y="2329"/>
                  </a:lnTo>
                  <a:lnTo>
                    <a:pt x="426" y="2297"/>
                  </a:lnTo>
                  <a:lnTo>
                    <a:pt x="420" y="2280"/>
                  </a:lnTo>
                  <a:lnTo>
                    <a:pt x="412" y="2262"/>
                  </a:lnTo>
                  <a:lnTo>
                    <a:pt x="405" y="2245"/>
                  </a:lnTo>
                  <a:lnTo>
                    <a:pt x="398" y="2227"/>
                  </a:lnTo>
                  <a:lnTo>
                    <a:pt x="391" y="2209"/>
                  </a:lnTo>
                  <a:lnTo>
                    <a:pt x="383" y="2192"/>
                  </a:lnTo>
                  <a:lnTo>
                    <a:pt x="377" y="2173"/>
                  </a:lnTo>
                  <a:lnTo>
                    <a:pt x="369" y="2155"/>
                  </a:lnTo>
                  <a:lnTo>
                    <a:pt x="354" y="2128"/>
                  </a:lnTo>
                  <a:lnTo>
                    <a:pt x="340" y="2098"/>
                  </a:lnTo>
                  <a:lnTo>
                    <a:pt x="324" y="2068"/>
                  </a:lnTo>
                  <a:lnTo>
                    <a:pt x="306" y="2037"/>
                  </a:lnTo>
                  <a:lnTo>
                    <a:pt x="289" y="2005"/>
                  </a:lnTo>
                  <a:lnTo>
                    <a:pt x="272" y="1974"/>
                  </a:lnTo>
                  <a:lnTo>
                    <a:pt x="254" y="1942"/>
                  </a:lnTo>
                  <a:lnTo>
                    <a:pt x="237" y="1910"/>
                  </a:lnTo>
                  <a:lnTo>
                    <a:pt x="223" y="1878"/>
                  </a:lnTo>
                  <a:lnTo>
                    <a:pt x="208" y="1845"/>
                  </a:lnTo>
                  <a:lnTo>
                    <a:pt x="194" y="1811"/>
                  </a:lnTo>
                  <a:lnTo>
                    <a:pt x="179" y="1777"/>
                  </a:lnTo>
                  <a:lnTo>
                    <a:pt x="163" y="1741"/>
                  </a:lnTo>
                  <a:lnTo>
                    <a:pt x="147" y="1706"/>
                  </a:lnTo>
                  <a:lnTo>
                    <a:pt x="131" y="1671"/>
                  </a:lnTo>
                  <a:lnTo>
                    <a:pt x="114" y="1636"/>
                  </a:lnTo>
                  <a:lnTo>
                    <a:pt x="107" y="1601"/>
                  </a:lnTo>
                  <a:lnTo>
                    <a:pt x="99" y="1564"/>
                  </a:lnTo>
                  <a:lnTo>
                    <a:pt x="92" y="1529"/>
                  </a:lnTo>
                  <a:lnTo>
                    <a:pt x="85" y="1493"/>
                  </a:lnTo>
                  <a:lnTo>
                    <a:pt x="76" y="1457"/>
                  </a:lnTo>
                  <a:lnTo>
                    <a:pt x="67" y="1419"/>
                  </a:lnTo>
                  <a:lnTo>
                    <a:pt x="58" y="1381"/>
                  </a:lnTo>
                  <a:lnTo>
                    <a:pt x="48" y="1342"/>
                  </a:lnTo>
                  <a:lnTo>
                    <a:pt x="44" y="1292"/>
                  </a:lnTo>
                  <a:lnTo>
                    <a:pt x="39" y="1242"/>
                  </a:lnTo>
                  <a:lnTo>
                    <a:pt x="33" y="1190"/>
                  </a:lnTo>
                  <a:lnTo>
                    <a:pt x="28" y="1138"/>
                  </a:lnTo>
                  <a:lnTo>
                    <a:pt x="22" y="1085"/>
                  </a:lnTo>
                  <a:lnTo>
                    <a:pt x="14" y="1033"/>
                  </a:lnTo>
                  <a:lnTo>
                    <a:pt x="8" y="980"/>
                  </a:lnTo>
                  <a:lnTo>
                    <a:pt x="0" y="926"/>
                  </a:lnTo>
                  <a:lnTo>
                    <a:pt x="0" y="905"/>
                  </a:lnTo>
                  <a:lnTo>
                    <a:pt x="0" y="884"/>
                  </a:lnTo>
                  <a:lnTo>
                    <a:pt x="0" y="862"/>
                  </a:lnTo>
                  <a:lnTo>
                    <a:pt x="0" y="841"/>
                  </a:lnTo>
                  <a:lnTo>
                    <a:pt x="0" y="820"/>
                  </a:lnTo>
                  <a:lnTo>
                    <a:pt x="0" y="798"/>
                  </a:lnTo>
                  <a:lnTo>
                    <a:pt x="0" y="778"/>
                  </a:lnTo>
                  <a:lnTo>
                    <a:pt x="0" y="757"/>
                  </a:lnTo>
                  <a:lnTo>
                    <a:pt x="40" y="725"/>
                  </a:lnTo>
                  <a:lnTo>
                    <a:pt x="78" y="693"/>
                  </a:lnTo>
                  <a:lnTo>
                    <a:pt x="118" y="661"/>
                  </a:lnTo>
                  <a:lnTo>
                    <a:pt x="157" y="629"/>
                  </a:lnTo>
                  <a:lnTo>
                    <a:pt x="196" y="597"/>
                  </a:lnTo>
                  <a:lnTo>
                    <a:pt x="235" y="565"/>
                  </a:lnTo>
                  <a:lnTo>
                    <a:pt x="273" y="533"/>
                  </a:lnTo>
                  <a:lnTo>
                    <a:pt x="313" y="501"/>
                  </a:lnTo>
                  <a:lnTo>
                    <a:pt x="317" y="505"/>
                  </a:lnTo>
                  <a:lnTo>
                    <a:pt x="321" y="508"/>
                  </a:lnTo>
                  <a:lnTo>
                    <a:pt x="327" y="512"/>
                  </a:lnTo>
                  <a:lnTo>
                    <a:pt x="333" y="515"/>
                  </a:lnTo>
                  <a:lnTo>
                    <a:pt x="340" y="519"/>
                  </a:lnTo>
                  <a:lnTo>
                    <a:pt x="346" y="522"/>
                  </a:lnTo>
                  <a:lnTo>
                    <a:pt x="352" y="526"/>
                  </a:lnTo>
                  <a:lnTo>
                    <a:pt x="360" y="530"/>
                  </a:lnTo>
                  <a:lnTo>
                    <a:pt x="363" y="526"/>
                  </a:lnTo>
                  <a:lnTo>
                    <a:pt x="367" y="522"/>
                  </a:lnTo>
                  <a:lnTo>
                    <a:pt x="370" y="518"/>
                  </a:lnTo>
                  <a:lnTo>
                    <a:pt x="374" y="514"/>
                  </a:lnTo>
                  <a:lnTo>
                    <a:pt x="378" y="509"/>
                  </a:lnTo>
                  <a:lnTo>
                    <a:pt x="381" y="504"/>
                  </a:lnTo>
                  <a:lnTo>
                    <a:pt x="384" y="499"/>
                  </a:lnTo>
                  <a:lnTo>
                    <a:pt x="389" y="491"/>
                  </a:lnTo>
                  <a:lnTo>
                    <a:pt x="392" y="491"/>
                  </a:lnTo>
                  <a:lnTo>
                    <a:pt x="395" y="491"/>
                  </a:lnTo>
                  <a:lnTo>
                    <a:pt x="399" y="491"/>
                  </a:lnTo>
                  <a:lnTo>
                    <a:pt x="404" y="490"/>
                  </a:lnTo>
                  <a:lnTo>
                    <a:pt x="408" y="489"/>
                  </a:lnTo>
                  <a:lnTo>
                    <a:pt x="413" y="488"/>
                  </a:lnTo>
                  <a:lnTo>
                    <a:pt x="420" y="485"/>
                  </a:lnTo>
                  <a:lnTo>
                    <a:pt x="426" y="482"/>
                  </a:lnTo>
                  <a:lnTo>
                    <a:pt x="461" y="451"/>
                  </a:lnTo>
                  <a:lnTo>
                    <a:pt x="497" y="419"/>
                  </a:lnTo>
                  <a:lnTo>
                    <a:pt x="533" y="387"/>
                  </a:lnTo>
                  <a:lnTo>
                    <a:pt x="568" y="355"/>
                  </a:lnTo>
                  <a:lnTo>
                    <a:pt x="603" y="323"/>
                  </a:lnTo>
                  <a:lnTo>
                    <a:pt x="639" y="291"/>
                  </a:lnTo>
                  <a:lnTo>
                    <a:pt x="675" y="259"/>
                  </a:lnTo>
                  <a:lnTo>
                    <a:pt x="710" y="227"/>
                  </a:lnTo>
                  <a:lnTo>
                    <a:pt x="717" y="224"/>
                  </a:lnTo>
                  <a:lnTo>
                    <a:pt x="724" y="220"/>
                  </a:lnTo>
                  <a:lnTo>
                    <a:pt x="731" y="216"/>
                  </a:lnTo>
                  <a:lnTo>
                    <a:pt x="739" y="213"/>
                  </a:lnTo>
                  <a:lnTo>
                    <a:pt x="745" y="210"/>
                  </a:lnTo>
                  <a:lnTo>
                    <a:pt x="752" y="205"/>
                  </a:lnTo>
                  <a:lnTo>
                    <a:pt x="760" y="202"/>
                  </a:lnTo>
                  <a:lnTo>
                    <a:pt x="766" y="199"/>
                  </a:lnTo>
                  <a:lnTo>
                    <a:pt x="784" y="178"/>
                  </a:lnTo>
                  <a:lnTo>
                    <a:pt x="804" y="156"/>
                  </a:lnTo>
                  <a:lnTo>
                    <a:pt x="823" y="135"/>
                  </a:lnTo>
                  <a:lnTo>
                    <a:pt x="843" y="114"/>
                  </a:lnTo>
                  <a:lnTo>
                    <a:pt x="865" y="92"/>
                  </a:lnTo>
                  <a:lnTo>
                    <a:pt x="885" y="71"/>
                  </a:lnTo>
                  <a:lnTo>
                    <a:pt x="906" y="50"/>
                  </a:lnTo>
                  <a:lnTo>
                    <a:pt x="927" y="28"/>
                  </a:lnTo>
                  <a:lnTo>
                    <a:pt x="927" y="39"/>
                  </a:lnTo>
                  <a:lnTo>
                    <a:pt x="929" y="50"/>
                  </a:lnTo>
                  <a:lnTo>
                    <a:pt x="931" y="60"/>
                  </a:lnTo>
                  <a:lnTo>
                    <a:pt x="934" y="72"/>
                  </a:lnTo>
                  <a:lnTo>
                    <a:pt x="936" y="84"/>
                  </a:lnTo>
                  <a:lnTo>
                    <a:pt x="939" y="97"/>
                  </a:lnTo>
                  <a:lnTo>
                    <a:pt x="942" y="109"/>
                  </a:lnTo>
                  <a:lnTo>
                    <a:pt x="947" y="123"/>
                  </a:lnTo>
                  <a:lnTo>
                    <a:pt x="947" y="151"/>
                  </a:lnTo>
                  <a:lnTo>
                    <a:pt x="947" y="180"/>
                  </a:lnTo>
                  <a:lnTo>
                    <a:pt x="947" y="209"/>
                  </a:lnTo>
                  <a:lnTo>
                    <a:pt x="947" y="237"/>
                  </a:lnTo>
                  <a:lnTo>
                    <a:pt x="947" y="267"/>
                  </a:lnTo>
                  <a:lnTo>
                    <a:pt x="947" y="297"/>
                  </a:lnTo>
                  <a:lnTo>
                    <a:pt x="947" y="328"/>
                  </a:lnTo>
                  <a:lnTo>
                    <a:pt x="947" y="359"/>
                  </a:lnTo>
                  <a:lnTo>
                    <a:pt x="953" y="377"/>
                  </a:lnTo>
                  <a:lnTo>
                    <a:pt x="961" y="395"/>
                  </a:lnTo>
                  <a:lnTo>
                    <a:pt x="968" y="412"/>
                  </a:lnTo>
                  <a:lnTo>
                    <a:pt x="975" y="430"/>
                  </a:lnTo>
                  <a:lnTo>
                    <a:pt x="984" y="448"/>
                  </a:lnTo>
                  <a:lnTo>
                    <a:pt x="993" y="466"/>
                  </a:lnTo>
                  <a:lnTo>
                    <a:pt x="1002" y="484"/>
                  </a:lnTo>
                  <a:lnTo>
                    <a:pt x="1013" y="501"/>
                  </a:lnTo>
                  <a:lnTo>
                    <a:pt x="1019" y="512"/>
                  </a:lnTo>
                  <a:lnTo>
                    <a:pt x="1027" y="522"/>
                  </a:lnTo>
                  <a:lnTo>
                    <a:pt x="1034" y="533"/>
                  </a:lnTo>
                  <a:lnTo>
                    <a:pt x="1042" y="544"/>
                  </a:lnTo>
                  <a:lnTo>
                    <a:pt x="1050" y="554"/>
                  </a:lnTo>
                  <a:lnTo>
                    <a:pt x="1059" y="565"/>
                  </a:lnTo>
                  <a:lnTo>
                    <a:pt x="1068" y="576"/>
                  </a:lnTo>
                  <a:lnTo>
                    <a:pt x="1079" y="586"/>
                  </a:lnTo>
                  <a:lnTo>
                    <a:pt x="1093" y="594"/>
                  </a:lnTo>
                  <a:lnTo>
                    <a:pt x="1109" y="602"/>
                  </a:lnTo>
                  <a:lnTo>
                    <a:pt x="1125" y="611"/>
                  </a:lnTo>
                  <a:lnTo>
                    <a:pt x="1142" y="620"/>
                  </a:lnTo>
                  <a:lnTo>
                    <a:pt x="1158" y="631"/>
                  </a:lnTo>
                  <a:lnTo>
                    <a:pt x="1176" y="641"/>
                  </a:lnTo>
                  <a:lnTo>
                    <a:pt x="1193" y="651"/>
                  </a:lnTo>
                  <a:lnTo>
                    <a:pt x="1211" y="662"/>
                  </a:lnTo>
                  <a:lnTo>
                    <a:pt x="1211" y="659"/>
                  </a:lnTo>
                  <a:lnTo>
                    <a:pt x="1211" y="654"/>
                  </a:lnTo>
                  <a:lnTo>
                    <a:pt x="1211" y="651"/>
                  </a:lnTo>
                  <a:lnTo>
                    <a:pt x="1212" y="648"/>
                  </a:lnTo>
                  <a:lnTo>
                    <a:pt x="1213" y="644"/>
                  </a:lnTo>
                  <a:lnTo>
                    <a:pt x="1216" y="641"/>
                  </a:lnTo>
                  <a:lnTo>
                    <a:pt x="1218" y="637"/>
                  </a:lnTo>
                  <a:lnTo>
                    <a:pt x="1221" y="633"/>
                  </a:lnTo>
                  <a:lnTo>
                    <a:pt x="1200" y="612"/>
                  </a:lnTo>
                  <a:lnTo>
                    <a:pt x="1178" y="589"/>
                  </a:lnTo>
                  <a:lnTo>
                    <a:pt x="1156" y="566"/>
                  </a:lnTo>
                  <a:lnTo>
                    <a:pt x="1134" y="542"/>
                  </a:lnTo>
                  <a:lnTo>
                    <a:pt x="1112" y="518"/>
                  </a:lnTo>
                  <a:lnTo>
                    <a:pt x="1089" y="493"/>
                  </a:lnTo>
                  <a:lnTo>
                    <a:pt x="1065" y="469"/>
                  </a:lnTo>
                  <a:lnTo>
                    <a:pt x="1041" y="444"/>
                  </a:lnTo>
                  <a:lnTo>
                    <a:pt x="1041" y="434"/>
                  </a:lnTo>
                  <a:lnTo>
                    <a:pt x="1041" y="423"/>
                  </a:lnTo>
                  <a:lnTo>
                    <a:pt x="1041" y="412"/>
                  </a:lnTo>
                  <a:lnTo>
                    <a:pt x="1040" y="401"/>
                  </a:lnTo>
                  <a:lnTo>
                    <a:pt x="1038" y="389"/>
                  </a:lnTo>
                  <a:lnTo>
                    <a:pt x="1037" y="376"/>
                  </a:lnTo>
                  <a:lnTo>
                    <a:pt x="1034" y="363"/>
                  </a:lnTo>
                  <a:lnTo>
                    <a:pt x="1032" y="349"/>
                  </a:lnTo>
                  <a:lnTo>
                    <a:pt x="1035" y="346"/>
                  </a:lnTo>
                  <a:lnTo>
                    <a:pt x="1041" y="343"/>
                  </a:lnTo>
                  <a:lnTo>
                    <a:pt x="1046" y="339"/>
                  </a:lnTo>
                  <a:lnTo>
                    <a:pt x="1051" y="334"/>
                  </a:lnTo>
                  <a:lnTo>
                    <a:pt x="1058" y="330"/>
                  </a:lnTo>
                  <a:lnTo>
                    <a:pt x="1065" y="325"/>
                  </a:lnTo>
                  <a:lnTo>
                    <a:pt x="1072" y="318"/>
                  </a:lnTo>
                  <a:lnTo>
                    <a:pt x="1079" y="312"/>
                  </a:lnTo>
                  <a:lnTo>
                    <a:pt x="1079" y="309"/>
                  </a:lnTo>
                  <a:lnTo>
                    <a:pt x="1079" y="305"/>
                  </a:lnTo>
                  <a:lnTo>
                    <a:pt x="1078" y="301"/>
                  </a:lnTo>
                  <a:lnTo>
                    <a:pt x="1078" y="298"/>
                  </a:lnTo>
                  <a:lnTo>
                    <a:pt x="1077" y="294"/>
                  </a:lnTo>
                  <a:lnTo>
                    <a:pt x="1075" y="291"/>
                  </a:lnTo>
                  <a:lnTo>
                    <a:pt x="1073" y="288"/>
                  </a:lnTo>
                  <a:lnTo>
                    <a:pt x="1069" y="283"/>
                  </a:lnTo>
                  <a:lnTo>
                    <a:pt x="1062" y="288"/>
                  </a:lnTo>
                  <a:lnTo>
                    <a:pt x="1053" y="293"/>
                  </a:lnTo>
                  <a:lnTo>
                    <a:pt x="1045" y="298"/>
                  </a:lnTo>
                  <a:lnTo>
                    <a:pt x="1035" y="304"/>
                  </a:lnTo>
                  <a:lnTo>
                    <a:pt x="1025" y="310"/>
                  </a:lnTo>
                  <a:lnTo>
                    <a:pt x="1015" y="316"/>
                  </a:lnTo>
                  <a:lnTo>
                    <a:pt x="1004" y="324"/>
                  </a:lnTo>
                  <a:lnTo>
                    <a:pt x="994" y="331"/>
                  </a:lnTo>
                  <a:lnTo>
                    <a:pt x="994" y="324"/>
                  </a:lnTo>
                  <a:lnTo>
                    <a:pt x="994" y="316"/>
                  </a:lnTo>
                  <a:lnTo>
                    <a:pt x="994" y="309"/>
                  </a:lnTo>
                  <a:lnTo>
                    <a:pt x="994" y="301"/>
                  </a:lnTo>
                  <a:lnTo>
                    <a:pt x="994" y="293"/>
                  </a:lnTo>
                  <a:lnTo>
                    <a:pt x="994" y="284"/>
                  </a:lnTo>
                  <a:lnTo>
                    <a:pt x="994" y="275"/>
                  </a:lnTo>
                  <a:lnTo>
                    <a:pt x="994" y="265"/>
                  </a:lnTo>
                  <a:lnTo>
                    <a:pt x="1001" y="261"/>
                  </a:lnTo>
                  <a:lnTo>
                    <a:pt x="1010" y="258"/>
                  </a:lnTo>
                  <a:lnTo>
                    <a:pt x="1018" y="253"/>
                  </a:lnTo>
                  <a:lnTo>
                    <a:pt x="1028" y="249"/>
                  </a:lnTo>
                  <a:lnTo>
                    <a:pt x="1037" y="245"/>
                  </a:lnTo>
                  <a:lnTo>
                    <a:pt x="1048" y="240"/>
                  </a:lnTo>
                  <a:lnTo>
                    <a:pt x="1059" y="233"/>
                  </a:lnTo>
                  <a:lnTo>
                    <a:pt x="1069" y="227"/>
                  </a:lnTo>
                  <a:lnTo>
                    <a:pt x="1077" y="227"/>
                  </a:lnTo>
                  <a:lnTo>
                    <a:pt x="1083" y="227"/>
                  </a:lnTo>
                  <a:lnTo>
                    <a:pt x="1091" y="228"/>
                  </a:lnTo>
                  <a:lnTo>
                    <a:pt x="1099" y="228"/>
                  </a:lnTo>
                  <a:lnTo>
                    <a:pt x="1107" y="229"/>
                  </a:lnTo>
                  <a:lnTo>
                    <a:pt x="1116" y="231"/>
                  </a:lnTo>
                  <a:lnTo>
                    <a:pt x="1125" y="233"/>
                  </a:lnTo>
                  <a:lnTo>
                    <a:pt x="1136" y="236"/>
                  </a:lnTo>
                  <a:lnTo>
                    <a:pt x="1139" y="247"/>
                  </a:lnTo>
                  <a:lnTo>
                    <a:pt x="1143" y="258"/>
                  </a:lnTo>
                  <a:lnTo>
                    <a:pt x="1146" y="268"/>
                  </a:lnTo>
                  <a:lnTo>
                    <a:pt x="1149" y="279"/>
                  </a:lnTo>
                  <a:lnTo>
                    <a:pt x="1154" y="290"/>
                  </a:lnTo>
                  <a:lnTo>
                    <a:pt x="1157" y="300"/>
                  </a:lnTo>
                  <a:lnTo>
                    <a:pt x="1160" y="311"/>
                  </a:lnTo>
                  <a:lnTo>
                    <a:pt x="1164" y="322"/>
                  </a:lnTo>
                  <a:lnTo>
                    <a:pt x="1182" y="340"/>
                  </a:lnTo>
                  <a:lnTo>
                    <a:pt x="1201" y="359"/>
                  </a:lnTo>
                  <a:lnTo>
                    <a:pt x="1221" y="378"/>
                  </a:lnTo>
                  <a:lnTo>
                    <a:pt x="1241" y="398"/>
                  </a:lnTo>
                  <a:lnTo>
                    <a:pt x="1261" y="419"/>
                  </a:lnTo>
                  <a:lnTo>
                    <a:pt x="1283" y="440"/>
                  </a:lnTo>
                  <a:lnTo>
                    <a:pt x="1303" y="461"/>
                  </a:lnTo>
                  <a:lnTo>
                    <a:pt x="1324" y="482"/>
                  </a:lnTo>
                  <a:lnTo>
                    <a:pt x="1332" y="489"/>
                  </a:lnTo>
                  <a:lnTo>
                    <a:pt x="1340" y="497"/>
                  </a:lnTo>
                  <a:lnTo>
                    <a:pt x="1349" y="503"/>
                  </a:lnTo>
                  <a:lnTo>
                    <a:pt x="1359" y="510"/>
                  </a:lnTo>
                  <a:lnTo>
                    <a:pt x="1369" y="518"/>
                  </a:lnTo>
                  <a:lnTo>
                    <a:pt x="1379" y="524"/>
                  </a:lnTo>
                  <a:lnTo>
                    <a:pt x="1389" y="532"/>
                  </a:lnTo>
                  <a:lnTo>
                    <a:pt x="1400" y="539"/>
                  </a:lnTo>
                  <a:lnTo>
                    <a:pt x="1411" y="542"/>
                  </a:lnTo>
                  <a:lnTo>
                    <a:pt x="1421" y="546"/>
                  </a:lnTo>
                  <a:lnTo>
                    <a:pt x="1433" y="550"/>
                  </a:lnTo>
                  <a:lnTo>
                    <a:pt x="1444" y="554"/>
                  </a:lnTo>
                  <a:lnTo>
                    <a:pt x="1456" y="558"/>
                  </a:lnTo>
                  <a:lnTo>
                    <a:pt x="1468" y="564"/>
                  </a:lnTo>
                  <a:lnTo>
                    <a:pt x="1481" y="570"/>
                  </a:lnTo>
                  <a:lnTo>
                    <a:pt x="1495" y="577"/>
                  </a:lnTo>
                  <a:lnTo>
                    <a:pt x="1509" y="577"/>
                  </a:lnTo>
                  <a:lnTo>
                    <a:pt x="1523" y="576"/>
                  </a:lnTo>
                  <a:lnTo>
                    <a:pt x="1538" y="573"/>
                  </a:lnTo>
                  <a:lnTo>
                    <a:pt x="1552" y="571"/>
                  </a:lnTo>
                  <a:lnTo>
                    <a:pt x="1566" y="568"/>
                  </a:lnTo>
                  <a:lnTo>
                    <a:pt x="1580" y="565"/>
                  </a:lnTo>
                  <a:lnTo>
                    <a:pt x="1594" y="562"/>
                  </a:lnTo>
                  <a:lnTo>
                    <a:pt x="1608" y="557"/>
                  </a:lnTo>
                  <a:lnTo>
                    <a:pt x="1631" y="544"/>
                  </a:lnTo>
                  <a:lnTo>
                    <a:pt x="1653" y="530"/>
                  </a:lnTo>
                  <a:lnTo>
                    <a:pt x="1675" y="515"/>
                  </a:lnTo>
                  <a:lnTo>
                    <a:pt x="1700" y="500"/>
                  </a:lnTo>
                  <a:lnTo>
                    <a:pt x="1723" y="485"/>
                  </a:lnTo>
                  <a:lnTo>
                    <a:pt x="1748" y="469"/>
                  </a:lnTo>
                  <a:lnTo>
                    <a:pt x="1773" y="452"/>
                  </a:lnTo>
                  <a:lnTo>
                    <a:pt x="1798" y="435"/>
                  </a:lnTo>
                  <a:lnTo>
                    <a:pt x="1805" y="424"/>
                  </a:lnTo>
                  <a:lnTo>
                    <a:pt x="1812" y="413"/>
                  </a:lnTo>
                  <a:lnTo>
                    <a:pt x="1818" y="403"/>
                  </a:lnTo>
                  <a:lnTo>
                    <a:pt x="1826" y="391"/>
                  </a:lnTo>
                  <a:lnTo>
                    <a:pt x="1833" y="379"/>
                  </a:lnTo>
                  <a:lnTo>
                    <a:pt x="1840" y="368"/>
                  </a:lnTo>
                  <a:lnTo>
                    <a:pt x="1847" y="354"/>
                  </a:lnTo>
                  <a:lnTo>
                    <a:pt x="1855" y="340"/>
                  </a:lnTo>
                  <a:lnTo>
                    <a:pt x="1872" y="326"/>
                  </a:lnTo>
                  <a:lnTo>
                    <a:pt x="1890" y="310"/>
                  </a:lnTo>
                  <a:lnTo>
                    <a:pt x="1908" y="294"/>
                  </a:lnTo>
                  <a:lnTo>
                    <a:pt x="1925" y="278"/>
                  </a:lnTo>
                  <a:lnTo>
                    <a:pt x="1943" y="261"/>
                  </a:lnTo>
                  <a:lnTo>
                    <a:pt x="1960" y="244"/>
                  </a:lnTo>
                  <a:lnTo>
                    <a:pt x="1978" y="226"/>
                  </a:lnTo>
                  <a:lnTo>
                    <a:pt x="1997" y="208"/>
                  </a:lnTo>
                  <a:lnTo>
                    <a:pt x="2000" y="209"/>
                  </a:lnTo>
                  <a:lnTo>
                    <a:pt x="2005" y="210"/>
                  </a:lnTo>
                  <a:lnTo>
                    <a:pt x="2010" y="212"/>
                  </a:lnTo>
                  <a:lnTo>
                    <a:pt x="2016" y="214"/>
                  </a:lnTo>
                  <a:lnTo>
                    <a:pt x="2022" y="217"/>
                  </a:lnTo>
                  <a:lnTo>
                    <a:pt x="2030" y="220"/>
                  </a:lnTo>
                  <a:lnTo>
                    <a:pt x="2036" y="224"/>
                  </a:lnTo>
                  <a:lnTo>
                    <a:pt x="2044" y="227"/>
                  </a:lnTo>
                  <a:lnTo>
                    <a:pt x="2039" y="245"/>
                  </a:lnTo>
                  <a:lnTo>
                    <a:pt x="2035" y="262"/>
                  </a:lnTo>
                  <a:lnTo>
                    <a:pt x="2030" y="280"/>
                  </a:lnTo>
                  <a:lnTo>
                    <a:pt x="2023" y="298"/>
                  </a:lnTo>
                  <a:lnTo>
                    <a:pt x="2017" y="315"/>
                  </a:lnTo>
                  <a:lnTo>
                    <a:pt x="2010" y="333"/>
                  </a:lnTo>
                  <a:lnTo>
                    <a:pt x="2003" y="352"/>
                  </a:lnTo>
                  <a:lnTo>
                    <a:pt x="1997" y="369"/>
                  </a:lnTo>
                  <a:lnTo>
                    <a:pt x="2000" y="369"/>
                  </a:lnTo>
                  <a:lnTo>
                    <a:pt x="2003" y="369"/>
                  </a:lnTo>
                  <a:lnTo>
                    <a:pt x="2007" y="370"/>
                  </a:lnTo>
                  <a:lnTo>
                    <a:pt x="2012" y="370"/>
                  </a:lnTo>
                  <a:lnTo>
                    <a:pt x="2016" y="371"/>
                  </a:lnTo>
                  <a:lnTo>
                    <a:pt x="2021" y="373"/>
                  </a:lnTo>
                  <a:lnTo>
                    <a:pt x="2028" y="375"/>
                  </a:lnTo>
                  <a:lnTo>
                    <a:pt x="2034" y="378"/>
                  </a:lnTo>
                  <a:lnTo>
                    <a:pt x="2045" y="336"/>
                  </a:lnTo>
                  <a:lnTo>
                    <a:pt x="2055" y="293"/>
                  </a:lnTo>
                  <a:lnTo>
                    <a:pt x="2066" y="250"/>
                  </a:lnTo>
                  <a:lnTo>
                    <a:pt x="2078" y="206"/>
                  </a:lnTo>
                  <a:lnTo>
                    <a:pt x="2089" y="163"/>
                  </a:lnTo>
                  <a:lnTo>
                    <a:pt x="2102" y="119"/>
                  </a:lnTo>
                  <a:lnTo>
                    <a:pt x="2115" y="74"/>
                  </a:lnTo>
                  <a:lnTo>
                    <a:pt x="2129" y="28"/>
                  </a:lnTo>
                  <a:lnTo>
                    <a:pt x="2132" y="25"/>
                  </a:lnTo>
                  <a:lnTo>
                    <a:pt x="2135" y="21"/>
                  </a:lnTo>
                  <a:lnTo>
                    <a:pt x="2140" y="18"/>
                  </a:lnTo>
                  <a:lnTo>
                    <a:pt x="2143" y="14"/>
                  </a:lnTo>
                  <a:lnTo>
                    <a:pt x="2146" y="10"/>
                  </a:lnTo>
                  <a:lnTo>
                    <a:pt x="2150" y="7"/>
                  </a:lnTo>
                  <a:lnTo>
                    <a:pt x="2153" y="4"/>
                  </a:lnTo>
                  <a:lnTo>
                    <a:pt x="2157" y="0"/>
                  </a:lnTo>
                  <a:lnTo>
                    <a:pt x="2178" y="18"/>
                  </a:lnTo>
                  <a:lnTo>
                    <a:pt x="2199" y="36"/>
                  </a:lnTo>
                  <a:lnTo>
                    <a:pt x="2221" y="53"/>
                  </a:lnTo>
                  <a:lnTo>
                    <a:pt x="2242" y="71"/>
                  </a:lnTo>
                  <a:lnTo>
                    <a:pt x="2263" y="89"/>
                  </a:lnTo>
                  <a:lnTo>
                    <a:pt x="2285" y="106"/>
                  </a:lnTo>
                  <a:lnTo>
                    <a:pt x="2306" y="124"/>
                  </a:lnTo>
                  <a:lnTo>
                    <a:pt x="2327" y="141"/>
                  </a:lnTo>
                  <a:lnTo>
                    <a:pt x="2388" y="173"/>
                  </a:lnTo>
                  <a:lnTo>
                    <a:pt x="2449" y="205"/>
                  </a:lnTo>
                  <a:lnTo>
                    <a:pt x="2512" y="237"/>
                  </a:lnTo>
                  <a:lnTo>
                    <a:pt x="2574" y="269"/>
                  </a:lnTo>
                  <a:lnTo>
                    <a:pt x="2638" y="301"/>
                  </a:lnTo>
                  <a:lnTo>
                    <a:pt x="2701" y="333"/>
                  </a:lnTo>
                  <a:lnTo>
                    <a:pt x="2765" y="365"/>
                  </a:lnTo>
                  <a:lnTo>
                    <a:pt x="2829" y="397"/>
                  </a:lnTo>
                  <a:lnTo>
                    <a:pt x="2885" y="419"/>
                  </a:lnTo>
                  <a:lnTo>
                    <a:pt x="2942" y="441"/>
                  </a:lnTo>
                  <a:lnTo>
                    <a:pt x="3000" y="465"/>
                  </a:lnTo>
                  <a:lnTo>
                    <a:pt x="3057" y="488"/>
                  </a:lnTo>
                  <a:lnTo>
                    <a:pt x="3115" y="513"/>
                  </a:lnTo>
                  <a:lnTo>
                    <a:pt x="3174" y="537"/>
                  </a:lnTo>
                  <a:lnTo>
                    <a:pt x="3232" y="562"/>
                  </a:lnTo>
                  <a:lnTo>
                    <a:pt x="3292" y="586"/>
                  </a:lnTo>
                  <a:lnTo>
                    <a:pt x="3338" y="597"/>
                  </a:lnTo>
                  <a:lnTo>
                    <a:pt x="3385" y="608"/>
                  </a:lnTo>
                  <a:lnTo>
                    <a:pt x="3431" y="618"/>
                  </a:lnTo>
                  <a:lnTo>
                    <a:pt x="3478" y="630"/>
                  </a:lnTo>
                  <a:lnTo>
                    <a:pt x="3525" y="642"/>
                  </a:lnTo>
                  <a:lnTo>
                    <a:pt x="3573" y="654"/>
                  </a:lnTo>
                  <a:lnTo>
                    <a:pt x="3621" y="667"/>
                  </a:lnTo>
                  <a:lnTo>
                    <a:pt x="3671" y="681"/>
                  </a:lnTo>
                  <a:lnTo>
                    <a:pt x="3674" y="684"/>
                  </a:lnTo>
                  <a:lnTo>
                    <a:pt x="3679" y="688"/>
                  </a:lnTo>
                  <a:lnTo>
                    <a:pt x="3685" y="692"/>
                  </a:lnTo>
                  <a:lnTo>
                    <a:pt x="3690" y="695"/>
                  </a:lnTo>
                  <a:lnTo>
                    <a:pt x="3696" y="698"/>
                  </a:lnTo>
                  <a:lnTo>
                    <a:pt x="3704" y="702"/>
                  </a:lnTo>
                  <a:lnTo>
                    <a:pt x="3710" y="706"/>
                  </a:lnTo>
                  <a:lnTo>
                    <a:pt x="3718" y="709"/>
                  </a:lnTo>
                  <a:lnTo>
                    <a:pt x="3710" y="720"/>
                  </a:lnTo>
                  <a:lnTo>
                    <a:pt x="3704" y="730"/>
                  </a:lnTo>
                  <a:lnTo>
                    <a:pt x="3696" y="742"/>
                  </a:lnTo>
                  <a:lnTo>
                    <a:pt x="3688" y="753"/>
                  </a:lnTo>
                  <a:lnTo>
                    <a:pt x="3680" y="764"/>
                  </a:lnTo>
                  <a:lnTo>
                    <a:pt x="3671" y="777"/>
                  </a:lnTo>
                  <a:lnTo>
                    <a:pt x="3661" y="790"/>
                  </a:lnTo>
                  <a:lnTo>
                    <a:pt x="3652" y="804"/>
                  </a:lnTo>
                  <a:lnTo>
                    <a:pt x="3641" y="825"/>
                  </a:lnTo>
                  <a:lnTo>
                    <a:pt x="3630" y="848"/>
                  </a:lnTo>
                  <a:lnTo>
                    <a:pt x="3618" y="871"/>
                  </a:lnTo>
                  <a:lnTo>
                    <a:pt x="3608" y="894"/>
                  </a:lnTo>
                  <a:lnTo>
                    <a:pt x="3596" y="919"/>
                  </a:lnTo>
                  <a:lnTo>
                    <a:pt x="3583" y="944"/>
                  </a:lnTo>
                  <a:lnTo>
                    <a:pt x="3570" y="968"/>
                  </a:lnTo>
                  <a:lnTo>
                    <a:pt x="3557" y="993"/>
                  </a:lnTo>
                  <a:lnTo>
                    <a:pt x="3550" y="1015"/>
                  </a:lnTo>
                  <a:lnTo>
                    <a:pt x="3543" y="1037"/>
                  </a:lnTo>
                  <a:lnTo>
                    <a:pt x="3535" y="1060"/>
                  </a:lnTo>
                  <a:lnTo>
                    <a:pt x="3529" y="1083"/>
                  </a:lnTo>
                  <a:lnTo>
                    <a:pt x="3521" y="1108"/>
                  </a:lnTo>
                  <a:lnTo>
                    <a:pt x="3514" y="1132"/>
                  </a:lnTo>
                  <a:lnTo>
                    <a:pt x="3507" y="1157"/>
                  </a:lnTo>
                  <a:lnTo>
                    <a:pt x="3500" y="1181"/>
                  </a:lnTo>
                  <a:lnTo>
                    <a:pt x="3496" y="1193"/>
                  </a:lnTo>
                  <a:lnTo>
                    <a:pt x="3491" y="1205"/>
                  </a:lnTo>
                  <a:lnTo>
                    <a:pt x="3486" y="1218"/>
                  </a:lnTo>
                  <a:lnTo>
                    <a:pt x="3480" y="1230"/>
                  </a:lnTo>
                  <a:lnTo>
                    <a:pt x="3473" y="1244"/>
                  </a:lnTo>
                  <a:lnTo>
                    <a:pt x="3467" y="1257"/>
                  </a:lnTo>
                  <a:lnTo>
                    <a:pt x="3459" y="1272"/>
                  </a:lnTo>
                  <a:lnTo>
                    <a:pt x="3453" y="1286"/>
                  </a:lnTo>
                  <a:lnTo>
                    <a:pt x="3417" y="1286"/>
                  </a:lnTo>
                  <a:lnTo>
                    <a:pt x="3380" y="1286"/>
                  </a:lnTo>
                  <a:lnTo>
                    <a:pt x="3343" y="1286"/>
                  </a:lnTo>
                  <a:lnTo>
                    <a:pt x="3305" y="1287"/>
                  </a:lnTo>
                  <a:lnTo>
                    <a:pt x="3266" y="1288"/>
                  </a:lnTo>
                  <a:lnTo>
                    <a:pt x="3228" y="1290"/>
                  </a:lnTo>
                  <a:lnTo>
                    <a:pt x="3190" y="1292"/>
                  </a:lnTo>
                  <a:lnTo>
                    <a:pt x="3150" y="1296"/>
                  </a:lnTo>
                  <a:lnTo>
                    <a:pt x="3129" y="1303"/>
                  </a:lnTo>
                  <a:lnTo>
                    <a:pt x="3107" y="1309"/>
                  </a:lnTo>
                  <a:lnTo>
                    <a:pt x="3086" y="1317"/>
                  </a:lnTo>
                  <a:lnTo>
                    <a:pt x="3065" y="1325"/>
                  </a:lnTo>
                  <a:lnTo>
                    <a:pt x="3043" y="1333"/>
                  </a:lnTo>
                  <a:lnTo>
                    <a:pt x="3022" y="1341"/>
                  </a:lnTo>
                  <a:lnTo>
                    <a:pt x="3001" y="1351"/>
                  </a:lnTo>
                  <a:lnTo>
                    <a:pt x="2980" y="1362"/>
                  </a:lnTo>
                  <a:lnTo>
                    <a:pt x="2970" y="1369"/>
                  </a:lnTo>
                  <a:lnTo>
                    <a:pt x="2958" y="1376"/>
                  </a:lnTo>
                  <a:lnTo>
                    <a:pt x="2947" y="1383"/>
                  </a:lnTo>
                  <a:lnTo>
                    <a:pt x="2937" y="1392"/>
                  </a:lnTo>
                  <a:lnTo>
                    <a:pt x="2924" y="1399"/>
                  </a:lnTo>
                  <a:lnTo>
                    <a:pt x="2912" y="1409"/>
                  </a:lnTo>
                  <a:lnTo>
                    <a:pt x="2899" y="1417"/>
                  </a:lnTo>
                  <a:lnTo>
                    <a:pt x="2885" y="1428"/>
                  </a:lnTo>
                  <a:lnTo>
                    <a:pt x="2882" y="1428"/>
                  </a:lnTo>
                  <a:lnTo>
                    <a:pt x="2878" y="1428"/>
                  </a:lnTo>
                  <a:lnTo>
                    <a:pt x="2874" y="1428"/>
                  </a:lnTo>
                  <a:lnTo>
                    <a:pt x="2870" y="1429"/>
                  </a:lnTo>
                  <a:lnTo>
                    <a:pt x="2865" y="1430"/>
                  </a:lnTo>
                  <a:lnTo>
                    <a:pt x="2860" y="1432"/>
                  </a:lnTo>
                  <a:lnTo>
                    <a:pt x="2854" y="1434"/>
                  </a:lnTo>
                  <a:lnTo>
                    <a:pt x="2847" y="1437"/>
                  </a:lnTo>
                  <a:lnTo>
                    <a:pt x="2836" y="1444"/>
                  </a:lnTo>
                  <a:lnTo>
                    <a:pt x="2826" y="1451"/>
                  </a:lnTo>
                  <a:lnTo>
                    <a:pt x="2815" y="1459"/>
                  </a:lnTo>
                  <a:lnTo>
                    <a:pt x="2803" y="1466"/>
                  </a:lnTo>
                  <a:lnTo>
                    <a:pt x="2792" y="1475"/>
                  </a:lnTo>
                  <a:lnTo>
                    <a:pt x="2780" y="1483"/>
                  </a:lnTo>
                  <a:lnTo>
                    <a:pt x="2767" y="1493"/>
                  </a:lnTo>
                  <a:lnTo>
                    <a:pt x="2753" y="1504"/>
                  </a:lnTo>
                  <a:lnTo>
                    <a:pt x="2746" y="1504"/>
                  </a:lnTo>
                  <a:lnTo>
                    <a:pt x="2739" y="1505"/>
                  </a:lnTo>
                  <a:lnTo>
                    <a:pt x="2732" y="1507"/>
                  </a:lnTo>
                  <a:lnTo>
                    <a:pt x="2724" y="1509"/>
                  </a:lnTo>
                  <a:lnTo>
                    <a:pt x="2718" y="1512"/>
                  </a:lnTo>
                  <a:lnTo>
                    <a:pt x="2710" y="1515"/>
                  </a:lnTo>
                  <a:lnTo>
                    <a:pt x="2703" y="1518"/>
                  </a:lnTo>
                  <a:lnTo>
                    <a:pt x="2697" y="1523"/>
                  </a:lnTo>
                  <a:lnTo>
                    <a:pt x="2692" y="1529"/>
                  </a:lnTo>
                  <a:lnTo>
                    <a:pt x="2689" y="1537"/>
                  </a:lnTo>
                  <a:lnTo>
                    <a:pt x="2685" y="1544"/>
                  </a:lnTo>
                  <a:lnTo>
                    <a:pt x="2681" y="1550"/>
                  </a:lnTo>
                  <a:lnTo>
                    <a:pt x="2676" y="1558"/>
                  </a:lnTo>
                  <a:lnTo>
                    <a:pt x="2671" y="1564"/>
                  </a:lnTo>
                  <a:lnTo>
                    <a:pt x="2665" y="1572"/>
                  </a:lnTo>
                  <a:lnTo>
                    <a:pt x="2658" y="1579"/>
                  </a:lnTo>
                  <a:lnTo>
                    <a:pt x="2644" y="1590"/>
                  </a:lnTo>
                  <a:lnTo>
                    <a:pt x="2629" y="1601"/>
                  </a:lnTo>
                  <a:lnTo>
                    <a:pt x="2615" y="1611"/>
                  </a:lnTo>
                  <a:lnTo>
                    <a:pt x="2601" y="1623"/>
                  </a:lnTo>
                  <a:lnTo>
                    <a:pt x="2585" y="1635"/>
                  </a:lnTo>
                  <a:lnTo>
                    <a:pt x="2570" y="1646"/>
                  </a:lnTo>
                  <a:lnTo>
                    <a:pt x="2553" y="1660"/>
                  </a:lnTo>
                  <a:lnTo>
                    <a:pt x="2535" y="1673"/>
                  </a:lnTo>
                  <a:lnTo>
                    <a:pt x="2528" y="1684"/>
                  </a:lnTo>
                  <a:lnTo>
                    <a:pt x="2519" y="1694"/>
                  </a:lnTo>
                  <a:lnTo>
                    <a:pt x="2511" y="1705"/>
                  </a:lnTo>
                  <a:lnTo>
                    <a:pt x="2501" y="1716"/>
                  </a:lnTo>
                  <a:lnTo>
                    <a:pt x="2491" y="1726"/>
                  </a:lnTo>
                  <a:lnTo>
                    <a:pt x="2481" y="1737"/>
                  </a:lnTo>
                  <a:lnTo>
                    <a:pt x="2470" y="1748"/>
                  </a:lnTo>
                  <a:lnTo>
                    <a:pt x="2460" y="1758"/>
                  </a:lnTo>
                  <a:lnTo>
                    <a:pt x="2456" y="1758"/>
                  </a:lnTo>
                  <a:lnTo>
                    <a:pt x="2452" y="1758"/>
                  </a:lnTo>
                  <a:lnTo>
                    <a:pt x="2449" y="1760"/>
                  </a:lnTo>
                  <a:lnTo>
                    <a:pt x="2445" y="1760"/>
                  </a:lnTo>
                  <a:lnTo>
                    <a:pt x="2439" y="1761"/>
                  </a:lnTo>
                  <a:lnTo>
                    <a:pt x="2434" y="1763"/>
                  </a:lnTo>
                  <a:lnTo>
                    <a:pt x="2429" y="1765"/>
                  </a:lnTo>
                  <a:lnTo>
                    <a:pt x="2422" y="1768"/>
                  </a:lnTo>
                  <a:lnTo>
                    <a:pt x="2414" y="1779"/>
                  </a:lnTo>
                  <a:lnTo>
                    <a:pt x="2406" y="1789"/>
                  </a:lnTo>
                  <a:lnTo>
                    <a:pt x="2397" y="1800"/>
                  </a:lnTo>
                  <a:lnTo>
                    <a:pt x="2387" y="1812"/>
                  </a:lnTo>
                  <a:lnTo>
                    <a:pt x="2378" y="1824"/>
                  </a:lnTo>
                  <a:lnTo>
                    <a:pt x="2367" y="1836"/>
                  </a:lnTo>
                  <a:lnTo>
                    <a:pt x="2357" y="1849"/>
                  </a:lnTo>
                  <a:lnTo>
                    <a:pt x="2347" y="1863"/>
                  </a:lnTo>
                  <a:lnTo>
                    <a:pt x="2350" y="1863"/>
                  </a:lnTo>
                  <a:lnTo>
                    <a:pt x="2353" y="1864"/>
                  </a:lnTo>
                  <a:lnTo>
                    <a:pt x="2357" y="1866"/>
                  </a:lnTo>
                  <a:lnTo>
                    <a:pt x="2360" y="1868"/>
                  </a:lnTo>
                  <a:lnTo>
                    <a:pt x="2364" y="1872"/>
                  </a:lnTo>
                  <a:lnTo>
                    <a:pt x="2368" y="1875"/>
                  </a:lnTo>
                  <a:lnTo>
                    <a:pt x="2371" y="1878"/>
                  </a:lnTo>
                  <a:lnTo>
                    <a:pt x="2374" y="1881"/>
                  </a:lnTo>
                  <a:lnTo>
                    <a:pt x="2385" y="1870"/>
                  </a:lnTo>
                  <a:lnTo>
                    <a:pt x="2396" y="1860"/>
                  </a:lnTo>
                  <a:lnTo>
                    <a:pt x="2407" y="1849"/>
                  </a:lnTo>
                  <a:lnTo>
                    <a:pt x="2418" y="1837"/>
                  </a:lnTo>
                  <a:lnTo>
                    <a:pt x="2430" y="1826"/>
                  </a:lnTo>
                  <a:lnTo>
                    <a:pt x="2443" y="1814"/>
                  </a:lnTo>
                  <a:lnTo>
                    <a:pt x="2455" y="1801"/>
                  </a:lnTo>
                  <a:lnTo>
                    <a:pt x="2469" y="1787"/>
                  </a:lnTo>
                  <a:lnTo>
                    <a:pt x="2474" y="1787"/>
                  </a:lnTo>
                  <a:lnTo>
                    <a:pt x="2478" y="1787"/>
                  </a:lnTo>
                  <a:lnTo>
                    <a:pt x="2483" y="1787"/>
                  </a:lnTo>
                  <a:lnTo>
                    <a:pt x="2490" y="1788"/>
                  </a:lnTo>
                  <a:lnTo>
                    <a:pt x="2496" y="1789"/>
                  </a:lnTo>
                  <a:lnTo>
                    <a:pt x="2502" y="1792"/>
                  </a:lnTo>
                  <a:lnTo>
                    <a:pt x="2510" y="1794"/>
                  </a:lnTo>
                  <a:lnTo>
                    <a:pt x="2516" y="1797"/>
                  </a:lnTo>
                  <a:lnTo>
                    <a:pt x="2506" y="1840"/>
                  </a:lnTo>
                  <a:lnTo>
                    <a:pt x="2495" y="1882"/>
                  </a:lnTo>
                  <a:lnTo>
                    <a:pt x="2484" y="1925"/>
                  </a:lnTo>
                  <a:lnTo>
                    <a:pt x="2474" y="1968"/>
                  </a:lnTo>
                  <a:lnTo>
                    <a:pt x="2463" y="2011"/>
                  </a:lnTo>
                  <a:lnTo>
                    <a:pt x="2452" y="2056"/>
                  </a:lnTo>
                  <a:lnTo>
                    <a:pt x="2442" y="2101"/>
                  </a:lnTo>
                  <a:lnTo>
                    <a:pt x="2431" y="2147"/>
                  </a:lnTo>
                  <a:lnTo>
                    <a:pt x="2431" y="2186"/>
                  </a:lnTo>
                  <a:lnTo>
                    <a:pt x="2431" y="2226"/>
                  </a:lnTo>
                  <a:lnTo>
                    <a:pt x="2431" y="2267"/>
                  </a:lnTo>
                  <a:lnTo>
                    <a:pt x="2431" y="2308"/>
                  </a:lnTo>
                  <a:lnTo>
                    <a:pt x="2431" y="2350"/>
                  </a:lnTo>
                  <a:lnTo>
                    <a:pt x="2431" y="2392"/>
                  </a:lnTo>
                  <a:lnTo>
                    <a:pt x="2431" y="2435"/>
                  </a:lnTo>
                  <a:lnTo>
                    <a:pt x="2431" y="2477"/>
                  </a:lnTo>
                  <a:lnTo>
                    <a:pt x="2435" y="2485"/>
                  </a:lnTo>
                  <a:lnTo>
                    <a:pt x="2438" y="2493"/>
                  </a:lnTo>
                  <a:lnTo>
                    <a:pt x="2442" y="2502"/>
                  </a:lnTo>
                  <a:lnTo>
                    <a:pt x="2446" y="2512"/>
                  </a:lnTo>
                  <a:lnTo>
                    <a:pt x="2449" y="2521"/>
                  </a:lnTo>
                  <a:lnTo>
                    <a:pt x="2452" y="2532"/>
                  </a:lnTo>
                  <a:lnTo>
                    <a:pt x="2456" y="2542"/>
                  </a:lnTo>
                  <a:lnTo>
                    <a:pt x="2460" y="2553"/>
                  </a:lnTo>
                  <a:lnTo>
                    <a:pt x="2438" y="2567"/>
                  </a:lnTo>
                  <a:lnTo>
                    <a:pt x="2416" y="2582"/>
                  </a:lnTo>
                  <a:lnTo>
                    <a:pt x="2392" y="2596"/>
                  </a:lnTo>
                  <a:lnTo>
                    <a:pt x="2369" y="2611"/>
                  </a:lnTo>
                  <a:lnTo>
                    <a:pt x="2344" y="2626"/>
                  </a:lnTo>
                  <a:lnTo>
                    <a:pt x="2320" y="2642"/>
                  </a:lnTo>
                  <a:lnTo>
                    <a:pt x="2295" y="2659"/>
                  </a:lnTo>
                  <a:lnTo>
                    <a:pt x="2271" y="2676"/>
                  </a:lnTo>
                  <a:lnTo>
                    <a:pt x="2260" y="2691"/>
                  </a:lnTo>
                  <a:lnTo>
                    <a:pt x="2249" y="2706"/>
                  </a:lnTo>
                  <a:lnTo>
                    <a:pt x="2238" y="2722"/>
                  </a:lnTo>
                  <a:lnTo>
                    <a:pt x="2227" y="2739"/>
                  </a:lnTo>
                  <a:lnTo>
                    <a:pt x="2215" y="2756"/>
                  </a:lnTo>
                  <a:lnTo>
                    <a:pt x="2203" y="2773"/>
                  </a:lnTo>
                  <a:lnTo>
                    <a:pt x="2190" y="2791"/>
                  </a:lnTo>
                  <a:lnTo>
                    <a:pt x="2176" y="2808"/>
                  </a:lnTo>
                  <a:lnTo>
                    <a:pt x="2176" y="2811"/>
                  </a:lnTo>
                  <a:lnTo>
                    <a:pt x="2176" y="2816"/>
                  </a:lnTo>
                  <a:lnTo>
                    <a:pt x="2176" y="2819"/>
                  </a:lnTo>
                  <a:lnTo>
                    <a:pt x="2176" y="2822"/>
                  </a:lnTo>
                  <a:lnTo>
                    <a:pt x="2176" y="2826"/>
                  </a:lnTo>
                  <a:lnTo>
                    <a:pt x="2176" y="2829"/>
                  </a:lnTo>
                  <a:lnTo>
                    <a:pt x="2176" y="2833"/>
                  </a:lnTo>
                  <a:lnTo>
                    <a:pt x="2176" y="2837"/>
                  </a:lnTo>
                  <a:lnTo>
                    <a:pt x="2180" y="2841"/>
                  </a:lnTo>
                  <a:lnTo>
                    <a:pt x="2184" y="2845"/>
                  </a:lnTo>
                  <a:lnTo>
                    <a:pt x="2190" y="2851"/>
                  </a:lnTo>
                  <a:lnTo>
                    <a:pt x="2196" y="2857"/>
                  </a:lnTo>
                  <a:lnTo>
                    <a:pt x="2203" y="2864"/>
                  </a:lnTo>
                  <a:lnTo>
                    <a:pt x="2209" y="2870"/>
                  </a:lnTo>
                  <a:lnTo>
                    <a:pt x="2216" y="2876"/>
                  </a:lnTo>
                  <a:lnTo>
                    <a:pt x="2223" y="2884"/>
                  </a:lnTo>
                  <a:lnTo>
                    <a:pt x="2206" y="2909"/>
                  </a:lnTo>
                  <a:lnTo>
                    <a:pt x="2188" y="2935"/>
                  </a:lnTo>
                  <a:lnTo>
                    <a:pt x="2169" y="2962"/>
                  </a:lnTo>
                  <a:lnTo>
                    <a:pt x="2151" y="2989"/>
                  </a:lnTo>
                  <a:lnTo>
                    <a:pt x="2132" y="3017"/>
                  </a:lnTo>
                  <a:lnTo>
                    <a:pt x="2113" y="3045"/>
                  </a:lnTo>
                  <a:lnTo>
                    <a:pt x="2093" y="3073"/>
                  </a:lnTo>
                  <a:lnTo>
                    <a:pt x="2072" y="3101"/>
                  </a:lnTo>
                  <a:lnTo>
                    <a:pt x="2072" y="3112"/>
                  </a:lnTo>
                  <a:lnTo>
                    <a:pt x="2072" y="3123"/>
                  </a:lnTo>
                  <a:lnTo>
                    <a:pt x="2072" y="3133"/>
                  </a:lnTo>
                  <a:lnTo>
                    <a:pt x="2073" y="3144"/>
                  </a:lnTo>
                  <a:lnTo>
                    <a:pt x="2074" y="3155"/>
                  </a:lnTo>
                  <a:lnTo>
                    <a:pt x="2076" y="3165"/>
                  </a:lnTo>
                  <a:lnTo>
                    <a:pt x="2078" y="3176"/>
                  </a:lnTo>
                  <a:lnTo>
                    <a:pt x="2081" y="3187"/>
                  </a:lnTo>
                  <a:lnTo>
                    <a:pt x="2082" y="3187"/>
                  </a:lnTo>
                  <a:lnTo>
                    <a:pt x="2083" y="3187"/>
                  </a:lnTo>
                  <a:lnTo>
                    <a:pt x="2085" y="3187"/>
                  </a:lnTo>
                  <a:lnTo>
                    <a:pt x="2087" y="3188"/>
                  </a:lnTo>
                  <a:lnTo>
                    <a:pt x="2090" y="3189"/>
                  </a:lnTo>
                  <a:lnTo>
                    <a:pt x="2094" y="3191"/>
                  </a:lnTo>
                  <a:lnTo>
                    <a:pt x="2097" y="3193"/>
                  </a:lnTo>
                  <a:lnTo>
                    <a:pt x="2100" y="3196"/>
                  </a:lnTo>
                  <a:lnTo>
                    <a:pt x="2100" y="3203"/>
                  </a:lnTo>
                  <a:lnTo>
                    <a:pt x="2100" y="3210"/>
                  </a:lnTo>
                  <a:lnTo>
                    <a:pt x="2101" y="3218"/>
                  </a:lnTo>
                  <a:lnTo>
                    <a:pt x="2101" y="3225"/>
                  </a:lnTo>
                  <a:lnTo>
                    <a:pt x="2102" y="3234"/>
                  </a:lnTo>
                  <a:lnTo>
                    <a:pt x="2104" y="3242"/>
                  </a:lnTo>
                  <a:lnTo>
                    <a:pt x="2107" y="3252"/>
                  </a:lnTo>
                  <a:lnTo>
                    <a:pt x="2110" y="3262"/>
                  </a:lnTo>
                  <a:lnTo>
                    <a:pt x="2152" y="3266"/>
                  </a:lnTo>
                  <a:lnTo>
                    <a:pt x="2195" y="3271"/>
                  </a:lnTo>
                  <a:lnTo>
                    <a:pt x="2238" y="3276"/>
                  </a:lnTo>
                  <a:lnTo>
                    <a:pt x="2281" y="3282"/>
                  </a:lnTo>
                  <a:lnTo>
                    <a:pt x="2325" y="3289"/>
                  </a:lnTo>
                  <a:lnTo>
                    <a:pt x="2369" y="3296"/>
                  </a:lnTo>
                  <a:lnTo>
                    <a:pt x="2414" y="3302"/>
                  </a:lnTo>
                  <a:lnTo>
                    <a:pt x="2460" y="3309"/>
                  </a:lnTo>
                  <a:lnTo>
                    <a:pt x="2460" y="3398"/>
                  </a:lnTo>
                  <a:lnTo>
                    <a:pt x="2460" y="3486"/>
                  </a:lnTo>
                  <a:lnTo>
                    <a:pt x="2460" y="3575"/>
                  </a:lnTo>
                  <a:lnTo>
                    <a:pt x="2459" y="3664"/>
                  </a:lnTo>
                  <a:lnTo>
                    <a:pt x="2458" y="3753"/>
                  </a:lnTo>
                  <a:lnTo>
                    <a:pt x="2455" y="3842"/>
                  </a:lnTo>
                  <a:lnTo>
                    <a:pt x="2453" y="3930"/>
                  </a:lnTo>
                  <a:lnTo>
                    <a:pt x="2450" y="4019"/>
                  </a:lnTo>
                  <a:lnTo>
                    <a:pt x="2446" y="4054"/>
                  </a:lnTo>
                  <a:lnTo>
                    <a:pt x="2442" y="4091"/>
                  </a:lnTo>
                  <a:lnTo>
                    <a:pt x="2436" y="4129"/>
                  </a:lnTo>
                  <a:lnTo>
                    <a:pt x="2430" y="4166"/>
                  </a:lnTo>
                  <a:lnTo>
                    <a:pt x="2423" y="4204"/>
                  </a:lnTo>
                  <a:lnTo>
                    <a:pt x="2417" y="4244"/>
                  </a:lnTo>
                  <a:lnTo>
                    <a:pt x="2410" y="4282"/>
                  </a:lnTo>
                  <a:lnTo>
                    <a:pt x="2403" y="4321"/>
                  </a:lnTo>
                  <a:lnTo>
                    <a:pt x="2402" y="4325"/>
                  </a:lnTo>
                  <a:lnTo>
                    <a:pt x="2401" y="4328"/>
                  </a:lnTo>
                  <a:lnTo>
                    <a:pt x="2400" y="4332"/>
                  </a:lnTo>
                  <a:lnTo>
                    <a:pt x="2397" y="4336"/>
                  </a:lnTo>
                  <a:lnTo>
                    <a:pt x="2395" y="4339"/>
                  </a:lnTo>
                  <a:lnTo>
                    <a:pt x="2391" y="4342"/>
                  </a:lnTo>
                  <a:lnTo>
                    <a:pt x="2387" y="4346"/>
                  </a:lnTo>
                  <a:lnTo>
                    <a:pt x="2384" y="4349"/>
                  </a:lnTo>
                  <a:lnTo>
                    <a:pt x="2381" y="4368"/>
                  </a:lnTo>
                  <a:lnTo>
                    <a:pt x="2376" y="4387"/>
                  </a:lnTo>
                  <a:lnTo>
                    <a:pt x="2373" y="4406"/>
                  </a:lnTo>
                  <a:lnTo>
                    <a:pt x="2370" y="4426"/>
                  </a:lnTo>
                  <a:lnTo>
                    <a:pt x="2366" y="4446"/>
                  </a:lnTo>
                  <a:lnTo>
                    <a:pt x="2363" y="4468"/>
                  </a:lnTo>
                  <a:lnTo>
                    <a:pt x="2359" y="4489"/>
                  </a:lnTo>
                  <a:lnTo>
                    <a:pt x="2356" y="4510"/>
                  </a:lnTo>
                  <a:lnTo>
                    <a:pt x="2352" y="4510"/>
                  </a:lnTo>
                  <a:lnTo>
                    <a:pt x="2349" y="4512"/>
                  </a:lnTo>
                  <a:lnTo>
                    <a:pt x="2344" y="4514"/>
                  </a:lnTo>
                  <a:lnTo>
                    <a:pt x="2341" y="4516"/>
                  </a:lnTo>
                  <a:lnTo>
                    <a:pt x="2338" y="4519"/>
                  </a:lnTo>
                  <a:lnTo>
                    <a:pt x="2335" y="4522"/>
                  </a:lnTo>
                  <a:lnTo>
                    <a:pt x="2331" y="4525"/>
                  </a:lnTo>
                  <a:lnTo>
                    <a:pt x="2327" y="4530"/>
                  </a:lnTo>
                  <a:lnTo>
                    <a:pt x="2313" y="4530"/>
                  </a:lnTo>
                  <a:lnTo>
                    <a:pt x="2299" y="4530"/>
                  </a:lnTo>
                  <a:lnTo>
                    <a:pt x="2285" y="4530"/>
                  </a:lnTo>
                  <a:lnTo>
                    <a:pt x="2270" y="4530"/>
                  </a:lnTo>
                  <a:lnTo>
                    <a:pt x="2254" y="4530"/>
                  </a:lnTo>
                  <a:lnTo>
                    <a:pt x="2238" y="4530"/>
                  </a:lnTo>
                  <a:lnTo>
                    <a:pt x="2222" y="4530"/>
                  </a:lnTo>
                  <a:lnTo>
                    <a:pt x="2205" y="453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5" name="Freeform 38">
              <a:extLst>
                <a:ext uri="{FF2B5EF4-FFF2-40B4-BE49-F238E27FC236}">
                  <a16:creationId xmlns:a16="http://schemas.microsoft.com/office/drawing/2014/main" id="{A6CCDF50-234B-C12A-459F-B95A19D8B2B2}"/>
                </a:ext>
              </a:extLst>
            </p:cNvPr>
            <p:cNvSpPr>
              <a:spLocks/>
            </p:cNvSpPr>
            <p:nvPr/>
          </p:nvSpPr>
          <p:spPr bwMode="auto">
            <a:xfrm>
              <a:off x="1468" y="1730"/>
              <a:ext cx="326" cy="435"/>
            </a:xfrm>
            <a:custGeom>
              <a:avLst/>
              <a:gdLst>
                <a:gd name="T0" fmla="*/ 0 w 1768"/>
                <a:gd name="T1" fmla="*/ 0 h 2174"/>
                <a:gd name="T2" fmla="*/ 0 w 1768"/>
                <a:gd name="T3" fmla="*/ 0 h 2174"/>
                <a:gd name="T4" fmla="*/ 0 w 1768"/>
                <a:gd name="T5" fmla="*/ 0 h 2174"/>
                <a:gd name="T6" fmla="*/ 0 w 1768"/>
                <a:gd name="T7" fmla="*/ 0 h 2174"/>
                <a:gd name="T8" fmla="*/ 0 w 1768"/>
                <a:gd name="T9" fmla="*/ 0 h 2174"/>
                <a:gd name="T10" fmla="*/ 0 w 1768"/>
                <a:gd name="T11" fmla="*/ 0 h 2174"/>
                <a:gd name="T12" fmla="*/ 0 w 1768"/>
                <a:gd name="T13" fmla="*/ 0 h 2174"/>
                <a:gd name="T14" fmla="*/ 0 w 1768"/>
                <a:gd name="T15" fmla="*/ 0 h 2174"/>
                <a:gd name="T16" fmla="*/ 0 w 1768"/>
                <a:gd name="T17" fmla="*/ 0 h 2174"/>
                <a:gd name="T18" fmla="*/ 0 w 1768"/>
                <a:gd name="T19" fmla="*/ 0 h 2174"/>
                <a:gd name="T20" fmla="*/ 0 w 1768"/>
                <a:gd name="T21" fmla="*/ 0 h 2174"/>
                <a:gd name="T22" fmla="*/ 0 w 1768"/>
                <a:gd name="T23" fmla="*/ 0 h 2174"/>
                <a:gd name="T24" fmla="*/ 0 w 1768"/>
                <a:gd name="T25" fmla="*/ 0 h 2174"/>
                <a:gd name="T26" fmla="*/ 0 w 1768"/>
                <a:gd name="T27" fmla="*/ 0 h 2174"/>
                <a:gd name="T28" fmla="*/ 0 w 1768"/>
                <a:gd name="T29" fmla="*/ 0 h 2174"/>
                <a:gd name="T30" fmla="*/ 0 w 1768"/>
                <a:gd name="T31" fmla="*/ 0 h 2174"/>
                <a:gd name="T32" fmla="*/ 0 w 1768"/>
                <a:gd name="T33" fmla="*/ 0 h 2174"/>
                <a:gd name="T34" fmla="*/ 0 w 1768"/>
                <a:gd name="T35" fmla="*/ 0 h 2174"/>
                <a:gd name="T36" fmla="*/ 0 w 1768"/>
                <a:gd name="T37" fmla="*/ 0 h 2174"/>
                <a:gd name="T38" fmla="*/ 0 w 1768"/>
                <a:gd name="T39" fmla="*/ 0 h 2174"/>
                <a:gd name="T40" fmla="*/ 0 w 1768"/>
                <a:gd name="T41" fmla="*/ 0 h 2174"/>
                <a:gd name="T42" fmla="*/ 0 w 1768"/>
                <a:gd name="T43" fmla="*/ 0 h 2174"/>
                <a:gd name="T44" fmla="*/ 0 w 1768"/>
                <a:gd name="T45" fmla="*/ 0 h 2174"/>
                <a:gd name="T46" fmla="*/ 0 w 1768"/>
                <a:gd name="T47" fmla="*/ 0 h 2174"/>
                <a:gd name="T48" fmla="*/ 0 w 1768"/>
                <a:gd name="T49" fmla="*/ 0 h 2174"/>
                <a:gd name="T50" fmla="*/ 0 w 1768"/>
                <a:gd name="T51" fmla="*/ 0 h 2174"/>
                <a:gd name="T52" fmla="*/ 0 w 1768"/>
                <a:gd name="T53" fmla="*/ 0 h 2174"/>
                <a:gd name="T54" fmla="*/ 0 w 1768"/>
                <a:gd name="T55" fmla="*/ 0 h 2174"/>
                <a:gd name="T56" fmla="*/ 0 w 1768"/>
                <a:gd name="T57" fmla="*/ 0 h 2174"/>
                <a:gd name="T58" fmla="*/ 0 w 1768"/>
                <a:gd name="T59" fmla="*/ 0 h 2174"/>
                <a:gd name="T60" fmla="*/ 0 w 1768"/>
                <a:gd name="T61" fmla="*/ 0 h 2174"/>
                <a:gd name="T62" fmla="*/ 0 w 1768"/>
                <a:gd name="T63" fmla="*/ 0 h 2174"/>
                <a:gd name="T64" fmla="*/ 0 w 1768"/>
                <a:gd name="T65" fmla="*/ 0 h 2174"/>
                <a:gd name="T66" fmla="*/ 0 w 1768"/>
                <a:gd name="T67" fmla="*/ 0 h 2174"/>
                <a:gd name="T68" fmla="*/ 0 w 1768"/>
                <a:gd name="T69" fmla="*/ 0 h 2174"/>
                <a:gd name="T70" fmla="*/ 0 w 1768"/>
                <a:gd name="T71" fmla="*/ 0 h 2174"/>
                <a:gd name="T72" fmla="*/ 0 w 1768"/>
                <a:gd name="T73" fmla="*/ 0 h 2174"/>
                <a:gd name="T74" fmla="*/ 0 w 1768"/>
                <a:gd name="T75" fmla="*/ 0 h 2174"/>
                <a:gd name="T76" fmla="*/ 0 w 1768"/>
                <a:gd name="T77" fmla="*/ 0 h 2174"/>
                <a:gd name="T78" fmla="*/ 0 w 1768"/>
                <a:gd name="T79" fmla="*/ 0 h 2174"/>
                <a:gd name="T80" fmla="*/ 0 w 1768"/>
                <a:gd name="T81" fmla="*/ 0 h 2174"/>
                <a:gd name="T82" fmla="*/ 0 w 1768"/>
                <a:gd name="T83" fmla="*/ 0 h 2174"/>
                <a:gd name="T84" fmla="*/ 0 w 1768"/>
                <a:gd name="T85" fmla="*/ 0 h 2174"/>
                <a:gd name="T86" fmla="*/ 0 w 1768"/>
                <a:gd name="T87" fmla="*/ 0 h 2174"/>
                <a:gd name="T88" fmla="*/ 0 w 1768"/>
                <a:gd name="T89" fmla="*/ 0 h 2174"/>
                <a:gd name="T90" fmla="*/ 0 w 1768"/>
                <a:gd name="T91" fmla="*/ 0 h 2174"/>
                <a:gd name="T92" fmla="*/ 0 w 1768"/>
                <a:gd name="T93" fmla="*/ 0 h 2174"/>
                <a:gd name="T94" fmla="*/ 0 w 1768"/>
                <a:gd name="T95" fmla="*/ 0 h 2174"/>
                <a:gd name="T96" fmla="*/ 0 w 1768"/>
                <a:gd name="T97" fmla="*/ 0 h 2174"/>
                <a:gd name="T98" fmla="*/ 0 w 1768"/>
                <a:gd name="T99" fmla="*/ 0 h 2174"/>
                <a:gd name="T100" fmla="*/ 0 w 1768"/>
                <a:gd name="T101" fmla="*/ 0 h 2174"/>
                <a:gd name="T102" fmla="*/ 0 w 1768"/>
                <a:gd name="T103" fmla="*/ 0 h 2174"/>
                <a:gd name="T104" fmla="*/ 0 w 1768"/>
                <a:gd name="T105" fmla="*/ 0 h 2174"/>
                <a:gd name="T106" fmla="*/ 0 w 1768"/>
                <a:gd name="T107" fmla="*/ 0 h 2174"/>
                <a:gd name="T108" fmla="*/ 0 w 1768"/>
                <a:gd name="T109" fmla="*/ 0 h 2174"/>
                <a:gd name="T110" fmla="*/ 0 w 1768"/>
                <a:gd name="T111" fmla="*/ 0 h 2174"/>
                <a:gd name="T112" fmla="*/ 0 w 1768"/>
                <a:gd name="T113" fmla="*/ 0 h 2174"/>
                <a:gd name="T114" fmla="*/ 0 w 1768"/>
                <a:gd name="T115" fmla="*/ 0 h 2174"/>
                <a:gd name="T116" fmla="*/ 0 w 1768"/>
                <a:gd name="T117" fmla="*/ 0 h 2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68"/>
                <a:gd name="T178" fmla="*/ 0 h 2174"/>
                <a:gd name="T179" fmla="*/ 1768 w 1768"/>
                <a:gd name="T180" fmla="*/ 2174 h 2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68" h="2174">
                  <a:moveTo>
                    <a:pt x="0" y="2174"/>
                  </a:moveTo>
                  <a:lnTo>
                    <a:pt x="0" y="2160"/>
                  </a:lnTo>
                  <a:lnTo>
                    <a:pt x="1" y="2144"/>
                  </a:lnTo>
                  <a:lnTo>
                    <a:pt x="3" y="2128"/>
                  </a:lnTo>
                  <a:lnTo>
                    <a:pt x="6" y="2112"/>
                  </a:lnTo>
                  <a:lnTo>
                    <a:pt x="9" y="2095"/>
                  </a:lnTo>
                  <a:lnTo>
                    <a:pt x="12" y="2078"/>
                  </a:lnTo>
                  <a:lnTo>
                    <a:pt x="15" y="2059"/>
                  </a:lnTo>
                  <a:lnTo>
                    <a:pt x="18" y="2041"/>
                  </a:lnTo>
                  <a:lnTo>
                    <a:pt x="26" y="2024"/>
                  </a:lnTo>
                  <a:lnTo>
                    <a:pt x="33" y="2006"/>
                  </a:lnTo>
                  <a:lnTo>
                    <a:pt x="41" y="1988"/>
                  </a:lnTo>
                  <a:lnTo>
                    <a:pt x="48" y="1970"/>
                  </a:lnTo>
                  <a:lnTo>
                    <a:pt x="57" y="1951"/>
                  </a:lnTo>
                  <a:lnTo>
                    <a:pt x="65" y="1931"/>
                  </a:lnTo>
                  <a:lnTo>
                    <a:pt x="75" y="1911"/>
                  </a:lnTo>
                  <a:lnTo>
                    <a:pt x="85" y="1891"/>
                  </a:lnTo>
                  <a:lnTo>
                    <a:pt x="96" y="1887"/>
                  </a:lnTo>
                  <a:lnTo>
                    <a:pt x="108" y="1883"/>
                  </a:lnTo>
                  <a:lnTo>
                    <a:pt x="120" y="1880"/>
                  </a:lnTo>
                  <a:lnTo>
                    <a:pt x="134" y="1876"/>
                  </a:lnTo>
                  <a:lnTo>
                    <a:pt x="146" y="1873"/>
                  </a:lnTo>
                  <a:lnTo>
                    <a:pt x="160" y="1870"/>
                  </a:lnTo>
                  <a:lnTo>
                    <a:pt x="174" y="1865"/>
                  </a:lnTo>
                  <a:lnTo>
                    <a:pt x="189" y="1862"/>
                  </a:lnTo>
                  <a:lnTo>
                    <a:pt x="192" y="1859"/>
                  </a:lnTo>
                  <a:lnTo>
                    <a:pt x="195" y="1855"/>
                  </a:lnTo>
                  <a:lnTo>
                    <a:pt x="200" y="1851"/>
                  </a:lnTo>
                  <a:lnTo>
                    <a:pt x="203" y="1847"/>
                  </a:lnTo>
                  <a:lnTo>
                    <a:pt x="206" y="1842"/>
                  </a:lnTo>
                  <a:lnTo>
                    <a:pt x="210" y="1837"/>
                  </a:lnTo>
                  <a:lnTo>
                    <a:pt x="214" y="1831"/>
                  </a:lnTo>
                  <a:lnTo>
                    <a:pt x="217" y="1824"/>
                  </a:lnTo>
                  <a:lnTo>
                    <a:pt x="217" y="1816"/>
                  </a:lnTo>
                  <a:lnTo>
                    <a:pt x="217" y="1809"/>
                  </a:lnTo>
                  <a:lnTo>
                    <a:pt x="217" y="1799"/>
                  </a:lnTo>
                  <a:lnTo>
                    <a:pt x="216" y="1790"/>
                  </a:lnTo>
                  <a:lnTo>
                    <a:pt x="215" y="1780"/>
                  </a:lnTo>
                  <a:lnTo>
                    <a:pt x="214" y="1769"/>
                  </a:lnTo>
                  <a:lnTo>
                    <a:pt x="210" y="1760"/>
                  </a:lnTo>
                  <a:lnTo>
                    <a:pt x="208" y="1749"/>
                  </a:lnTo>
                  <a:lnTo>
                    <a:pt x="211" y="1745"/>
                  </a:lnTo>
                  <a:lnTo>
                    <a:pt x="215" y="1739"/>
                  </a:lnTo>
                  <a:lnTo>
                    <a:pt x="219" y="1734"/>
                  </a:lnTo>
                  <a:lnTo>
                    <a:pt x="223" y="1729"/>
                  </a:lnTo>
                  <a:lnTo>
                    <a:pt x="227" y="1722"/>
                  </a:lnTo>
                  <a:lnTo>
                    <a:pt x="233" y="1715"/>
                  </a:lnTo>
                  <a:lnTo>
                    <a:pt x="239" y="1709"/>
                  </a:lnTo>
                  <a:lnTo>
                    <a:pt x="246" y="1701"/>
                  </a:lnTo>
                  <a:lnTo>
                    <a:pt x="246" y="1698"/>
                  </a:lnTo>
                  <a:lnTo>
                    <a:pt x="246" y="1695"/>
                  </a:lnTo>
                  <a:lnTo>
                    <a:pt x="246" y="1690"/>
                  </a:lnTo>
                  <a:lnTo>
                    <a:pt x="247" y="1686"/>
                  </a:lnTo>
                  <a:lnTo>
                    <a:pt x="248" y="1682"/>
                  </a:lnTo>
                  <a:lnTo>
                    <a:pt x="250" y="1677"/>
                  </a:lnTo>
                  <a:lnTo>
                    <a:pt x="252" y="1670"/>
                  </a:lnTo>
                  <a:lnTo>
                    <a:pt x="255" y="1664"/>
                  </a:lnTo>
                  <a:lnTo>
                    <a:pt x="287" y="1610"/>
                  </a:lnTo>
                  <a:lnTo>
                    <a:pt x="319" y="1557"/>
                  </a:lnTo>
                  <a:lnTo>
                    <a:pt x="351" y="1504"/>
                  </a:lnTo>
                  <a:lnTo>
                    <a:pt x="383" y="1449"/>
                  </a:lnTo>
                  <a:lnTo>
                    <a:pt x="414" y="1395"/>
                  </a:lnTo>
                  <a:lnTo>
                    <a:pt x="446" y="1341"/>
                  </a:lnTo>
                  <a:lnTo>
                    <a:pt x="478" y="1285"/>
                  </a:lnTo>
                  <a:lnTo>
                    <a:pt x="510" y="1229"/>
                  </a:lnTo>
                  <a:lnTo>
                    <a:pt x="528" y="1200"/>
                  </a:lnTo>
                  <a:lnTo>
                    <a:pt x="548" y="1172"/>
                  </a:lnTo>
                  <a:lnTo>
                    <a:pt x="567" y="1143"/>
                  </a:lnTo>
                  <a:lnTo>
                    <a:pt x="587" y="1114"/>
                  </a:lnTo>
                  <a:lnTo>
                    <a:pt x="607" y="1085"/>
                  </a:lnTo>
                  <a:lnTo>
                    <a:pt x="629" y="1055"/>
                  </a:lnTo>
                  <a:lnTo>
                    <a:pt x="650" y="1024"/>
                  </a:lnTo>
                  <a:lnTo>
                    <a:pt x="671" y="992"/>
                  </a:lnTo>
                  <a:lnTo>
                    <a:pt x="671" y="989"/>
                  </a:lnTo>
                  <a:lnTo>
                    <a:pt x="671" y="985"/>
                  </a:lnTo>
                  <a:lnTo>
                    <a:pt x="671" y="981"/>
                  </a:lnTo>
                  <a:lnTo>
                    <a:pt x="672" y="977"/>
                  </a:lnTo>
                  <a:lnTo>
                    <a:pt x="673" y="973"/>
                  </a:lnTo>
                  <a:lnTo>
                    <a:pt x="676" y="967"/>
                  </a:lnTo>
                  <a:lnTo>
                    <a:pt x="678" y="961"/>
                  </a:lnTo>
                  <a:lnTo>
                    <a:pt x="681" y="954"/>
                  </a:lnTo>
                  <a:lnTo>
                    <a:pt x="692" y="944"/>
                  </a:lnTo>
                  <a:lnTo>
                    <a:pt x="702" y="932"/>
                  </a:lnTo>
                  <a:lnTo>
                    <a:pt x="713" y="919"/>
                  </a:lnTo>
                  <a:lnTo>
                    <a:pt x="724" y="906"/>
                  </a:lnTo>
                  <a:lnTo>
                    <a:pt x="734" y="893"/>
                  </a:lnTo>
                  <a:lnTo>
                    <a:pt x="745" y="879"/>
                  </a:lnTo>
                  <a:lnTo>
                    <a:pt x="755" y="865"/>
                  </a:lnTo>
                  <a:lnTo>
                    <a:pt x="766" y="850"/>
                  </a:lnTo>
                  <a:lnTo>
                    <a:pt x="787" y="811"/>
                  </a:lnTo>
                  <a:lnTo>
                    <a:pt x="809" y="772"/>
                  </a:lnTo>
                  <a:lnTo>
                    <a:pt x="830" y="733"/>
                  </a:lnTo>
                  <a:lnTo>
                    <a:pt x="852" y="693"/>
                  </a:lnTo>
                  <a:lnTo>
                    <a:pt x="874" y="654"/>
                  </a:lnTo>
                  <a:lnTo>
                    <a:pt x="898" y="612"/>
                  </a:lnTo>
                  <a:lnTo>
                    <a:pt x="921" y="571"/>
                  </a:lnTo>
                  <a:lnTo>
                    <a:pt x="946" y="529"/>
                  </a:lnTo>
                  <a:lnTo>
                    <a:pt x="959" y="521"/>
                  </a:lnTo>
                  <a:lnTo>
                    <a:pt x="974" y="515"/>
                  </a:lnTo>
                  <a:lnTo>
                    <a:pt x="988" y="507"/>
                  </a:lnTo>
                  <a:lnTo>
                    <a:pt x="1002" y="500"/>
                  </a:lnTo>
                  <a:lnTo>
                    <a:pt x="1016" y="494"/>
                  </a:lnTo>
                  <a:lnTo>
                    <a:pt x="1031" y="486"/>
                  </a:lnTo>
                  <a:lnTo>
                    <a:pt x="1045" y="480"/>
                  </a:lnTo>
                  <a:lnTo>
                    <a:pt x="1059" y="472"/>
                  </a:lnTo>
                  <a:lnTo>
                    <a:pt x="1066" y="462"/>
                  </a:lnTo>
                  <a:lnTo>
                    <a:pt x="1074" y="451"/>
                  </a:lnTo>
                  <a:lnTo>
                    <a:pt x="1081" y="440"/>
                  </a:lnTo>
                  <a:lnTo>
                    <a:pt x="1089" y="430"/>
                  </a:lnTo>
                  <a:lnTo>
                    <a:pt x="1097" y="419"/>
                  </a:lnTo>
                  <a:lnTo>
                    <a:pt x="1106" y="408"/>
                  </a:lnTo>
                  <a:lnTo>
                    <a:pt x="1115" y="398"/>
                  </a:lnTo>
                  <a:lnTo>
                    <a:pt x="1125" y="387"/>
                  </a:lnTo>
                  <a:lnTo>
                    <a:pt x="1132" y="379"/>
                  </a:lnTo>
                  <a:lnTo>
                    <a:pt x="1140" y="373"/>
                  </a:lnTo>
                  <a:lnTo>
                    <a:pt x="1147" y="366"/>
                  </a:lnTo>
                  <a:lnTo>
                    <a:pt x="1155" y="358"/>
                  </a:lnTo>
                  <a:lnTo>
                    <a:pt x="1163" y="352"/>
                  </a:lnTo>
                  <a:lnTo>
                    <a:pt x="1172" y="344"/>
                  </a:lnTo>
                  <a:lnTo>
                    <a:pt x="1181" y="338"/>
                  </a:lnTo>
                  <a:lnTo>
                    <a:pt x="1191" y="330"/>
                  </a:lnTo>
                  <a:lnTo>
                    <a:pt x="1198" y="320"/>
                  </a:lnTo>
                  <a:lnTo>
                    <a:pt x="1206" y="309"/>
                  </a:lnTo>
                  <a:lnTo>
                    <a:pt x="1212" y="298"/>
                  </a:lnTo>
                  <a:lnTo>
                    <a:pt x="1220" y="288"/>
                  </a:lnTo>
                  <a:lnTo>
                    <a:pt x="1227" y="277"/>
                  </a:lnTo>
                  <a:lnTo>
                    <a:pt x="1234" y="266"/>
                  </a:lnTo>
                  <a:lnTo>
                    <a:pt x="1241" y="256"/>
                  </a:lnTo>
                  <a:lnTo>
                    <a:pt x="1249" y="245"/>
                  </a:lnTo>
                  <a:lnTo>
                    <a:pt x="1259" y="239"/>
                  </a:lnTo>
                  <a:lnTo>
                    <a:pt x="1269" y="231"/>
                  </a:lnTo>
                  <a:lnTo>
                    <a:pt x="1280" y="224"/>
                  </a:lnTo>
                  <a:lnTo>
                    <a:pt x="1290" y="217"/>
                  </a:lnTo>
                  <a:lnTo>
                    <a:pt x="1301" y="210"/>
                  </a:lnTo>
                  <a:lnTo>
                    <a:pt x="1312" y="202"/>
                  </a:lnTo>
                  <a:lnTo>
                    <a:pt x="1322" y="196"/>
                  </a:lnTo>
                  <a:lnTo>
                    <a:pt x="1333" y="189"/>
                  </a:lnTo>
                  <a:lnTo>
                    <a:pt x="1351" y="167"/>
                  </a:lnTo>
                  <a:lnTo>
                    <a:pt x="1369" y="145"/>
                  </a:lnTo>
                  <a:lnTo>
                    <a:pt x="1387" y="121"/>
                  </a:lnTo>
                  <a:lnTo>
                    <a:pt x="1405" y="98"/>
                  </a:lnTo>
                  <a:lnTo>
                    <a:pt x="1425" y="73"/>
                  </a:lnTo>
                  <a:lnTo>
                    <a:pt x="1444" y="49"/>
                  </a:lnTo>
                  <a:lnTo>
                    <a:pt x="1464" y="24"/>
                  </a:lnTo>
                  <a:lnTo>
                    <a:pt x="1484" y="0"/>
                  </a:lnTo>
                  <a:lnTo>
                    <a:pt x="1492" y="0"/>
                  </a:lnTo>
                  <a:lnTo>
                    <a:pt x="1498" y="0"/>
                  </a:lnTo>
                  <a:lnTo>
                    <a:pt x="1506" y="0"/>
                  </a:lnTo>
                  <a:lnTo>
                    <a:pt x="1513" y="0"/>
                  </a:lnTo>
                  <a:lnTo>
                    <a:pt x="1520" y="0"/>
                  </a:lnTo>
                  <a:lnTo>
                    <a:pt x="1527" y="0"/>
                  </a:lnTo>
                  <a:lnTo>
                    <a:pt x="1535" y="0"/>
                  </a:lnTo>
                  <a:lnTo>
                    <a:pt x="1541" y="0"/>
                  </a:lnTo>
                  <a:lnTo>
                    <a:pt x="1541" y="10"/>
                  </a:lnTo>
                  <a:lnTo>
                    <a:pt x="1540" y="22"/>
                  </a:lnTo>
                  <a:lnTo>
                    <a:pt x="1538" y="35"/>
                  </a:lnTo>
                  <a:lnTo>
                    <a:pt x="1536" y="48"/>
                  </a:lnTo>
                  <a:lnTo>
                    <a:pt x="1532" y="62"/>
                  </a:lnTo>
                  <a:lnTo>
                    <a:pt x="1529" y="75"/>
                  </a:lnTo>
                  <a:lnTo>
                    <a:pt x="1526" y="89"/>
                  </a:lnTo>
                  <a:lnTo>
                    <a:pt x="1523" y="103"/>
                  </a:lnTo>
                  <a:lnTo>
                    <a:pt x="1519" y="114"/>
                  </a:lnTo>
                  <a:lnTo>
                    <a:pt x="1515" y="125"/>
                  </a:lnTo>
                  <a:lnTo>
                    <a:pt x="1511" y="136"/>
                  </a:lnTo>
                  <a:lnTo>
                    <a:pt x="1507" y="147"/>
                  </a:lnTo>
                  <a:lnTo>
                    <a:pt x="1503" y="159"/>
                  </a:lnTo>
                  <a:lnTo>
                    <a:pt x="1497" y="171"/>
                  </a:lnTo>
                  <a:lnTo>
                    <a:pt x="1491" y="184"/>
                  </a:lnTo>
                  <a:lnTo>
                    <a:pt x="1484" y="198"/>
                  </a:lnTo>
                  <a:lnTo>
                    <a:pt x="1484" y="205"/>
                  </a:lnTo>
                  <a:lnTo>
                    <a:pt x="1484" y="212"/>
                  </a:lnTo>
                  <a:lnTo>
                    <a:pt x="1484" y="219"/>
                  </a:lnTo>
                  <a:lnTo>
                    <a:pt x="1483" y="227"/>
                  </a:lnTo>
                  <a:lnTo>
                    <a:pt x="1482" y="235"/>
                  </a:lnTo>
                  <a:lnTo>
                    <a:pt x="1480" y="244"/>
                  </a:lnTo>
                  <a:lnTo>
                    <a:pt x="1478" y="254"/>
                  </a:lnTo>
                  <a:lnTo>
                    <a:pt x="1475" y="264"/>
                  </a:lnTo>
                  <a:lnTo>
                    <a:pt x="1447" y="286"/>
                  </a:lnTo>
                  <a:lnTo>
                    <a:pt x="1418" y="307"/>
                  </a:lnTo>
                  <a:lnTo>
                    <a:pt x="1391" y="328"/>
                  </a:lnTo>
                  <a:lnTo>
                    <a:pt x="1362" y="350"/>
                  </a:lnTo>
                  <a:lnTo>
                    <a:pt x="1333" y="371"/>
                  </a:lnTo>
                  <a:lnTo>
                    <a:pt x="1305" y="392"/>
                  </a:lnTo>
                  <a:lnTo>
                    <a:pt x="1276" y="414"/>
                  </a:lnTo>
                  <a:lnTo>
                    <a:pt x="1249" y="434"/>
                  </a:lnTo>
                  <a:lnTo>
                    <a:pt x="1249" y="438"/>
                  </a:lnTo>
                  <a:lnTo>
                    <a:pt x="1248" y="443"/>
                  </a:lnTo>
                  <a:lnTo>
                    <a:pt x="1248" y="449"/>
                  </a:lnTo>
                  <a:lnTo>
                    <a:pt x="1246" y="454"/>
                  </a:lnTo>
                  <a:lnTo>
                    <a:pt x="1245" y="461"/>
                  </a:lnTo>
                  <a:lnTo>
                    <a:pt x="1244" y="468"/>
                  </a:lnTo>
                  <a:lnTo>
                    <a:pt x="1242" y="474"/>
                  </a:lnTo>
                  <a:lnTo>
                    <a:pt x="1239" y="482"/>
                  </a:lnTo>
                  <a:lnTo>
                    <a:pt x="1245" y="481"/>
                  </a:lnTo>
                  <a:lnTo>
                    <a:pt x="1253" y="480"/>
                  </a:lnTo>
                  <a:lnTo>
                    <a:pt x="1260" y="479"/>
                  </a:lnTo>
                  <a:lnTo>
                    <a:pt x="1267" y="475"/>
                  </a:lnTo>
                  <a:lnTo>
                    <a:pt x="1274" y="473"/>
                  </a:lnTo>
                  <a:lnTo>
                    <a:pt x="1282" y="470"/>
                  </a:lnTo>
                  <a:lnTo>
                    <a:pt x="1288" y="466"/>
                  </a:lnTo>
                  <a:lnTo>
                    <a:pt x="1296" y="463"/>
                  </a:lnTo>
                  <a:lnTo>
                    <a:pt x="1317" y="463"/>
                  </a:lnTo>
                  <a:lnTo>
                    <a:pt x="1338" y="463"/>
                  </a:lnTo>
                  <a:lnTo>
                    <a:pt x="1360" y="463"/>
                  </a:lnTo>
                  <a:lnTo>
                    <a:pt x="1381" y="463"/>
                  </a:lnTo>
                  <a:lnTo>
                    <a:pt x="1402" y="463"/>
                  </a:lnTo>
                  <a:lnTo>
                    <a:pt x="1424" y="463"/>
                  </a:lnTo>
                  <a:lnTo>
                    <a:pt x="1444" y="463"/>
                  </a:lnTo>
                  <a:lnTo>
                    <a:pt x="1465" y="463"/>
                  </a:lnTo>
                  <a:lnTo>
                    <a:pt x="1466" y="466"/>
                  </a:lnTo>
                  <a:lnTo>
                    <a:pt x="1467" y="470"/>
                  </a:lnTo>
                  <a:lnTo>
                    <a:pt x="1469" y="473"/>
                  </a:lnTo>
                  <a:lnTo>
                    <a:pt x="1472" y="477"/>
                  </a:lnTo>
                  <a:lnTo>
                    <a:pt x="1475" y="481"/>
                  </a:lnTo>
                  <a:lnTo>
                    <a:pt x="1478" y="484"/>
                  </a:lnTo>
                  <a:lnTo>
                    <a:pt x="1481" y="487"/>
                  </a:lnTo>
                  <a:lnTo>
                    <a:pt x="1484" y="491"/>
                  </a:lnTo>
                  <a:lnTo>
                    <a:pt x="1466" y="499"/>
                  </a:lnTo>
                  <a:lnTo>
                    <a:pt x="1447" y="506"/>
                  </a:lnTo>
                  <a:lnTo>
                    <a:pt x="1428" y="516"/>
                  </a:lnTo>
                  <a:lnTo>
                    <a:pt x="1408" y="526"/>
                  </a:lnTo>
                  <a:lnTo>
                    <a:pt x="1387" y="535"/>
                  </a:lnTo>
                  <a:lnTo>
                    <a:pt x="1366" y="546"/>
                  </a:lnTo>
                  <a:lnTo>
                    <a:pt x="1345" y="557"/>
                  </a:lnTo>
                  <a:lnTo>
                    <a:pt x="1324" y="567"/>
                  </a:lnTo>
                  <a:lnTo>
                    <a:pt x="1313" y="574"/>
                  </a:lnTo>
                  <a:lnTo>
                    <a:pt x="1302" y="581"/>
                  </a:lnTo>
                  <a:lnTo>
                    <a:pt x="1291" y="589"/>
                  </a:lnTo>
                  <a:lnTo>
                    <a:pt x="1281" y="596"/>
                  </a:lnTo>
                  <a:lnTo>
                    <a:pt x="1268" y="605"/>
                  </a:lnTo>
                  <a:lnTo>
                    <a:pt x="1256" y="613"/>
                  </a:lnTo>
                  <a:lnTo>
                    <a:pt x="1243" y="623"/>
                  </a:lnTo>
                  <a:lnTo>
                    <a:pt x="1229" y="633"/>
                  </a:lnTo>
                  <a:lnTo>
                    <a:pt x="1226" y="640"/>
                  </a:lnTo>
                  <a:lnTo>
                    <a:pt x="1222" y="647"/>
                  </a:lnTo>
                  <a:lnTo>
                    <a:pt x="1219" y="655"/>
                  </a:lnTo>
                  <a:lnTo>
                    <a:pt x="1216" y="661"/>
                  </a:lnTo>
                  <a:lnTo>
                    <a:pt x="1211" y="669"/>
                  </a:lnTo>
                  <a:lnTo>
                    <a:pt x="1208" y="675"/>
                  </a:lnTo>
                  <a:lnTo>
                    <a:pt x="1205" y="682"/>
                  </a:lnTo>
                  <a:lnTo>
                    <a:pt x="1201" y="690"/>
                  </a:lnTo>
                  <a:lnTo>
                    <a:pt x="1201" y="691"/>
                  </a:lnTo>
                  <a:lnTo>
                    <a:pt x="1202" y="693"/>
                  </a:lnTo>
                  <a:lnTo>
                    <a:pt x="1202" y="695"/>
                  </a:lnTo>
                  <a:lnTo>
                    <a:pt x="1203" y="698"/>
                  </a:lnTo>
                  <a:lnTo>
                    <a:pt x="1205" y="702"/>
                  </a:lnTo>
                  <a:lnTo>
                    <a:pt x="1207" y="705"/>
                  </a:lnTo>
                  <a:lnTo>
                    <a:pt x="1210" y="708"/>
                  </a:lnTo>
                  <a:lnTo>
                    <a:pt x="1218" y="712"/>
                  </a:lnTo>
                  <a:lnTo>
                    <a:pt x="1225" y="715"/>
                  </a:lnTo>
                  <a:lnTo>
                    <a:pt x="1232" y="720"/>
                  </a:lnTo>
                  <a:lnTo>
                    <a:pt x="1240" y="724"/>
                  </a:lnTo>
                  <a:lnTo>
                    <a:pt x="1248" y="728"/>
                  </a:lnTo>
                  <a:lnTo>
                    <a:pt x="1257" y="734"/>
                  </a:lnTo>
                  <a:lnTo>
                    <a:pt x="1267" y="740"/>
                  </a:lnTo>
                  <a:lnTo>
                    <a:pt x="1276" y="746"/>
                  </a:lnTo>
                  <a:lnTo>
                    <a:pt x="1269" y="750"/>
                  </a:lnTo>
                  <a:lnTo>
                    <a:pt x="1260" y="754"/>
                  </a:lnTo>
                  <a:lnTo>
                    <a:pt x="1252" y="757"/>
                  </a:lnTo>
                  <a:lnTo>
                    <a:pt x="1242" y="760"/>
                  </a:lnTo>
                  <a:lnTo>
                    <a:pt x="1233" y="765"/>
                  </a:lnTo>
                  <a:lnTo>
                    <a:pt x="1222" y="768"/>
                  </a:lnTo>
                  <a:lnTo>
                    <a:pt x="1211" y="771"/>
                  </a:lnTo>
                  <a:lnTo>
                    <a:pt x="1201" y="775"/>
                  </a:lnTo>
                  <a:lnTo>
                    <a:pt x="1197" y="782"/>
                  </a:lnTo>
                  <a:lnTo>
                    <a:pt x="1192" y="789"/>
                  </a:lnTo>
                  <a:lnTo>
                    <a:pt x="1187" y="797"/>
                  </a:lnTo>
                  <a:lnTo>
                    <a:pt x="1180" y="804"/>
                  </a:lnTo>
                  <a:lnTo>
                    <a:pt x="1174" y="813"/>
                  </a:lnTo>
                  <a:lnTo>
                    <a:pt x="1168" y="821"/>
                  </a:lnTo>
                  <a:lnTo>
                    <a:pt x="1161" y="831"/>
                  </a:lnTo>
                  <a:lnTo>
                    <a:pt x="1154" y="841"/>
                  </a:lnTo>
                  <a:lnTo>
                    <a:pt x="1157" y="845"/>
                  </a:lnTo>
                  <a:lnTo>
                    <a:pt x="1161" y="850"/>
                  </a:lnTo>
                  <a:lnTo>
                    <a:pt x="1164" y="855"/>
                  </a:lnTo>
                  <a:lnTo>
                    <a:pt x="1168" y="861"/>
                  </a:lnTo>
                  <a:lnTo>
                    <a:pt x="1171" y="867"/>
                  </a:lnTo>
                  <a:lnTo>
                    <a:pt x="1175" y="874"/>
                  </a:lnTo>
                  <a:lnTo>
                    <a:pt x="1178" y="881"/>
                  </a:lnTo>
                  <a:lnTo>
                    <a:pt x="1182" y="888"/>
                  </a:lnTo>
                  <a:lnTo>
                    <a:pt x="1189" y="891"/>
                  </a:lnTo>
                  <a:lnTo>
                    <a:pt x="1196" y="896"/>
                  </a:lnTo>
                  <a:lnTo>
                    <a:pt x="1204" y="899"/>
                  </a:lnTo>
                  <a:lnTo>
                    <a:pt x="1211" y="902"/>
                  </a:lnTo>
                  <a:lnTo>
                    <a:pt x="1220" y="906"/>
                  </a:lnTo>
                  <a:lnTo>
                    <a:pt x="1228" y="910"/>
                  </a:lnTo>
                  <a:lnTo>
                    <a:pt x="1238" y="913"/>
                  </a:lnTo>
                  <a:lnTo>
                    <a:pt x="1249" y="916"/>
                  </a:lnTo>
                  <a:lnTo>
                    <a:pt x="1249" y="928"/>
                  </a:lnTo>
                  <a:lnTo>
                    <a:pt x="1250" y="939"/>
                  </a:lnTo>
                  <a:lnTo>
                    <a:pt x="1252" y="952"/>
                  </a:lnTo>
                  <a:lnTo>
                    <a:pt x="1254" y="965"/>
                  </a:lnTo>
                  <a:lnTo>
                    <a:pt x="1257" y="979"/>
                  </a:lnTo>
                  <a:lnTo>
                    <a:pt x="1260" y="993"/>
                  </a:lnTo>
                  <a:lnTo>
                    <a:pt x="1264" y="1007"/>
                  </a:lnTo>
                  <a:lnTo>
                    <a:pt x="1267" y="1021"/>
                  </a:lnTo>
                  <a:lnTo>
                    <a:pt x="1282" y="1028"/>
                  </a:lnTo>
                  <a:lnTo>
                    <a:pt x="1297" y="1034"/>
                  </a:lnTo>
                  <a:lnTo>
                    <a:pt x="1313" y="1042"/>
                  </a:lnTo>
                  <a:lnTo>
                    <a:pt x="1330" y="1049"/>
                  </a:lnTo>
                  <a:lnTo>
                    <a:pt x="1347" y="1056"/>
                  </a:lnTo>
                  <a:lnTo>
                    <a:pt x="1364" y="1063"/>
                  </a:lnTo>
                  <a:lnTo>
                    <a:pt x="1382" y="1071"/>
                  </a:lnTo>
                  <a:lnTo>
                    <a:pt x="1399" y="1077"/>
                  </a:lnTo>
                  <a:lnTo>
                    <a:pt x="1428" y="1081"/>
                  </a:lnTo>
                  <a:lnTo>
                    <a:pt x="1457" y="1085"/>
                  </a:lnTo>
                  <a:lnTo>
                    <a:pt x="1484" y="1089"/>
                  </a:lnTo>
                  <a:lnTo>
                    <a:pt x="1513" y="1093"/>
                  </a:lnTo>
                  <a:lnTo>
                    <a:pt x="1541" y="1097"/>
                  </a:lnTo>
                  <a:lnTo>
                    <a:pt x="1570" y="1103"/>
                  </a:lnTo>
                  <a:lnTo>
                    <a:pt x="1599" y="1108"/>
                  </a:lnTo>
                  <a:lnTo>
                    <a:pt x="1626" y="1115"/>
                  </a:lnTo>
                  <a:lnTo>
                    <a:pt x="1619" y="1126"/>
                  </a:lnTo>
                  <a:lnTo>
                    <a:pt x="1612" y="1138"/>
                  </a:lnTo>
                  <a:lnTo>
                    <a:pt x="1605" y="1151"/>
                  </a:lnTo>
                  <a:lnTo>
                    <a:pt x="1596" y="1163"/>
                  </a:lnTo>
                  <a:lnTo>
                    <a:pt x="1589" y="1177"/>
                  </a:lnTo>
                  <a:lnTo>
                    <a:pt x="1580" y="1191"/>
                  </a:lnTo>
                  <a:lnTo>
                    <a:pt x="1571" y="1205"/>
                  </a:lnTo>
                  <a:lnTo>
                    <a:pt x="1560" y="1219"/>
                  </a:lnTo>
                  <a:lnTo>
                    <a:pt x="1563" y="1226"/>
                  </a:lnTo>
                  <a:lnTo>
                    <a:pt x="1568" y="1233"/>
                  </a:lnTo>
                  <a:lnTo>
                    <a:pt x="1571" y="1240"/>
                  </a:lnTo>
                  <a:lnTo>
                    <a:pt x="1574" y="1248"/>
                  </a:lnTo>
                  <a:lnTo>
                    <a:pt x="1578" y="1254"/>
                  </a:lnTo>
                  <a:lnTo>
                    <a:pt x="1582" y="1262"/>
                  </a:lnTo>
                  <a:lnTo>
                    <a:pt x="1585" y="1269"/>
                  </a:lnTo>
                  <a:lnTo>
                    <a:pt x="1589" y="1275"/>
                  </a:lnTo>
                  <a:lnTo>
                    <a:pt x="1610" y="1275"/>
                  </a:lnTo>
                  <a:lnTo>
                    <a:pt x="1632" y="1274"/>
                  </a:lnTo>
                  <a:lnTo>
                    <a:pt x="1653" y="1272"/>
                  </a:lnTo>
                  <a:lnTo>
                    <a:pt x="1675" y="1270"/>
                  </a:lnTo>
                  <a:lnTo>
                    <a:pt x="1698" y="1267"/>
                  </a:lnTo>
                  <a:lnTo>
                    <a:pt x="1720" y="1264"/>
                  </a:lnTo>
                  <a:lnTo>
                    <a:pt x="1744" y="1261"/>
                  </a:lnTo>
                  <a:lnTo>
                    <a:pt x="1768" y="1257"/>
                  </a:lnTo>
                  <a:lnTo>
                    <a:pt x="1768" y="1265"/>
                  </a:lnTo>
                  <a:lnTo>
                    <a:pt x="1768" y="1272"/>
                  </a:lnTo>
                  <a:lnTo>
                    <a:pt x="1768" y="1282"/>
                  </a:lnTo>
                  <a:lnTo>
                    <a:pt x="1768" y="1291"/>
                  </a:lnTo>
                  <a:lnTo>
                    <a:pt x="1768" y="1301"/>
                  </a:lnTo>
                  <a:lnTo>
                    <a:pt x="1768" y="1312"/>
                  </a:lnTo>
                  <a:lnTo>
                    <a:pt x="1768" y="1322"/>
                  </a:lnTo>
                  <a:lnTo>
                    <a:pt x="1768" y="1333"/>
                  </a:lnTo>
                  <a:lnTo>
                    <a:pt x="1767" y="1334"/>
                  </a:lnTo>
                  <a:lnTo>
                    <a:pt x="1765" y="1336"/>
                  </a:lnTo>
                  <a:lnTo>
                    <a:pt x="1763" y="1338"/>
                  </a:lnTo>
                  <a:lnTo>
                    <a:pt x="1760" y="1342"/>
                  </a:lnTo>
                  <a:lnTo>
                    <a:pt x="1757" y="1345"/>
                  </a:lnTo>
                  <a:lnTo>
                    <a:pt x="1753" y="1348"/>
                  </a:lnTo>
                  <a:lnTo>
                    <a:pt x="1749" y="1351"/>
                  </a:lnTo>
                  <a:lnTo>
                    <a:pt x="1746" y="1351"/>
                  </a:lnTo>
                  <a:lnTo>
                    <a:pt x="1740" y="1350"/>
                  </a:lnTo>
                  <a:lnTo>
                    <a:pt x="1735" y="1348"/>
                  </a:lnTo>
                  <a:lnTo>
                    <a:pt x="1730" y="1346"/>
                  </a:lnTo>
                  <a:lnTo>
                    <a:pt x="1723" y="1343"/>
                  </a:lnTo>
                  <a:lnTo>
                    <a:pt x="1716" y="1339"/>
                  </a:lnTo>
                  <a:lnTo>
                    <a:pt x="1710" y="1336"/>
                  </a:lnTo>
                  <a:lnTo>
                    <a:pt x="1702" y="1333"/>
                  </a:lnTo>
                  <a:lnTo>
                    <a:pt x="1666" y="1344"/>
                  </a:lnTo>
                  <a:lnTo>
                    <a:pt x="1630" y="1354"/>
                  </a:lnTo>
                  <a:lnTo>
                    <a:pt x="1592" y="1364"/>
                  </a:lnTo>
                  <a:lnTo>
                    <a:pt x="1555" y="1375"/>
                  </a:lnTo>
                  <a:lnTo>
                    <a:pt x="1516" y="1385"/>
                  </a:lnTo>
                  <a:lnTo>
                    <a:pt x="1477" y="1396"/>
                  </a:lnTo>
                  <a:lnTo>
                    <a:pt x="1439" y="1407"/>
                  </a:lnTo>
                  <a:lnTo>
                    <a:pt x="1399" y="1417"/>
                  </a:lnTo>
                  <a:lnTo>
                    <a:pt x="1353" y="1440"/>
                  </a:lnTo>
                  <a:lnTo>
                    <a:pt x="1307" y="1462"/>
                  </a:lnTo>
                  <a:lnTo>
                    <a:pt x="1260" y="1485"/>
                  </a:lnTo>
                  <a:lnTo>
                    <a:pt x="1213" y="1509"/>
                  </a:lnTo>
                  <a:lnTo>
                    <a:pt x="1166" y="1533"/>
                  </a:lnTo>
                  <a:lnTo>
                    <a:pt x="1118" y="1557"/>
                  </a:lnTo>
                  <a:lnTo>
                    <a:pt x="1070" y="1582"/>
                  </a:lnTo>
                  <a:lnTo>
                    <a:pt x="1021" y="1607"/>
                  </a:lnTo>
                  <a:lnTo>
                    <a:pt x="965" y="1653"/>
                  </a:lnTo>
                  <a:lnTo>
                    <a:pt x="907" y="1699"/>
                  </a:lnTo>
                  <a:lnTo>
                    <a:pt x="851" y="1746"/>
                  </a:lnTo>
                  <a:lnTo>
                    <a:pt x="794" y="1793"/>
                  </a:lnTo>
                  <a:lnTo>
                    <a:pt x="738" y="1840"/>
                  </a:lnTo>
                  <a:lnTo>
                    <a:pt x="681" y="1888"/>
                  </a:lnTo>
                  <a:lnTo>
                    <a:pt x="624" y="1936"/>
                  </a:lnTo>
                  <a:lnTo>
                    <a:pt x="567" y="1985"/>
                  </a:lnTo>
                  <a:lnTo>
                    <a:pt x="553" y="1992"/>
                  </a:lnTo>
                  <a:lnTo>
                    <a:pt x="539" y="2000"/>
                  </a:lnTo>
                  <a:lnTo>
                    <a:pt x="524" y="2007"/>
                  </a:lnTo>
                  <a:lnTo>
                    <a:pt x="510" y="2015"/>
                  </a:lnTo>
                  <a:lnTo>
                    <a:pt x="496" y="2023"/>
                  </a:lnTo>
                  <a:lnTo>
                    <a:pt x="483" y="2032"/>
                  </a:lnTo>
                  <a:lnTo>
                    <a:pt x="468" y="2041"/>
                  </a:lnTo>
                  <a:lnTo>
                    <a:pt x="454" y="2051"/>
                  </a:lnTo>
                  <a:lnTo>
                    <a:pt x="454" y="2052"/>
                  </a:lnTo>
                  <a:lnTo>
                    <a:pt x="454" y="2053"/>
                  </a:lnTo>
                  <a:lnTo>
                    <a:pt x="454" y="2055"/>
                  </a:lnTo>
                  <a:lnTo>
                    <a:pt x="453" y="2057"/>
                  </a:lnTo>
                  <a:lnTo>
                    <a:pt x="452" y="2061"/>
                  </a:lnTo>
                  <a:lnTo>
                    <a:pt x="449" y="2064"/>
                  </a:lnTo>
                  <a:lnTo>
                    <a:pt x="447" y="2067"/>
                  </a:lnTo>
                  <a:lnTo>
                    <a:pt x="444" y="2070"/>
                  </a:lnTo>
                  <a:lnTo>
                    <a:pt x="408" y="2081"/>
                  </a:lnTo>
                  <a:lnTo>
                    <a:pt x="372" y="2091"/>
                  </a:lnTo>
                  <a:lnTo>
                    <a:pt x="334" y="2102"/>
                  </a:lnTo>
                  <a:lnTo>
                    <a:pt x="297" y="2114"/>
                  </a:lnTo>
                  <a:lnTo>
                    <a:pt x="258" y="2126"/>
                  </a:lnTo>
                  <a:lnTo>
                    <a:pt x="219" y="2138"/>
                  </a:lnTo>
                  <a:lnTo>
                    <a:pt x="181" y="2151"/>
                  </a:lnTo>
                  <a:lnTo>
                    <a:pt x="141" y="2165"/>
                  </a:lnTo>
                  <a:lnTo>
                    <a:pt x="124" y="2165"/>
                  </a:lnTo>
                  <a:lnTo>
                    <a:pt x="106" y="2165"/>
                  </a:lnTo>
                  <a:lnTo>
                    <a:pt x="89" y="2165"/>
                  </a:lnTo>
                  <a:lnTo>
                    <a:pt x="71" y="2166"/>
                  </a:lnTo>
                  <a:lnTo>
                    <a:pt x="53" y="2167"/>
                  </a:lnTo>
                  <a:lnTo>
                    <a:pt x="35" y="2168"/>
                  </a:lnTo>
                  <a:lnTo>
                    <a:pt x="17" y="2171"/>
                  </a:lnTo>
                  <a:lnTo>
                    <a:pt x="0" y="217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6" name="Freeform 39">
              <a:extLst>
                <a:ext uri="{FF2B5EF4-FFF2-40B4-BE49-F238E27FC236}">
                  <a16:creationId xmlns:a16="http://schemas.microsoft.com/office/drawing/2014/main" id="{8DC7D715-CB3E-B3A6-2B52-93093AD23BCA}"/>
                </a:ext>
              </a:extLst>
            </p:cNvPr>
            <p:cNvSpPr>
              <a:spLocks/>
            </p:cNvSpPr>
            <p:nvPr/>
          </p:nvSpPr>
          <p:spPr bwMode="auto">
            <a:xfrm>
              <a:off x="2521" y="2003"/>
              <a:ext cx="100" cy="108"/>
            </a:xfrm>
            <a:custGeom>
              <a:avLst/>
              <a:gdLst>
                <a:gd name="T0" fmla="*/ 0 w 540"/>
                <a:gd name="T1" fmla="*/ 0 h 538"/>
                <a:gd name="T2" fmla="*/ 0 w 540"/>
                <a:gd name="T3" fmla="*/ 0 h 538"/>
                <a:gd name="T4" fmla="*/ 0 w 540"/>
                <a:gd name="T5" fmla="*/ 0 h 538"/>
                <a:gd name="T6" fmla="*/ 0 w 540"/>
                <a:gd name="T7" fmla="*/ 0 h 538"/>
                <a:gd name="T8" fmla="*/ 0 w 540"/>
                <a:gd name="T9" fmla="*/ 0 h 538"/>
                <a:gd name="T10" fmla="*/ 0 w 540"/>
                <a:gd name="T11" fmla="*/ 0 h 538"/>
                <a:gd name="T12" fmla="*/ 0 w 540"/>
                <a:gd name="T13" fmla="*/ 0 h 538"/>
                <a:gd name="T14" fmla="*/ 0 w 540"/>
                <a:gd name="T15" fmla="*/ 0 h 538"/>
                <a:gd name="T16" fmla="*/ 0 w 540"/>
                <a:gd name="T17" fmla="*/ 0 h 538"/>
                <a:gd name="T18" fmla="*/ 0 w 540"/>
                <a:gd name="T19" fmla="*/ 0 h 538"/>
                <a:gd name="T20" fmla="*/ 0 w 540"/>
                <a:gd name="T21" fmla="*/ 0 h 538"/>
                <a:gd name="T22" fmla="*/ 0 w 540"/>
                <a:gd name="T23" fmla="*/ 0 h 538"/>
                <a:gd name="T24" fmla="*/ 0 w 540"/>
                <a:gd name="T25" fmla="*/ 0 h 538"/>
                <a:gd name="T26" fmla="*/ 0 w 540"/>
                <a:gd name="T27" fmla="*/ 0 h 538"/>
                <a:gd name="T28" fmla="*/ 0 w 540"/>
                <a:gd name="T29" fmla="*/ 0 h 538"/>
                <a:gd name="T30" fmla="*/ 0 w 540"/>
                <a:gd name="T31" fmla="*/ 0 h 538"/>
                <a:gd name="T32" fmla="*/ 0 w 540"/>
                <a:gd name="T33" fmla="*/ 0 h 538"/>
                <a:gd name="T34" fmla="*/ 0 w 540"/>
                <a:gd name="T35" fmla="*/ 0 h 538"/>
                <a:gd name="T36" fmla="*/ 0 w 540"/>
                <a:gd name="T37" fmla="*/ 0 h 538"/>
                <a:gd name="T38" fmla="*/ 0 w 540"/>
                <a:gd name="T39" fmla="*/ 0 h 538"/>
                <a:gd name="T40" fmla="*/ 0 w 540"/>
                <a:gd name="T41" fmla="*/ 0 h 538"/>
                <a:gd name="T42" fmla="*/ 0 w 540"/>
                <a:gd name="T43" fmla="*/ 0 h 538"/>
                <a:gd name="T44" fmla="*/ 0 w 540"/>
                <a:gd name="T45" fmla="*/ 0 h 538"/>
                <a:gd name="T46" fmla="*/ 0 w 540"/>
                <a:gd name="T47" fmla="*/ 0 h 538"/>
                <a:gd name="T48" fmla="*/ 0 w 540"/>
                <a:gd name="T49" fmla="*/ 0 h 538"/>
                <a:gd name="T50" fmla="*/ 0 w 540"/>
                <a:gd name="T51" fmla="*/ 0 h 538"/>
                <a:gd name="T52" fmla="*/ 0 w 540"/>
                <a:gd name="T53" fmla="*/ 0 h 538"/>
                <a:gd name="T54" fmla="*/ 0 w 540"/>
                <a:gd name="T55" fmla="*/ 0 h 538"/>
                <a:gd name="T56" fmla="*/ 0 w 540"/>
                <a:gd name="T57" fmla="*/ 0 h 538"/>
                <a:gd name="T58" fmla="*/ 0 w 540"/>
                <a:gd name="T59" fmla="*/ 0 h 538"/>
                <a:gd name="T60" fmla="*/ 0 w 540"/>
                <a:gd name="T61" fmla="*/ 0 h 538"/>
                <a:gd name="T62" fmla="*/ 0 w 540"/>
                <a:gd name="T63" fmla="*/ 0 h 538"/>
                <a:gd name="T64" fmla="*/ 0 w 540"/>
                <a:gd name="T65" fmla="*/ 0 h 538"/>
                <a:gd name="T66" fmla="*/ 0 w 540"/>
                <a:gd name="T67" fmla="*/ 0 h 538"/>
                <a:gd name="T68" fmla="*/ 0 w 540"/>
                <a:gd name="T69" fmla="*/ 0 h 538"/>
                <a:gd name="T70" fmla="*/ 0 w 540"/>
                <a:gd name="T71" fmla="*/ 0 h 538"/>
                <a:gd name="T72" fmla="*/ 0 w 540"/>
                <a:gd name="T73" fmla="*/ 0 h 538"/>
                <a:gd name="T74" fmla="*/ 0 w 540"/>
                <a:gd name="T75" fmla="*/ 0 h 538"/>
                <a:gd name="T76" fmla="*/ 0 w 540"/>
                <a:gd name="T77" fmla="*/ 0 h 538"/>
                <a:gd name="T78" fmla="*/ 0 w 540"/>
                <a:gd name="T79" fmla="*/ 0 h 5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0"/>
                <a:gd name="T121" fmla="*/ 0 h 538"/>
                <a:gd name="T122" fmla="*/ 540 w 540"/>
                <a:gd name="T123" fmla="*/ 538 h 5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0" h="538">
                  <a:moveTo>
                    <a:pt x="0" y="538"/>
                  </a:moveTo>
                  <a:lnTo>
                    <a:pt x="15" y="514"/>
                  </a:lnTo>
                  <a:lnTo>
                    <a:pt x="29" y="489"/>
                  </a:lnTo>
                  <a:lnTo>
                    <a:pt x="44" y="465"/>
                  </a:lnTo>
                  <a:lnTo>
                    <a:pt x="59" y="439"/>
                  </a:lnTo>
                  <a:lnTo>
                    <a:pt x="74" y="415"/>
                  </a:lnTo>
                  <a:lnTo>
                    <a:pt x="90" y="390"/>
                  </a:lnTo>
                  <a:lnTo>
                    <a:pt x="106" y="366"/>
                  </a:lnTo>
                  <a:lnTo>
                    <a:pt x="124" y="340"/>
                  </a:lnTo>
                  <a:lnTo>
                    <a:pt x="146" y="311"/>
                  </a:lnTo>
                  <a:lnTo>
                    <a:pt x="168" y="282"/>
                  </a:lnTo>
                  <a:lnTo>
                    <a:pt x="191" y="252"/>
                  </a:lnTo>
                  <a:lnTo>
                    <a:pt x="215" y="221"/>
                  </a:lnTo>
                  <a:lnTo>
                    <a:pt x="239" y="190"/>
                  </a:lnTo>
                  <a:lnTo>
                    <a:pt x="263" y="159"/>
                  </a:lnTo>
                  <a:lnTo>
                    <a:pt x="289" y="127"/>
                  </a:lnTo>
                  <a:lnTo>
                    <a:pt x="313" y="95"/>
                  </a:lnTo>
                  <a:lnTo>
                    <a:pt x="328" y="84"/>
                  </a:lnTo>
                  <a:lnTo>
                    <a:pt x="343" y="73"/>
                  </a:lnTo>
                  <a:lnTo>
                    <a:pt x="359" y="62"/>
                  </a:lnTo>
                  <a:lnTo>
                    <a:pt x="376" y="51"/>
                  </a:lnTo>
                  <a:lnTo>
                    <a:pt x="393" y="39"/>
                  </a:lnTo>
                  <a:lnTo>
                    <a:pt x="410" y="26"/>
                  </a:lnTo>
                  <a:lnTo>
                    <a:pt x="427" y="14"/>
                  </a:lnTo>
                  <a:lnTo>
                    <a:pt x="445" y="0"/>
                  </a:lnTo>
                  <a:lnTo>
                    <a:pt x="453" y="0"/>
                  </a:lnTo>
                  <a:lnTo>
                    <a:pt x="461" y="0"/>
                  </a:lnTo>
                  <a:lnTo>
                    <a:pt x="470" y="0"/>
                  </a:lnTo>
                  <a:lnTo>
                    <a:pt x="480" y="0"/>
                  </a:lnTo>
                  <a:lnTo>
                    <a:pt x="489" y="0"/>
                  </a:lnTo>
                  <a:lnTo>
                    <a:pt x="500" y="0"/>
                  </a:lnTo>
                  <a:lnTo>
                    <a:pt x="510" y="0"/>
                  </a:lnTo>
                  <a:lnTo>
                    <a:pt x="521" y="0"/>
                  </a:lnTo>
                  <a:lnTo>
                    <a:pt x="521" y="1"/>
                  </a:lnTo>
                  <a:lnTo>
                    <a:pt x="522" y="2"/>
                  </a:lnTo>
                  <a:lnTo>
                    <a:pt x="524" y="3"/>
                  </a:lnTo>
                  <a:lnTo>
                    <a:pt x="527" y="6"/>
                  </a:lnTo>
                  <a:lnTo>
                    <a:pt x="530" y="8"/>
                  </a:lnTo>
                  <a:lnTo>
                    <a:pt x="533" y="12"/>
                  </a:lnTo>
                  <a:lnTo>
                    <a:pt x="536" y="16"/>
                  </a:lnTo>
                  <a:lnTo>
                    <a:pt x="540" y="19"/>
                  </a:lnTo>
                  <a:lnTo>
                    <a:pt x="539" y="22"/>
                  </a:lnTo>
                  <a:lnTo>
                    <a:pt x="538" y="26"/>
                  </a:lnTo>
                  <a:lnTo>
                    <a:pt x="536" y="30"/>
                  </a:lnTo>
                  <a:lnTo>
                    <a:pt x="534" y="33"/>
                  </a:lnTo>
                  <a:lnTo>
                    <a:pt x="531" y="37"/>
                  </a:lnTo>
                  <a:lnTo>
                    <a:pt x="528" y="40"/>
                  </a:lnTo>
                  <a:lnTo>
                    <a:pt x="524" y="44"/>
                  </a:lnTo>
                  <a:lnTo>
                    <a:pt x="521" y="47"/>
                  </a:lnTo>
                  <a:lnTo>
                    <a:pt x="514" y="47"/>
                  </a:lnTo>
                  <a:lnTo>
                    <a:pt x="505" y="48"/>
                  </a:lnTo>
                  <a:lnTo>
                    <a:pt x="497" y="48"/>
                  </a:lnTo>
                  <a:lnTo>
                    <a:pt x="487" y="49"/>
                  </a:lnTo>
                  <a:lnTo>
                    <a:pt x="476" y="50"/>
                  </a:lnTo>
                  <a:lnTo>
                    <a:pt x="467" y="51"/>
                  </a:lnTo>
                  <a:lnTo>
                    <a:pt x="456" y="53"/>
                  </a:lnTo>
                  <a:lnTo>
                    <a:pt x="445" y="56"/>
                  </a:lnTo>
                  <a:lnTo>
                    <a:pt x="435" y="64"/>
                  </a:lnTo>
                  <a:lnTo>
                    <a:pt x="424" y="71"/>
                  </a:lnTo>
                  <a:lnTo>
                    <a:pt x="413" y="79"/>
                  </a:lnTo>
                  <a:lnTo>
                    <a:pt x="403" y="86"/>
                  </a:lnTo>
                  <a:lnTo>
                    <a:pt x="392" y="95"/>
                  </a:lnTo>
                  <a:lnTo>
                    <a:pt x="381" y="103"/>
                  </a:lnTo>
                  <a:lnTo>
                    <a:pt x="371" y="113"/>
                  </a:lnTo>
                  <a:lnTo>
                    <a:pt x="360" y="122"/>
                  </a:lnTo>
                  <a:lnTo>
                    <a:pt x="322" y="173"/>
                  </a:lnTo>
                  <a:lnTo>
                    <a:pt x="282" y="223"/>
                  </a:lnTo>
                  <a:lnTo>
                    <a:pt x="244" y="272"/>
                  </a:lnTo>
                  <a:lnTo>
                    <a:pt x="204" y="323"/>
                  </a:lnTo>
                  <a:lnTo>
                    <a:pt x="165" y="373"/>
                  </a:lnTo>
                  <a:lnTo>
                    <a:pt x="126" y="424"/>
                  </a:lnTo>
                  <a:lnTo>
                    <a:pt x="87" y="477"/>
                  </a:lnTo>
                  <a:lnTo>
                    <a:pt x="48" y="530"/>
                  </a:lnTo>
                  <a:lnTo>
                    <a:pt x="44" y="530"/>
                  </a:lnTo>
                  <a:lnTo>
                    <a:pt x="40" y="530"/>
                  </a:lnTo>
                  <a:lnTo>
                    <a:pt x="34" y="530"/>
                  </a:lnTo>
                  <a:lnTo>
                    <a:pt x="28" y="531"/>
                  </a:lnTo>
                  <a:lnTo>
                    <a:pt x="22" y="532"/>
                  </a:lnTo>
                  <a:lnTo>
                    <a:pt x="15" y="533"/>
                  </a:lnTo>
                  <a:lnTo>
                    <a:pt x="8" y="536"/>
                  </a:lnTo>
                  <a:lnTo>
                    <a:pt x="0" y="5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7" name="Freeform 40">
              <a:extLst>
                <a:ext uri="{FF2B5EF4-FFF2-40B4-BE49-F238E27FC236}">
                  <a16:creationId xmlns:a16="http://schemas.microsoft.com/office/drawing/2014/main" id="{3DBBE537-9ECC-FAA5-260B-8788F965BAE4}"/>
                </a:ext>
              </a:extLst>
            </p:cNvPr>
            <p:cNvSpPr>
              <a:spLocks/>
            </p:cNvSpPr>
            <p:nvPr/>
          </p:nvSpPr>
          <p:spPr bwMode="auto">
            <a:xfrm>
              <a:off x="1413" y="1445"/>
              <a:ext cx="314" cy="645"/>
            </a:xfrm>
            <a:custGeom>
              <a:avLst/>
              <a:gdLst>
                <a:gd name="T0" fmla="*/ 0 w 1712"/>
                <a:gd name="T1" fmla="*/ 0 h 3225"/>
                <a:gd name="T2" fmla="*/ 0 w 1712"/>
                <a:gd name="T3" fmla="*/ 0 h 3225"/>
                <a:gd name="T4" fmla="*/ 0 w 1712"/>
                <a:gd name="T5" fmla="*/ 0 h 3225"/>
                <a:gd name="T6" fmla="*/ 0 w 1712"/>
                <a:gd name="T7" fmla="*/ 0 h 3225"/>
                <a:gd name="T8" fmla="*/ 0 w 1712"/>
                <a:gd name="T9" fmla="*/ 0 h 3225"/>
                <a:gd name="T10" fmla="*/ 0 w 1712"/>
                <a:gd name="T11" fmla="*/ 0 h 3225"/>
                <a:gd name="T12" fmla="*/ 0 w 1712"/>
                <a:gd name="T13" fmla="*/ 0 h 3225"/>
                <a:gd name="T14" fmla="*/ 0 w 1712"/>
                <a:gd name="T15" fmla="*/ 0 h 3225"/>
                <a:gd name="T16" fmla="*/ 0 w 1712"/>
                <a:gd name="T17" fmla="*/ 0 h 3225"/>
                <a:gd name="T18" fmla="*/ 0 w 1712"/>
                <a:gd name="T19" fmla="*/ 0 h 3225"/>
                <a:gd name="T20" fmla="*/ 0 w 1712"/>
                <a:gd name="T21" fmla="*/ 0 h 3225"/>
                <a:gd name="T22" fmla="*/ 0 w 1712"/>
                <a:gd name="T23" fmla="*/ 0 h 3225"/>
                <a:gd name="T24" fmla="*/ 0 w 1712"/>
                <a:gd name="T25" fmla="*/ 0 h 3225"/>
                <a:gd name="T26" fmla="*/ 0 w 1712"/>
                <a:gd name="T27" fmla="*/ 0 h 3225"/>
                <a:gd name="T28" fmla="*/ 0 w 1712"/>
                <a:gd name="T29" fmla="*/ 0 h 3225"/>
                <a:gd name="T30" fmla="*/ 0 w 1712"/>
                <a:gd name="T31" fmla="*/ 0 h 3225"/>
                <a:gd name="T32" fmla="*/ 0 w 1712"/>
                <a:gd name="T33" fmla="*/ 0 h 3225"/>
                <a:gd name="T34" fmla="*/ 0 w 1712"/>
                <a:gd name="T35" fmla="*/ 0 h 3225"/>
                <a:gd name="T36" fmla="*/ 0 w 1712"/>
                <a:gd name="T37" fmla="*/ 0 h 3225"/>
                <a:gd name="T38" fmla="*/ 0 w 1712"/>
                <a:gd name="T39" fmla="*/ 0 h 3225"/>
                <a:gd name="T40" fmla="*/ 0 w 1712"/>
                <a:gd name="T41" fmla="*/ 0 h 3225"/>
                <a:gd name="T42" fmla="*/ 0 w 1712"/>
                <a:gd name="T43" fmla="*/ 0 h 3225"/>
                <a:gd name="T44" fmla="*/ 0 w 1712"/>
                <a:gd name="T45" fmla="*/ 0 h 3225"/>
                <a:gd name="T46" fmla="*/ 0 w 1712"/>
                <a:gd name="T47" fmla="*/ 0 h 3225"/>
                <a:gd name="T48" fmla="*/ 0 w 1712"/>
                <a:gd name="T49" fmla="*/ 0 h 3225"/>
                <a:gd name="T50" fmla="*/ 0 w 1712"/>
                <a:gd name="T51" fmla="*/ 0 h 3225"/>
                <a:gd name="T52" fmla="*/ 0 w 1712"/>
                <a:gd name="T53" fmla="*/ 0 h 3225"/>
                <a:gd name="T54" fmla="*/ 0 w 1712"/>
                <a:gd name="T55" fmla="*/ 0 h 3225"/>
                <a:gd name="T56" fmla="*/ 0 w 1712"/>
                <a:gd name="T57" fmla="*/ 0 h 3225"/>
                <a:gd name="T58" fmla="*/ 0 w 1712"/>
                <a:gd name="T59" fmla="*/ 0 h 3225"/>
                <a:gd name="T60" fmla="*/ 0 w 1712"/>
                <a:gd name="T61" fmla="*/ 0 h 3225"/>
                <a:gd name="T62" fmla="*/ 0 w 1712"/>
                <a:gd name="T63" fmla="*/ 0 h 3225"/>
                <a:gd name="T64" fmla="*/ 0 w 1712"/>
                <a:gd name="T65" fmla="*/ 0 h 3225"/>
                <a:gd name="T66" fmla="*/ 0 w 1712"/>
                <a:gd name="T67" fmla="*/ 0 h 3225"/>
                <a:gd name="T68" fmla="*/ 0 w 1712"/>
                <a:gd name="T69" fmla="*/ 0 h 3225"/>
                <a:gd name="T70" fmla="*/ 0 w 1712"/>
                <a:gd name="T71" fmla="*/ 0 h 3225"/>
                <a:gd name="T72" fmla="*/ 0 w 1712"/>
                <a:gd name="T73" fmla="*/ 0 h 3225"/>
                <a:gd name="T74" fmla="*/ 0 w 1712"/>
                <a:gd name="T75" fmla="*/ 0 h 3225"/>
                <a:gd name="T76" fmla="*/ 0 w 1712"/>
                <a:gd name="T77" fmla="*/ 0 h 3225"/>
                <a:gd name="T78" fmla="*/ 0 w 1712"/>
                <a:gd name="T79" fmla="*/ 0 h 3225"/>
                <a:gd name="T80" fmla="*/ 0 w 1712"/>
                <a:gd name="T81" fmla="*/ 0 h 3225"/>
                <a:gd name="T82" fmla="*/ 0 w 1712"/>
                <a:gd name="T83" fmla="*/ 0 h 3225"/>
                <a:gd name="T84" fmla="*/ 0 w 1712"/>
                <a:gd name="T85" fmla="*/ 0 h 3225"/>
                <a:gd name="T86" fmla="*/ 0 w 1712"/>
                <a:gd name="T87" fmla="*/ 0 h 3225"/>
                <a:gd name="T88" fmla="*/ 0 w 1712"/>
                <a:gd name="T89" fmla="*/ 0 h 3225"/>
                <a:gd name="T90" fmla="*/ 0 w 1712"/>
                <a:gd name="T91" fmla="*/ 0 h 3225"/>
                <a:gd name="T92" fmla="*/ 0 w 1712"/>
                <a:gd name="T93" fmla="*/ 0 h 3225"/>
                <a:gd name="T94" fmla="*/ 0 w 1712"/>
                <a:gd name="T95" fmla="*/ 0 h 3225"/>
                <a:gd name="T96" fmla="*/ 0 w 1712"/>
                <a:gd name="T97" fmla="*/ 0 h 3225"/>
                <a:gd name="T98" fmla="*/ 0 w 1712"/>
                <a:gd name="T99" fmla="*/ 0 h 3225"/>
                <a:gd name="T100" fmla="*/ 0 w 1712"/>
                <a:gd name="T101" fmla="*/ 0 h 3225"/>
                <a:gd name="T102" fmla="*/ 0 w 1712"/>
                <a:gd name="T103" fmla="*/ 0 h 3225"/>
                <a:gd name="T104" fmla="*/ 0 w 1712"/>
                <a:gd name="T105" fmla="*/ 0 h 3225"/>
                <a:gd name="T106" fmla="*/ 0 w 1712"/>
                <a:gd name="T107" fmla="*/ 0 h 3225"/>
                <a:gd name="T108" fmla="*/ 0 w 1712"/>
                <a:gd name="T109" fmla="*/ 0 h 3225"/>
                <a:gd name="T110" fmla="*/ 0 w 1712"/>
                <a:gd name="T111" fmla="*/ 0 h 3225"/>
                <a:gd name="T112" fmla="*/ 0 w 1712"/>
                <a:gd name="T113" fmla="*/ 0 h 3225"/>
                <a:gd name="T114" fmla="*/ 0 w 1712"/>
                <a:gd name="T115" fmla="*/ 0 h 3225"/>
                <a:gd name="T116" fmla="*/ 0 w 1712"/>
                <a:gd name="T117" fmla="*/ 0 h 3225"/>
                <a:gd name="T118" fmla="*/ 0 w 1712"/>
                <a:gd name="T119" fmla="*/ 0 h 3225"/>
                <a:gd name="T120" fmla="*/ 0 w 1712"/>
                <a:gd name="T121" fmla="*/ 0 h 3225"/>
                <a:gd name="T122" fmla="*/ 0 w 1712"/>
                <a:gd name="T123" fmla="*/ 0 h 3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12"/>
                <a:gd name="T187" fmla="*/ 0 h 3225"/>
                <a:gd name="T188" fmla="*/ 1712 w 1712"/>
                <a:gd name="T189" fmla="*/ 3225 h 3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12" h="3225">
                  <a:moveTo>
                    <a:pt x="303" y="3225"/>
                  </a:moveTo>
                  <a:lnTo>
                    <a:pt x="288" y="3222"/>
                  </a:lnTo>
                  <a:lnTo>
                    <a:pt x="274" y="3218"/>
                  </a:lnTo>
                  <a:lnTo>
                    <a:pt x="261" y="3214"/>
                  </a:lnTo>
                  <a:lnTo>
                    <a:pt x="246" y="3211"/>
                  </a:lnTo>
                  <a:lnTo>
                    <a:pt x="232" y="3207"/>
                  </a:lnTo>
                  <a:lnTo>
                    <a:pt x="218" y="3204"/>
                  </a:lnTo>
                  <a:lnTo>
                    <a:pt x="203" y="3200"/>
                  </a:lnTo>
                  <a:lnTo>
                    <a:pt x="189" y="3196"/>
                  </a:lnTo>
                  <a:lnTo>
                    <a:pt x="192" y="3193"/>
                  </a:lnTo>
                  <a:lnTo>
                    <a:pt x="197" y="3190"/>
                  </a:lnTo>
                  <a:lnTo>
                    <a:pt x="201" y="3186"/>
                  </a:lnTo>
                  <a:lnTo>
                    <a:pt x="205" y="3182"/>
                  </a:lnTo>
                  <a:lnTo>
                    <a:pt x="209" y="3179"/>
                  </a:lnTo>
                  <a:lnTo>
                    <a:pt x="215" y="3175"/>
                  </a:lnTo>
                  <a:lnTo>
                    <a:pt x="220" y="3172"/>
                  </a:lnTo>
                  <a:lnTo>
                    <a:pt x="227" y="3168"/>
                  </a:lnTo>
                  <a:lnTo>
                    <a:pt x="252" y="3161"/>
                  </a:lnTo>
                  <a:lnTo>
                    <a:pt x="277" y="3154"/>
                  </a:lnTo>
                  <a:lnTo>
                    <a:pt x="301" y="3146"/>
                  </a:lnTo>
                  <a:lnTo>
                    <a:pt x="327" y="3139"/>
                  </a:lnTo>
                  <a:lnTo>
                    <a:pt x="351" y="3130"/>
                  </a:lnTo>
                  <a:lnTo>
                    <a:pt x="376" y="3122"/>
                  </a:lnTo>
                  <a:lnTo>
                    <a:pt x="400" y="3112"/>
                  </a:lnTo>
                  <a:lnTo>
                    <a:pt x="426" y="3102"/>
                  </a:lnTo>
                  <a:lnTo>
                    <a:pt x="426" y="3098"/>
                  </a:lnTo>
                  <a:lnTo>
                    <a:pt x="426" y="3095"/>
                  </a:lnTo>
                  <a:lnTo>
                    <a:pt x="425" y="3092"/>
                  </a:lnTo>
                  <a:lnTo>
                    <a:pt x="425" y="3087"/>
                  </a:lnTo>
                  <a:lnTo>
                    <a:pt x="424" y="3084"/>
                  </a:lnTo>
                  <a:lnTo>
                    <a:pt x="422" y="3081"/>
                  </a:lnTo>
                  <a:lnTo>
                    <a:pt x="420" y="3077"/>
                  </a:lnTo>
                  <a:lnTo>
                    <a:pt x="416" y="3074"/>
                  </a:lnTo>
                  <a:lnTo>
                    <a:pt x="406" y="3074"/>
                  </a:lnTo>
                  <a:lnTo>
                    <a:pt x="395" y="3074"/>
                  </a:lnTo>
                  <a:lnTo>
                    <a:pt x="383" y="3075"/>
                  </a:lnTo>
                  <a:lnTo>
                    <a:pt x="373" y="3075"/>
                  </a:lnTo>
                  <a:lnTo>
                    <a:pt x="361" y="3076"/>
                  </a:lnTo>
                  <a:lnTo>
                    <a:pt x="348" y="3078"/>
                  </a:lnTo>
                  <a:lnTo>
                    <a:pt x="335" y="3080"/>
                  </a:lnTo>
                  <a:lnTo>
                    <a:pt x="321" y="3083"/>
                  </a:lnTo>
                  <a:lnTo>
                    <a:pt x="297" y="3083"/>
                  </a:lnTo>
                  <a:lnTo>
                    <a:pt x="272" y="3083"/>
                  </a:lnTo>
                  <a:lnTo>
                    <a:pt x="247" y="3083"/>
                  </a:lnTo>
                  <a:lnTo>
                    <a:pt x="221" y="3082"/>
                  </a:lnTo>
                  <a:lnTo>
                    <a:pt x="195" y="3081"/>
                  </a:lnTo>
                  <a:lnTo>
                    <a:pt x="169" y="3079"/>
                  </a:lnTo>
                  <a:lnTo>
                    <a:pt x="141" y="3077"/>
                  </a:lnTo>
                  <a:lnTo>
                    <a:pt x="113" y="3074"/>
                  </a:lnTo>
                  <a:lnTo>
                    <a:pt x="113" y="3070"/>
                  </a:lnTo>
                  <a:lnTo>
                    <a:pt x="112" y="3066"/>
                  </a:lnTo>
                  <a:lnTo>
                    <a:pt x="110" y="3063"/>
                  </a:lnTo>
                  <a:lnTo>
                    <a:pt x="108" y="3059"/>
                  </a:lnTo>
                  <a:lnTo>
                    <a:pt x="105" y="3053"/>
                  </a:lnTo>
                  <a:lnTo>
                    <a:pt x="102" y="3048"/>
                  </a:lnTo>
                  <a:lnTo>
                    <a:pt x="98" y="3043"/>
                  </a:lnTo>
                  <a:lnTo>
                    <a:pt x="94" y="3036"/>
                  </a:lnTo>
                  <a:lnTo>
                    <a:pt x="126" y="3032"/>
                  </a:lnTo>
                  <a:lnTo>
                    <a:pt x="158" y="3029"/>
                  </a:lnTo>
                  <a:lnTo>
                    <a:pt x="190" y="3026"/>
                  </a:lnTo>
                  <a:lnTo>
                    <a:pt x="222" y="3021"/>
                  </a:lnTo>
                  <a:lnTo>
                    <a:pt x="254" y="3018"/>
                  </a:lnTo>
                  <a:lnTo>
                    <a:pt x="286" y="3015"/>
                  </a:lnTo>
                  <a:lnTo>
                    <a:pt x="318" y="3011"/>
                  </a:lnTo>
                  <a:lnTo>
                    <a:pt x="350" y="3007"/>
                  </a:lnTo>
                  <a:lnTo>
                    <a:pt x="350" y="3004"/>
                  </a:lnTo>
                  <a:lnTo>
                    <a:pt x="351" y="3000"/>
                  </a:lnTo>
                  <a:lnTo>
                    <a:pt x="353" y="2997"/>
                  </a:lnTo>
                  <a:lnTo>
                    <a:pt x="356" y="2992"/>
                  </a:lnTo>
                  <a:lnTo>
                    <a:pt x="359" y="2987"/>
                  </a:lnTo>
                  <a:lnTo>
                    <a:pt x="362" y="2982"/>
                  </a:lnTo>
                  <a:lnTo>
                    <a:pt x="365" y="2976"/>
                  </a:lnTo>
                  <a:lnTo>
                    <a:pt x="369" y="2970"/>
                  </a:lnTo>
                  <a:lnTo>
                    <a:pt x="368" y="2966"/>
                  </a:lnTo>
                  <a:lnTo>
                    <a:pt x="367" y="2963"/>
                  </a:lnTo>
                  <a:lnTo>
                    <a:pt x="365" y="2959"/>
                  </a:lnTo>
                  <a:lnTo>
                    <a:pt x="363" y="2955"/>
                  </a:lnTo>
                  <a:lnTo>
                    <a:pt x="360" y="2952"/>
                  </a:lnTo>
                  <a:lnTo>
                    <a:pt x="357" y="2949"/>
                  </a:lnTo>
                  <a:lnTo>
                    <a:pt x="353" y="2944"/>
                  </a:lnTo>
                  <a:lnTo>
                    <a:pt x="350" y="2941"/>
                  </a:lnTo>
                  <a:lnTo>
                    <a:pt x="321" y="2941"/>
                  </a:lnTo>
                  <a:lnTo>
                    <a:pt x="294" y="2941"/>
                  </a:lnTo>
                  <a:lnTo>
                    <a:pt x="265" y="2941"/>
                  </a:lnTo>
                  <a:lnTo>
                    <a:pt x="235" y="2940"/>
                  </a:lnTo>
                  <a:lnTo>
                    <a:pt x="206" y="2939"/>
                  </a:lnTo>
                  <a:lnTo>
                    <a:pt x="176" y="2937"/>
                  </a:lnTo>
                  <a:lnTo>
                    <a:pt x="145" y="2935"/>
                  </a:lnTo>
                  <a:lnTo>
                    <a:pt x="113" y="2932"/>
                  </a:lnTo>
                  <a:lnTo>
                    <a:pt x="110" y="2928"/>
                  </a:lnTo>
                  <a:lnTo>
                    <a:pt x="107" y="2924"/>
                  </a:lnTo>
                  <a:lnTo>
                    <a:pt x="103" y="2921"/>
                  </a:lnTo>
                  <a:lnTo>
                    <a:pt x="99" y="2918"/>
                  </a:lnTo>
                  <a:lnTo>
                    <a:pt x="96" y="2915"/>
                  </a:lnTo>
                  <a:lnTo>
                    <a:pt x="92" y="2910"/>
                  </a:lnTo>
                  <a:lnTo>
                    <a:pt x="89" y="2907"/>
                  </a:lnTo>
                  <a:lnTo>
                    <a:pt x="86" y="2904"/>
                  </a:lnTo>
                  <a:lnTo>
                    <a:pt x="86" y="2896"/>
                  </a:lnTo>
                  <a:lnTo>
                    <a:pt x="86" y="2889"/>
                  </a:lnTo>
                  <a:lnTo>
                    <a:pt x="86" y="2883"/>
                  </a:lnTo>
                  <a:lnTo>
                    <a:pt x="86" y="2875"/>
                  </a:lnTo>
                  <a:lnTo>
                    <a:pt x="86" y="2868"/>
                  </a:lnTo>
                  <a:lnTo>
                    <a:pt x="86" y="2861"/>
                  </a:lnTo>
                  <a:lnTo>
                    <a:pt x="86" y="2854"/>
                  </a:lnTo>
                  <a:lnTo>
                    <a:pt x="86" y="2846"/>
                  </a:lnTo>
                  <a:lnTo>
                    <a:pt x="89" y="2843"/>
                  </a:lnTo>
                  <a:lnTo>
                    <a:pt x="94" y="2840"/>
                  </a:lnTo>
                  <a:lnTo>
                    <a:pt x="99" y="2836"/>
                  </a:lnTo>
                  <a:lnTo>
                    <a:pt x="105" y="2832"/>
                  </a:lnTo>
                  <a:lnTo>
                    <a:pt x="111" y="2829"/>
                  </a:lnTo>
                  <a:lnTo>
                    <a:pt x="119" y="2825"/>
                  </a:lnTo>
                  <a:lnTo>
                    <a:pt x="125" y="2822"/>
                  </a:lnTo>
                  <a:lnTo>
                    <a:pt x="132" y="2819"/>
                  </a:lnTo>
                  <a:lnTo>
                    <a:pt x="157" y="2814"/>
                  </a:lnTo>
                  <a:lnTo>
                    <a:pt x="182" y="2810"/>
                  </a:lnTo>
                  <a:lnTo>
                    <a:pt x="207" y="2805"/>
                  </a:lnTo>
                  <a:lnTo>
                    <a:pt x="232" y="2798"/>
                  </a:lnTo>
                  <a:lnTo>
                    <a:pt x="256" y="2792"/>
                  </a:lnTo>
                  <a:lnTo>
                    <a:pt x="282" y="2786"/>
                  </a:lnTo>
                  <a:lnTo>
                    <a:pt x="306" y="2778"/>
                  </a:lnTo>
                  <a:lnTo>
                    <a:pt x="331" y="2771"/>
                  </a:lnTo>
                  <a:lnTo>
                    <a:pt x="331" y="2767"/>
                  </a:lnTo>
                  <a:lnTo>
                    <a:pt x="333" y="2764"/>
                  </a:lnTo>
                  <a:lnTo>
                    <a:pt x="334" y="2760"/>
                  </a:lnTo>
                  <a:lnTo>
                    <a:pt x="337" y="2756"/>
                  </a:lnTo>
                  <a:lnTo>
                    <a:pt x="339" y="2751"/>
                  </a:lnTo>
                  <a:lnTo>
                    <a:pt x="343" y="2746"/>
                  </a:lnTo>
                  <a:lnTo>
                    <a:pt x="346" y="2740"/>
                  </a:lnTo>
                  <a:lnTo>
                    <a:pt x="350" y="2733"/>
                  </a:lnTo>
                  <a:lnTo>
                    <a:pt x="325" y="2733"/>
                  </a:lnTo>
                  <a:lnTo>
                    <a:pt x="299" y="2733"/>
                  </a:lnTo>
                  <a:lnTo>
                    <a:pt x="272" y="2733"/>
                  </a:lnTo>
                  <a:lnTo>
                    <a:pt x="245" y="2732"/>
                  </a:lnTo>
                  <a:lnTo>
                    <a:pt x="217" y="2731"/>
                  </a:lnTo>
                  <a:lnTo>
                    <a:pt x="189" y="2729"/>
                  </a:lnTo>
                  <a:lnTo>
                    <a:pt x="161" y="2727"/>
                  </a:lnTo>
                  <a:lnTo>
                    <a:pt x="132" y="2724"/>
                  </a:lnTo>
                  <a:lnTo>
                    <a:pt x="122" y="2720"/>
                  </a:lnTo>
                  <a:lnTo>
                    <a:pt x="111" y="2716"/>
                  </a:lnTo>
                  <a:lnTo>
                    <a:pt x="100" y="2713"/>
                  </a:lnTo>
                  <a:lnTo>
                    <a:pt x="90" y="2710"/>
                  </a:lnTo>
                  <a:lnTo>
                    <a:pt x="79" y="2707"/>
                  </a:lnTo>
                  <a:lnTo>
                    <a:pt x="68" y="2702"/>
                  </a:lnTo>
                  <a:lnTo>
                    <a:pt x="58" y="2699"/>
                  </a:lnTo>
                  <a:lnTo>
                    <a:pt x="47" y="2695"/>
                  </a:lnTo>
                  <a:lnTo>
                    <a:pt x="43" y="2688"/>
                  </a:lnTo>
                  <a:lnTo>
                    <a:pt x="39" y="2681"/>
                  </a:lnTo>
                  <a:lnTo>
                    <a:pt x="33" y="2674"/>
                  </a:lnTo>
                  <a:lnTo>
                    <a:pt x="27" y="2666"/>
                  </a:lnTo>
                  <a:lnTo>
                    <a:pt x="20" y="2658"/>
                  </a:lnTo>
                  <a:lnTo>
                    <a:pt x="14" y="2649"/>
                  </a:lnTo>
                  <a:lnTo>
                    <a:pt x="7" y="2639"/>
                  </a:lnTo>
                  <a:lnTo>
                    <a:pt x="0" y="2629"/>
                  </a:lnTo>
                  <a:lnTo>
                    <a:pt x="11" y="2626"/>
                  </a:lnTo>
                  <a:lnTo>
                    <a:pt x="22" y="2622"/>
                  </a:lnTo>
                  <a:lnTo>
                    <a:pt x="32" y="2618"/>
                  </a:lnTo>
                  <a:lnTo>
                    <a:pt x="44" y="2615"/>
                  </a:lnTo>
                  <a:lnTo>
                    <a:pt x="56" y="2612"/>
                  </a:lnTo>
                  <a:lnTo>
                    <a:pt x="67" y="2608"/>
                  </a:lnTo>
                  <a:lnTo>
                    <a:pt x="81" y="2604"/>
                  </a:lnTo>
                  <a:lnTo>
                    <a:pt x="94" y="2601"/>
                  </a:lnTo>
                  <a:lnTo>
                    <a:pt x="105" y="2587"/>
                  </a:lnTo>
                  <a:lnTo>
                    <a:pt x="115" y="2572"/>
                  </a:lnTo>
                  <a:lnTo>
                    <a:pt x="126" y="2558"/>
                  </a:lnTo>
                  <a:lnTo>
                    <a:pt x="137" y="2543"/>
                  </a:lnTo>
                  <a:lnTo>
                    <a:pt x="147" y="2527"/>
                  </a:lnTo>
                  <a:lnTo>
                    <a:pt x="158" y="2511"/>
                  </a:lnTo>
                  <a:lnTo>
                    <a:pt x="169" y="2495"/>
                  </a:lnTo>
                  <a:lnTo>
                    <a:pt x="179" y="2478"/>
                  </a:lnTo>
                  <a:lnTo>
                    <a:pt x="205" y="2471"/>
                  </a:lnTo>
                  <a:lnTo>
                    <a:pt x="230" y="2463"/>
                  </a:lnTo>
                  <a:lnTo>
                    <a:pt x="254" y="2456"/>
                  </a:lnTo>
                  <a:lnTo>
                    <a:pt x="279" y="2448"/>
                  </a:lnTo>
                  <a:lnTo>
                    <a:pt x="304" y="2440"/>
                  </a:lnTo>
                  <a:lnTo>
                    <a:pt x="329" y="2431"/>
                  </a:lnTo>
                  <a:lnTo>
                    <a:pt x="353" y="2422"/>
                  </a:lnTo>
                  <a:lnTo>
                    <a:pt x="378" y="2412"/>
                  </a:lnTo>
                  <a:lnTo>
                    <a:pt x="382" y="2408"/>
                  </a:lnTo>
                  <a:lnTo>
                    <a:pt x="388" y="2405"/>
                  </a:lnTo>
                  <a:lnTo>
                    <a:pt x="393" y="2400"/>
                  </a:lnTo>
                  <a:lnTo>
                    <a:pt x="398" y="2396"/>
                  </a:lnTo>
                  <a:lnTo>
                    <a:pt x="405" y="2392"/>
                  </a:lnTo>
                  <a:lnTo>
                    <a:pt x="412" y="2387"/>
                  </a:lnTo>
                  <a:lnTo>
                    <a:pt x="418" y="2380"/>
                  </a:lnTo>
                  <a:lnTo>
                    <a:pt x="426" y="2374"/>
                  </a:lnTo>
                  <a:lnTo>
                    <a:pt x="437" y="2371"/>
                  </a:lnTo>
                  <a:lnTo>
                    <a:pt x="447" y="2366"/>
                  </a:lnTo>
                  <a:lnTo>
                    <a:pt x="458" y="2363"/>
                  </a:lnTo>
                  <a:lnTo>
                    <a:pt x="469" y="2360"/>
                  </a:lnTo>
                  <a:lnTo>
                    <a:pt x="479" y="2357"/>
                  </a:lnTo>
                  <a:lnTo>
                    <a:pt x="490" y="2352"/>
                  </a:lnTo>
                  <a:lnTo>
                    <a:pt x="500" y="2349"/>
                  </a:lnTo>
                  <a:lnTo>
                    <a:pt x="511" y="2345"/>
                  </a:lnTo>
                  <a:lnTo>
                    <a:pt x="511" y="2344"/>
                  </a:lnTo>
                  <a:lnTo>
                    <a:pt x="511" y="2342"/>
                  </a:lnTo>
                  <a:lnTo>
                    <a:pt x="512" y="2340"/>
                  </a:lnTo>
                  <a:lnTo>
                    <a:pt x="513" y="2336"/>
                  </a:lnTo>
                  <a:lnTo>
                    <a:pt x="514" y="2333"/>
                  </a:lnTo>
                  <a:lnTo>
                    <a:pt x="517" y="2330"/>
                  </a:lnTo>
                  <a:lnTo>
                    <a:pt x="520" y="2327"/>
                  </a:lnTo>
                  <a:lnTo>
                    <a:pt x="527" y="2324"/>
                  </a:lnTo>
                  <a:lnTo>
                    <a:pt x="535" y="2319"/>
                  </a:lnTo>
                  <a:lnTo>
                    <a:pt x="542" y="2316"/>
                  </a:lnTo>
                  <a:lnTo>
                    <a:pt x="550" y="2312"/>
                  </a:lnTo>
                  <a:lnTo>
                    <a:pt x="558" y="2309"/>
                  </a:lnTo>
                  <a:lnTo>
                    <a:pt x="567" y="2306"/>
                  </a:lnTo>
                  <a:lnTo>
                    <a:pt x="576" y="2302"/>
                  </a:lnTo>
                  <a:lnTo>
                    <a:pt x="586" y="2298"/>
                  </a:lnTo>
                  <a:lnTo>
                    <a:pt x="601" y="2287"/>
                  </a:lnTo>
                  <a:lnTo>
                    <a:pt x="615" y="2277"/>
                  </a:lnTo>
                  <a:lnTo>
                    <a:pt x="629" y="2266"/>
                  </a:lnTo>
                  <a:lnTo>
                    <a:pt x="644" y="2254"/>
                  </a:lnTo>
                  <a:lnTo>
                    <a:pt x="657" y="2243"/>
                  </a:lnTo>
                  <a:lnTo>
                    <a:pt x="671" y="2231"/>
                  </a:lnTo>
                  <a:lnTo>
                    <a:pt x="686" y="2217"/>
                  </a:lnTo>
                  <a:lnTo>
                    <a:pt x="700" y="2204"/>
                  </a:lnTo>
                  <a:lnTo>
                    <a:pt x="711" y="2186"/>
                  </a:lnTo>
                  <a:lnTo>
                    <a:pt x="721" y="2168"/>
                  </a:lnTo>
                  <a:lnTo>
                    <a:pt x="732" y="2150"/>
                  </a:lnTo>
                  <a:lnTo>
                    <a:pt x="743" y="2132"/>
                  </a:lnTo>
                  <a:lnTo>
                    <a:pt x="753" y="2112"/>
                  </a:lnTo>
                  <a:lnTo>
                    <a:pt x="764" y="2093"/>
                  </a:lnTo>
                  <a:lnTo>
                    <a:pt x="775" y="2073"/>
                  </a:lnTo>
                  <a:lnTo>
                    <a:pt x="786" y="2053"/>
                  </a:lnTo>
                  <a:lnTo>
                    <a:pt x="792" y="2031"/>
                  </a:lnTo>
                  <a:lnTo>
                    <a:pt x="799" y="2010"/>
                  </a:lnTo>
                  <a:lnTo>
                    <a:pt x="806" y="1989"/>
                  </a:lnTo>
                  <a:lnTo>
                    <a:pt x="813" y="1967"/>
                  </a:lnTo>
                  <a:lnTo>
                    <a:pt x="821" y="1946"/>
                  </a:lnTo>
                  <a:lnTo>
                    <a:pt x="827" y="1925"/>
                  </a:lnTo>
                  <a:lnTo>
                    <a:pt x="835" y="1903"/>
                  </a:lnTo>
                  <a:lnTo>
                    <a:pt x="842" y="1882"/>
                  </a:lnTo>
                  <a:lnTo>
                    <a:pt x="843" y="1881"/>
                  </a:lnTo>
                  <a:lnTo>
                    <a:pt x="845" y="1879"/>
                  </a:lnTo>
                  <a:lnTo>
                    <a:pt x="847" y="1877"/>
                  </a:lnTo>
                  <a:lnTo>
                    <a:pt x="851" y="1874"/>
                  </a:lnTo>
                  <a:lnTo>
                    <a:pt x="854" y="1870"/>
                  </a:lnTo>
                  <a:lnTo>
                    <a:pt x="857" y="1867"/>
                  </a:lnTo>
                  <a:lnTo>
                    <a:pt x="861" y="1863"/>
                  </a:lnTo>
                  <a:lnTo>
                    <a:pt x="864" y="1838"/>
                  </a:lnTo>
                  <a:lnTo>
                    <a:pt x="868" y="1812"/>
                  </a:lnTo>
                  <a:lnTo>
                    <a:pt x="871" y="1785"/>
                  </a:lnTo>
                  <a:lnTo>
                    <a:pt x="875" y="1758"/>
                  </a:lnTo>
                  <a:lnTo>
                    <a:pt x="878" y="1731"/>
                  </a:lnTo>
                  <a:lnTo>
                    <a:pt x="882" y="1703"/>
                  </a:lnTo>
                  <a:lnTo>
                    <a:pt x="886" y="1674"/>
                  </a:lnTo>
                  <a:lnTo>
                    <a:pt x="889" y="1646"/>
                  </a:lnTo>
                  <a:lnTo>
                    <a:pt x="892" y="1639"/>
                  </a:lnTo>
                  <a:lnTo>
                    <a:pt x="896" y="1631"/>
                  </a:lnTo>
                  <a:lnTo>
                    <a:pt x="900" y="1624"/>
                  </a:lnTo>
                  <a:lnTo>
                    <a:pt x="904" y="1616"/>
                  </a:lnTo>
                  <a:lnTo>
                    <a:pt x="909" y="1608"/>
                  </a:lnTo>
                  <a:lnTo>
                    <a:pt x="915" y="1599"/>
                  </a:lnTo>
                  <a:lnTo>
                    <a:pt x="920" y="1590"/>
                  </a:lnTo>
                  <a:lnTo>
                    <a:pt x="927" y="1579"/>
                  </a:lnTo>
                  <a:lnTo>
                    <a:pt x="948" y="1487"/>
                  </a:lnTo>
                  <a:lnTo>
                    <a:pt x="969" y="1396"/>
                  </a:lnTo>
                  <a:lnTo>
                    <a:pt x="990" y="1303"/>
                  </a:lnTo>
                  <a:lnTo>
                    <a:pt x="1012" y="1211"/>
                  </a:lnTo>
                  <a:lnTo>
                    <a:pt x="1033" y="1118"/>
                  </a:lnTo>
                  <a:lnTo>
                    <a:pt x="1054" y="1027"/>
                  </a:lnTo>
                  <a:lnTo>
                    <a:pt x="1076" y="935"/>
                  </a:lnTo>
                  <a:lnTo>
                    <a:pt x="1097" y="842"/>
                  </a:lnTo>
                  <a:lnTo>
                    <a:pt x="1097" y="824"/>
                  </a:lnTo>
                  <a:lnTo>
                    <a:pt x="1097" y="805"/>
                  </a:lnTo>
                  <a:lnTo>
                    <a:pt x="1097" y="786"/>
                  </a:lnTo>
                  <a:lnTo>
                    <a:pt x="1097" y="765"/>
                  </a:lnTo>
                  <a:lnTo>
                    <a:pt x="1097" y="745"/>
                  </a:lnTo>
                  <a:lnTo>
                    <a:pt x="1097" y="724"/>
                  </a:lnTo>
                  <a:lnTo>
                    <a:pt x="1097" y="702"/>
                  </a:lnTo>
                  <a:lnTo>
                    <a:pt x="1097" y="681"/>
                  </a:lnTo>
                  <a:lnTo>
                    <a:pt x="1094" y="678"/>
                  </a:lnTo>
                  <a:lnTo>
                    <a:pt x="1090" y="672"/>
                  </a:lnTo>
                  <a:lnTo>
                    <a:pt x="1086" y="667"/>
                  </a:lnTo>
                  <a:lnTo>
                    <a:pt x="1083" y="662"/>
                  </a:lnTo>
                  <a:lnTo>
                    <a:pt x="1079" y="655"/>
                  </a:lnTo>
                  <a:lnTo>
                    <a:pt x="1076" y="648"/>
                  </a:lnTo>
                  <a:lnTo>
                    <a:pt x="1073" y="642"/>
                  </a:lnTo>
                  <a:lnTo>
                    <a:pt x="1069" y="634"/>
                  </a:lnTo>
                  <a:lnTo>
                    <a:pt x="1058" y="627"/>
                  </a:lnTo>
                  <a:lnTo>
                    <a:pt x="1046" y="620"/>
                  </a:lnTo>
                  <a:lnTo>
                    <a:pt x="1033" y="613"/>
                  </a:lnTo>
                  <a:lnTo>
                    <a:pt x="1020" y="605"/>
                  </a:lnTo>
                  <a:lnTo>
                    <a:pt x="1006" y="599"/>
                  </a:lnTo>
                  <a:lnTo>
                    <a:pt x="993" y="591"/>
                  </a:lnTo>
                  <a:lnTo>
                    <a:pt x="979" y="585"/>
                  </a:lnTo>
                  <a:lnTo>
                    <a:pt x="965" y="578"/>
                  </a:lnTo>
                  <a:lnTo>
                    <a:pt x="962" y="570"/>
                  </a:lnTo>
                  <a:lnTo>
                    <a:pt x="957" y="563"/>
                  </a:lnTo>
                  <a:lnTo>
                    <a:pt x="954" y="555"/>
                  </a:lnTo>
                  <a:lnTo>
                    <a:pt x="951" y="548"/>
                  </a:lnTo>
                  <a:lnTo>
                    <a:pt x="947" y="539"/>
                  </a:lnTo>
                  <a:lnTo>
                    <a:pt x="943" y="531"/>
                  </a:lnTo>
                  <a:lnTo>
                    <a:pt x="940" y="521"/>
                  </a:lnTo>
                  <a:lnTo>
                    <a:pt x="936" y="511"/>
                  </a:lnTo>
                  <a:lnTo>
                    <a:pt x="936" y="504"/>
                  </a:lnTo>
                  <a:lnTo>
                    <a:pt x="936" y="496"/>
                  </a:lnTo>
                  <a:lnTo>
                    <a:pt x="936" y="489"/>
                  </a:lnTo>
                  <a:lnTo>
                    <a:pt x="936" y="482"/>
                  </a:lnTo>
                  <a:lnTo>
                    <a:pt x="936" y="473"/>
                  </a:lnTo>
                  <a:lnTo>
                    <a:pt x="936" y="464"/>
                  </a:lnTo>
                  <a:lnTo>
                    <a:pt x="936" y="455"/>
                  </a:lnTo>
                  <a:lnTo>
                    <a:pt x="936" y="445"/>
                  </a:lnTo>
                  <a:lnTo>
                    <a:pt x="943" y="420"/>
                  </a:lnTo>
                  <a:lnTo>
                    <a:pt x="951" y="395"/>
                  </a:lnTo>
                  <a:lnTo>
                    <a:pt x="958" y="371"/>
                  </a:lnTo>
                  <a:lnTo>
                    <a:pt x="966" y="346"/>
                  </a:lnTo>
                  <a:lnTo>
                    <a:pt x="974" y="320"/>
                  </a:lnTo>
                  <a:lnTo>
                    <a:pt x="983" y="296"/>
                  </a:lnTo>
                  <a:lnTo>
                    <a:pt x="993" y="271"/>
                  </a:lnTo>
                  <a:lnTo>
                    <a:pt x="1002" y="247"/>
                  </a:lnTo>
                  <a:lnTo>
                    <a:pt x="1017" y="218"/>
                  </a:lnTo>
                  <a:lnTo>
                    <a:pt x="1031" y="189"/>
                  </a:lnTo>
                  <a:lnTo>
                    <a:pt x="1046" y="162"/>
                  </a:lnTo>
                  <a:lnTo>
                    <a:pt x="1061" y="133"/>
                  </a:lnTo>
                  <a:lnTo>
                    <a:pt x="1076" y="105"/>
                  </a:lnTo>
                  <a:lnTo>
                    <a:pt x="1092" y="76"/>
                  </a:lnTo>
                  <a:lnTo>
                    <a:pt x="1108" y="47"/>
                  </a:lnTo>
                  <a:lnTo>
                    <a:pt x="1126" y="20"/>
                  </a:lnTo>
                  <a:lnTo>
                    <a:pt x="1129" y="19"/>
                  </a:lnTo>
                  <a:lnTo>
                    <a:pt x="1132" y="18"/>
                  </a:lnTo>
                  <a:lnTo>
                    <a:pt x="1137" y="16"/>
                  </a:lnTo>
                  <a:lnTo>
                    <a:pt x="1140" y="13"/>
                  </a:lnTo>
                  <a:lnTo>
                    <a:pt x="1143" y="11"/>
                  </a:lnTo>
                  <a:lnTo>
                    <a:pt x="1147" y="8"/>
                  </a:lnTo>
                  <a:lnTo>
                    <a:pt x="1150" y="4"/>
                  </a:lnTo>
                  <a:lnTo>
                    <a:pt x="1154" y="0"/>
                  </a:lnTo>
                  <a:lnTo>
                    <a:pt x="1164" y="0"/>
                  </a:lnTo>
                  <a:lnTo>
                    <a:pt x="1175" y="0"/>
                  </a:lnTo>
                  <a:lnTo>
                    <a:pt x="1187" y="2"/>
                  </a:lnTo>
                  <a:lnTo>
                    <a:pt x="1197" y="2"/>
                  </a:lnTo>
                  <a:lnTo>
                    <a:pt x="1209" y="3"/>
                  </a:lnTo>
                  <a:lnTo>
                    <a:pt x="1222" y="5"/>
                  </a:lnTo>
                  <a:lnTo>
                    <a:pt x="1235" y="7"/>
                  </a:lnTo>
                  <a:lnTo>
                    <a:pt x="1249" y="10"/>
                  </a:lnTo>
                  <a:lnTo>
                    <a:pt x="1262" y="18"/>
                  </a:lnTo>
                  <a:lnTo>
                    <a:pt x="1277" y="24"/>
                  </a:lnTo>
                  <a:lnTo>
                    <a:pt x="1291" y="31"/>
                  </a:lnTo>
                  <a:lnTo>
                    <a:pt x="1305" y="40"/>
                  </a:lnTo>
                  <a:lnTo>
                    <a:pt x="1319" y="47"/>
                  </a:lnTo>
                  <a:lnTo>
                    <a:pt x="1334" y="57"/>
                  </a:lnTo>
                  <a:lnTo>
                    <a:pt x="1348" y="66"/>
                  </a:lnTo>
                  <a:lnTo>
                    <a:pt x="1362" y="76"/>
                  </a:lnTo>
                  <a:lnTo>
                    <a:pt x="1362" y="78"/>
                  </a:lnTo>
                  <a:lnTo>
                    <a:pt x="1363" y="79"/>
                  </a:lnTo>
                  <a:lnTo>
                    <a:pt x="1363" y="83"/>
                  </a:lnTo>
                  <a:lnTo>
                    <a:pt x="1364" y="85"/>
                  </a:lnTo>
                  <a:lnTo>
                    <a:pt x="1366" y="88"/>
                  </a:lnTo>
                  <a:lnTo>
                    <a:pt x="1368" y="91"/>
                  </a:lnTo>
                  <a:lnTo>
                    <a:pt x="1371" y="95"/>
                  </a:lnTo>
                  <a:lnTo>
                    <a:pt x="1374" y="95"/>
                  </a:lnTo>
                  <a:lnTo>
                    <a:pt x="1379" y="95"/>
                  </a:lnTo>
                  <a:lnTo>
                    <a:pt x="1383" y="95"/>
                  </a:lnTo>
                  <a:lnTo>
                    <a:pt x="1387" y="96"/>
                  </a:lnTo>
                  <a:lnTo>
                    <a:pt x="1392" y="98"/>
                  </a:lnTo>
                  <a:lnTo>
                    <a:pt x="1397" y="99"/>
                  </a:lnTo>
                  <a:lnTo>
                    <a:pt x="1402" y="102"/>
                  </a:lnTo>
                  <a:lnTo>
                    <a:pt x="1410" y="105"/>
                  </a:lnTo>
                  <a:lnTo>
                    <a:pt x="1420" y="111"/>
                  </a:lnTo>
                  <a:lnTo>
                    <a:pt x="1431" y="119"/>
                  </a:lnTo>
                  <a:lnTo>
                    <a:pt x="1442" y="126"/>
                  </a:lnTo>
                  <a:lnTo>
                    <a:pt x="1453" y="134"/>
                  </a:lnTo>
                  <a:lnTo>
                    <a:pt x="1465" y="142"/>
                  </a:lnTo>
                  <a:lnTo>
                    <a:pt x="1477" y="151"/>
                  </a:lnTo>
                  <a:lnTo>
                    <a:pt x="1490" y="160"/>
                  </a:lnTo>
                  <a:lnTo>
                    <a:pt x="1504" y="171"/>
                  </a:lnTo>
                  <a:lnTo>
                    <a:pt x="1511" y="178"/>
                  </a:lnTo>
                  <a:lnTo>
                    <a:pt x="1519" y="185"/>
                  </a:lnTo>
                  <a:lnTo>
                    <a:pt x="1525" y="192"/>
                  </a:lnTo>
                  <a:lnTo>
                    <a:pt x="1532" y="200"/>
                  </a:lnTo>
                  <a:lnTo>
                    <a:pt x="1539" y="208"/>
                  </a:lnTo>
                  <a:lnTo>
                    <a:pt x="1546" y="217"/>
                  </a:lnTo>
                  <a:lnTo>
                    <a:pt x="1554" y="227"/>
                  </a:lnTo>
                  <a:lnTo>
                    <a:pt x="1560" y="237"/>
                  </a:lnTo>
                  <a:lnTo>
                    <a:pt x="1564" y="237"/>
                  </a:lnTo>
                  <a:lnTo>
                    <a:pt x="1568" y="237"/>
                  </a:lnTo>
                  <a:lnTo>
                    <a:pt x="1572" y="237"/>
                  </a:lnTo>
                  <a:lnTo>
                    <a:pt x="1576" y="238"/>
                  </a:lnTo>
                  <a:lnTo>
                    <a:pt x="1580" y="239"/>
                  </a:lnTo>
                  <a:lnTo>
                    <a:pt x="1586" y="240"/>
                  </a:lnTo>
                  <a:lnTo>
                    <a:pt x="1592" y="244"/>
                  </a:lnTo>
                  <a:lnTo>
                    <a:pt x="1599" y="247"/>
                  </a:lnTo>
                  <a:lnTo>
                    <a:pt x="1612" y="264"/>
                  </a:lnTo>
                  <a:lnTo>
                    <a:pt x="1627" y="282"/>
                  </a:lnTo>
                  <a:lnTo>
                    <a:pt x="1641" y="299"/>
                  </a:lnTo>
                  <a:lnTo>
                    <a:pt x="1655" y="317"/>
                  </a:lnTo>
                  <a:lnTo>
                    <a:pt x="1669" y="335"/>
                  </a:lnTo>
                  <a:lnTo>
                    <a:pt x="1684" y="352"/>
                  </a:lnTo>
                  <a:lnTo>
                    <a:pt x="1698" y="371"/>
                  </a:lnTo>
                  <a:lnTo>
                    <a:pt x="1712" y="389"/>
                  </a:lnTo>
                  <a:lnTo>
                    <a:pt x="1712" y="403"/>
                  </a:lnTo>
                  <a:lnTo>
                    <a:pt x="1712" y="416"/>
                  </a:lnTo>
                  <a:lnTo>
                    <a:pt x="1712" y="431"/>
                  </a:lnTo>
                  <a:lnTo>
                    <a:pt x="1712" y="446"/>
                  </a:lnTo>
                  <a:lnTo>
                    <a:pt x="1712" y="461"/>
                  </a:lnTo>
                  <a:lnTo>
                    <a:pt x="1712" y="477"/>
                  </a:lnTo>
                  <a:lnTo>
                    <a:pt x="1712" y="494"/>
                  </a:lnTo>
                  <a:lnTo>
                    <a:pt x="1712" y="511"/>
                  </a:lnTo>
                  <a:lnTo>
                    <a:pt x="1698" y="582"/>
                  </a:lnTo>
                  <a:lnTo>
                    <a:pt x="1684" y="653"/>
                  </a:lnTo>
                  <a:lnTo>
                    <a:pt x="1669" y="724"/>
                  </a:lnTo>
                  <a:lnTo>
                    <a:pt x="1654" y="795"/>
                  </a:lnTo>
                  <a:lnTo>
                    <a:pt x="1639" y="866"/>
                  </a:lnTo>
                  <a:lnTo>
                    <a:pt x="1623" y="937"/>
                  </a:lnTo>
                  <a:lnTo>
                    <a:pt x="1606" y="1007"/>
                  </a:lnTo>
                  <a:lnTo>
                    <a:pt x="1589" y="1079"/>
                  </a:lnTo>
                  <a:lnTo>
                    <a:pt x="1557" y="1157"/>
                  </a:lnTo>
                  <a:lnTo>
                    <a:pt x="1525" y="1236"/>
                  </a:lnTo>
                  <a:lnTo>
                    <a:pt x="1493" y="1316"/>
                  </a:lnTo>
                  <a:lnTo>
                    <a:pt x="1461" y="1397"/>
                  </a:lnTo>
                  <a:lnTo>
                    <a:pt x="1429" y="1478"/>
                  </a:lnTo>
                  <a:lnTo>
                    <a:pt x="1397" y="1559"/>
                  </a:lnTo>
                  <a:lnTo>
                    <a:pt x="1366" y="1640"/>
                  </a:lnTo>
                  <a:lnTo>
                    <a:pt x="1334" y="1721"/>
                  </a:lnTo>
                  <a:lnTo>
                    <a:pt x="1323" y="1742"/>
                  </a:lnTo>
                  <a:lnTo>
                    <a:pt x="1313" y="1764"/>
                  </a:lnTo>
                  <a:lnTo>
                    <a:pt x="1301" y="1786"/>
                  </a:lnTo>
                  <a:lnTo>
                    <a:pt x="1290" y="1807"/>
                  </a:lnTo>
                  <a:lnTo>
                    <a:pt x="1278" y="1830"/>
                  </a:lnTo>
                  <a:lnTo>
                    <a:pt x="1266" y="1853"/>
                  </a:lnTo>
                  <a:lnTo>
                    <a:pt x="1253" y="1877"/>
                  </a:lnTo>
                  <a:lnTo>
                    <a:pt x="1239" y="1901"/>
                  </a:lnTo>
                  <a:lnTo>
                    <a:pt x="1238" y="1901"/>
                  </a:lnTo>
                  <a:lnTo>
                    <a:pt x="1236" y="1901"/>
                  </a:lnTo>
                  <a:lnTo>
                    <a:pt x="1234" y="1902"/>
                  </a:lnTo>
                  <a:lnTo>
                    <a:pt x="1230" y="1903"/>
                  </a:lnTo>
                  <a:lnTo>
                    <a:pt x="1227" y="1906"/>
                  </a:lnTo>
                  <a:lnTo>
                    <a:pt x="1224" y="1908"/>
                  </a:lnTo>
                  <a:lnTo>
                    <a:pt x="1220" y="1911"/>
                  </a:lnTo>
                  <a:lnTo>
                    <a:pt x="1206" y="1943"/>
                  </a:lnTo>
                  <a:lnTo>
                    <a:pt x="1192" y="1975"/>
                  </a:lnTo>
                  <a:lnTo>
                    <a:pt x="1177" y="2007"/>
                  </a:lnTo>
                  <a:lnTo>
                    <a:pt x="1162" y="2038"/>
                  </a:lnTo>
                  <a:lnTo>
                    <a:pt x="1147" y="2070"/>
                  </a:lnTo>
                  <a:lnTo>
                    <a:pt x="1131" y="2102"/>
                  </a:lnTo>
                  <a:lnTo>
                    <a:pt x="1114" y="2134"/>
                  </a:lnTo>
                  <a:lnTo>
                    <a:pt x="1097" y="2166"/>
                  </a:lnTo>
                  <a:lnTo>
                    <a:pt x="1071" y="2205"/>
                  </a:lnTo>
                  <a:lnTo>
                    <a:pt x="1046" y="2246"/>
                  </a:lnTo>
                  <a:lnTo>
                    <a:pt x="1019" y="2286"/>
                  </a:lnTo>
                  <a:lnTo>
                    <a:pt x="991" y="2328"/>
                  </a:lnTo>
                  <a:lnTo>
                    <a:pt x="965" y="2370"/>
                  </a:lnTo>
                  <a:lnTo>
                    <a:pt x="936" y="2412"/>
                  </a:lnTo>
                  <a:lnTo>
                    <a:pt x="908" y="2454"/>
                  </a:lnTo>
                  <a:lnTo>
                    <a:pt x="879" y="2496"/>
                  </a:lnTo>
                  <a:lnTo>
                    <a:pt x="876" y="2501"/>
                  </a:lnTo>
                  <a:lnTo>
                    <a:pt x="872" y="2504"/>
                  </a:lnTo>
                  <a:lnTo>
                    <a:pt x="869" y="2507"/>
                  </a:lnTo>
                  <a:lnTo>
                    <a:pt x="864" y="2511"/>
                  </a:lnTo>
                  <a:lnTo>
                    <a:pt x="859" y="2515"/>
                  </a:lnTo>
                  <a:lnTo>
                    <a:pt x="855" y="2518"/>
                  </a:lnTo>
                  <a:lnTo>
                    <a:pt x="848" y="2522"/>
                  </a:lnTo>
                  <a:lnTo>
                    <a:pt x="842" y="2525"/>
                  </a:lnTo>
                  <a:lnTo>
                    <a:pt x="820" y="2565"/>
                  </a:lnTo>
                  <a:lnTo>
                    <a:pt x="797" y="2605"/>
                  </a:lnTo>
                  <a:lnTo>
                    <a:pt x="775" y="2646"/>
                  </a:lnTo>
                  <a:lnTo>
                    <a:pt x="750" y="2687"/>
                  </a:lnTo>
                  <a:lnTo>
                    <a:pt x="727" y="2729"/>
                  </a:lnTo>
                  <a:lnTo>
                    <a:pt x="702" y="2772"/>
                  </a:lnTo>
                  <a:lnTo>
                    <a:pt x="678" y="2813"/>
                  </a:lnTo>
                  <a:lnTo>
                    <a:pt x="652" y="2856"/>
                  </a:lnTo>
                  <a:lnTo>
                    <a:pt x="652" y="2860"/>
                  </a:lnTo>
                  <a:lnTo>
                    <a:pt x="652" y="2863"/>
                  </a:lnTo>
                  <a:lnTo>
                    <a:pt x="652" y="2868"/>
                  </a:lnTo>
                  <a:lnTo>
                    <a:pt x="651" y="2872"/>
                  </a:lnTo>
                  <a:lnTo>
                    <a:pt x="650" y="2876"/>
                  </a:lnTo>
                  <a:lnTo>
                    <a:pt x="649" y="2882"/>
                  </a:lnTo>
                  <a:lnTo>
                    <a:pt x="646" y="2887"/>
                  </a:lnTo>
                  <a:lnTo>
                    <a:pt x="644" y="2894"/>
                  </a:lnTo>
                  <a:lnTo>
                    <a:pt x="621" y="2933"/>
                  </a:lnTo>
                  <a:lnTo>
                    <a:pt x="599" y="2972"/>
                  </a:lnTo>
                  <a:lnTo>
                    <a:pt x="575" y="3011"/>
                  </a:lnTo>
                  <a:lnTo>
                    <a:pt x="552" y="3050"/>
                  </a:lnTo>
                  <a:lnTo>
                    <a:pt x="528" y="3090"/>
                  </a:lnTo>
                  <a:lnTo>
                    <a:pt x="504" y="3128"/>
                  </a:lnTo>
                  <a:lnTo>
                    <a:pt x="479" y="3167"/>
                  </a:lnTo>
                  <a:lnTo>
                    <a:pt x="454" y="3206"/>
                  </a:lnTo>
                  <a:lnTo>
                    <a:pt x="450" y="3207"/>
                  </a:lnTo>
                  <a:lnTo>
                    <a:pt x="447" y="3208"/>
                  </a:lnTo>
                  <a:lnTo>
                    <a:pt x="443" y="3209"/>
                  </a:lnTo>
                  <a:lnTo>
                    <a:pt x="440" y="3212"/>
                  </a:lnTo>
                  <a:lnTo>
                    <a:pt x="437" y="3214"/>
                  </a:lnTo>
                  <a:lnTo>
                    <a:pt x="432" y="3218"/>
                  </a:lnTo>
                  <a:lnTo>
                    <a:pt x="429" y="3222"/>
                  </a:lnTo>
                  <a:lnTo>
                    <a:pt x="426" y="3225"/>
                  </a:lnTo>
                  <a:lnTo>
                    <a:pt x="411" y="3225"/>
                  </a:lnTo>
                  <a:lnTo>
                    <a:pt x="397" y="3225"/>
                  </a:lnTo>
                  <a:lnTo>
                    <a:pt x="382" y="3225"/>
                  </a:lnTo>
                  <a:lnTo>
                    <a:pt x="367" y="3225"/>
                  </a:lnTo>
                  <a:lnTo>
                    <a:pt x="352" y="3225"/>
                  </a:lnTo>
                  <a:lnTo>
                    <a:pt x="336" y="3225"/>
                  </a:lnTo>
                  <a:lnTo>
                    <a:pt x="320" y="3225"/>
                  </a:lnTo>
                  <a:lnTo>
                    <a:pt x="303" y="3225"/>
                  </a:lnTo>
                  <a:close/>
                </a:path>
              </a:pathLst>
            </a:custGeom>
            <a:solidFill>
              <a:srgbClr val="57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8" name="Freeform 41">
              <a:extLst>
                <a:ext uri="{FF2B5EF4-FFF2-40B4-BE49-F238E27FC236}">
                  <a16:creationId xmlns:a16="http://schemas.microsoft.com/office/drawing/2014/main" id="{A7770D11-7549-77FE-4DEA-AAC60B52FE85}"/>
                </a:ext>
              </a:extLst>
            </p:cNvPr>
            <p:cNvSpPr>
              <a:spLocks/>
            </p:cNvSpPr>
            <p:nvPr/>
          </p:nvSpPr>
          <p:spPr bwMode="auto">
            <a:xfrm>
              <a:off x="1773" y="1946"/>
              <a:ext cx="29" cy="30"/>
            </a:xfrm>
            <a:custGeom>
              <a:avLst/>
              <a:gdLst>
                <a:gd name="T0" fmla="*/ 0 w 160"/>
                <a:gd name="T1" fmla="*/ 0 h 152"/>
                <a:gd name="T2" fmla="*/ 0 w 160"/>
                <a:gd name="T3" fmla="*/ 0 h 152"/>
                <a:gd name="T4" fmla="*/ 0 w 160"/>
                <a:gd name="T5" fmla="*/ 0 h 152"/>
                <a:gd name="T6" fmla="*/ 0 w 160"/>
                <a:gd name="T7" fmla="*/ 0 h 152"/>
                <a:gd name="T8" fmla="*/ 0 w 160"/>
                <a:gd name="T9" fmla="*/ 0 h 152"/>
                <a:gd name="T10" fmla="*/ 0 w 160"/>
                <a:gd name="T11" fmla="*/ 0 h 152"/>
                <a:gd name="T12" fmla="*/ 0 w 160"/>
                <a:gd name="T13" fmla="*/ 0 h 152"/>
                <a:gd name="T14" fmla="*/ 0 w 160"/>
                <a:gd name="T15" fmla="*/ 0 h 152"/>
                <a:gd name="T16" fmla="*/ 0 w 160"/>
                <a:gd name="T17" fmla="*/ 0 h 152"/>
                <a:gd name="T18" fmla="*/ 0 w 160"/>
                <a:gd name="T19" fmla="*/ 0 h 152"/>
                <a:gd name="T20" fmla="*/ 0 w 160"/>
                <a:gd name="T21" fmla="*/ 0 h 152"/>
                <a:gd name="T22" fmla="*/ 0 w 160"/>
                <a:gd name="T23" fmla="*/ 0 h 152"/>
                <a:gd name="T24" fmla="*/ 0 w 160"/>
                <a:gd name="T25" fmla="*/ 0 h 152"/>
                <a:gd name="T26" fmla="*/ 0 w 160"/>
                <a:gd name="T27" fmla="*/ 0 h 152"/>
                <a:gd name="T28" fmla="*/ 0 w 160"/>
                <a:gd name="T29" fmla="*/ 0 h 152"/>
                <a:gd name="T30" fmla="*/ 0 w 160"/>
                <a:gd name="T31" fmla="*/ 0 h 152"/>
                <a:gd name="T32" fmla="*/ 0 w 160"/>
                <a:gd name="T33" fmla="*/ 0 h 152"/>
                <a:gd name="T34" fmla="*/ 0 w 160"/>
                <a:gd name="T35" fmla="*/ 0 h 152"/>
                <a:gd name="T36" fmla="*/ 0 w 160"/>
                <a:gd name="T37" fmla="*/ 0 h 152"/>
                <a:gd name="T38" fmla="*/ 0 w 160"/>
                <a:gd name="T39" fmla="*/ 0 h 152"/>
                <a:gd name="T40" fmla="*/ 0 w 160"/>
                <a:gd name="T41" fmla="*/ 0 h 152"/>
                <a:gd name="T42" fmla="*/ 0 w 160"/>
                <a:gd name="T43" fmla="*/ 0 h 152"/>
                <a:gd name="T44" fmla="*/ 0 w 160"/>
                <a:gd name="T45" fmla="*/ 0 h 152"/>
                <a:gd name="T46" fmla="*/ 0 w 160"/>
                <a:gd name="T47" fmla="*/ 0 h 152"/>
                <a:gd name="T48" fmla="*/ 0 w 160"/>
                <a:gd name="T49" fmla="*/ 0 h 152"/>
                <a:gd name="T50" fmla="*/ 0 w 160"/>
                <a:gd name="T51" fmla="*/ 0 h 152"/>
                <a:gd name="T52" fmla="*/ 0 w 160"/>
                <a:gd name="T53" fmla="*/ 0 h 152"/>
                <a:gd name="T54" fmla="*/ 0 w 160"/>
                <a:gd name="T55" fmla="*/ 0 h 152"/>
                <a:gd name="T56" fmla="*/ 0 w 160"/>
                <a:gd name="T57" fmla="*/ 0 h 152"/>
                <a:gd name="T58" fmla="*/ 0 w 160"/>
                <a:gd name="T59" fmla="*/ 0 h 152"/>
                <a:gd name="T60" fmla="*/ 0 w 160"/>
                <a:gd name="T61" fmla="*/ 0 h 152"/>
                <a:gd name="T62" fmla="*/ 0 w 160"/>
                <a:gd name="T63" fmla="*/ 0 h 152"/>
                <a:gd name="T64" fmla="*/ 0 w 160"/>
                <a:gd name="T65" fmla="*/ 0 h 152"/>
                <a:gd name="T66" fmla="*/ 0 w 160"/>
                <a:gd name="T67" fmla="*/ 0 h 152"/>
                <a:gd name="T68" fmla="*/ 0 w 160"/>
                <a:gd name="T69" fmla="*/ 0 h 152"/>
                <a:gd name="T70" fmla="*/ 0 w 160"/>
                <a:gd name="T71" fmla="*/ 0 h 152"/>
                <a:gd name="T72" fmla="*/ 0 w 160"/>
                <a:gd name="T73" fmla="*/ 0 h 152"/>
                <a:gd name="T74" fmla="*/ 0 w 160"/>
                <a:gd name="T75" fmla="*/ 0 h 152"/>
                <a:gd name="T76" fmla="*/ 0 w 160"/>
                <a:gd name="T77" fmla="*/ 0 h 152"/>
                <a:gd name="T78" fmla="*/ 0 w 160"/>
                <a:gd name="T79" fmla="*/ 0 h 152"/>
                <a:gd name="T80" fmla="*/ 0 w 160"/>
                <a:gd name="T81" fmla="*/ 0 h 152"/>
                <a:gd name="T82" fmla="*/ 0 w 160"/>
                <a:gd name="T83" fmla="*/ 0 h 152"/>
                <a:gd name="T84" fmla="*/ 0 w 160"/>
                <a:gd name="T85" fmla="*/ 0 h 152"/>
                <a:gd name="T86" fmla="*/ 0 w 160"/>
                <a:gd name="T87" fmla="*/ 0 h 152"/>
                <a:gd name="T88" fmla="*/ 0 w 160"/>
                <a:gd name="T89" fmla="*/ 0 h 152"/>
                <a:gd name="T90" fmla="*/ 0 w 160"/>
                <a:gd name="T91" fmla="*/ 0 h 152"/>
                <a:gd name="T92" fmla="*/ 0 w 160"/>
                <a:gd name="T93" fmla="*/ 0 h 152"/>
                <a:gd name="T94" fmla="*/ 0 w 160"/>
                <a:gd name="T95" fmla="*/ 0 h 152"/>
                <a:gd name="T96" fmla="*/ 0 w 160"/>
                <a:gd name="T97" fmla="*/ 0 h 152"/>
                <a:gd name="T98" fmla="*/ 0 w 160"/>
                <a:gd name="T99" fmla="*/ 0 h 152"/>
                <a:gd name="T100" fmla="*/ 0 w 160"/>
                <a:gd name="T101" fmla="*/ 0 h 152"/>
                <a:gd name="T102" fmla="*/ 0 w 160"/>
                <a:gd name="T103" fmla="*/ 0 h 152"/>
                <a:gd name="T104" fmla="*/ 0 w 160"/>
                <a:gd name="T105" fmla="*/ 0 h 152"/>
                <a:gd name="T106" fmla="*/ 0 w 160"/>
                <a:gd name="T107" fmla="*/ 0 h 152"/>
                <a:gd name="T108" fmla="*/ 0 w 160"/>
                <a:gd name="T109" fmla="*/ 0 h 152"/>
                <a:gd name="T110" fmla="*/ 0 w 160"/>
                <a:gd name="T111" fmla="*/ 0 h 152"/>
                <a:gd name="T112" fmla="*/ 0 w 160"/>
                <a:gd name="T113" fmla="*/ 0 h 1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0"/>
                <a:gd name="T172" fmla="*/ 0 h 152"/>
                <a:gd name="T173" fmla="*/ 160 w 160"/>
                <a:gd name="T174" fmla="*/ 152 h 1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0" h="152">
                  <a:moveTo>
                    <a:pt x="0" y="152"/>
                  </a:moveTo>
                  <a:lnTo>
                    <a:pt x="0" y="137"/>
                  </a:lnTo>
                  <a:lnTo>
                    <a:pt x="1" y="122"/>
                  </a:lnTo>
                  <a:lnTo>
                    <a:pt x="3" y="106"/>
                  </a:lnTo>
                  <a:lnTo>
                    <a:pt x="5" y="89"/>
                  </a:lnTo>
                  <a:lnTo>
                    <a:pt x="9" y="72"/>
                  </a:lnTo>
                  <a:lnTo>
                    <a:pt x="12" y="54"/>
                  </a:lnTo>
                  <a:lnTo>
                    <a:pt x="15" y="37"/>
                  </a:lnTo>
                  <a:lnTo>
                    <a:pt x="18" y="19"/>
                  </a:lnTo>
                  <a:lnTo>
                    <a:pt x="23" y="19"/>
                  </a:lnTo>
                  <a:lnTo>
                    <a:pt x="26" y="17"/>
                  </a:lnTo>
                  <a:lnTo>
                    <a:pt x="29" y="16"/>
                  </a:lnTo>
                  <a:lnTo>
                    <a:pt x="33" y="13"/>
                  </a:lnTo>
                  <a:lnTo>
                    <a:pt x="36" y="11"/>
                  </a:lnTo>
                  <a:lnTo>
                    <a:pt x="40" y="8"/>
                  </a:lnTo>
                  <a:lnTo>
                    <a:pt x="44" y="4"/>
                  </a:lnTo>
                  <a:lnTo>
                    <a:pt x="47" y="0"/>
                  </a:lnTo>
                  <a:lnTo>
                    <a:pt x="58" y="0"/>
                  </a:lnTo>
                  <a:lnTo>
                    <a:pt x="68" y="0"/>
                  </a:lnTo>
                  <a:lnTo>
                    <a:pt x="79" y="0"/>
                  </a:lnTo>
                  <a:lnTo>
                    <a:pt x="91" y="0"/>
                  </a:lnTo>
                  <a:lnTo>
                    <a:pt x="103" y="0"/>
                  </a:lnTo>
                  <a:lnTo>
                    <a:pt x="115" y="0"/>
                  </a:lnTo>
                  <a:lnTo>
                    <a:pt x="128" y="0"/>
                  </a:lnTo>
                  <a:lnTo>
                    <a:pt x="142" y="0"/>
                  </a:lnTo>
                  <a:lnTo>
                    <a:pt x="142" y="4"/>
                  </a:lnTo>
                  <a:lnTo>
                    <a:pt x="143" y="8"/>
                  </a:lnTo>
                  <a:lnTo>
                    <a:pt x="145" y="11"/>
                  </a:lnTo>
                  <a:lnTo>
                    <a:pt x="147" y="14"/>
                  </a:lnTo>
                  <a:lnTo>
                    <a:pt x="151" y="18"/>
                  </a:lnTo>
                  <a:lnTo>
                    <a:pt x="154" y="21"/>
                  </a:lnTo>
                  <a:lnTo>
                    <a:pt x="157" y="26"/>
                  </a:lnTo>
                  <a:lnTo>
                    <a:pt x="160" y="29"/>
                  </a:lnTo>
                  <a:lnTo>
                    <a:pt x="154" y="40"/>
                  </a:lnTo>
                  <a:lnTo>
                    <a:pt x="146" y="50"/>
                  </a:lnTo>
                  <a:lnTo>
                    <a:pt x="139" y="61"/>
                  </a:lnTo>
                  <a:lnTo>
                    <a:pt x="131" y="73"/>
                  </a:lnTo>
                  <a:lnTo>
                    <a:pt x="123" y="84"/>
                  </a:lnTo>
                  <a:lnTo>
                    <a:pt x="114" y="96"/>
                  </a:lnTo>
                  <a:lnTo>
                    <a:pt x="105" y="110"/>
                  </a:lnTo>
                  <a:lnTo>
                    <a:pt x="94" y="123"/>
                  </a:lnTo>
                  <a:lnTo>
                    <a:pt x="91" y="124"/>
                  </a:lnTo>
                  <a:lnTo>
                    <a:pt x="88" y="125"/>
                  </a:lnTo>
                  <a:lnTo>
                    <a:pt x="83" y="127"/>
                  </a:lnTo>
                  <a:lnTo>
                    <a:pt x="80" y="129"/>
                  </a:lnTo>
                  <a:lnTo>
                    <a:pt x="77" y="132"/>
                  </a:lnTo>
                  <a:lnTo>
                    <a:pt x="73" y="136"/>
                  </a:lnTo>
                  <a:lnTo>
                    <a:pt x="69" y="139"/>
                  </a:lnTo>
                  <a:lnTo>
                    <a:pt x="66" y="142"/>
                  </a:lnTo>
                  <a:lnTo>
                    <a:pt x="59" y="142"/>
                  </a:lnTo>
                  <a:lnTo>
                    <a:pt x="51" y="142"/>
                  </a:lnTo>
                  <a:lnTo>
                    <a:pt x="44" y="143"/>
                  </a:lnTo>
                  <a:lnTo>
                    <a:pt x="36" y="143"/>
                  </a:lnTo>
                  <a:lnTo>
                    <a:pt x="28" y="144"/>
                  </a:lnTo>
                  <a:lnTo>
                    <a:pt x="19" y="146"/>
                  </a:lnTo>
                  <a:lnTo>
                    <a:pt x="10" y="148"/>
                  </a:lnTo>
                  <a:lnTo>
                    <a:pt x="0" y="15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9" name="Freeform 42">
              <a:extLst>
                <a:ext uri="{FF2B5EF4-FFF2-40B4-BE49-F238E27FC236}">
                  <a16:creationId xmlns:a16="http://schemas.microsoft.com/office/drawing/2014/main" id="{A86B83E1-3C1A-614B-84B4-33723065D0C5}"/>
                </a:ext>
              </a:extLst>
            </p:cNvPr>
            <p:cNvSpPr>
              <a:spLocks/>
            </p:cNvSpPr>
            <p:nvPr/>
          </p:nvSpPr>
          <p:spPr bwMode="auto">
            <a:xfrm>
              <a:off x="2582" y="1858"/>
              <a:ext cx="117" cy="110"/>
            </a:xfrm>
            <a:custGeom>
              <a:avLst/>
              <a:gdLst>
                <a:gd name="T0" fmla="*/ 0 w 634"/>
                <a:gd name="T1" fmla="*/ 0 h 558"/>
                <a:gd name="T2" fmla="*/ 0 w 634"/>
                <a:gd name="T3" fmla="*/ 0 h 558"/>
                <a:gd name="T4" fmla="*/ 0 w 634"/>
                <a:gd name="T5" fmla="*/ 0 h 558"/>
                <a:gd name="T6" fmla="*/ 0 w 634"/>
                <a:gd name="T7" fmla="*/ 0 h 558"/>
                <a:gd name="T8" fmla="*/ 0 w 634"/>
                <a:gd name="T9" fmla="*/ 0 h 558"/>
                <a:gd name="T10" fmla="*/ 0 w 634"/>
                <a:gd name="T11" fmla="*/ 0 h 558"/>
                <a:gd name="T12" fmla="*/ 0 w 634"/>
                <a:gd name="T13" fmla="*/ 0 h 558"/>
                <a:gd name="T14" fmla="*/ 0 w 634"/>
                <a:gd name="T15" fmla="*/ 0 h 558"/>
                <a:gd name="T16" fmla="*/ 0 w 634"/>
                <a:gd name="T17" fmla="*/ 0 h 558"/>
                <a:gd name="T18" fmla="*/ 0 w 634"/>
                <a:gd name="T19" fmla="*/ 0 h 558"/>
                <a:gd name="T20" fmla="*/ 0 w 634"/>
                <a:gd name="T21" fmla="*/ 0 h 558"/>
                <a:gd name="T22" fmla="*/ 0 w 634"/>
                <a:gd name="T23" fmla="*/ 0 h 558"/>
                <a:gd name="T24" fmla="*/ 0 w 634"/>
                <a:gd name="T25" fmla="*/ 0 h 558"/>
                <a:gd name="T26" fmla="*/ 0 w 634"/>
                <a:gd name="T27" fmla="*/ 0 h 558"/>
                <a:gd name="T28" fmla="*/ 0 w 634"/>
                <a:gd name="T29" fmla="*/ 0 h 558"/>
                <a:gd name="T30" fmla="*/ 0 w 634"/>
                <a:gd name="T31" fmla="*/ 0 h 558"/>
                <a:gd name="T32" fmla="*/ 0 w 634"/>
                <a:gd name="T33" fmla="*/ 0 h 558"/>
                <a:gd name="T34" fmla="*/ 0 w 634"/>
                <a:gd name="T35" fmla="*/ 0 h 558"/>
                <a:gd name="T36" fmla="*/ 0 w 634"/>
                <a:gd name="T37" fmla="*/ 0 h 558"/>
                <a:gd name="T38" fmla="*/ 0 w 634"/>
                <a:gd name="T39" fmla="*/ 0 h 558"/>
                <a:gd name="T40" fmla="*/ 0 w 634"/>
                <a:gd name="T41" fmla="*/ 0 h 558"/>
                <a:gd name="T42" fmla="*/ 0 w 634"/>
                <a:gd name="T43" fmla="*/ 0 h 558"/>
                <a:gd name="T44" fmla="*/ 0 w 634"/>
                <a:gd name="T45" fmla="*/ 0 h 558"/>
                <a:gd name="T46" fmla="*/ 0 w 634"/>
                <a:gd name="T47" fmla="*/ 0 h 558"/>
                <a:gd name="T48" fmla="*/ 0 w 634"/>
                <a:gd name="T49" fmla="*/ 0 h 558"/>
                <a:gd name="T50" fmla="*/ 0 w 634"/>
                <a:gd name="T51" fmla="*/ 0 h 558"/>
                <a:gd name="T52" fmla="*/ 0 w 634"/>
                <a:gd name="T53" fmla="*/ 0 h 558"/>
                <a:gd name="T54" fmla="*/ 0 w 634"/>
                <a:gd name="T55" fmla="*/ 0 h 558"/>
                <a:gd name="T56" fmla="*/ 0 w 634"/>
                <a:gd name="T57" fmla="*/ 0 h 558"/>
                <a:gd name="T58" fmla="*/ 0 w 634"/>
                <a:gd name="T59" fmla="*/ 0 h 558"/>
                <a:gd name="T60" fmla="*/ 0 w 634"/>
                <a:gd name="T61" fmla="*/ 0 h 558"/>
                <a:gd name="T62" fmla="*/ 0 w 634"/>
                <a:gd name="T63" fmla="*/ 0 h 558"/>
                <a:gd name="T64" fmla="*/ 0 w 634"/>
                <a:gd name="T65" fmla="*/ 0 h 558"/>
                <a:gd name="T66" fmla="*/ 0 w 634"/>
                <a:gd name="T67" fmla="*/ 0 h 558"/>
                <a:gd name="T68" fmla="*/ 0 w 634"/>
                <a:gd name="T69" fmla="*/ 0 h 558"/>
                <a:gd name="T70" fmla="*/ 0 w 634"/>
                <a:gd name="T71" fmla="*/ 0 h 558"/>
                <a:gd name="T72" fmla="*/ 0 w 634"/>
                <a:gd name="T73" fmla="*/ 0 h 558"/>
                <a:gd name="T74" fmla="*/ 0 w 634"/>
                <a:gd name="T75" fmla="*/ 0 h 558"/>
                <a:gd name="T76" fmla="*/ 0 w 634"/>
                <a:gd name="T77" fmla="*/ 0 h 558"/>
                <a:gd name="T78" fmla="*/ 0 w 634"/>
                <a:gd name="T79" fmla="*/ 0 h 558"/>
                <a:gd name="T80" fmla="*/ 0 w 634"/>
                <a:gd name="T81" fmla="*/ 0 h 558"/>
                <a:gd name="T82" fmla="*/ 0 w 634"/>
                <a:gd name="T83" fmla="*/ 0 h 558"/>
                <a:gd name="T84" fmla="*/ 0 w 634"/>
                <a:gd name="T85" fmla="*/ 0 h 558"/>
                <a:gd name="T86" fmla="*/ 0 w 634"/>
                <a:gd name="T87" fmla="*/ 0 h 558"/>
                <a:gd name="T88" fmla="*/ 0 w 634"/>
                <a:gd name="T89" fmla="*/ 0 h 558"/>
                <a:gd name="T90" fmla="*/ 0 w 634"/>
                <a:gd name="T91" fmla="*/ 0 h 558"/>
                <a:gd name="T92" fmla="*/ 0 w 634"/>
                <a:gd name="T93" fmla="*/ 0 h 558"/>
                <a:gd name="T94" fmla="*/ 0 w 634"/>
                <a:gd name="T95" fmla="*/ 0 h 558"/>
                <a:gd name="T96" fmla="*/ 0 w 634"/>
                <a:gd name="T97" fmla="*/ 0 h 558"/>
                <a:gd name="T98" fmla="*/ 0 w 634"/>
                <a:gd name="T99" fmla="*/ 0 h 558"/>
                <a:gd name="T100" fmla="*/ 0 w 634"/>
                <a:gd name="T101" fmla="*/ 0 h 558"/>
                <a:gd name="T102" fmla="*/ 0 w 634"/>
                <a:gd name="T103" fmla="*/ 0 h 558"/>
                <a:gd name="T104" fmla="*/ 0 w 634"/>
                <a:gd name="T105" fmla="*/ 0 h 558"/>
                <a:gd name="T106" fmla="*/ 0 w 634"/>
                <a:gd name="T107" fmla="*/ 0 h 558"/>
                <a:gd name="T108" fmla="*/ 0 w 634"/>
                <a:gd name="T109" fmla="*/ 0 h 558"/>
                <a:gd name="T110" fmla="*/ 0 w 634"/>
                <a:gd name="T111" fmla="*/ 0 h 558"/>
                <a:gd name="T112" fmla="*/ 0 w 634"/>
                <a:gd name="T113" fmla="*/ 0 h 558"/>
                <a:gd name="T114" fmla="*/ 0 w 634"/>
                <a:gd name="T115" fmla="*/ 0 h 558"/>
                <a:gd name="T116" fmla="*/ 0 w 634"/>
                <a:gd name="T117" fmla="*/ 0 h 558"/>
                <a:gd name="T118" fmla="*/ 0 w 634"/>
                <a:gd name="T119" fmla="*/ 0 h 558"/>
                <a:gd name="T120" fmla="*/ 0 w 634"/>
                <a:gd name="T121" fmla="*/ 0 h 558"/>
                <a:gd name="T122" fmla="*/ 0 w 634"/>
                <a:gd name="T123" fmla="*/ 0 h 5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4"/>
                <a:gd name="T187" fmla="*/ 0 h 558"/>
                <a:gd name="T188" fmla="*/ 634 w 634"/>
                <a:gd name="T189" fmla="*/ 558 h 5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4" h="558">
                  <a:moveTo>
                    <a:pt x="444" y="558"/>
                  </a:moveTo>
                  <a:lnTo>
                    <a:pt x="444" y="551"/>
                  </a:lnTo>
                  <a:lnTo>
                    <a:pt x="444" y="543"/>
                  </a:lnTo>
                  <a:lnTo>
                    <a:pt x="444" y="537"/>
                  </a:lnTo>
                  <a:lnTo>
                    <a:pt x="444" y="529"/>
                  </a:lnTo>
                  <a:lnTo>
                    <a:pt x="444" y="522"/>
                  </a:lnTo>
                  <a:lnTo>
                    <a:pt x="444" y="516"/>
                  </a:lnTo>
                  <a:lnTo>
                    <a:pt x="444" y="508"/>
                  </a:lnTo>
                  <a:lnTo>
                    <a:pt x="444" y="501"/>
                  </a:lnTo>
                  <a:lnTo>
                    <a:pt x="448" y="494"/>
                  </a:lnTo>
                  <a:lnTo>
                    <a:pt x="453" y="487"/>
                  </a:lnTo>
                  <a:lnTo>
                    <a:pt x="458" y="479"/>
                  </a:lnTo>
                  <a:lnTo>
                    <a:pt x="464" y="472"/>
                  </a:lnTo>
                  <a:lnTo>
                    <a:pt x="471" y="463"/>
                  </a:lnTo>
                  <a:lnTo>
                    <a:pt x="477" y="455"/>
                  </a:lnTo>
                  <a:lnTo>
                    <a:pt x="485" y="445"/>
                  </a:lnTo>
                  <a:lnTo>
                    <a:pt x="492" y="434"/>
                  </a:lnTo>
                  <a:lnTo>
                    <a:pt x="491" y="431"/>
                  </a:lnTo>
                  <a:lnTo>
                    <a:pt x="490" y="426"/>
                  </a:lnTo>
                  <a:lnTo>
                    <a:pt x="488" y="421"/>
                  </a:lnTo>
                  <a:lnTo>
                    <a:pt x="486" y="415"/>
                  </a:lnTo>
                  <a:lnTo>
                    <a:pt x="483" y="409"/>
                  </a:lnTo>
                  <a:lnTo>
                    <a:pt x="479" y="401"/>
                  </a:lnTo>
                  <a:lnTo>
                    <a:pt x="476" y="395"/>
                  </a:lnTo>
                  <a:lnTo>
                    <a:pt x="473" y="388"/>
                  </a:lnTo>
                  <a:lnTo>
                    <a:pt x="461" y="395"/>
                  </a:lnTo>
                  <a:lnTo>
                    <a:pt x="450" y="401"/>
                  </a:lnTo>
                  <a:lnTo>
                    <a:pt x="438" y="409"/>
                  </a:lnTo>
                  <a:lnTo>
                    <a:pt x="424" y="417"/>
                  </a:lnTo>
                  <a:lnTo>
                    <a:pt x="411" y="425"/>
                  </a:lnTo>
                  <a:lnTo>
                    <a:pt x="397" y="434"/>
                  </a:lnTo>
                  <a:lnTo>
                    <a:pt x="383" y="444"/>
                  </a:lnTo>
                  <a:lnTo>
                    <a:pt x="368" y="454"/>
                  </a:lnTo>
                  <a:lnTo>
                    <a:pt x="351" y="458"/>
                  </a:lnTo>
                  <a:lnTo>
                    <a:pt x="333" y="462"/>
                  </a:lnTo>
                  <a:lnTo>
                    <a:pt x="315" y="468"/>
                  </a:lnTo>
                  <a:lnTo>
                    <a:pt x="297" y="474"/>
                  </a:lnTo>
                  <a:lnTo>
                    <a:pt x="278" y="480"/>
                  </a:lnTo>
                  <a:lnTo>
                    <a:pt x="259" y="487"/>
                  </a:lnTo>
                  <a:lnTo>
                    <a:pt x="238" y="494"/>
                  </a:lnTo>
                  <a:lnTo>
                    <a:pt x="218" y="501"/>
                  </a:lnTo>
                  <a:lnTo>
                    <a:pt x="218" y="494"/>
                  </a:lnTo>
                  <a:lnTo>
                    <a:pt x="219" y="487"/>
                  </a:lnTo>
                  <a:lnTo>
                    <a:pt x="221" y="479"/>
                  </a:lnTo>
                  <a:lnTo>
                    <a:pt x="223" y="472"/>
                  </a:lnTo>
                  <a:lnTo>
                    <a:pt x="227" y="463"/>
                  </a:lnTo>
                  <a:lnTo>
                    <a:pt x="230" y="455"/>
                  </a:lnTo>
                  <a:lnTo>
                    <a:pt x="233" y="445"/>
                  </a:lnTo>
                  <a:lnTo>
                    <a:pt x="236" y="434"/>
                  </a:lnTo>
                  <a:lnTo>
                    <a:pt x="261" y="421"/>
                  </a:lnTo>
                  <a:lnTo>
                    <a:pt x="286" y="407"/>
                  </a:lnTo>
                  <a:lnTo>
                    <a:pt x="311" y="392"/>
                  </a:lnTo>
                  <a:lnTo>
                    <a:pt x="335" y="377"/>
                  </a:lnTo>
                  <a:lnTo>
                    <a:pt x="361" y="362"/>
                  </a:lnTo>
                  <a:lnTo>
                    <a:pt x="385" y="346"/>
                  </a:lnTo>
                  <a:lnTo>
                    <a:pt x="410" y="329"/>
                  </a:lnTo>
                  <a:lnTo>
                    <a:pt x="435" y="312"/>
                  </a:lnTo>
                  <a:lnTo>
                    <a:pt x="435" y="309"/>
                  </a:lnTo>
                  <a:lnTo>
                    <a:pt x="435" y="304"/>
                  </a:lnTo>
                  <a:lnTo>
                    <a:pt x="435" y="301"/>
                  </a:lnTo>
                  <a:lnTo>
                    <a:pt x="434" y="297"/>
                  </a:lnTo>
                  <a:lnTo>
                    <a:pt x="432" y="292"/>
                  </a:lnTo>
                  <a:lnTo>
                    <a:pt x="431" y="286"/>
                  </a:lnTo>
                  <a:lnTo>
                    <a:pt x="428" y="281"/>
                  </a:lnTo>
                  <a:lnTo>
                    <a:pt x="426" y="274"/>
                  </a:lnTo>
                  <a:lnTo>
                    <a:pt x="387" y="296"/>
                  </a:lnTo>
                  <a:lnTo>
                    <a:pt x="346" y="318"/>
                  </a:lnTo>
                  <a:lnTo>
                    <a:pt x="305" y="342"/>
                  </a:lnTo>
                  <a:lnTo>
                    <a:pt x="264" y="365"/>
                  </a:lnTo>
                  <a:lnTo>
                    <a:pt x="221" y="390"/>
                  </a:lnTo>
                  <a:lnTo>
                    <a:pt x="180" y="414"/>
                  </a:lnTo>
                  <a:lnTo>
                    <a:pt x="137" y="439"/>
                  </a:lnTo>
                  <a:lnTo>
                    <a:pt x="94" y="463"/>
                  </a:lnTo>
                  <a:lnTo>
                    <a:pt x="94" y="456"/>
                  </a:lnTo>
                  <a:lnTo>
                    <a:pt x="94" y="449"/>
                  </a:lnTo>
                  <a:lnTo>
                    <a:pt x="94" y="442"/>
                  </a:lnTo>
                  <a:lnTo>
                    <a:pt x="93" y="434"/>
                  </a:lnTo>
                  <a:lnTo>
                    <a:pt x="92" y="428"/>
                  </a:lnTo>
                  <a:lnTo>
                    <a:pt x="91" y="421"/>
                  </a:lnTo>
                  <a:lnTo>
                    <a:pt x="88" y="413"/>
                  </a:lnTo>
                  <a:lnTo>
                    <a:pt x="85" y="407"/>
                  </a:lnTo>
                  <a:lnTo>
                    <a:pt x="92" y="396"/>
                  </a:lnTo>
                  <a:lnTo>
                    <a:pt x="100" y="385"/>
                  </a:lnTo>
                  <a:lnTo>
                    <a:pt x="107" y="375"/>
                  </a:lnTo>
                  <a:lnTo>
                    <a:pt x="114" y="364"/>
                  </a:lnTo>
                  <a:lnTo>
                    <a:pt x="123" y="353"/>
                  </a:lnTo>
                  <a:lnTo>
                    <a:pt x="132" y="343"/>
                  </a:lnTo>
                  <a:lnTo>
                    <a:pt x="141" y="332"/>
                  </a:lnTo>
                  <a:lnTo>
                    <a:pt x="151" y="321"/>
                  </a:lnTo>
                  <a:lnTo>
                    <a:pt x="180" y="300"/>
                  </a:lnTo>
                  <a:lnTo>
                    <a:pt x="209" y="279"/>
                  </a:lnTo>
                  <a:lnTo>
                    <a:pt x="239" y="257"/>
                  </a:lnTo>
                  <a:lnTo>
                    <a:pt x="270" y="236"/>
                  </a:lnTo>
                  <a:lnTo>
                    <a:pt x="302" y="215"/>
                  </a:lnTo>
                  <a:lnTo>
                    <a:pt x="333" y="193"/>
                  </a:lnTo>
                  <a:lnTo>
                    <a:pt x="365" y="172"/>
                  </a:lnTo>
                  <a:lnTo>
                    <a:pt x="397" y="151"/>
                  </a:lnTo>
                  <a:lnTo>
                    <a:pt x="390" y="151"/>
                  </a:lnTo>
                  <a:lnTo>
                    <a:pt x="383" y="151"/>
                  </a:lnTo>
                  <a:lnTo>
                    <a:pt x="375" y="151"/>
                  </a:lnTo>
                  <a:lnTo>
                    <a:pt x="367" y="150"/>
                  </a:lnTo>
                  <a:lnTo>
                    <a:pt x="359" y="149"/>
                  </a:lnTo>
                  <a:lnTo>
                    <a:pt x="350" y="148"/>
                  </a:lnTo>
                  <a:lnTo>
                    <a:pt x="341" y="144"/>
                  </a:lnTo>
                  <a:lnTo>
                    <a:pt x="331" y="142"/>
                  </a:lnTo>
                  <a:lnTo>
                    <a:pt x="299" y="167"/>
                  </a:lnTo>
                  <a:lnTo>
                    <a:pt x="267" y="191"/>
                  </a:lnTo>
                  <a:lnTo>
                    <a:pt x="235" y="217"/>
                  </a:lnTo>
                  <a:lnTo>
                    <a:pt x="202" y="242"/>
                  </a:lnTo>
                  <a:lnTo>
                    <a:pt x="169" y="268"/>
                  </a:lnTo>
                  <a:lnTo>
                    <a:pt x="136" y="295"/>
                  </a:lnTo>
                  <a:lnTo>
                    <a:pt x="101" y="321"/>
                  </a:lnTo>
                  <a:lnTo>
                    <a:pt x="66" y="350"/>
                  </a:lnTo>
                  <a:lnTo>
                    <a:pt x="59" y="349"/>
                  </a:lnTo>
                  <a:lnTo>
                    <a:pt x="52" y="348"/>
                  </a:lnTo>
                  <a:lnTo>
                    <a:pt x="44" y="346"/>
                  </a:lnTo>
                  <a:lnTo>
                    <a:pt x="37" y="344"/>
                  </a:lnTo>
                  <a:lnTo>
                    <a:pt x="28" y="341"/>
                  </a:lnTo>
                  <a:lnTo>
                    <a:pt x="20" y="337"/>
                  </a:lnTo>
                  <a:lnTo>
                    <a:pt x="10" y="334"/>
                  </a:lnTo>
                  <a:lnTo>
                    <a:pt x="0" y="331"/>
                  </a:lnTo>
                  <a:lnTo>
                    <a:pt x="0" y="320"/>
                  </a:lnTo>
                  <a:lnTo>
                    <a:pt x="1" y="310"/>
                  </a:lnTo>
                  <a:lnTo>
                    <a:pt x="4" y="299"/>
                  </a:lnTo>
                  <a:lnTo>
                    <a:pt x="6" y="288"/>
                  </a:lnTo>
                  <a:lnTo>
                    <a:pt x="9" y="278"/>
                  </a:lnTo>
                  <a:lnTo>
                    <a:pt x="12" y="267"/>
                  </a:lnTo>
                  <a:lnTo>
                    <a:pt x="15" y="256"/>
                  </a:lnTo>
                  <a:lnTo>
                    <a:pt x="18" y="246"/>
                  </a:lnTo>
                  <a:lnTo>
                    <a:pt x="33" y="228"/>
                  </a:lnTo>
                  <a:lnTo>
                    <a:pt x="48" y="208"/>
                  </a:lnTo>
                  <a:lnTo>
                    <a:pt x="64" y="189"/>
                  </a:lnTo>
                  <a:lnTo>
                    <a:pt x="81" y="169"/>
                  </a:lnTo>
                  <a:lnTo>
                    <a:pt x="98" y="149"/>
                  </a:lnTo>
                  <a:lnTo>
                    <a:pt x="116" y="127"/>
                  </a:lnTo>
                  <a:lnTo>
                    <a:pt x="134" y="106"/>
                  </a:lnTo>
                  <a:lnTo>
                    <a:pt x="151" y="85"/>
                  </a:lnTo>
                  <a:lnTo>
                    <a:pt x="162" y="78"/>
                  </a:lnTo>
                  <a:lnTo>
                    <a:pt x="174" y="71"/>
                  </a:lnTo>
                  <a:lnTo>
                    <a:pt x="187" y="63"/>
                  </a:lnTo>
                  <a:lnTo>
                    <a:pt x="200" y="57"/>
                  </a:lnTo>
                  <a:lnTo>
                    <a:pt x="214" y="49"/>
                  </a:lnTo>
                  <a:lnTo>
                    <a:pt x="227" y="42"/>
                  </a:lnTo>
                  <a:lnTo>
                    <a:pt x="241" y="36"/>
                  </a:lnTo>
                  <a:lnTo>
                    <a:pt x="255" y="28"/>
                  </a:lnTo>
                  <a:lnTo>
                    <a:pt x="255" y="27"/>
                  </a:lnTo>
                  <a:lnTo>
                    <a:pt x="255" y="25"/>
                  </a:lnTo>
                  <a:lnTo>
                    <a:pt x="256" y="23"/>
                  </a:lnTo>
                  <a:lnTo>
                    <a:pt x="257" y="20"/>
                  </a:lnTo>
                  <a:lnTo>
                    <a:pt x="260" y="16"/>
                  </a:lnTo>
                  <a:lnTo>
                    <a:pt x="262" y="13"/>
                  </a:lnTo>
                  <a:lnTo>
                    <a:pt x="265" y="9"/>
                  </a:lnTo>
                  <a:lnTo>
                    <a:pt x="276" y="9"/>
                  </a:lnTo>
                  <a:lnTo>
                    <a:pt x="286" y="9"/>
                  </a:lnTo>
                  <a:lnTo>
                    <a:pt x="297" y="9"/>
                  </a:lnTo>
                  <a:lnTo>
                    <a:pt x="308" y="8"/>
                  </a:lnTo>
                  <a:lnTo>
                    <a:pt x="318" y="7"/>
                  </a:lnTo>
                  <a:lnTo>
                    <a:pt x="329" y="6"/>
                  </a:lnTo>
                  <a:lnTo>
                    <a:pt x="340" y="4"/>
                  </a:lnTo>
                  <a:lnTo>
                    <a:pt x="350" y="0"/>
                  </a:lnTo>
                  <a:lnTo>
                    <a:pt x="353" y="4"/>
                  </a:lnTo>
                  <a:lnTo>
                    <a:pt x="357" y="7"/>
                  </a:lnTo>
                  <a:lnTo>
                    <a:pt x="361" y="11"/>
                  </a:lnTo>
                  <a:lnTo>
                    <a:pt x="365" y="14"/>
                  </a:lnTo>
                  <a:lnTo>
                    <a:pt x="369" y="17"/>
                  </a:lnTo>
                  <a:lnTo>
                    <a:pt x="375" y="22"/>
                  </a:lnTo>
                  <a:lnTo>
                    <a:pt x="381" y="25"/>
                  </a:lnTo>
                  <a:lnTo>
                    <a:pt x="388" y="28"/>
                  </a:lnTo>
                  <a:lnTo>
                    <a:pt x="388" y="36"/>
                  </a:lnTo>
                  <a:lnTo>
                    <a:pt x="388" y="42"/>
                  </a:lnTo>
                  <a:lnTo>
                    <a:pt x="388" y="49"/>
                  </a:lnTo>
                  <a:lnTo>
                    <a:pt x="389" y="57"/>
                  </a:lnTo>
                  <a:lnTo>
                    <a:pt x="390" y="63"/>
                  </a:lnTo>
                  <a:lnTo>
                    <a:pt x="392" y="71"/>
                  </a:lnTo>
                  <a:lnTo>
                    <a:pt x="394" y="78"/>
                  </a:lnTo>
                  <a:lnTo>
                    <a:pt x="397" y="85"/>
                  </a:lnTo>
                  <a:lnTo>
                    <a:pt x="405" y="95"/>
                  </a:lnTo>
                  <a:lnTo>
                    <a:pt x="411" y="106"/>
                  </a:lnTo>
                  <a:lnTo>
                    <a:pt x="419" y="117"/>
                  </a:lnTo>
                  <a:lnTo>
                    <a:pt x="427" y="127"/>
                  </a:lnTo>
                  <a:lnTo>
                    <a:pt x="435" y="138"/>
                  </a:lnTo>
                  <a:lnTo>
                    <a:pt x="444" y="149"/>
                  </a:lnTo>
                  <a:lnTo>
                    <a:pt x="453" y="159"/>
                  </a:lnTo>
                  <a:lnTo>
                    <a:pt x="463" y="170"/>
                  </a:lnTo>
                  <a:lnTo>
                    <a:pt x="471" y="177"/>
                  </a:lnTo>
                  <a:lnTo>
                    <a:pt x="477" y="184"/>
                  </a:lnTo>
                  <a:lnTo>
                    <a:pt x="485" y="191"/>
                  </a:lnTo>
                  <a:lnTo>
                    <a:pt x="493" y="199"/>
                  </a:lnTo>
                  <a:lnTo>
                    <a:pt x="501" y="205"/>
                  </a:lnTo>
                  <a:lnTo>
                    <a:pt x="510" y="213"/>
                  </a:lnTo>
                  <a:lnTo>
                    <a:pt x="519" y="220"/>
                  </a:lnTo>
                  <a:lnTo>
                    <a:pt x="530" y="226"/>
                  </a:lnTo>
                  <a:lnTo>
                    <a:pt x="530" y="231"/>
                  </a:lnTo>
                  <a:lnTo>
                    <a:pt x="530" y="234"/>
                  </a:lnTo>
                  <a:lnTo>
                    <a:pt x="530" y="238"/>
                  </a:lnTo>
                  <a:lnTo>
                    <a:pt x="531" y="242"/>
                  </a:lnTo>
                  <a:lnTo>
                    <a:pt x="532" y="247"/>
                  </a:lnTo>
                  <a:lnTo>
                    <a:pt x="534" y="252"/>
                  </a:lnTo>
                  <a:lnTo>
                    <a:pt x="536" y="258"/>
                  </a:lnTo>
                  <a:lnTo>
                    <a:pt x="539" y="265"/>
                  </a:lnTo>
                  <a:lnTo>
                    <a:pt x="542" y="268"/>
                  </a:lnTo>
                  <a:lnTo>
                    <a:pt x="547" y="271"/>
                  </a:lnTo>
                  <a:lnTo>
                    <a:pt x="550" y="276"/>
                  </a:lnTo>
                  <a:lnTo>
                    <a:pt x="554" y="279"/>
                  </a:lnTo>
                  <a:lnTo>
                    <a:pt x="559" y="282"/>
                  </a:lnTo>
                  <a:lnTo>
                    <a:pt x="565" y="286"/>
                  </a:lnTo>
                  <a:lnTo>
                    <a:pt x="570" y="289"/>
                  </a:lnTo>
                  <a:lnTo>
                    <a:pt x="576" y="293"/>
                  </a:lnTo>
                  <a:lnTo>
                    <a:pt x="584" y="311"/>
                  </a:lnTo>
                  <a:lnTo>
                    <a:pt x="591" y="329"/>
                  </a:lnTo>
                  <a:lnTo>
                    <a:pt x="598" y="346"/>
                  </a:lnTo>
                  <a:lnTo>
                    <a:pt x="605" y="364"/>
                  </a:lnTo>
                  <a:lnTo>
                    <a:pt x="613" y="381"/>
                  </a:lnTo>
                  <a:lnTo>
                    <a:pt x="619" y="399"/>
                  </a:lnTo>
                  <a:lnTo>
                    <a:pt x="627" y="417"/>
                  </a:lnTo>
                  <a:lnTo>
                    <a:pt x="634" y="434"/>
                  </a:lnTo>
                  <a:lnTo>
                    <a:pt x="634" y="439"/>
                  </a:lnTo>
                  <a:lnTo>
                    <a:pt x="634" y="442"/>
                  </a:lnTo>
                  <a:lnTo>
                    <a:pt x="634" y="446"/>
                  </a:lnTo>
                  <a:lnTo>
                    <a:pt x="634" y="450"/>
                  </a:lnTo>
                  <a:lnTo>
                    <a:pt x="634" y="455"/>
                  </a:lnTo>
                  <a:lnTo>
                    <a:pt x="634" y="460"/>
                  </a:lnTo>
                  <a:lnTo>
                    <a:pt x="634" y="466"/>
                  </a:lnTo>
                  <a:lnTo>
                    <a:pt x="634" y="473"/>
                  </a:lnTo>
                  <a:lnTo>
                    <a:pt x="622" y="473"/>
                  </a:lnTo>
                  <a:lnTo>
                    <a:pt x="613" y="474"/>
                  </a:lnTo>
                  <a:lnTo>
                    <a:pt x="602" y="476"/>
                  </a:lnTo>
                  <a:lnTo>
                    <a:pt x="591" y="478"/>
                  </a:lnTo>
                  <a:lnTo>
                    <a:pt x="581" y="481"/>
                  </a:lnTo>
                  <a:lnTo>
                    <a:pt x="570" y="485"/>
                  </a:lnTo>
                  <a:lnTo>
                    <a:pt x="559" y="488"/>
                  </a:lnTo>
                  <a:lnTo>
                    <a:pt x="549" y="492"/>
                  </a:lnTo>
                  <a:lnTo>
                    <a:pt x="544" y="498"/>
                  </a:lnTo>
                  <a:lnTo>
                    <a:pt x="541" y="506"/>
                  </a:lnTo>
                  <a:lnTo>
                    <a:pt x="538" y="513"/>
                  </a:lnTo>
                  <a:lnTo>
                    <a:pt x="534" y="520"/>
                  </a:lnTo>
                  <a:lnTo>
                    <a:pt x="531" y="527"/>
                  </a:lnTo>
                  <a:lnTo>
                    <a:pt x="527" y="534"/>
                  </a:lnTo>
                  <a:lnTo>
                    <a:pt x="523" y="541"/>
                  </a:lnTo>
                  <a:lnTo>
                    <a:pt x="520" y="549"/>
                  </a:lnTo>
                  <a:lnTo>
                    <a:pt x="512" y="549"/>
                  </a:lnTo>
                  <a:lnTo>
                    <a:pt x="504" y="549"/>
                  </a:lnTo>
                  <a:lnTo>
                    <a:pt x="495" y="549"/>
                  </a:lnTo>
                  <a:lnTo>
                    <a:pt x="486" y="550"/>
                  </a:lnTo>
                  <a:lnTo>
                    <a:pt x="476" y="551"/>
                  </a:lnTo>
                  <a:lnTo>
                    <a:pt x="466" y="552"/>
                  </a:lnTo>
                  <a:lnTo>
                    <a:pt x="455" y="555"/>
                  </a:lnTo>
                  <a:lnTo>
                    <a:pt x="444" y="558"/>
                  </a:lnTo>
                  <a:close/>
                </a:path>
              </a:pathLst>
            </a:custGeom>
            <a:solidFill>
              <a:srgbClr val="AB5C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0" name="Freeform 43">
              <a:extLst>
                <a:ext uri="{FF2B5EF4-FFF2-40B4-BE49-F238E27FC236}">
                  <a16:creationId xmlns:a16="http://schemas.microsoft.com/office/drawing/2014/main" id="{5E47DE28-7B41-0232-8971-043EAE087684}"/>
                </a:ext>
              </a:extLst>
            </p:cNvPr>
            <p:cNvSpPr>
              <a:spLocks/>
            </p:cNvSpPr>
            <p:nvPr/>
          </p:nvSpPr>
          <p:spPr bwMode="auto">
            <a:xfrm>
              <a:off x="1321" y="1816"/>
              <a:ext cx="111" cy="139"/>
            </a:xfrm>
            <a:custGeom>
              <a:avLst/>
              <a:gdLst>
                <a:gd name="T0" fmla="*/ 0 w 605"/>
                <a:gd name="T1" fmla="*/ 0 h 700"/>
                <a:gd name="T2" fmla="*/ 0 w 605"/>
                <a:gd name="T3" fmla="*/ 0 h 700"/>
                <a:gd name="T4" fmla="*/ 0 w 605"/>
                <a:gd name="T5" fmla="*/ 0 h 700"/>
                <a:gd name="T6" fmla="*/ 0 w 605"/>
                <a:gd name="T7" fmla="*/ 0 h 700"/>
                <a:gd name="T8" fmla="*/ 0 w 605"/>
                <a:gd name="T9" fmla="*/ 0 h 700"/>
                <a:gd name="T10" fmla="*/ 0 w 605"/>
                <a:gd name="T11" fmla="*/ 0 h 700"/>
                <a:gd name="T12" fmla="*/ 0 w 605"/>
                <a:gd name="T13" fmla="*/ 0 h 700"/>
                <a:gd name="T14" fmla="*/ 0 w 605"/>
                <a:gd name="T15" fmla="*/ 0 h 700"/>
                <a:gd name="T16" fmla="*/ 0 w 605"/>
                <a:gd name="T17" fmla="*/ 0 h 700"/>
                <a:gd name="T18" fmla="*/ 0 w 605"/>
                <a:gd name="T19" fmla="*/ 0 h 700"/>
                <a:gd name="T20" fmla="*/ 0 w 605"/>
                <a:gd name="T21" fmla="*/ 0 h 700"/>
                <a:gd name="T22" fmla="*/ 0 w 605"/>
                <a:gd name="T23" fmla="*/ 0 h 700"/>
                <a:gd name="T24" fmla="*/ 0 w 605"/>
                <a:gd name="T25" fmla="*/ 0 h 700"/>
                <a:gd name="T26" fmla="*/ 0 w 605"/>
                <a:gd name="T27" fmla="*/ 0 h 700"/>
                <a:gd name="T28" fmla="*/ 0 w 605"/>
                <a:gd name="T29" fmla="*/ 0 h 700"/>
                <a:gd name="T30" fmla="*/ 0 w 605"/>
                <a:gd name="T31" fmla="*/ 0 h 700"/>
                <a:gd name="T32" fmla="*/ 0 w 605"/>
                <a:gd name="T33" fmla="*/ 0 h 700"/>
                <a:gd name="T34" fmla="*/ 0 w 605"/>
                <a:gd name="T35" fmla="*/ 0 h 700"/>
                <a:gd name="T36" fmla="*/ 0 w 605"/>
                <a:gd name="T37" fmla="*/ 0 h 700"/>
                <a:gd name="T38" fmla="*/ 0 w 605"/>
                <a:gd name="T39" fmla="*/ 0 h 700"/>
                <a:gd name="T40" fmla="*/ 0 w 605"/>
                <a:gd name="T41" fmla="*/ 0 h 700"/>
                <a:gd name="T42" fmla="*/ 0 w 605"/>
                <a:gd name="T43" fmla="*/ 0 h 700"/>
                <a:gd name="T44" fmla="*/ 0 w 605"/>
                <a:gd name="T45" fmla="*/ 0 h 700"/>
                <a:gd name="T46" fmla="*/ 0 w 605"/>
                <a:gd name="T47" fmla="*/ 0 h 700"/>
                <a:gd name="T48" fmla="*/ 0 w 605"/>
                <a:gd name="T49" fmla="*/ 0 h 700"/>
                <a:gd name="T50" fmla="*/ 0 w 605"/>
                <a:gd name="T51" fmla="*/ 0 h 700"/>
                <a:gd name="T52" fmla="*/ 0 w 605"/>
                <a:gd name="T53" fmla="*/ 0 h 700"/>
                <a:gd name="T54" fmla="*/ 0 w 605"/>
                <a:gd name="T55" fmla="*/ 0 h 700"/>
                <a:gd name="T56" fmla="*/ 0 w 605"/>
                <a:gd name="T57" fmla="*/ 0 h 700"/>
                <a:gd name="T58" fmla="*/ 0 w 605"/>
                <a:gd name="T59" fmla="*/ 0 h 700"/>
                <a:gd name="T60" fmla="*/ 0 w 605"/>
                <a:gd name="T61" fmla="*/ 0 h 700"/>
                <a:gd name="T62" fmla="*/ 0 w 605"/>
                <a:gd name="T63" fmla="*/ 0 h 700"/>
                <a:gd name="T64" fmla="*/ 0 w 605"/>
                <a:gd name="T65" fmla="*/ 0 h 700"/>
                <a:gd name="T66" fmla="*/ 0 w 605"/>
                <a:gd name="T67" fmla="*/ 0 h 700"/>
                <a:gd name="T68" fmla="*/ 0 w 605"/>
                <a:gd name="T69" fmla="*/ 0 h 700"/>
                <a:gd name="T70" fmla="*/ 0 w 605"/>
                <a:gd name="T71" fmla="*/ 0 h 700"/>
                <a:gd name="T72" fmla="*/ 0 w 605"/>
                <a:gd name="T73" fmla="*/ 0 h 700"/>
                <a:gd name="T74" fmla="*/ 0 w 605"/>
                <a:gd name="T75" fmla="*/ 0 h 700"/>
                <a:gd name="T76" fmla="*/ 0 w 605"/>
                <a:gd name="T77" fmla="*/ 0 h 700"/>
                <a:gd name="T78" fmla="*/ 0 w 605"/>
                <a:gd name="T79" fmla="*/ 0 h 700"/>
                <a:gd name="T80" fmla="*/ 0 w 605"/>
                <a:gd name="T81" fmla="*/ 0 h 700"/>
                <a:gd name="T82" fmla="*/ 0 w 605"/>
                <a:gd name="T83" fmla="*/ 0 h 700"/>
                <a:gd name="T84" fmla="*/ 0 w 605"/>
                <a:gd name="T85" fmla="*/ 0 h 700"/>
                <a:gd name="T86" fmla="*/ 0 w 605"/>
                <a:gd name="T87" fmla="*/ 0 h 700"/>
                <a:gd name="T88" fmla="*/ 0 w 605"/>
                <a:gd name="T89" fmla="*/ 0 h 700"/>
                <a:gd name="T90" fmla="*/ 0 w 605"/>
                <a:gd name="T91" fmla="*/ 0 h 700"/>
                <a:gd name="T92" fmla="*/ 0 w 605"/>
                <a:gd name="T93" fmla="*/ 0 h 700"/>
                <a:gd name="T94" fmla="*/ 0 w 605"/>
                <a:gd name="T95" fmla="*/ 0 h 700"/>
                <a:gd name="T96" fmla="*/ 0 w 605"/>
                <a:gd name="T97" fmla="*/ 0 h 700"/>
                <a:gd name="T98" fmla="*/ 0 w 605"/>
                <a:gd name="T99" fmla="*/ 0 h 700"/>
                <a:gd name="T100" fmla="*/ 0 w 605"/>
                <a:gd name="T101" fmla="*/ 0 h 700"/>
                <a:gd name="T102" fmla="*/ 0 w 605"/>
                <a:gd name="T103" fmla="*/ 0 h 700"/>
                <a:gd name="T104" fmla="*/ 0 w 605"/>
                <a:gd name="T105" fmla="*/ 0 h 700"/>
                <a:gd name="T106" fmla="*/ 0 w 605"/>
                <a:gd name="T107" fmla="*/ 0 h 700"/>
                <a:gd name="T108" fmla="*/ 0 w 605"/>
                <a:gd name="T109" fmla="*/ 0 h 700"/>
                <a:gd name="T110" fmla="*/ 0 w 605"/>
                <a:gd name="T111" fmla="*/ 0 h 700"/>
                <a:gd name="T112" fmla="*/ 0 w 605"/>
                <a:gd name="T113" fmla="*/ 0 h 700"/>
                <a:gd name="T114" fmla="*/ 0 w 605"/>
                <a:gd name="T115" fmla="*/ 0 h 700"/>
                <a:gd name="T116" fmla="*/ 0 w 605"/>
                <a:gd name="T117" fmla="*/ 0 h 700"/>
                <a:gd name="T118" fmla="*/ 0 w 605"/>
                <a:gd name="T119" fmla="*/ 0 h 7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5"/>
                <a:gd name="T181" fmla="*/ 0 h 700"/>
                <a:gd name="T182" fmla="*/ 605 w 605"/>
                <a:gd name="T183" fmla="*/ 700 h 7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5" h="700">
                  <a:moveTo>
                    <a:pt x="454" y="700"/>
                  </a:moveTo>
                  <a:lnTo>
                    <a:pt x="450" y="696"/>
                  </a:lnTo>
                  <a:lnTo>
                    <a:pt x="447" y="693"/>
                  </a:lnTo>
                  <a:lnTo>
                    <a:pt x="443" y="689"/>
                  </a:lnTo>
                  <a:lnTo>
                    <a:pt x="439" y="685"/>
                  </a:lnTo>
                  <a:lnTo>
                    <a:pt x="436" y="682"/>
                  </a:lnTo>
                  <a:lnTo>
                    <a:pt x="433" y="679"/>
                  </a:lnTo>
                  <a:lnTo>
                    <a:pt x="429" y="674"/>
                  </a:lnTo>
                  <a:lnTo>
                    <a:pt x="425" y="671"/>
                  </a:lnTo>
                  <a:lnTo>
                    <a:pt x="433" y="668"/>
                  </a:lnTo>
                  <a:lnTo>
                    <a:pt x="441" y="664"/>
                  </a:lnTo>
                  <a:lnTo>
                    <a:pt x="450" y="661"/>
                  </a:lnTo>
                  <a:lnTo>
                    <a:pt x="460" y="656"/>
                  </a:lnTo>
                  <a:lnTo>
                    <a:pt x="469" y="651"/>
                  </a:lnTo>
                  <a:lnTo>
                    <a:pt x="480" y="646"/>
                  </a:lnTo>
                  <a:lnTo>
                    <a:pt x="491" y="640"/>
                  </a:lnTo>
                  <a:lnTo>
                    <a:pt x="501" y="633"/>
                  </a:lnTo>
                  <a:lnTo>
                    <a:pt x="501" y="630"/>
                  </a:lnTo>
                  <a:lnTo>
                    <a:pt x="502" y="626"/>
                  </a:lnTo>
                  <a:lnTo>
                    <a:pt x="504" y="622"/>
                  </a:lnTo>
                  <a:lnTo>
                    <a:pt x="507" y="618"/>
                  </a:lnTo>
                  <a:lnTo>
                    <a:pt x="510" y="614"/>
                  </a:lnTo>
                  <a:lnTo>
                    <a:pt x="513" y="608"/>
                  </a:lnTo>
                  <a:lnTo>
                    <a:pt x="516" y="602"/>
                  </a:lnTo>
                  <a:lnTo>
                    <a:pt x="520" y="596"/>
                  </a:lnTo>
                  <a:lnTo>
                    <a:pt x="510" y="596"/>
                  </a:lnTo>
                  <a:lnTo>
                    <a:pt x="498" y="596"/>
                  </a:lnTo>
                  <a:lnTo>
                    <a:pt x="487" y="596"/>
                  </a:lnTo>
                  <a:lnTo>
                    <a:pt x="477" y="594"/>
                  </a:lnTo>
                  <a:lnTo>
                    <a:pt x="465" y="593"/>
                  </a:lnTo>
                  <a:lnTo>
                    <a:pt x="452" y="591"/>
                  </a:lnTo>
                  <a:lnTo>
                    <a:pt x="439" y="589"/>
                  </a:lnTo>
                  <a:lnTo>
                    <a:pt x="425" y="586"/>
                  </a:lnTo>
                  <a:lnTo>
                    <a:pt x="415" y="587"/>
                  </a:lnTo>
                  <a:lnTo>
                    <a:pt x="404" y="588"/>
                  </a:lnTo>
                  <a:lnTo>
                    <a:pt x="393" y="589"/>
                  </a:lnTo>
                  <a:lnTo>
                    <a:pt x="382" y="592"/>
                  </a:lnTo>
                  <a:lnTo>
                    <a:pt x="370" y="594"/>
                  </a:lnTo>
                  <a:lnTo>
                    <a:pt x="357" y="598"/>
                  </a:lnTo>
                  <a:lnTo>
                    <a:pt x="344" y="602"/>
                  </a:lnTo>
                  <a:lnTo>
                    <a:pt x="330" y="605"/>
                  </a:lnTo>
                  <a:lnTo>
                    <a:pt x="309" y="605"/>
                  </a:lnTo>
                  <a:lnTo>
                    <a:pt x="288" y="603"/>
                  </a:lnTo>
                  <a:lnTo>
                    <a:pt x="266" y="602"/>
                  </a:lnTo>
                  <a:lnTo>
                    <a:pt x="246" y="599"/>
                  </a:lnTo>
                  <a:lnTo>
                    <a:pt x="225" y="597"/>
                  </a:lnTo>
                  <a:lnTo>
                    <a:pt x="203" y="593"/>
                  </a:lnTo>
                  <a:lnTo>
                    <a:pt x="182" y="589"/>
                  </a:lnTo>
                  <a:lnTo>
                    <a:pt x="161" y="586"/>
                  </a:lnTo>
                  <a:lnTo>
                    <a:pt x="167" y="582"/>
                  </a:lnTo>
                  <a:lnTo>
                    <a:pt x="175" y="577"/>
                  </a:lnTo>
                  <a:lnTo>
                    <a:pt x="182" y="572"/>
                  </a:lnTo>
                  <a:lnTo>
                    <a:pt x="189" y="566"/>
                  </a:lnTo>
                  <a:lnTo>
                    <a:pt x="196" y="559"/>
                  </a:lnTo>
                  <a:lnTo>
                    <a:pt x="203" y="553"/>
                  </a:lnTo>
                  <a:lnTo>
                    <a:pt x="210" y="545"/>
                  </a:lnTo>
                  <a:lnTo>
                    <a:pt x="217" y="539"/>
                  </a:lnTo>
                  <a:lnTo>
                    <a:pt x="254" y="525"/>
                  </a:lnTo>
                  <a:lnTo>
                    <a:pt x="290" y="510"/>
                  </a:lnTo>
                  <a:lnTo>
                    <a:pt x="327" y="496"/>
                  </a:lnTo>
                  <a:lnTo>
                    <a:pt x="365" y="481"/>
                  </a:lnTo>
                  <a:lnTo>
                    <a:pt x="403" y="465"/>
                  </a:lnTo>
                  <a:lnTo>
                    <a:pt x="443" y="449"/>
                  </a:lnTo>
                  <a:lnTo>
                    <a:pt x="481" y="433"/>
                  </a:lnTo>
                  <a:lnTo>
                    <a:pt x="520" y="416"/>
                  </a:lnTo>
                  <a:lnTo>
                    <a:pt x="520" y="412"/>
                  </a:lnTo>
                  <a:lnTo>
                    <a:pt x="521" y="409"/>
                  </a:lnTo>
                  <a:lnTo>
                    <a:pt x="524" y="406"/>
                  </a:lnTo>
                  <a:lnTo>
                    <a:pt x="526" y="401"/>
                  </a:lnTo>
                  <a:lnTo>
                    <a:pt x="529" y="398"/>
                  </a:lnTo>
                  <a:lnTo>
                    <a:pt x="532" y="395"/>
                  </a:lnTo>
                  <a:lnTo>
                    <a:pt x="535" y="391"/>
                  </a:lnTo>
                  <a:lnTo>
                    <a:pt x="539" y="388"/>
                  </a:lnTo>
                  <a:lnTo>
                    <a:pt x="525" y="388"/>
                  </a:lnTo>
                  <a:lnTo>
                    <a:pt x="511" y="388"/>
                  </a:lnTo>
                  <a:lnTo>
                    <a:pt x="496" y="388"/>
                  </a:lnTo>
                  <a:lnTo>
                    <a:pt x="482" y="386"/>
                  </a:lnTo>
                  <a:lnTo>
                    <a:pt x="468" y="385"/>
                  </a:lnTo>
                  <a:lnTo>
                    <a:pt x="454" y="383"/>
                  </a:lnTo>
                  <a:lnTo>
                    <a:pt x="439" y="381"/>
                  </a:lnTo>
                  <a:lnTo>
                    <a:pt x="425" y="378"/>
                  </a:lnTo>
                  <a:lnTo>
                    <a:pt x="389" y="396"/>
                  </a:lnTo>
                  <a:lnTo>
                    <a:pt x="353" y="413"/>
                  </a:lnTo>
                  <a:lnTo>
                    <a:pt x="316" y="431"/>
                  </a:lnTo>
                  <a:lnTo>
                    <a:pt x="277" y="449"/>
                  </a:lnTo>
                  <a:lnTo>
                    <a:pt x="239" y="466"/>
                  </a:lnTo>
                  <a:lnTo>
                    <a:pt x="200" y="485"/>
                  </a:lnTo>
                  <a:lnTo>
                    <a:pt x="162" y="503"/>
                  </a:lnTo>
                  <a:lnTo>
                    <a:pt x="122" y="520"/>
                  </a:lnTo>
                  <a:lnTo>
                    <a:pt x="119" y="523"/>
                  </a:lnTo>
                  <a:lnTo>
                    <a:pt x="114" y="527"/>
                  </a:lnTo>
                  <a:lnTo>
                    <a:pt x="109" y="532"/>
                  </a:lnTo>
                  <a:lnTo>
                    <a:pt x="102" y="535"/>
                  </a:lnTo>
                  <a:lnTo>
                    <a:pt x="96" y="540"/>
                  </a:lnTo>
                  <a:lnTo>
                    <a:pt x="89" y="545"/>
                  </a:lnTo>
                  <a:lnTo>
                    <a:pt x="83" y="551"/>
                  </a:lnTo>
                  <a:lnTo>
                    <a:pt x="75" y="558"/>
                  </a:lnTo>
                  <a:lnTo>
                    <a:pt x="68" y="557"/>
                  </a:lnTo>
                  <a:lnTo>
                    <a:pt x="59" y="556"/>
                  </a:lnTo>
                  <a:lnTo>
                    <a:pt x="51" y="554"/>
                  </a:lnTo>
                  <a:lnTo>
                    <a:pt x="41" y="552"/>
                  </a:lnTo>
                  <a:lnTo>
                    <a:pt x="31" y="549"/>
                  </a:lnTo>
                  <a:lnTo>
                    <a:pt x="21" y="545"/>
                  </a:lnTo>
                  <a:lnTo>
                    <a:pt x="10" y="542"/>
                  </a:lnTo>
                  <a:lnTo>
                    <a:pt x="0" y="539"/>
                  </a:lnTo>
                  <a:lnTo>
                    <a:pt x="7" y="525"/>
                  </a:lnTo>
                  <a:lnTo>
                    <a:pt x="14" y="510"/>
                  </a:lnTo>
                  <a:lnTo>
                    <a:pt x="21" y="496"/>
                  </a:lnTo>
                  <a:lnTo>
                    <a:pt x="30" y="482"/>
                  </a:lnTo>
                  <a:lnTo>
                    <a:pt x="37" y="468"/>
                  </a:lnTo>
                  <a:lnTo>
                    <a:pt x="47" y="454"/>
                  </a:lnTo>
                  <a:lnTo>
                    <a:pt x="55" y="440"/>
                  </a:lnTo>
                  <a:lnTo>
                    <a:pt x="66" y="425"/>
                  </a:lnTo>
                  <a:lnTo>
                    <a:pt x="80" y="408"/>
                  </a:lnTo>
                  <a:lnTo>
                    <a:pt x="95" y="390"/>
                  </a:lnTo>
                  <a:lnTo>
                    <a:pt x="109" y="373"/>
                  </a:lnTo>
                  <a:lnTo>
                    <a:pt x="123" y="354"/>
                  </a:lnTo>
                  <a:lnTo>
                    <a:pt x="139" y="336"/>
                  </a:lnTo>
                  <a:lnTo>
                    <a:pt x="155" y="319"/>
                  </a:lnTo>
                  <a:lnTo>
                    <a:pt x="171" y="301"/>
                  </a:lnTo>
                  <a:lnTo>
                    <a:pt x="189" y="283"/>
                  </a:lnTo>
                  <a:lnTo>
                    <a:pt x="207" y="273"/>
                  </a:lnTo>
                  <a:lnTo>
                    <a:pt x="226" y="262"/>
                  </a:lnTo>
                  <a:lnTo>
                    <a:pt x="245" y="251"/>
                  </a:lnTo>
                  <a:lnTo>
                    <a:pt x="265" y="239"/>
                  </a:lnTo>
                  <a:lnTo>
                    <a:pt x="287" y="229"/>
                  </a:lnTo>
                  <a:lnTo>
                    <a:pt x="307" y="216"/>
                  </a:lnTo>
                  <a:lnTo>
                    <a:pt x="328" y="203"/>
                  </a:lnTo>
                  <a:lnTo>
                    <a:pt x="350" y="189"/>
                  </a:lnTo>
                  <a:lnTo>
                    <a:pt x="364" y="186"/>
                  </a:lnTo>
                  <a:lnTo>
                    <a:pt x="378" y="182"/>
                  </a:lnTo>
                  <a:lnTo>
                    <a:pt x="392" y="177"/>
                  </a:lnTo>
                  <a:lnTo>
                    <a:pt x="407" y="173"/>
                  </a:lnTo>
                  <a:lnTo>
                    <a:pt x="423" y="169"/>
                  </a:lnTo>
                  <a:lnTo>
                    <a:pt x="439" y="164"/>
                  </a:lnTo>
                  <a:lnTo>
                    <a:pt x="455" y="158"/>
                  </a:lnTo>
                  <a:lnTo>
                    <a:pt x="472" y="151"/>
                  </a:lnTo>
                  <a:lnTo>
                    <a:pt x="459" y="151"/>
                  </a:lnTo>
                  <a:lnTo>
                    <a:pt x="445" y="151"/>
                  </a:lnTo>
                  <a:lnTo>
                    <a:pt x="430" y="151"/>
                  </a:lnTo>
                  <a:lnTo>
                    <a:pt x="415" y="150"/>
                  </a:lnTo>
                  <a:lnTo>
                    <a:pt x="400" y="149"/>
                  </a:lnTo>
                  <a:lnTo>
                    <a:pt x="384" y="148"/>
                  </a:lnTo>
                  <a:lnTo>
                    <a:pt x="367" y="144"/>
                  </a:lnTo>
                  <a:lnTo>
                    <a:pt x="350" y="142"/>
                  </a:lnTo>
                  <a:lnTo>
                    <a:pt x="345" y="145"/>
                  </a:lnTo>
                  <a:lnTo>
                    <a:pt x="341" y="149"/>
                  </a:lnTo>
                  <a:lnTo>
                    <a:pt x="336" y="153"/>
                  </a:lnTo>
                  <a:lnTo>
                    <a:pt x="329" y="157"/>
                  </a:lnTo>
                  <a:lnTo>
                    <a:pt x="323" y="161"/>
                  </a:lnTo>
                  <a:lnTo>
                    <a:pt x="317" y="167"/>
                  </a:lnTo>
                  <a:lnTo>
                    <a:pt x="309" y="173"/>
                  </a:lnTo>
                  <a:lnTo>
                    <a:pt x="303" y="180"/>
                  </a:lnTo>
                  <a:lnTo>
                    <a:pt x="298" y="180"/>
                  </a:lnTo>
                  <a:lnTo>
                    <a:pt x="295" y="180"/>
                  </a:lnTo>
                  <a:lnTo>
                    <a:pt x="291" y="180"/>
                  </a:lnTo>
                  <a:lnTo>
                    <a:pt x="287" y="181"/>
                  </a:lnTo>
                  <a:lnTo>
                    <a:pt x="282" y="182"/>
                  </a:lnTo>
                  <a:lnTo>
                    <a:pt x="277" y="184"/>
                  </a:lnTo>
                  <a:lnTo>
                    <a:pt x="271" y="186"/>
                  </a:lnTo>
                  <a:lnTo>
                    <a:pt x="264" y="189"/>
                  </a:lnTo>
                  <a:lnTo>
                    <a:pt x="260" y="192"/>
                  </a:lnTo>
                  <a:lnTo>
                    <a:pt x="256" y="197"/>
                  </a:lnTo>
                  <a:lnTo>
                    <a:pt x="250" y="200"/>
                  </a:lnTo>
                  <a:lnTo>
                    <a:pt x="244" y="204"/>
                  </a:lnTo>
                  <a:lnTo>
                    <a:pt x="238" y="209"/>
                  </a:lnTo>
                  <a:lnTo>
                    <a:pt x="231" y="215"/>
                  </a:lnTo>
                  <a:lnTo>
                    <a:pt x="225" y="220"/>
                  </a:lnTo>
                  <a:lnTo>
                    <a:pt x="217" y="226"/>
                  </a:lnTo>
                  <a:lnTo>
                    <a:pt x="210" y="226"/>
                  </a:lnTo>
                  <a:lnTo>
                    <a:pt x="203" y="226"/>
                  </a:lnTo>
                  <a:lnTo>
                    <a:pt x="196" y="228"/>
                  </a:lnTo>
                  <a:lnTo>
                    <a:pt x="189" y="228"/>
                  </a:lnTo>
                  <a:lnTo>
                    <a:pt x="182" y="229"/>
                  </a:lnTo>
                  <a:lnTo>
                    <a:pt x="175" y="231"/>
                  </a:lnTo>
                  <a:lnTo>
                    <a:pt x="167" y="233"/>
                  </a:lnTo>
                  <a:lnTo>
                    <a:pt x="161" y="236"/>
                  </a:lnTo>
                  <a:lnTo>
                    <a:pt x="160" y="233"/>
                  </a:lnTo>
                  <a:lnTo>
                    <a:pt x="159" y="230"/>
                  </a:lnTo>
                  <a:lnTo>
                    <a:pt x="157" y="225"/>
                  </a:lnTo>
                  <a:lnTo>
                    <a:pt x="154" y="222"/>
                  </a:lnTo>
                  <a:lnTo>
                    <a:pt x="151" y="219"/>
                  </a:lnTo>
                  <a:lnTo>
                    <a:pt x="148" y="215"/>
                  </a:lnTo>
                  <a:lnTo>
                    <a:pt x="145" y="212"/>
                  </a:lnTo>
                  <a:lnTo>
                    <a:pt x="142" y="208"/>
                  </a:lnTo>
                  <a:lnTo>
                    <a:pt x="145" y="201"/>
                  </a:lnTo>
                  <a:lnTo>
                    <a:pt x="149" y="193"/>
                  </a:lnTo>
                  <a:lnTo>
                    <a:pt x="152" y="186"/>
                  </a:lnTo>
                  <a:lnTo>
                    <a:pt x="155" y="178"/>
                  </a:lnTo>
                  <a:lnTo>
                    <a:pt x="160" y="170"/>
                  </a:lnTo>
                  <a:lnTo>
                    <a:pt x="163" y="161"/>
                  </a:lnTo>
                  <a:lnTo>
                    <a:pt x="166" y="152"/>
                  </a:lnTo>
                  <a:lnTo>
                    <a:pt x="170" y="142"/>
                  </a:lnTo>
                  <a:lnTo>
                    <a:pt x="198" y="124"/>
                  </a:lnTo>
                  <a:lnTo>
                    <a:pt x="227" y="106"/>
                  </a:lnTo>
                  <a:lnTo>
                    <a:pt x="255" y="89"/>
                  </a:lnTo>
                  <a:lnTo>
                    <a:pt x="284" y="71"/>
                  </a:lnTo>
                  <a:lnTo>
                    <a:pt x="312" y="53"/>
                  </a:lnTo>
                  <a:lnTo>
                    <a:pt x="340" y="36"/>
                  </a:lnTo>
                  <a:lnTo>
                    <a:pt x="369" y="17"/>
                  </a:lnTo>
                  <a:lnTo>
                    <a:pt x="397" y="0"/>
                  </a:lnTo>
                  <a:lnTo>
                    <a:pt x="401" y="0"/>
                  </a:lnTo>
                  <a:lnTo>
                    <a:pt x="405" y="0"/>
                  </a:lnTo>
                  <a:lnTo>
                    <a:pt x="412" y="0"/>
                  </a:lnTo>
                  <a:lnTo>
                    <a:pt x="417" y="0"/>
                  </a:lnTo>
                  <a:lnTo>
                    <a:pt x="423" y="0"/>
                  </a:lnTo>
                  <a:lnTo>
                    <a:pt x="430" y="0"/>
                  </a:lnTo>
                  <a:lnTo>
                    <a:pt x="437" y="0"/>
                  </a:lnTo>
                  <a:lnTo>
                    <a:pt x="445" y="0"/>
                  </a:lnTo>
                  <a:lnTo>
                    <a:pt x="459" y="17"/>
                  </a:lnTo>
                  <a:lnTo>
                    <a:pt x="472" y="36"/>
                  </a:lnTo>
                  <a:lnTo>
                    <a:pt x="487" y="53"/>
                  </a:lnTo>
                  <a:lnTo>
                    <a:pt x="502" y="71"/>
                  </a:lnTo>
                  <a:lnTo>
                    <a:pt x="517" y="89"/>
                  </a:lnTo>
                  <a:lnTo>
                    <a:pt x="533" y="106"/>
                  </a:lnTo>
                  <a:lnTo>
                    <a:pt x="550" y="124"/>
                  </a:lnTo>
                  <a:lnTo>
                    <a:pt x="567" y="142"/>
                  </a:lnTo>
                  <a:lnTo>
                    <a:pt x="571" y="184"/>
                  </a:lnTo>
                  <a:lnTo>
                    <a:pt x="575" y="226"/>
                  </a:lnTo>
                  <a:lnTo>
                    <a:pt x="578" y="269"/>
                  </a:lnTo>
                  <a:lnTo>
                    <a:pt x="582" y="312"/>
                  </a:lnTo>
                  <a:lnTo>
                    <a:pt x="588" y="354"/>
                  </a:lnTo>
                  <a:lnTo>
                    <a:pt x="593" y="397"/>
                  </a:lnTo>
                  <a:lnTo>
                    <a:pt x="598" y="440"/>
                  </a:lnTo>
                  <a:lnTo>
                    <a:pt x="605" y="482"/>
                  </a:lnTo>
                  <a:lnTo>
                    <a:pt x="601" y="507"/>
                  </a:lnTo>
                  <a:lnTo>
                    <a:pt x="598" y="532"/>
                  </a:lnTo>
                  <a:lnTo>
                    <a:pt x="594" y="557"/>
                  </a:lnTo>
                  <a:lnTo>
                    <a:pt x="591" y="583"/>
                  </a:lnTo>
                  <a:lnTo>
                    <a:pt x="588" y="608"/>
                  </a:lnTo>
                  <a:lnTo>
                    <a:pt x="583" y="635"/>
                  </a:lnTo>
                  <a:lnTo>
                    <a:pt x="580" y="662"/>
                  </a:lnTo>
                  <a:lnTo>
                    <a:pt x="577" y="690"/>
                  </a:lnTo>
                  <a:lnTo>
                    <a:pt x="562" y="690"/>
                  </a:lnTo>
                  <a:lnTo>
                    <a:pt x="548" y="690"/>
                  </a:lnTo>
                  <a:lnTo>
                    <a:pt x="533" y="690"/>
                  </a:lnTo>
                  <a:lnTo>
                    <a:pt x="518" y="692"/>
                  </a:lnTo>
                  <a:lnTo>
                    <a:pt x="503" y="693"/>
                  </a:lnTo>
                  <a:lnTo>
                    <a:pt x="487" y="694"/>
                  </a:lnTo>
                  <a:lnTo>
                    <a:pt x="471" y="697"/>
                  </a:lnTo>
                  <a:lnTo>
                    <a:pt x="454" y="700"/>
                  </a:lnTo>
                  <a:close/>
                </a:path>
              </a:pathLst>
            </a:custGeom>
            <a:solidFill>
              <a:srgbClr val="AB5C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1" name="Freeform 44">
              <a:extLst>
                <a:ext uri="{FF2B5EF4-FFF2-40B4-BE49-F238E27FC236}">
                  <a16:creationId xmlns:a16="http://schemas.microsoft.com/office/drawing/2014/main" id="{42A9A7B3-BCBE-19ED-AB15-C38B4E6B5417}"/>
                </a:ext>
              </a:extLst>
            </p:cNvPr>
            <p:cNvSpPr>
              <a:spLocks/>
            </p:cNvSpPr>
            <p:nvPr/>
          </p:nvSpPr>
          <p:spPr bwMode="auto">
            <a:xfrm>
              <a:off x="1707" y="1915"/>
              <a:ext cx="69" cy="23"/>
            </a:xfrm>
            <a:custGeom>
              <a:avLst/>
              <a:gdLst>
                <a:gd name="T0" fmla="*/ 0 w 377"/>
                <a:gd name="T1" fmla="*/ 0 h 114"/>
                <a:gd name="T2" fmla="*/ 0 w 377"/>
                <a:gd name="T3" fmla="*/ 0 h 114"/>
                <a:gd name="T4" fmla="*/ 0 w 377"/>
                <a:gd name="T5" fmla="*/ 0 h 114"/>
                <a:gd name="T6" fmla="*/ 0 w 377"/>
                <a:gd name="T7" fmla="*/ 0 h 114"/>
                <a:gd name="T8" fmla="*/ 0 w 377"/>
                <a:gd name="T9" fmla="*/ 0 h 114"/>
                <a:gd name="T10" fmla="*/ 0 w 377"/>
                <a:gd name="T11" fmla="*/ 0 h 114"/>
                <a:gd name="T12" fmla="*/ 0 w 377"/>
                <a:gd name="T13" fmla="*/ 0 h 114"/>
                <a:gd name="T14" fmla="*/ 0 w 377"/>
                <a:gd name="T15" fmla="*/ 0 h 114"/>
                <a:gd name="T16" fmla="*/ 0 w 377"/>
                <a:gd name="T17" fmla="*/ 0 h 114"/>
                <a:gd name="T18" fmla="*/ 0 w 377"/>
                <a:gd name="T19" fmla="*/ 0 h 114"/>
                <a:gd name="T20" fmla="*/ 0 w 377"/>
                <a:gd name="T21" fmla="*/ 0 h 114"/>
                <a:gd name="T22" fmla="*/ 0 w 377"/>
                <a:gd name="T23" fmla="*/ 0 h 114"/>
                <a:gd name="T24" fmla="*/ 0 w 377"/>
                <a:gd name="T25" fmla="*/ 0 h 114"/>
                <a:gd name="T26" fmla="*/ 0 w 377"/>
                <a:gd name="T27" fmla="*/ 0 h 114"/>
                <a:gd name="T28" fmla="*/ 0 w 377"/>
                <a:gd name="T29" fmla="*/ 0 h 114"/>
                <a:gd name="T30" fmla="*/ 0 w 377"/>
                <a:gd name="T31" fmla="*/ 0 h 114"/>
                <a:gd name="T32" fmla="*/ 0 w 377"/>
                <a:gd name="T33" fmla="*/ 0 h 114"/>
                <a:gd name="T34" fmla="*/ 0 w 377"/>
                <a:gd name="T35" fmla="*/ 0 h 114"/>
                <a:gd name="T36" fmla="*/ 0 w 377"/>
                <a:gd name="T37" fmla="*/ 0 h 114"/>
                <a:gd name="T38" fmla="*/ 0 w 377"/>
                <a:gd name="T39" fmla="*/ 0 h 114"/>
                <a:gd name="T40" fmla="*/ 0 w 377"/>
                <a:gd name="T41" fmla="*/ 0 h 114"/>
                <a:gd name="T42" fmla="*/ 0 w 377"/>
                <a:gd name="T43" fmla="*/ 0 h 114"/>
                <a:gd name="T44" fmla="*/ 0 w 377"/>
                <a:gd name="T45" fmla="*/ 0 h 114"/>
                <a:gd name="T46" fmla="*/ 0 w 377"/>
                <a:gd name="T47" fmla="*/ 0 h 114"/>
                <a:gd name="T48" fmla="*/ 0 w 377"/>
                <a:gd name="T49" fmla="*/ 0 h 114"/>
                <a:gd name="T50" fmla="*/ 0 w 377"/>
                <a:gd name="T51" fmla="*/ 0 h 114"/>
                <a:gd name="T52" fmla="*/ 0 w 377"/>
                <a:gd name="T53" fmla="*/ 0 h 114"/>
                <a:gd name="T54" fmla="*/ 0 w 377"/>
                <a:gd name="T55" fmla="*/ 0 h 114"/>
                <a:gd name="T56" fmla="*/ 0 w 377"/>
                <a:gd name="T57" fmla="*/ 0 h 114"/>
                <a:gd name="T58" fmla="*/ 0 w 377"/>
                <a:gd name="T59" fmla="*/ 0 h 114"/>
                <a:gd name="T60" fmla="*/ 0 w 377"/>
                <a:gd name="T61" fmla="*/ 0 h 114"/>
                <a:gd name="T62" fmla="*/ 0 w 377"/>
                <a:gd name="T63" fmla="*/ 0 h 114"/>
                <a:gd name="T64" fmla="*/ 0 w 377"/>
                <a:gd name="T65" fmla="*/ 0 h 114"/>
                <a:gd name="T66" fmla="*/ 0 w 377"/>
                <a:gd name="T67" fmla="*/ 0 h 114"/>
                <a:gd name="T68" fmla="*/ 0 w 377"/>
                <a:gd name="T69" fmla="*/ 0 h 114"/>
                <a:gd name="T70" fmla="*/ 0 w 377"/>
                <a:gd name="T71" fmla="*/ 0 h 114"/>
                <a:gd name="T72" fmla="*/ 0 w 377"/>
                <a:gd name="T73" fmla="*/ 0 h 114"/>
                <a:gd name="T74" fmla="*/ 0 w 377"/>
                <a:gd name="T75" fmla="*/ 0 h 114"/>
                <a:gd name="T76" fmla="*/ 0 w 377"/>
                <a:gd name="T77" fmla="*/ 0 h 114"/>
                <a:gd name="T78" fmla="*/ 0 w 377"/>
                <a:gd name="T79" fmla="*/ 0 h 114"/>
                <a:gd name="T80" fmla="*/ 0 w 377"/>
                <a:gd name="T81" fmla="*/ 0 h 114"/>
                <a:gd name="T82" fmla="*/ 0 w 377"/>
                <a:gd name="T83" fmla="*/ 0 h 114"/>
                <a:gd name="T84" fmla="*/ 0 w 377"/>
                <a:gd name="T85" fmla="*/ 0 h 114"/>
                <a:gd name="T86" fmla="*/ 0 w 377"/>
                <a:gd name="T87" fmla="*/ 0 h 114"/>
                <a:gd name="T88" fmla="*/ 0 w 377"/>
                <a:gd name="T89" fmla="*/ 0 h 114"/>
                <a:gd name="T90" fmla="*/ 0 w 377"/>
                <a:gd name="T91" fmla="*/ 0 h 114"/>
                <a:gd name="T92" fmla="*/ 0 w 377"/>
                <a:gd name="T93" fmla="*/ 0 h 114"/>
                <a:gd name="T94" fmla="*/ 0 w 377"/>
                <a:gd name="T95" fmla="*/ 0 h 114"/>
                <a:gd name="T96" fmla="*/ 0 w 377"/>
                <a:gd name="T97" fmla="*/ 0 h 114"/>
                <a:gd name="T98" fmla="*/ 0 w 377"/>
                <a:gd name="T99" fmla="*/ 0 h 114"/>
                <a:gd name="T100" fmla="*/ 0 w 377"/>
                <a:gd name="T101" fmla="*/ 0 h 114"/>
                <a:gd name="T102" fmla="*/ 0 w 377"/>
                <a:gd name="T103" fmla="*/ 0 h 114"/>
                <a:gd name="T104" fmla="*/ 0 w 377"/>
                <a:gd name="T105" fmla="*/ 0 h 114"/>
                <a:gd name="T106" fmla="*/ 0 w 377"/>
                <a:gd name="T107" fmla="*/ 0 h 114"/>
                <a:gd name="T108" fmla="*/ 0 w 377"/>
                <a:gd name="T109" fmla="*/ 0 h 114"/>
                <a:gd name="T110" fmla="*/ 0 w 377"/>
                <a:gd name="T111" fmla="*/ 0 h 114"/>
                <a:gd name="T112" fmla="*/ 0 w 377"/>
                <a:gd name="T113" fmla="*/ 0 h 1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7"/>
                <a:gd name="T172" fmla="*/ 0 h 114"/>
                <a:gd name="T173" fmla="*/ 377 w 377"/>
                <a:gd name="T174" fmla="*/ 114 h 1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7" h="114">
                  <a:moveTo>
                    <a:pt x="217" y="114"/>
                  </a:moveTo>
                  <a:lnTo>
                    <a:pt x="192" y="109"/>
                  </a:lnTo>
                  <a:lnTo>
                    <a:pt x="167" y="105"/>
                  </a:lnTo>
                  <a:lnTo>
                    <a:pt x="141" y="100"/>
                  </a:lnTo>
                  <a:lnTo>
                    <a:pt x="117" y="93"/>
                  </a:lnTo>
                  <a:lnTo>
                    <a:pt x="90" y="87"/>
                  </a:lnTo>
                  <a:lnTo>
                    <a:pt x="64" y="81"/>
                  </a:lnTo>
                  <a:lnTo>
                    <a:pt x="37" y="73"/>
                  </a:lnTo>
                  <a:lnTo>
                    <a:pt x="9" y="66"/>
                  </a:lnTo>
                  <a:lnTo>
                    <a:pt x="9" y="63"/>
                  </a:lnTo>
                  <a:lnTo>
                    <a:pt x="9" y="59"/>
                  </a:lnTo>
                  <a:lnTo>
                    <a:pt x="8" y="55"/>
                  </a:lnTo>
                  <a:lnTo>
                    <a:pt x="8" y="52"/>
                  </a:lnTo>
                  <a:lnTo>
                    <a:pt x="7" y="49"/>
                  </a:lnTo>
                  <a:lnTo>
                    <a:pt x="5" y="45"/>
                  </a:lnTo>
                  <a:lnTo>
                    <a:pt x="3" y="41"/>
                  </a:lnTo>
                  <a:lnTo>
                    <a:pt x="0" y="38"/>
                  </a:lnTo>
                  <a:lnTo>
                    <a:pt x="7" y="37"/>
                  </a:lnTo>
                  <a:lnTo>
                    <a:pt x="13" y="36"/>
                  </a:lnTo>
                  <a:lnTo>
                    <a:pt x="21" y="35"/>
                  </a:lnTo>
                  <a:lnTo>
                    <a:pt x="28" y="32"/>
                  </a:lnTo>
                  <a:lnTo>
                    <a:pt x="35" y="29"/>
                  </a:lnTo>
                  <a:lnTo>
                    <a:pt x="42" y="26"/>
                  </a:lnTo>
                  <a:lnTo>
                    <a:pt x="49" y="22"/>
                  </a:lnTo>
                  <a:lnTo>
                    <a:pt x="56" y="19"/>
                  </a:lnTo>
                  <a:lnTo>
                    <a:pt x="96" y="19"/>
                  </a:lnTo>
                  <a:lnTo>
                    <a:pt x="134" y="18"/>
                  </a:lnTo>
                  <a:lnTo>
                    <a:pt x="173" y="16"/>
                  </a:lnTo>
                  <a:lnTo>
                    <a:pt x="213" y="13"/>
                  </a:lnTo>
                  <a:lnTo>
                    <a:pt x="254" y="10"/>
                  </a:lnTo>
                  <a:lnTo>
                    <a:pt x="294" y="7"/>
                  </a:lnTo>
                  <a:lnTo>
                    <a:pt x="336" y="4"/>
                  </a:lnTo>
                  <a:lnTo>
                    <a:pt x="377" y="0"/>
                  </a:lnTo>
                  <a:lnTo>
                    <a:pt x="377" y="7"/>
                  </a:lnTo>
                  <a:lnTo>
                    <a:pt x="377" y="16"/>
                  </a:lnTo>
                  <a:lnTo>
                    <a:pt x="377" y="25"/>
                  </a:lnTo>
                  <a:lnTo>
                    <a:pt x="376" y="34"/>
                  </a:lnTo>
                  <a:lnTo>
                    <a:pt x="375" y="44"/>
                  </a:lnTo>
                  <a:lnTo>
                    <a:pt x="374" y="55"/>
                  </a:lnTo>
                  <a:lnTo>
                    <a:pt x="371" y="65"/>
                  </a:lnTo>
                  <a:lnTo>
                    <a:pt x="369" y="75"/>
                  </a:lnTo>
                  <a:lnTo>
                    <a:pt x="364" y="80"/>
                  </a:lnTo>
                  <a:lnTo>
                    <a:pt x="361" y="83"/>
                  </a:lnTo>
                  <a:lnTo>
                    <a:pt x="357" y="87"/>
                  </a:lnTo>
                  <a:lnTo>
                    <a:pt x="353" y="91"/>
                  </a:lnTo>
                  <a:lnTo>
                    <a:pt x="348" y="96"/>
                  </a:lnTo>
                  <a:lnTo>
                    <a:pt x="343" y="101"/>
                  </a:lnTo>
                  <a:lnTo>
                    <a:pt x="337" y="107"/>
                  </a:lnTo>
                  <a:lnTo>
                    <a:pt x="330" y="114"/>
                  </a:lnTo>
                  <a:lnTo>
                    <a:pt x="316" y="114"/>
                  </a:lnTo>
                  <a:lnTo>
                    <a:pt x="303" y="114"/>
                  </a:lnTo>
                  <a:lnTo>
                    <a:pt x="288" y="114"/>
                  </a:lnTo>
                  <a:lnTo>
                    <a:pt x="274" y="114"/>
                  </a:lnTo>
                  <a:lnTo>
                    <a:pt x="260" y="114"/>
                  </a:lnTo>
                  <a:lnTo>
                    <a:pt x="245" y="114"/>
                  </a:lnTo>
                  <a:lnTo>
                    <a:pt x="231" y="114"/>
                  </a:lnTo>
                  <a:lnTo>
                    <a:pt x="217" y="11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2" name="Freeform 45">
              <a:extLst>
                <a:ext uri="{FF2B5EF4-FFF2-40B4-BE49-F238E27FC236}">
                  <a16:creationId xmlns:a16="http://schemas.microsoft.com/office/drawing/2014/main" id="{FF016906-4089-7608-0F84-E2DEAF55D5B1}"/>
                </a:ext>
              </a:extLst>
            </p:cNvPr>
            <p:cNvSpPr>
              <a:spLocks/>
            </p:cNvSpPr>
            <p:nvPr/>
          </p:nvSpPr>
          <p:spPr bwMode="auto">
            <a:xfrm>
              <a:off x="1441" y="1823"/>
              <a:ext cx="119" cy="104"/>
            </a:xfrm>
            <a:custGeom>
              <a:avLst/>
              <a:gdLst>
                <a:gd name="T0" fmla="*/ 0 w 642"/>
                <a:gd name="T1" fmla="*/ 0 h 520"/>
                <a:gd name="T2" fmla="*/ 0 w 642"/>
                <a:gd name="T3" fmla="*/ 0 h 520"/>
                <a:gd name="T4" fmla="*/ 0 w 642"/>
                <a:gd name="T5" fmla="*/ 0 h 520"/>
                <a:gd name="T6" fmla="*/ 0 w 642"/>
                <a:gd name="T7" fmla="*/ 0 h 520"/>
                <a:gd name="T8" fmla="*/ 0 w 642"/>
                <a:gd name="T9" fmla="*/ 0 h 520"/>
                <a:gd name="T10" fmla="*/ 0 w 642"/>
                <a:gd name="T11" fmla="*/ 0 h 520"/>
                <a:gd name="T12" fmla="*/ 0 w 642"/>
                <a:gd name="T13" fmla="*/ 0 h 520"/>
                <a:gd name="T14" fmla="*/ 0 w 642"/>
                <a:gd name="T15" fmla="*/ 0 h 520"/>
                <a:gd name="T16" fmla="*/ 0 w 642"/>
                <a:gd name="T17" fmla="*/ 0 h 520"/>
                <a:gd name="T18" fmla="*/ 0 w 642"/>
                <a:gd name="T19" fmla="*/ 0 h 520"/>
                <a:gd name="T20" fmla="*/ 0 w 642"/>
                <a:gd name="T21" fmla="*/ 0 h 520"/>
                <a:gd name="T22" fmla="*/ 0 w 642"/>
                <a:gd name="T23" fmla="*/ 0 h 520"/>
                <a:gd name="T24" fmla="*/ 0 w 642"/>
                <a:gd name="T25" fmla="*/ 0 h 520"/>
                <a:gd name="T26" fmla="*/ 0 w 642"/>
                <a:gd name="T27" fmla="*/ 0 h 520"/>
                <a:gd name="T28" fmla="*/ 0 w 642"/>
                <a:gd name="T29" fmla="*/ 0 h 520"/>
                <a:gd name="T30" fmla="*/ 0 w 642"/>
                <a:gd name="T31" fmla="*/ 0 h 520"/>
                <a:gd name="T32" fmla="*/ 0 w 642"/>
                <a:gd name="T33" fmla="*/ 0 h 520"/>
                <a:gd name="T34" fmla="*/ 0 w 642"/>
                <a:gd name="T35" fmla="*/ 0 h 520"/>
                <a:gd name="T36" fmla="*/ 0 w 642"/>
                <a:gd name="T37" fmla="*/ 0 h 520"/>
                <a:gd name="T38" fmla="*/ 0 w 642"/>
                <a:gd name="T39" fmla="*/ 0 h 520"/>
                <a:gd name="T40" fmla="*/ 0 w 642"/>
                <a:gd name="T41" fmla="*/ 0 h 520"/>
                <a:gd name="T42" fmla="*/ 0 w 642"/>
                <a:gd name="T43" fmla="*/ 0 h 520"/>
                <a:gd name="T44" fmla="*/ 0 w 642"/>
                <a:gd name="T45" fmla="*/ 0 h 520"/>
                <a:gd name="T46" fmla="*/ 0 w 642"/>
                <a:gd name="T47" fmla="*/ 0 h 520"/>
                <a:gd name="T48" fmla="*/ 0 w 642"/>
                <a:gd name="T49" fmla="*/ 0 h 520"/>
                <a:gd name="T50" fmla="*/ 0 w 642"/>
                <a:gd name="T51" fmla="*/ 0 h 520"/>
                <a:gd name="T52" fmla="*/ 0 w 642"/>
                <a:gd name="T53" fmla="*/ 0 h 520"/>
                <a:gd name="T54" fmla="*/ 0 w 642"/>
                <a:gd name="T55" fmla="*/ 0 h 520"/>
                <a:gd name="T56" fmla="*/ 0 w 642"/>
                <a:gd name="T57" fmla="*/ 0 h 520"/>
                <a:gd name="T58" fmla="*/ 0 w 642"/>
                <a:gd name="T59" fmla="*/ 0 h 520"/>
                <a:gd name="T60" fmla="*/ 0 w 642"/>
                <a:gd name="T61" fmla="*/ 0 h 520"/>
                <a:gd name="T62" fmla="*/ 0 w 642"/>
                <a:gd name="T63" fmla="*/ 0 h 520"/>
                <a:gd name="T64" fmla="*/ 0 w 642"/>
                <a:gd name="T65" fmla="*/ 0 h 520"/>
                <a:gd name="T66" fmla="*/ 0 w 642"/>
                <a:gd name="T67" fmla="*/ 0 h 520"/>
                <a:gd name="T68" fmla="*/ 0 w 642"/>
                <a:gd name="T69" fmla="*/ 0 h 520"/>
                <a:gd name="T70" fmla="*/ 0 w 642"/>
                <a:gd name="T71" fmla="*/ 0 h 520"/>
                <a:gd name="T72" fmla="*/ 0 w 642"/>
                <a:gd name="T73" fmla="*/ 0 h 520"/>
                <a:gd name="T74" fmla="*/ 0 w 642"/>
                <a:gd name="T75" fmla="*/ 0 h 520"/>
                <a:gd name="T76" fmla="*/ 0 w 642"/>
                <a:gd name="T77" fmla="*/ 0 h 520"/>
                <a:gd name="T78" fmla="*/ 0 w 642"/>
                <a:gd name="T79" fmla="*/ 0 h 520"/>
                <a:gd name="T80" fmla="*/ 0 w 642"/>
                <a:gd name="T81" fmla="*/ 0 h 520"/>
                <a:gd name="T82" fmla="*/ 0 w 642"/>
                <a:gd name="T83" fmla="*/ 0 h 520"/>
                <a:gd name="T84" fmla="*/ 0 w 642"/>
                <a:gd name="T85" fmla="*/ 0 h 520"/>
                <a:gd name="T86" fmla="*/ 0 w 642"/>
                <a:gd name="T87" fmla="*/ 0 h 520"/>
                <a:gd name="T88" fmla="*/ 0 w 642"/>
                <a:gd name="T89" fmla="*/ 0 h 520"/>
                <a:gd name="T90" fmla="*/ 0 w 642"/>
                <a:gd name="T91" fmla="*/ 0 h 520"/>
                <a:gd name="T92" fmla="*/ 0 w 642"/>
                <a:gd name="T93" fmla="*/ 0 h 520"/>
                <a:gd name="T94" fmla="*/ 0 w 642"/>
                <a:gd name="T95" fmla="*/ 0 h 5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2"/>
                <a:gd name="T145" fmla="*/ 0 h 520"/>
                <a:gd name="T146" fmla="*/ 642 w 642"/>
                <a:gd name="T147" fmla="*/ 520 h 5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2" h="520">
                  <a:moveTo>
                    <a:pt x="9" y="501"/>
                  </a:moveTo>
                  <a:lnTo>
                    <a:pt x="9" y="483"/>
                  </a:lnTo>
                  <a:lnTo>
                    <a:pt x="9" y="465"/>
                  </a:lnTo>
                  <a:lnTo>
                    <a:pt x="9" y="448"/>
                  </a:lnTo>
                  <a:lnTo>
                    <a:pt x="10" y="428"/>
                  </a:lnTo>
                  <a:lnTo>
                    <a:pt x="11" y="410"/>
                  </a:lnTo>
                  <a:lnTo>
                    <a:pt x="13" y="390"/>
                  </a:lnTo>
                  <a:lnTo>
                    <a:pt x="15" y="371"/>
                  </a:lnTo>
                  <a:lnTo>
                    <a:pt x="18" y="350"/>
                  </a:lnTo>
                  <a:lnTo>
                    <a:pt x="18" y="345"/>
                  </a:lnTo>
                  <a:lnTo>
                    <a:pt x="17" y="341"/>
                  </a:lnTo>
                  <a:lnTo>
                    <a:pt x="15" y="336"/>
                  </a:lnTo>
                  <a:lnTo>
                    <a:pt x="13" y="329"/>
                  </a:lnTo>
                  <a:lnTo>
                    <a:pt x="9" y="323"/>
                  </a:lnTo>
                  <a:lnTo>
                    <a:pt x="6" y="316"/>
                  </a:lnTo>
                  <a:lnTo>
                    <a:pt x="3" y="309"/>
                  </a:lnTo>
                  <a:lnTo>
                    <a:pt x="0" y="303"/>
                  </a:lnTo>
                  <a:lnTo>
                    <a:pt x="0" y="292"/>
                  </a:lnTo>
                  <a:lnTo>
                    <a:pt x="0" y="281"/>
                  </a:lnTo>
                  <a:lnTo>
                    <a:pt x="0" y="270"/>
                  </a:lnTo>
                  <a:lnTo>
                    <a:pt x="1" y="259"/>
                  </a:lnTo>
                  <a:lnTo>
                    <a:pt x="2" y="247"/>
                  </a:lnTo>
                  <a:lnTo>
                    <a:pt x="3" y="234"/>
                  </a:lnTo>
                  <a:lnTo>
                    <a:pt x="6" y="222"/>
                  </a:lnTo>
                  <a:lnTo>
                    <a:pt x="9" y="208"/>
                  </a:lnTo>
                  <a:lnTo>
                    <a:pt x="48" y="194"/>
                  </a:lnTo>
                  <a:lnTo>
                    <a:pt x="88" y="179"/>
                  </a:lnTo>
                  <a:lnTo>
                    <a:pt x="129" y="165"/>
                  </a:lnTo>
                  <a:lnTo>
                    <a:pt x="170" y="151"/>
                  </a:lnTo>
                  <a:lnTo>
                    <a:pt x="213" y="137"/>
                  </a:lnTo>
                  <a:lnTo>
                    <a:pt x="255" y="122"/>
                  </a:lnTo>
                  <a:lnTo>
                    <a:pt x="297" y="108"/>
                  </a:lnTo>
                  <a:lnTo>
                    <a:pt x="340" y="95"/>
                  </a:lnTo>
                  <a:lnTo>
                    <a:pt x="365" y="84"/>
                  </a:lnTo>
                  <a:lnTo>
                    <a:pt x="391" y="73"/>
                  </a:lnTo>
                  <a:lnTo>
                    <a:pt x="418" y="62"/>
                  </a:lnTo>
                  <a:lnTo>
                    <a:pt x="445" y="51"/>
                  </a:lnTo>
                  <a:lnTo>
                    <a:pt x="472" y="39"/>
                  </a:lnTo>
                  <a:lnTo>
                    <a:pt x="501" y="26"/>
                  </a:lnTo>
                  <a:lnTo>
                    <a:pt x="529" y="14"/>
                  </a:lnTo>
                  <a:lnTo>
                    <a:pt x="558" y="0"/>
                  </a:lnTo>
                  <a:lnTo>
                    <a:pt x="568" y="0"/>
                  </a:lnTo>
                  <a:lnTo>
                    <a:pt x="579" y="0"/>
                  </a:lnTo>
                  <a:lnTo>
                    <a:pt x="590" y="0"/>
                  </a:lnTo>
                  <a:lnTo>
                    <a:pt x="600" y="1"/>
                  </a:lnTo>
                  <a:lnTo>
                    <a:pt x="611" y="2"/>
                  </a:lnTo>
                  <a:lnTo>
                    <a:pt x="621" y="4"/>
                  </a:lnTo>
                  <a:lnTo>
                    <a:pt x="631" y="6"/>
                  </a:lnTo>
                  <a:lnTo>
                    <a:pt x="642" y="9"/>
                  </a:lnTo>
                  <a:lnTo>
                    <a:pt x="636" y="31"/>
                  </a:lnTo>
                  <a:lnTo>
                    <a:pt x="628" y="52"/>
                  </a:lnTo>
                  <a:lnTo>
                    <a:pt x="621" y="73"/>
                  </a:lnTo>
                  <a:lnTo>
                    <a:pt x="613" y="95"/>
                  </a:lnTo>
                  <a:lnTo>
                    <a:pt x="605" y="116"/>
                  </a:lnTo>
                  <a:lnTo>
                    <a:pt x="596" y="137"/>
                  </a:lnTo>
                  <a:lnTo>
                    <a:pt x="587" y="159"/>
                  </a:lnTo>
                  <a:lnTo>
                    <a:pt x="576" y="179"/>
                  </a:lnTo>
                  <a:lnTo>
                    <a:pt x="569" y="191"/>
                  </a:lnTo>
                  <a:lnTo>
                    <a:pt x="562" y="202"/>
                  </a:lnTo>
                  <a:lnTo>
                    <a:pt x="555" y="215"/>
                  </a:lnTo>
                  <a:lnTo>
                    <a:pt x="547" y="228"/>
                  </a:lnTo>
                  <a:lnTo>
                    <a:pt x="539" y="242"/>
                  </a:lnTo>
                  <a:lnTo>
                    <a:pt x="530" y="255"/>
                  </a:lnTo>
                  <a:lnTo>
                    <a:pt x="520" y="270"/>
                  </a:lnTo>
                  <a:lnTo>
                    <a:pt x="510" y="283"/>
                  </a:lnTo>
                  <a:lnTo>
                    <a:pt x="493" y="297"/>
                  </a:lnTo>
                  <a:lnTo>
                    <a:pt x="475" y="312"/>
                  </a:lnTo>
                  <a:lnTo>
                    <a:pt x="456" y="326"/>
                  </a:lnTo>
                  <a:lnTo>
                    <a:pt x="438" y="341"/>
                  </a:lnTo>
                  <a:lnTo>
                    <a:pt x="419" y="357"/>
                  </a:lnTo>
                  <a:lnTo>
                    <a:pt x="400" y="372"/>
                  </a:lnTo>
                  <a:lnTo>
                    <a:pt x="380" y="389"/>
                  </a:lnTo>
                  <a:lnTo>
                    <a:pt x="359" y="406"/>
                  </a:lnTo>
                  <a:lnTo>
                    <a:pt x="344" y="414"/>
                  </a:lnTo>
                  <a:lnTo>
                    <a:pt x="328" y="421"/>
                  </a:lnTo>
                  <a:lnTo>
                    <a:pt x="312" y="428"/>
                  </a:lnTo>
                  <a:lnTo>
                    <a:pt x="296" y="436"/>
                  </a:lnTo>
                  <a:lnTo>
                    <a:pt x="279" y="444"/>
                  </a:lnTo>
                  <a:lnTo>
                    <a:pt x="261" y="453"/>
                  </a:lnTo>
                  <a:lnTo>
                    <a:pt x="244" y="463"/>
                  </a:lnTo>
                  <a:lnTo>
                    <a:pt x="226" y="472"/>
                  </a:lnTo>
                  <a:lnTo>
                    <a:pt x="209" y="476"/>
                  </a:lnTo>
                  <a:lnTo>
                    <a:pt x="191" y="481"/>
                  </a:lnTo>
                  <a:lnTo>
                    <a:pt x="173" y="487"/>
                  </a:lnTo>
                  <a:lnTo>
                    <a:pt x="155" y="492"/>
                  </a:lnTo>
                  <a:lnTo>
                    <a:pt x="137" y="499"/>
                  </a:lnTo>
                  <a:lnTo>
                    <a:pt x="120" y="505"/>
                  </a:lnTo>
                  <a:lnTo>
                    <a:pt x="102" y="513"/>
                  </a:lnTo>
                  <a:lnTo>
                    <a:pt x="84" y="520"/>
                  </a:lnTo>
                  <a:lnTo>
                    <a:pt x="77" y="519"/>
                  </a:lnTo>
                  <a:lnTo>
                    <a:pt x="69" y="518"/>
                  </a:lnTo>
                  <a:lnTo>
                    <a:pt x="59" y="516"/>
                  </a:lnTo>
                  <a:lnTo>
                    <a:pt x="50" y="514"/>
                  </a:lnTo>
                  <a:lnTo>
                    <a:pt x="40" y="511"/>
                  </a:lnTo>
                  <a:lnTo>
                    <a:pt x="30" y="507"/>
                  </a:lnTo>
                  <a:lnTo>
                    <a:pt x="19" y="504"/>
                  </a:lnTo>
                  <a:lnTo>
                    <a:pt x="9" y="501"/>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3" name="Freeform 46">
              <a:extLst>
                <a:ext uri="{FF2B5EF4-FFF2-40B4-BE49-F238E27FC236}">
                  <a16:creationId xmlns:a16="http://schemas.microsoft.com/office/drawing/2014/main" id="{0FC10033-69C3-F84E-9EC6-B008B04DBD3A}"/>
                </a:ext>
              </a:extLst>
            </p:cNvPr>
            <p:cNvSpPr>
              <a:spLocks/>
            </p:cNvSpPr>
            <p:nvPr/>
          </p:nvSpPr>
          <p:spPr bwMode="auto">
            <a:xfrm>
              <a:off x="1780" y="1778"/>
              <a:ext cx="278" cy="142"/>
            </a:xfrm>
            <a:custGeom>
              <a:avLst/>
              <a:gdLst>
                <a:gd name="T0" fmla="*/ 0 w 1513"/>
                <a:gd name="T1" fmla="*/ 0 h 710"/>
                <a:gd name="T2" fmla="*/ 0 w 1513"/>
                <a:gd name="T3" fmla="*/ 0 h 710"/>
                <a:gd name="T4" fmla="*/ 0 w 1513"/>
                <a:gd name="T5" fmla="*/ 0 h 710"/>
                <a:gd name="T6" fmla="*/ 0 w 1513"/>
                <a:gd name="T7" fmla="*/ 0 h 710"/>
                <a:gd name="T8" fmla="*/ 0 w 1513"/>
                <a:gd name="T9" fmla="*/ 0 h 710"/>
                <a:gd name="T10" fmla="*/ 0 w 1513"/>
                <a:gd name="T11" fmla="*/ 0 h 710"/>
                <a:gd name="T12" fmla="*/ 0 w 1513"/>
                <a:gd name="T13" fmla="*/ 0 h 710"/>
                <a:gd name="T14" fmla="*/ 0 w 1513"/>
                <a:gd name="T15" fmla="*/ 0 h 710"/>
                <a:gd name="T16" fmla="*/ 0 w 1513"/>
                <a:gd name="T17" fmla="*/ 0 h 710"/>
                <a:gd name="T18" fmla="*/ 0 w 1513"/>
                <a:gd name="T19" fmla="*/ 0 h 710"/>
                <a:gd name="T20" fmla="*/ 0 w 1513"/>
                <a:gd name="T21" fmla="*/ 0 h 710"/>
                <a:gd name="T22" fmla="*/ 0 w 1513"/>
                <a:gd name="T23" fmla="*/ 0 h 710"/>
                <a:gd name="T24" fmla="*/ 0 w 1513"/>
                <a:gd name="T25" fmla="*/ 0 h 710"/>
                <a:gd name="T26" fmla="*/ 0 w 1513"/>
                <a:gd name="T27" fmla="*/ 0 h 710"/>
                <a:gd name="T28" fmla="*/ 0 w 1513"/>
                <a:gd name="T29" fmla="*/ 0 h 710"/>
                <a:gd name="T30" fmla="*/ 0 w 1513"/>
                <a:gd name="T31" fmla="*/ 0 h 710"/>
                <a:gd name="T32" fmla="*/ 0 w 1513"/>
                <a:gd name="T33" fmla="*/ 0 h 710"/>
                <a:gd name="T34" fmla="*/ 0 w 1513"/>
                <a:gd name="T35" fmla="*/ 0 h 710"/>
                <a:gd name="T36" fmla="*/ 0 w 1513"/>
                <a:gd name="T37" fmla="*/ 0 h 710"/>
                <a:gd name="T38" fmla="*/ 0 w 1513"/>
                <a:gd name="T39" fmla="*/ 0 h 710"/>
                <a:gd name="T40" fmla="*/ 0 w 1513"/>
                <a:gd name="T41" fmla="*/ 0 h 710"/>
                <a:gd name="T42" fmla="*/ 0 w 1513"/>
                <a:gd name="T43" fmla="*/ 0 h 710"/>
                <a:gd name="T44" fmla="*/ 0 w 1513"/>
                <a:gd name="T45" fmla="*/ 0 h 710"/>
                <a:gd name="T46" fmla="*/ 0 w 1513"/>
                <a:gd name="T47" fmla="*/ 0 h 710"/>
                <a:gd name="T48" fmla="*/ 0 w 1513"/>
                <a:gd name="T49" fmla="*/ 0 h 710"/>
                <a:gd name="T50" fmla="*/ 0 w 1513"/>
                <a:gd name="T51" fmla="*/ 0 h 710"/>
                <a:gd name="T52" fmla="*/ 0 w 1513"/>
                <a:gd name="T53" fmla="*/ 0 h 710"/>
                <a:gd name="T54" fmla="*/ 0 w 1513"/>
                <a:gd name="T55" fmla="*/ 0 h 710"/>
                <a:gd name="T56" fmla="*/ 0 w 1513"/>
                <a:gd name="T57" fmla="*/ 0 h 710"/>
                <a:gd name="T58" fmla="*/ 0 w 1513"/>
                <a:gd name="T59" fmla="*/ 0 h 710"/>
                <a:gd name="T60" fmla="*/ 0 w 1513"/>
                <a:gd name="T61" fmla="*/ 0 h 710"/>
                <a:gd name="T62" fmla="*/ 0 w 1513"/>
                <a:gd name="T63" fmla="*/ 0 h 710"/>
                <a:gd name="T64" fmla="*/ 0 w 1513"/>
                <a:gd name="T65" fmla="*/ 0 h 710"/>
                <a:gd name="T66" fmla="*/ 0 w 1513"/>
                <a:gd name="T67" fmla="*/ 0 h 710"/>
                <a:gd name="T68" fmla="*/ 0 w 1513"/>
                <a:gd name="T69" fmla="*/ 0 h 710"/>
                <a:gd name="T70" fmla="*/ 0 w 1513"/>
                <a:gd name="T71" fmla="*/ 0 h 710"/>
                <a:gd name="T72" fmla="*/ 0 w 1513"/>
                <a:gd name="T73" fmla="*/ 0 h 710"/>
                <a:gd name="T74" fmla="*/ 0 w 1513"/>
                <a:gd name="T75" fmla="*/ 0 h 710"/>
                <a:gd name="T76" fmla="*/ 0 w 1513"/>
                <a:gd name="T77" fmla="*/ 0 h 710"/>
                <a:gd name="T78" fmla="*/ 0 w 1513"/>
                <a:gd name="T79" fmla="*/ 0 h 710"/>
                <a:gd name="T80" fmla="*/ 0 w 1513"/>
                <a:gd name="T81" fmla="*/ 0 h 710"/>
                <a:gd name="T82" fmla="*/ 0 w 1513"/>
                <a:gd name="T83" fmla="*/ 0 h 710"/>
                <a:gd name="T84" fmla="*/ 0 w 1513"/>
                <a:gd name="T85" fmla="*/ 0 h 710"/>
                <a:gd name="T86" fmla="*/ 0 w 1513"/>
                <a:gd name="T87" fmla="*/ 0 h 7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3"/>
                <a:gd name="T133" fmla="*/ 0 h 710"/>
                <a:gd name="T134" fmla="*/ 1513 w 1513"/>
                <a:gd name="T135" fmla="*/ 710 h 7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3" h="710">
                  <a:moveTo>
                    <a:pt x="57" y="700"/>
                  </a:moveTo>
                  <a:lnTo>
                    <a:pt x="51" y="694"/>
                  </a:lnTo>
                  <a:lnTo>
                    <a:pt x="43" y="686"/>
                  </a:lnTo>
                  <a:lnTo>
                    <a:pt x="36" y="679"/>
                  </a:lnTo>
                  <a:lnTo>
                    <a:pt x="29" y="672"/>
                  </a:lnTo>
                  <a:lnTo>
                    <a:pt x="22" y="665"/>
                  </a:lnTo>
                  <a:lnTo>
                    <a:pt x="15" y="658"/>
                  </a:lnTo>
                  <a:lnTo>
                    <a:pt x="8" y="651"/>
                  </a:lnTo>
                  <a:lnTo>
                    <a:pt x="0" y="644"/>
                  </a:lnTo>
                  <a:lnTo>
                    <a:pt x="0" y="626"/>
                  </a:lnTo>
                  <a:lnTo>
                    <a:pt x="0" y="606"/>
                  </a:lnTo>
                  <a:lnTo>
                    <a:pt x="2" y="587"/>
                  </a:lnTo>
                  <a:lnTo>
                    <a:pt x="2" y="567"/>
                  </a:lnTo>
                  <a:lnTo>
                    <a:pt x="3" y="547"/>
                  </a:lnTo>
                  <a:lnTo>
                    <a:pt x="5" y="525"/>
                  </a:lnTo>
                  <a:lnTo>
                    <a:pt x="7" y="504"/>
                  </a:lnTo>
                  <a:lnTo>
                    <a:pt x="10" y="483"/>
                  </a:lnTo>
                  <a:lnTo>
                    <a:pt x="156" y="429"/>
                  </a:lnTo>
                  <a:lnTo>
                    <a:pt x="302" y="377"/>
                  </a:lnTo>
                  <a:lnTo>
                    <a:pt x="450" y="323"/>
                  </a:lnTo>
                  <a:lnTo>
                    <a:pt x="598" y="269"/>
                  </a:lnTo>
                  <a:lnTo>
                    <a:pt x="746" y="215"/>
                  </a:lnTo>
                  <a:lnTo>
                    <a:pt x="895" y="159"/>
                  </a:lnTo>
                  <a:lnTo>
                    <a:pt x="1043" y="104"/>
                  </a:lnTo>
                  <a:lnTo>
                    <a:pt x="1192" y="48"/>
                  </a:lnTo>
                  <a:lnTo>
                    <a:pt x="1214" y="44"/>
                  </a:lnTo>
                  <a:lnTo>
                    <a:pt x="1235" y="39"/>
                  </a:lnTo>
                  <a:lnTo>
                    <a:pt x="1256" y="34"/>
                  </a:lnTo>
                  <a:lnTo>
                    <a:pt x="1278" y="28"/>
                  </a:lnTo>
                  <a:lnTo>
                    <a:pt x="1299" y="22"/>
                  </a:lnTo>
                  <a:lnTo>
                    <a:pt x="1320" y="14"/>
                  </a:lnTo>
                  <a:lnTo>
                    <a:pt x="1342" y="8"/>
                  </a:lnTo>
                  <a:lnTo>
                    <a:pt x="1363" y="0"/>
                  </a:lnTo>
                  <a:lnTo>
                    <a:pt x="1369" y="0"/>
                  </a:lnTo>
                  <a:lnTo>
                    <a:pt x="1377" y="0"/>
                  </a:lnTo>
                  <a:lnTo>
                    <a:pt x="1384" y="2"/>
                  </a:lnTo>
                  <a:lnTo>
                    <a:pt x="1392" y="2"/>
                  </a:lnTo>
                  <a:lnTo>
                    <a:pt x="1400" y="3"/>
                  </a:lnTo>
                  <a:lnTo>
                    <a:pt x="1409" y="5"/>
                  </a:lnTo>
                  <a:lnTo>
                    <a:pt x="1419" y="7"/>
                  </a:lnTo>
                  <a:lnTo>
                    <a:pt x="1429" y="10"/>
                  </a:lnTo>
                  <a:lnTo>
                    <a:pt x="1436" y="28"/>
                  </a:lnTo>
                  <a:lnTo>
                    <a:pt x="1443" y="45"/>
                  </a:lnTo>
                  <a:lnTo>
                    <a:pt x="1451" y="63"/>
                  </a:lnTo>
                  <a:lnTo>
                    <a:pt x="1458" y="82"/>
                  </a:lnTo>
                  <a:lnTo>
                    <a:pt x="1467" y="99"/>
                  </a:lnTo>
                  <a:lnTo>
                    <a:pt x="1475" y="117"/>
                  </a:lnTo>
                  <a:lnTo>
                    <a:pt x="1485" y="135"/>
                  </a:lnTo>
                  <a:lnTo>
                    <a:pt x="1495" y="152"/>
                  </a:lnTo>
                  <a:lnTo>
                    <a:pt x="1495" y="184"/>
                  </a:lnTo>
                  <a:lnTo>
                    <a:pt x="1496" y="216"/>
                  </a:lnTo>
                  <a:lnTo>
                    <a:pt x="1499" y="248"/>
                  </a:lnTo>
                  <a:lnTo>
                    <a:pt x="1501" y="280"/>
                  </a:lnTo>
                  <a:lnTo>
                    <a:pt x="1504" y="312"/>
                  </a:lnTo>
                  <a:lnTo>
                    <a:pt x="1507" y="344"/>
                  </a:lnTo>
                  <a:lnTo>
                    <a:pt x="1510" y="376"/>
                  </a:lnTo>
                  <a:lnTo>
                    <a:pt x="1513" y="407"/>
                  </a:lnTo>
                  <a:lnTo>
                    <a:pt x="1492" y="414"/>
                  </a:lnTo>
                  <a:lnTo>
                    <a:pt x="1471" y="422"/>
                  </a:lnTo>
                  <a:lnTo>
                    <a:pt x="1449" y="428"/>
                  </a:lnTo>
                  <a:lnTo>
                    <a:pt x="1428" y="436"/>
                  </a:lnTo>
                  <a:lnTo>
                    <a:pt x="1406" y="443"/>
                  </a:lnTo>
                  <a:lnTo>
                    <a:pt x="1382" y="450"/>
                  </a:lnTo>
                  <a:lnTo>
                    <a:pt x="1359" y="457"/>
                  </a:lnTo>
                  <a:lnTo>
                    <a:pt x="1334" y="464"/>
                  </a:lnTo>
                  <a:lnTo>
                    <a:pt x="1242" y="478"/>
                  </a:lnTo>
                  <a:lnTo>
                    <a:pt x="1150" y="492"/>
                  </a:lnTo>
                  <a:lnTo>
                    <a:pt x="1058" y="507"/>
                  </a:lnTo>
                  <a:lnTo>
                    <a:pt x="965" y="522"/>
                  </a:lnTo>
                  <a:lnTo>
                    <a:pt x="873" y="537"/>
                  </a:lnTo>
                  <a:lnTo>
                    <a:pt x="782" y="553"/>
                  </a:lnTo>
                  <a:lnTo>
                    <a:pt x="689" y="570"/>
                  </a:lnTo>
                  <a:lnTo>
                    <a:pt x="597" y="587"/>
                  </a:lnTo>
                  <a:lnTo>
                    <a:pt x="533" y="601"/>
                  </a:lnTo>
                  <a:lnTo>
                    <a:pt x="469" y="616"/>
                  </a:lnTo>
                  <a:lnTo>
                    <a:pt x="405" y="630"/>
                  </a:lnTo>
                  <a:lnTo>
                    <a:pt x="341" y="645"/>
                  </a:lnTo>
                  <a:lnTo>
                    <a:pt x="277" y="661"/>
                  </a:lnTo>
                  <a:lnTo>
                    <a:pt x="214" y="676"/>
                  </a:lnTo>
                  <a:lnTo>
                    <a:pt x="150" y="693"/>
                  </a:lnTo>
                  <a:lnTo>
                    <a:pt x="86" y="710"/>
                  </a:lnTo>
                  <a:lnTo>
                    <a:pt x="83" y="710"/>
                  </a:lnTo>
                  <a:lnTo>
                    <a:pt x="78" y="710"/>
                  </a:lnTo>
                  <a:lnTo>
                    <a:pt x="75" y="710"/>
                  </a:lnTo>
                  <a:lnTo>
                    <a:pt x="72" y="709"/>
                  </a:lnTo>
                  <a:lnTo>
                    <a:pt x="68" y="708"/>
                  </a:lnTo>
                  <a:lnTo>
                    <a:pt x="65" y="706"/>
                  </a:lnTo>
                  <a:lnTo>
                    <a:pt x="61" y="703"/>
                  </a:lnTo>
                  <a:lnTo>
                    <a:pt x="57" y="70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4" name="Freeform 47">
              <a:extLst>
                <a:ext uri="{FF2B5EF4-FFF2-40B4-BE49-F238E27FC236}">
                  <a16:creationId xmlns:a16="http://schemas.microsoft.com/office/drawing/2014/main" id="{54A77027-204E-D7CF-08AE-54F2FF43A097}"/>
                </a:ext>
              </a:extLst>
            </p:cNvPr>
            <p:cNvSpPr>
              <a:spLocks/>
            </p:cNvSpPr>
            <p:nvPr/>
          </p:nvSpPr>
          <p:spPr bwMode="auto">
            <a:xfrm>
              <a:off x="2672" y="1762"/>
              <a:ext cx="122" cy="149"/>
            </a:xfrm>
            <a:custGeom>
              <a:avLst/>
              <a:gdLst>
                <a:gd name="T0" fmla="*/ 0 w 662"/>
                <a:gd name="T1" fmla="*/ 0 h 738"/>
                <a:gd name="T2" fmla="*/ 0 w 662"/>
                <a:gd name="T3" fmla="*/ 0 h 738"/>
                <a:gd name="T4" fmla="*/ 0 w 662"/>
                <a:gd name="T5" fmla="*/ 0 h 738"/>
                <a:gd name="T6" fmla="*/ 0 w 662"/>
                <a:gd name="T7" fmla="*/ 0 h 738"/>
                <a:gd name="T8" fmla="*/ 0 w 662"/>
                <a:gd name="T9" fmla="*/ 0 h 738"/>
                <a:gd name="T10" fmla="*/ 0 w 662"/>
                <a:gd name="T11" fmla="*/ 0 h 738"/>
                <a:gd name="T12" fmla="*/ 0 w 662"/>
                <a:gd name="T13" fmla="*/ 0 h 738"/>
                <a:gd name="T14" fmla="*/ 0 w 662"/>
                <a:gd name="T15" fmla="*/ 0 h 738"/>
                <a:gd name="T16" fmla="*/ 0 w 662"/>
                <a:gd name="T17" fmla="*/ 0 h 738"/>
                <a:gd name="T18" fmla="*/ 0 w 662"/>
                <a:gd name="T19" fmla="*/ 0 h 738"/>
                <a:gd name="T20" fmla="*/ 0 w 662"/>
                <a:gd name="T21" fmla="*/ 0 h 738"/>
                <a:gd name="T22" fmla="*/ 0 w 662"/>
                <a:gd name="T23" fmla="*/ 0 h 738"/>
                <a:gd name="T24" fmla="*/ 0 w 662"/>
                <a:gd name="T25" fmla="*/ 0 h 738"/>
                <a:gd name="T26" fmla="*/ 0 w 662"/>
                <a:gd name="T27" fmla="*/ 0 h 738"/>
                <a:gd name="T28" fmla="*/ 0 w 662"/>
                <a:gd name="T29" fmla="*/ 0 h 738"/>
                <a:gd name="T30" fmla="*/ 0 w 662"/>
                <a:gd name="T31" fmla="*/ 0 h 738"/>
                <a:gd name="T32" fmla="*/ 0 w 662"/>
                <a:gd name="T33" fmla="*/ 0 h 738"/>
                <a:gd name="T34" fmla="*/ 0 w 662"/>
                <a:gd name="T35" fmla="*/ 0 h 738"/>
                <a:gd name="T36" fmla="*/ 0 w 662"/>
                <a:gd name="T37" fmla="*/ 0 h 738"/>
                <a:gd name="T38" fmla="*/ 0 w 662"/>
                <a:gd name="T39" fmla="*/ 0 h 738"/>
                <a:gd name="T40" fmla="*/ 0 w 662"/>
                <a:gd name="T41" fmla="*/ 0 h 738"/>
                <a:gd name="T42" fmla="*/ 0 w 662"/>
                <a:gd name="T43" fmla="*/ 0 h 738"/>
                <a:gd name="T44" fmla="*/ 0 w 662"/>
                <a:gd name="T45" fmla="*/ 0 h 738"/>
                <a:gd name="T46" fmla="*/ 0 w 662"/>
                <a:gd name="T47" fmla="*/ 0 h 738"/>
                <a:gd name="T48" fmla="*/ 0 w 662"/>
                <a:gd name="T49" fmla="*/ 0 h 738"/>
                <a:gd name="T50" fmla="*/ 0 w 662"/>
                <a:gd name="T51" fmla="*/ 0 h 738"/>
                <a:gd name="T52" fmla="*/ 0 w 662"/>
                <a:gd name="T53" fmla="*/ 0 h 738"/>
                <a:gd name="T54" fmla="*/ 0 w 662"/>
                <a:gd name="T55" fmla="*/ 0 h 738"/>
                <a:gd name="T56" fmla="*/ 0 w 662"/>
                <a:gd name="T57" fmla="*/ 0 h 738"/>
                <a:gd name="T58" fmla="*/ 0 w 662"/>
                <a:gd name="T59" fmla="*/ 0 h 738"/>
                <a:gd name="T60" fmla="*/ 0 w 662"/>
                <a:gd name="T61" fmla="*/ 0 h 738"/>
                <a:gd name="T62" fmla="*/ 0 w 662"/>
                <a:gd name="T63" fmla="*/ 0 h 738"/>
                <a:gd name="T64" fmla="*/ 0 w 662"/>
                <a:gd name="T65" fmla="*/ 0 h 738"/>
                <a:gd name="T66" fmla="*/ 0 w 662"/>
                <a:gd name="T67" fmla="*/ 0 h 738"/>
                <a:gd name="T68" fmla="*/ 0 w 662"/>
                <a:gd name="T69" fmla="*/ 0 h 738"/>
                <a:gd name="T70" fmla="*/ 0 w 662"/>
                <a:gd name="T71" fmla="*/ 0 h 738"/>
                <a:gd name="T72" fmla="*/ 0 w 662"/>
                <a:gd name="T73" fmla="*/ 0 h 738"/>
                <a:gd name="T74" fmla="*/ 0 w 662"/>
                <a:gd name="T75" fmla="*/ 0 h 738"/>
                <a:gd name="T76" fmla="*/ 0 w 662"/>
                <a:gd name="T77" fmla="*/ 0 h 738"/>
                <a:gd name="T78" fmla="*/ 0 w 662"/>
                <a:gd name="T79" fmla="*/ 0 h 738"/>
                <a:gd name="T80" fmla="*/ 0 w 662"/>
                <a:gd name="T81" fmla="*/ 0 h 738"/>
                <a:gd name="T82" fmla="*/ 0 w 662"/>
                <a:gd name="T83" fmla="*/ 0 h 738"/>
                <a:gd name="T84" fmla="*/ 0 w 662"/>
                <a:gd name="T85" fmla="*/ 0 h 738"/>
                <a:gd name="T86" fmla="*/ 0 w 662"/>
                <a:gd name="T87" fmla="*/ 0 h 738"/>
                <a:gd name="T88" fmla="*/ 0 w 662"/>
                <a:gd name="T89" fmla="*/ 0 h 738"/>
                <a:gd name="T90" fmla="*/ 0 w 662"/>
                <a:gd name="T91" fmla="*/ 0 h 738"/>
                <a:gd name="T92" fmla="*/ 0 w 662"/>
                <a:gd name="T93" fmla="*/ 0 h 738"/>
                <a:gd name="T94" fmla="*/ 0 w 662"/>
                <a:gd name="T95" fmla="*/ 0 h 7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2"/>
                <a:gd name="T145" fmla="*/ 0 h 738"/>
                <a:gd name="T146" fmla="*/ 662 w 662"/>
                <a:gd name="T147" fmla="*/ 738 h 7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2" h="738">
                  <a:moveTo>
                    <a:pt x="151" y="738"/>
                  </a:moveTo>
                  <a:lnTo>
                    <a:pt x="144" y="727"/>
                  </a:lnTo>
                  <a:lnTo>
                    <a:pt x="137" y="717"/>
                  </a:lnTo>
                  <a:lnTo>
                    <a:pt x="129" y="706"/>
                  </a:lnTo>
                  <a:lnTo>
                    <a:pt x="123" y="695"/>
                  </a:lnTo>
                  <a:lnTo>
                    <a:pt x="115" y="685"/>
                  </a:lnTo>
                  <a:lnTo>
                    <a:pt x="109" y="674"/>
                  </a:lnTo>
                  <a:lnTo>
                    <a:pt x="102" y="663"/>
                  </a:lnTo>
                  <a:lnTo>
                    <a:pt x="94" y="653"/>
                  </a:lnTo>
                  <a:lnTo>
                    <a:pt x="87" y="645"/>
                  </a:lnTo>
                  <a:lnTo>
                    <a:pt x="78" y="637"/>
                  </a:lnTo>
                  <a:lnTo>
                    <a:pt x="70" y="628"/>
                  </a:lnTo>
                  <a:lnTo>
                    <a:pt x="60" y="618"/>
                  </a:lnTo>
                  <a:lnTo>
                    <a:pt x="50" y="609"/>
                  </a:lnTo>
                  <a:lnTo>
                    <a:pt x="40" y="598"/>
                  </a:lnTo>
                  <a:lnTo>
                    <a:pt x="29" y="587"/>
                  </a:lnTo>
                  <a:lnTo>
                    <a:pt x="18" y="577"/>
                  </a:lnTo>
                  <a:lnTo>
                    <a:pt x="18" y="563"/>
                  </a:lnTo>
                  <a:lnTo>
                    <a:pt x="17" y="548"/>
                  </a:lnTo>
                  <a:lnTo>
                    <a:pt x="15" y="534"/>
                  </a:lnTo>
                  <a:lnTo>
                    <a:pt x="13" y="519"/>
                  </a:lnTo>
                  <a:lnTo>
                    <a:pt x="10" y="503"/>
                  </a:lnTo>
                  <a:lnTo>
                    <a:pt x="7" y="488"/>
                  </a:lnTo>
                  <a:lnTo>
                    <a:pt x="3" y="471"/>
                  </a:lnTo>
                  <a:lnTo>
                    <a:pt x="0" y="454"/>
                  </a:lnTo>
                  <a:lnTo>
                    <a:pt x="7" y="436"/>
                  </a:lnTo>
                  <a:lnTo>
                    <a:pt x="14" y="417"/>
                  </a:lnTo>
                  <a:lnTo>
                    <a:pt x="22" y="398"/>
                  </a:lnTo>
                  <a:lnTo>
                    <a:pt x="29" y="377"/>
                  </a:lnTo>
                  <a:lnTo>
                    <a:pt x="38" y="357"/>
                  </a:lnTo>
                  <a:lnTo>
                    <a:pt x="46" y="336"/>
                  </a:lnTo>
                  <a:lnTo>
                    <a:pt x="56" y="314"/>
                  </a:lnTo>
                  <a:lnTo>
                    <a:pt x="66" y="293"/>
                  </a:lnTo>
                  <a:lnTo>
                    <a:pt x="84" y="272"/>
                  </a:lnTo>
                  <a:lnTo>
                    <a:pt x="103" y="250"/>
                  </a:lnTo>
                  <a:lnTo>
                    <a:pt x="123" y="229"/>
                  </a:lnTo>
                  <a:lnTo>
                    <a:pt x="143" y="208"/>
                  </a:lnTo>
                  <a:lnTo>
                    <a:pt x="163" y="186"/>
                  </a:lnTo>
                  <a:lnTo>
                    <a:pt x="185" y="165"/>
                  </a:lnTo>
                  <a:lnTo>
                    <a:pt x="205" y="145"/>
                  </a:lnTo>
                  <a:lnTo>
                    <a:pt x="226" y="123"/>
                  </a:lnTo>
                  <a:lnTo>
                    <a:pt x="226" y="119"/>
                  </a:lnTo>
                  <a:lnTo>
                    <a:pt x="226" y="116"/>
                  </a:lnTo>
                  <a:lnTo>
                    <a:pt x="227" y="112"/>
                  </a:lnTo>
                  <a:lnTo>
                    <a:pt x="227" y="107"/>
                  </a:lnTo>
                  <a:lnTo>
                    <a:pt x="229" y="103"/>
                  </a:lnTo>
                  <a:lnTo>
                    <a:pt x="231" y="98"/>
                  </a:lnTo>
                  <a:lnTo>
                    <a:pt x="233" y="91"/>
                  </a:lnTo>
                  <a:lnTo>
                    <a:pt x="236" y="85"/>
                  </a:lnTo>
                  <a:lnTo>
                    <a:pt x="254" y="74"/>
                  </a:lnTo>
                  <a:lnTo>
                    <a:pt x="272" y="64"/>
                  </a:lnTo>
                  <a:lnTo>
                    <a:pt x="289" y="53"/>
                  </a:lnTo>
                  <a:lnTo>
                    <a:pt x="309" y="42"/>
                  </a:lnTo>
                  <a:lnTo>
                    <a:pt x="327" y="32"/>
                  </a:lnTo>
                  <a:lnTo>
                    <a:pt x="347" y="21"/>
                  </a:lnTo>
                  <a:lnTo>
                    <a:pt x="366" y="10"/>
                  </a:lnTo>
                  <a:lnTo>
                    <a:pt x="388" y="0"/>
                  </a:lnTo>
                  <a:lnTo>
                    <a:pt x="406" y="0"/>
                  </a:lnTo>
                  <a:lnTo>
                    <a:pt x="423" y="0"/>
                  </a:lnTo>
                  <a:lnTo>
                    <a:pt x="441" y="0"/>
                  </a:lnTo>
                  <a:lnTo>
                    <a:pt x="458" y="0"/>
                  </a:lnTo>
                  <a:lnTo>
                    <a:pt x="476" y="0"/>
                  </a:lnTo>
                  <a:lnTo>
                    <a:pt x="494" y="0"/>
                  </a:lnTo>
                  <a:lnTo>
                    <a:pt x="511" y="0"/>
                  </a:lnTo>
                  <a:lnTo>
                    <a:pt x="529" y="0"/>
                  </a:lnTo>
                  <a:lnTo>
                    <a:pt x="544" y="11"/>
                  </a:lnTo>
                  <a:lnTo>
                    <a:pt x="559" y="23"/>
                  </a:lnTo>
                  <a:lnTo>
                    <a:pt x="575" y="36"/>
                  </a:lnTo>
                  <a:lnTo>
                    <a:pt x="592" y="49"/>
                  </a:lnTo>
                  <a:lnTo>
                    <a:pt x="609" y="62"/>
                  </a:lnTo>
                  <a:lnTo>
                    <a:pt x="627" y="75"/>
                  </a:lnTo>
                  <a:lnTo>
                    <a:pt x="644" y="90"/>
                  </a:lnTo>
                  <a:lnTo>
                    <a:pt x="662" y="104"/>
                  </a:lnTo>
                  <a:lnTo>
                    <a:pt x="640" y="147"/>
                  </a:lnTo>
                  <a:lnTo>
                    <a:pt x="618" y="190"/>
                  </a:lnTo>
                  <a:lnTo>
                    <a:pt x="595" y="232"/>
                  </a:lnTo>
                  <a:lnTo>
                    <a:pt x="571" y="274"/>
                  </a:lnTo>
                  <a:lnTo>
                    <a:pt x="547" y="317"/>
                  </a:lnTo>
                  <a:lnTo>
                    <a:pt x="522" y="359"/>
                  </a:lnTo>
                  <a:lnTo>
                    <a:pt x="497" y="402"/>
                  </a:lnTo>
                  <a:lnTo>
                    <a:pt x="473" y="445"/>
                  </a:lnTo>
                  <a:lnTo>
                    <a:pt x="438" y="480"/>
                  </a:lnTo>
                  <a:lnTo>
                    <a:pt x="401" y="515"/>
                  </a:lnTo>
                  <a:lnTo>
                    <a:pt x="366" y="551"/>
                  </a:lnTo>
                  <a:lnTo>
                    <a:pt x="331" y="586"/>
                  </a:lnTo>
                  <a:lnTo>
                    <a:pt x="296" y="622"/>
                  </a:lnTo>
                  <a:lnTo>
                    <a:pt x="259" y="657"/>
                  </a:lnTo>
                  <a:lnTo>
                    <a:pt x="224" y="693"/>
                  </a:lnTo>
                  <a:lnTo>
                    <a:pt x="189" y="728"/>
                  </a:lnTo>
                  <a:lnTo>
                    <a:pt x="185" y="728"/>
                  </a:lnTo>
                  <a:lnTo>
                    <a:pt x="182" y="728"/>
                  </a:lnTo>
                  <a:lnTo>
                    <a:pt x="177" y="728"/>
                  </a:lnTo>
                  <a:lnTo>
                    <a:pt x="173" y="729"/>
                  </a:lnTo>
                  <a:lnTo>
                    <a:pt x="169" y="730"/>
                  </a:lnTo>
                  <a:lnTo>
                    <a:pt x="163" y="733"/>
                  </a:lnTo>
                  <a:lnTo>
                    <a:pt x="158" y="735"/>
                  </a:lnTo>
                  <a:lnTo>
                    <a:pt x="151" y="738"/>
                  </a:lnTo>
                  <a:close/>
                </a:path>
              </a:pathLst>
            </a:custGeom>
            <a:solidFill>
              <a:srgbClr val="AB5C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5" name="Freeform 48">
              <a:extLst>
                <a:ext uri="{FF2B5EF4-FFF2-40B4-BE49-F238E27FC236}">
                  <a16:creationId xmlns:a16="http://schemas.microsoft.com/office/drawing/2014/main" id="{28404774-84CC-CEB9-26BF-4C7A4DB48EB2}"/>
                </a:ext>
              </a:extLst>
            </p:cNvPr>
            <p:cNvSpPr>
              <a:spLocks/>
            </p:cNvSpPr>
            <p:nvPr/>
          </p:nvSpPr>
          <p:spPr bwMode="auto">
            <a:xfrm>
              <a:off x="1691" y="1880"/>
              <a:ext cx="75" cy="29"/>
            </a:xfrm>
            <a:custGeom>
              <a:avLst/>
              <a:gdLst>
                <a:gd name="T0" fmla="*/ 0 w 407"/>
                <a:gd name="T1" fmla="*/ 0 h 142"/>
                <a:gd name="T2" fmla="*/ 0 w 407"/>
                <a:gd name="T3" fmla="*/ 0 h 142"/>
                <a:gd name="T4" fmla="*/ 0 w 407"/>
                <a:gd name="T5" fmla="*/ 0 h 142"/>
                <a:gd name="T6" fmla="*/ 0 w 407"/>
                <a:gd name="T7" fmla="*/ 0 h 142"/>
                <a:gd name="T8" fmla="*/ 0 w 407"/>
                <a:gd name="T9" fmla="*/ 0 h 142"/>
                <a:gd name="T10" fmla="*/ 0 w 407"/>
                <a:gd name="T11" fmla="*/ 0 h 142"/>
                <a:gd name="T12" fmla="*/ 0 w 407"/>
                <a:gd name="T13" fmla="*/ 0 h 142"/>
                <a:gd name="T14" fmla="*/ 0 w 407"/>
                <a:gd name="T15" fmla="*/ 0 h 142"/>
                <a:gd name="T16" fmla="*/ 0 w 407"/>
                <a:gd name="T17" fmla="*/ 0 h 142"/>
                <a:gd name="T18" fmla="*/ 0 w 407"/>
                <a:gd name="T19" fmla="*/ 0 h 142"/>
                <a:gd name="T20" fmla="*/ 0 w 407"/>
                <a:gd name="T21" fmla="*/ 0 h 142"/>
                <a:gd name="T22" fmla="*/ 0 w 407"/>
                <a:gd name="T23" fmla="*/ 0 h 142"/>
                <a:gd name="T24" fmla="*/ 0 w 407"/>
                <a:gd name="T25" fmla="*/ 0 h 142"/>
                <a:gd name="T26" fmla="*/ 0 w 407"/>
                <a:gd name="T27" fmla="*/ 0 h 142"/>
                <a:gd name="T28" fmla="*/ 0 w 407"/>
                <a:gd name="T29" fmla="*/ 0 h 142"/>
                <a:gd name="T30" fmla="*/ 0 w 407"/>
                <a:gd name="T31" fmla="*/ 0 h 142"/>
                <a:gd name="T32" fmla="*/ 0 w 407"/>
                <a:gd name="T33" fmla="*/ 0 h 142"/>
                <a:gd name="T34" fmla="*/ 0 w 407"/>
                <a:gd name="T35" fmla="*/ 0 h 142"/>
                <a:gd name="T36" fmla="*/ 0 w 407"/>
                <a:gd name="T37" fmla="*/ 0 h 142"/>
                <a:gd name="T38" fmla="*/ 0 w 407"/>
                <a:gd name="T39" fmla="*/ 0 h 142"/>
                <a:gd name="T40" fmla="*/ 0 w 407"/>
                <a:gd name="T41" fmla="*/ 0 h 142"/>
                <a:gd name="T42" fmla="*/ 0 w 407"/>
                <a:gd name="T43" fmla="*/ 0 h 142"/>
                <a:gd name="T44" fmla="*/ 0 w 407"/>
                <a:gd name="T45" fmla="*/ 0 h 142"/>
                <a:gd name="T46" fmla="*/ 0 w 407"/>
                <a:gd name="T47" fmla="*/ 0 h 142"/>
                <a:gd name="T48" fmla="*/ 0 w 407"/>
                <a:gd name="T49" fmla="*/ 0 h 142"/>
                <a:gd name="T50" fmla="*/ 0 w 407"/>
                <a:gd name="T51" fmla="*/ 0 h 142"/>
                <a:gd name="T52" fmla="*/ 0 w 407"/>
                <a:gd name="T53" fmla="*/ 0 h 142"/>
                <a:gd name="T54" fmla="*/ 0 w 407"/>
                <a:gd name="T55" fmla="*/ 0 h 142"/>
                <a:gd name="T56" fmla="*/ 0 w 407"/>
                <a:gd name="T57" fmla="*/ 0 h 142"/>
                <a:gd name="T58" fmla="*/ 0 w 407"/>
                <a:gd name="T59" fmla="*/ 0 h 142"/>
                <a:gd name="T60" fmla="*/ 0 w 407"/>
                <a:gd name="T61" fmla="*/ 0 h 142"/>
                <a:gd name="T62" fmla="*/ 0 w 407"/>
                <a:gd name="T63" fmla="*/ 0 h 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7"/>
                <a:gd name="T97" fmla="*/ 0 h 142"/>
                <a:gd name="T98" fmla="*/ 407 w 407"/>
                <a:gd name="T99" fmla="*/ 142 h 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7" h="142">
                  <a:moveTo>
                    <a:pt x="133" y="142"/>
                  </a:moveTo>
                  <a:lnTo>
                    <a:pt x="119" y="139"/>
                  </a:lnTo>
                  <a:lnTo>
                    <a:pt x="105" y="135"/>
                  </a:lnTo>
                  <a:lnTo>
                    <a:pt x="90" y="131"/>
                  </a:lnTo>
                  <a:lnTo>
                    <a:pt x="76" y="127"/>
                  </a:lnTo>
                  <a:lnTo>
                    <a:pt x="62" y="122"/>
                  </a:lnTo>
                  <a:lnTo>
                    <a:pt x="47" y="117"/>
                  </a:lnTo>
                  <a:lnTo>
                    <a:pt x="33" y="111"/>
                  </a:lnTo>
                  <a:lnTo>
                    <a:pt x="19" y="104"/>
                  </a:lnTo>
                  <a:lnTo>
                    <a:pt x="18" y="104"/>
                  </a:lnTo>
                  <a:lnTo>
                    <a:pt x="17" y="103"/>
                  </a:lnTo>
                  <a:lnTo>
                    <a:pt x="16" y="101"/>
                  </a:lnTo>
                  <a:lnTo>
                    <a:pt x="13" y="99"/>
                  </a:lnTo>
                  <a:lnTo>
                    <a:pt x="11" y="95"/>
                  </a:lnTo>
                  <a:lnTo>
                    <a:pt x="8" y="92"/>
                  </a:lnTo>
                  <a:lnTo>
                    <a:pt x="3" y="89"/>
                  </a:lnTo>
                  <a:lnTo>
                    <a:pt x="0" y="86"/>
                  </a:lnTo>
                  <a:lnTo>
                    <a:pt x="0" y="81"/>
                  </a:lnTo>
                  <a:lnTo>
                    <a:pt x="2" y="78"/>
                  </a:lnTo>
                  <a:lnTo>
                    <a:pt x="3" y="75"/>
                  </a:lnTo>
                  <a:lnTo>
                    <a:pt x="7" y="71"/>
                  </a:lnTo>
                  <a:lnTo>
                    <a:pt x="9" y="68"/>
                  </a:lnTo>
                  <a:lnTo>
                    <a:pt x="12" y="64"/>
                  </a:lnTo>
                  <a:lnTo>
                    <a:pt x="16" y="60"/>
                  </a:lnTo>
                  <a:lnTo>
                    <a:pt x="19" y="57"/>
                  </a:lnTo>
                  <a:lnTo>
                    <a:pt x="51" y="51"/>
                  </a:lnTo>
                  <a:lnTo>
                    <a:pt x="83" y="43"/>
                  </a:lnTo>
                  <a:lnTo>
                    <a:pt x="115" y="36"/>
                  </a:lnTo>
                  <a:lnTo>
                    <a:pt x="147" y="29"/>
                  </a:lnTo>
                  <a:lnTo>
                    <a:pt x="178" y="22"/>
                  </a:lnTo>
                  <a:lnTo>
                    <a:pt x="210" y="14"/>
                  </a:lnTo>
                  <a:lnTo>
                    <a:pt x="242" y="8"/>
                  </a:lnTo>
                  <a:lnTo>
                    <a:pt x="274" y="0"/>
                  </a:lnTo>
                  <a:lnTo>
                    <a:pt x="289" y="0"/>
                  </a:lnTo>
                  <a:lnTo>
                    <a:pt x="304" y="0"/>
                  </a:lnTo>
                  <a:lnTo>
                    <a:pt x="320" y="0"/>
                  </a:lnTo>
                  <a:lnTo>
                    <a:pt x="337" y="1"/>
                  </a:lnTo>
                  <a:lnTo>
                    <a:pt x="354" y="3"/>
                  </a:lnTo>
                  <a:lnTo>
                    <a:pt x="372" y="5"/>
                  </a:lnTo>
                  <a:lnTo>
                    <a:pt x="390" y="7"/>
                  </a:lnTo>
                  <a:lnTo>
                    <a:pt x="407" y="10"/>
                  </a:lnTo>
                  <a:lnTo>
                    <a:pt x="407" y="17"/>
                  </a:lnTo>
                  <a:lnTo>
                    <a:pt x="407" y="26"/>
                  </a:lnTo>
                  <a:lnTo>
                    <a:pt x="407" y="35"/>
                  </a:lnTo>
                  <a:lnTo>
                    <a:pt x="407" y="44"/>
                  </a:lnTo>
                  <a:lnTo>
                    <a:pt x="407" y="54"/>
                  </a:lnTo>
                  <a:lnTo>
                    <a:pt x="407" y="64"/>
                  </a:lnTo>
                  <a:lnTo>
                    <a:pt x="407" y="75"/>
                  </a:lnTo>
                  <a:lnTo>
                    <a:pt x="407" y="86"/>
                  </a:lnTo>
                  <a:lnTo>
                    <a:pt x="396" y="92"/>
                  </a:lnTo>
                  <a:lnTo>
                    <a:pt x="384" y="100"/>
                  </a:lnTo>
                  <a:lnTo>
                    <a:pt x="372" y="107"/>
                  </a:lnTo>
                  <a:lnTo>
                    <a:pt x="359" y="113"/>
                  </a:lnTo>
                  <a:lnTo>
                    <a:pt x="345" y="121"/>
                  </a:lnTo>
                  <a:lnTo>
                    <a:pt x="331" y="128"/>
                  </a:lnTo>
                  <a:lnTo>
                    <a:pt x="317" y="135"/>
                  </a:lnTo>
                  <a:lnTo>
                    <a:pt x="303" y="142"/>
                  </a:lnTo>
                  <a:lnTo>
                    <a:pt x="282" y="142"/>
                  </a:lnTo>
                  <a:lnTo>
                    <a:pt x="261" y="142"/>
                  </a:lnTo>
                  <a:lnTo>
                    <a:pt x="239" y="142"/>
                  </a:lnTo>
                  <a:lnTo>
                    <a:pt x="218" y="142"/>
                  </a:lnTo>
                  <a:lnTo>
                    <a:pt x="197" y="142"/>
                  </a:lnTo>
                  <a:lnTo>
                    <a:pt x="175" y="142"/>
                  </a:lnTo>
                  <a:lnTo>
                    <a:pt x="154" y="142"/>
                  </a:lnTo>
                  <a:lnTo>
                    <a:pt x="133" y="14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6" name="Freeform 49">
              <a:extLst>
                <a:ext uri="{FF2B5EF4-FFF2-40B4-BE49-F238E27FC236}">
                  <a16:creationId xmlns:a16="http://schemas.microsoft.com/office/drawing/2014/main" id="{F95DDE48-FF1B-CE9C-EB41-DFAFAE6D9503}"/>
                </a:ext>
              </a:extLst>
            </p:cNvPr>
            <p:cNvSpPr>
              <a:spLocks/>
            </p:cNvSpPr>
            <p:nvPr/>
          </p:nvSpPr>
          <p:spPr bwMode="auto">
            <a:xfrm>
              <a:off x="1046" y="1823"/>
              <a:ext cx="43" cy="62"/>
            </a:xfrm>
            <a:custGeom>
              <a:avLst/>
              <a:gdLst>
                <a:gd name="T0" fmla="*/ 0 w 237"/>
                <a:gd name="T1" fmla="*/ 0 h 312"/>
                <a:gd name="T2" fmla="*/ 0 w 237"/>
                <a:gd name="T3" fmla="*/ 0 h 312"/>
                <a:gd name="T4" fmla="*/ 0 w 237"/>
                <a:gd name="T5" fmla="*/ 0 h 312"/>
                <a:gd name="T6" fmla="*/ 0 w 237"/>
                <a:gd name="T7" fmla="*/ 0 h 312"/>
                <a:gd name="T8" fmla="*/ 0 w 237"/>
                <a:gd name="T9" fmla="*/ 0 h 312"/>
                <a:gd name="T10" fmla="*/ 0 w 237"/>
                <a:gd name="T11" fmla="*/ 0 h 312"/>
                <a:gd name="T12" fmla="*/ 0 w 237"/>
                <a:gd name="T13" fmla="*/ 0 h 312"/>
                <a:gd name="T14" fmla="*/ 0 w 237"/>
                <a:gd name="T15" fmla="*/ 0 h 312"/>
                <a:gd name="T16" fmla="*/ 0 w 237"/>
                <a:gd name="T17" fmla="*/ 0 h 312"/>
                <a:gd name="T18" fmla="*/ 0 w 237"/>
                <a:gd name="T19" fmla="*/ 0 h 312"/>
                <a:gd name="T20" fmla="*/ 0 w 237"/>
                <a:gd name="T21" fmla="*/ 0 h 312"/>
                <a:gd name="T22" fmla="*/ 0 w 237"/>
                <a:gd name="T23" fmla="*/ 0 h 312"/>
                <a:gd name="T24" fmla="*/ 0 w 237"/>
                <a:gd name="T25" fmla="*/ 0 h 312"/>
                <a:gd name="T26" fmla="*/ 0 w 237"/>
                <a:gd name="T27" fmla="*/ 0 h 312"/>
                <a:gd name="T28" fmla="*/ 0 w 237"/>
                <a:gd name="T29" fmla="*/ 0 h 312"/>
                <a:gd name="T30" fmla="*/ 0 w 237"/>
                <a:gd name="T31" fmla="*/ 0 h 312"/>
                <a:gd name="T32" fmla="*/ 0 w 237"/>
                <a:gd name="T33" fmla="*/ 0 h 312"/>
                <a:gd name="T34" fmla="*/ 0 w 237"/>
                <a:gd name="T35" fmla="*/ 0 h 312"/>
                <a:gd name="T36" fmla="*/ 0 w 237"/>
                <a:gd name="T37" fmla="*/ 0 h 312"/>
                <a:gd name="T38" fmla="*/ 0 w 237"/>
                <a:gd name="T39" fmla="*/ 0 h 312"/>
                <a:gd name="T40" fmla="*/ 0 w 237"/>
                <a:gd name="T41" fmla="*/ 0 h 312"/>
                <a:gd name="T42" fmla="*/ 0 w 237"/>
                <a:gd name="T43" fmla="*/ 0 h 312"/>
                <a:gd name="T44" fmla="*/ 0 w 237"/>
                <a:gd name="T45" fmla="*/ 0 h 312"/>
                <a:gd name="T46" fmla="*/ 0 w 237"/>
                <a:gd name="T47" fmla="*/ 0 h 312"/>
                <a:gd name="T48" fmla="*/ 0 w 237"/>
                <a:gd name="T49" fmla="*/ 0 h 312"/>
                <a:gd name="T50" fmla="*/ 0 w 237"/>
                <a:gd name="T51" fmla="*/ 0 h 312"/>
                <a:gd name="T52" fmla="*/ 0 w 237"/>
                <a:gd name="T53" fmla="*/ 0 h 312"/>
                <a:gd name="T54" fmla="*/ 0 w 237"/>
                <a:gd name="T55" fmla="*/ 0 h 312"/>
                <a:gd name="T56" fmla="*/ 0 w 237"/>
                <a:gd name="T57" fmla="*/ 0 h 312"/>
                <a:gd name="T58" fmla="*/ 0 w 237"/>
                <a:gd name="T59" fmla="*/ 0 h 312"/>
                <a:gd name="T60" fmla="*/ 0 w 237"/>
                <a:gd name="T61" fmla="*/ 0 h 312"/>
                <a:gd name="T62" fmla="*/ 0 w 237"/>
                <a:gd name="T63" fmla="*/ 0 h 312"/>
                <a:gd name="T64" fmla="*/ 0 w 237"/>
                <a:gd name="T65" fmla="*/ 0 h 312"/>
                <a:gd name="T66" fmla="*/ 0 w 237"/>
                <a:gd name="T67" fmla="*/ 0 h 312"/>
                <a:gd name="T68" fmla="*/ 0 w 237"/>
                <a:gd name="T69" fmla="*/ 0 h 312"/>
                <a:gd name="T70" fmla="*/ 0 w 237"/>
                <a:gd name="T71" fmla="*/ 0 h 312"/>
                <a:gd name="T72" fmla="*/ 0 w 237"/>
                <a:gd name="T73" fmla="*/ 0 h 312"/>
                <a:gd name="T74" fmla="*/ 0 w 237"/>
                <a:gd name="T75" fmla="*/ 0 h 312"/>
                <a:gd name="T76" fmla="*/ 0 w 237"/>
                <a:gd name="T77" fmla="*/ 0 h 312"/>
                <a:gd name="T78" fmla="*/ 0 w 237"/>
                <a:gd name="T79" fmla="*/ 0 h 312"/>
                <a:gd name="T80" fmla="*/ 0 w 237"/>
                <a:gd name="T81" fmla="*/ 0 h 312"/>
                <a:gd name="T82" fmla="*/ 0 w 237"/>
                <a:gd name="T83" fmla="*/ 0 h 312"/>
                <a:gd name="T84" fmla="*/ 0 w 237"/>
                <a:gd name="T85" fmla="*/ 0 h 312"/>
                <a:gd name="T86" fmla="*/ 0 w 237"/>
                <a:gd name="T87" fmla="*/ 0 h 312"/>
                <a:gd name="T88" fmla="*/ 0 w 237"/>
                <a:gd name="T89" fmla="*/ 0 h 312"/>
                <a:gd name="T90" fmla="*/ 0 w 237"/>
                <a:gd name="T91" fmla="*/ 0 h 312"/>
                <a:gd name="T92" fmla="*/ 0 w 237"/>
                <a:gd name="T93" fmla="*/ 0 h 312"/>
                <a:gd name="T94" fmla="*/ 0 w 237"/>
                <a:gd name="T95" fmla="*/ 0 h 312"/>
                <a:gd name="T96" fmla="*/ 0 w 237"/>
                <a:gd name="T97" fmla="*/ 0 h 312"/>
                <a:gd name="T98" fmla="*/ 0 w 237"/>
                <a:gd name="T99" fmla="*/ 0 h 312"/>
                <a:gd name="T100" fmla="*/ 0 w 237"/>
                <a:gd name="T101" fmla="*/ 0 h 312"/>
                <a:gd name="T102" fmla="*/ 0 w 237"/>
                <a:gd name="T103" fmla="*/ 0 h 3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7"/>
                <a:gd name="T157" fmla="*/ 0 h 312"/>
                <a:gd name="T158" fmla="*/ 237 w 237"/>
                <a:gd name="T159" fmla="*/ 312 h 3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7" h="312">
                  <a:moveTo>
                    <a:pt x="29" y="312"/>
                  </a:moveTo>
                  <a:lnTo>
                    <a:pt x="29" y="312"/>
                  </a:lnTo>
                  <a:lnTo>
                    <a:pt x="28" y="311"/>
                  </a:lnTo>
                  <a:lnTo>
                    <a:pt x="25" y="311"/>
                  </a:lnTo>
                  <a:lnTo>
                    <a:pt x="23" y="310"/>
                  </a:lnTo>
                  <a:lnTo>
                    <a:pt x="20" y="309"/>
                  </a:lnTo>
                  <a:lnTo>
                    <a:pt x="17" y="308"/>
                  </a:lnTo>
                  <a:lnTo>
                    <a:pt x="14" y="306"/>
                  </a:lnTo>
                  <a:lnTo>
                    <a:pt x="9" y="303"/>
                  </a:lnTo>
                  <a:lnTo>
                    <a:pt x="9" y="292"/>
                  </a:lnTo>
                  <a:lnTo>
                    <a:pt x="9" y="281"/>
                  </a:lnTo>
                  <a:lnTo>
                    <a:pt x="9" y="270"/>
                  </a:lnTo>
                  <a:lnTo>
                    <a:pt x="8" y="259"/>
                  </a:lnTo>
                  <a:lnTo>
                    <a:pt x="7" y="247"/>
                  </a:lnTo>
                  <a:lnTo>
                    <a:pt x="6" y="234"/>
                  </a:lnTo>
                  <a:lnTo>
                    <a:pt x="3" y="222"/>
                  </a:lnTo>
                  <a:lnTo>
                    <a:pt x="0" y="208"/>
                  </a:lnTo>
                  <a:lnTo>
                    <a:pt x="4" y="204"/>
                  </a:lnTo>
                  <a:lnTo>
                    <a:pt x="7" y="200"/>
                  </a:lnTo>
                  <a:lnTo>
                    <a:pt x="12" y="197"/>
                  </a:lnTo>
                  <a:lnTo>
                    <a:pt x="16" y="194"/>
                  </a:lnTo>
                  <a:lnTo>
                    <a:pt x="20" y="190"/>
                  </a:lnTo>
                  <a:lnTo>
                    <a:pt x="25" y="186"/>
                  </a:lnTo>
                  <a:lnTo>
                    <a:pt x="32" y="183"/>
                  </a:lnTo>
                  <a:lnTo>
                    <a:pt x="38" y="179"/>
                  </a:lnTo>
                  <a:lnTo>
                    <a:pt x="41" y="176"/>
                  </a:lnTo>
                  <a:lnTo>
                    <a:pt x="46" y="170"/>
                  </a:lnTo>
                  <a:lnTo>
                    <a:pt x="49" y="165"/>
                  </a:lnTo>
                  <a:lnTo>
                    <a:pt x="52" y="160"/>
                  </a:lnTo>
                  <a:lnTo>
                    <a:pt x="55" y="153"/>
                  </a:lnTo>
                  <a:lnTo>
                    <a:pt x="60" y="146"/>
                  </a:lnTo>
                  <a:lnTo>
                    <a:pt x="63" y="139"/>
                  </a:lnTo>
                  <a:lnTo>
                    <a:pt x="67" y="132"/>
                  </a:lnTo>
                  <a:lnTo>
                    <a:pt x="78" y="124"/>
                  </a:lnTo>
                  <a:lnTo>
                    <a:pt x="89" y="118"/>
                  </a:lnTo>
                  <a:lnTo>
                    <a:pt x="102" y="111"/>
                  </a:lnTo>
                  <a:lnTo>
                    <a:pt x="115" y="102"/>
                  </a:lnTo>
                  <a:lnTo>
                    <a:pt x="129" y="95"/>
                  </a:lnTo>
                  <a:lnTo>
                    <a:pt x="143" y="86"/>
                  </a:lnTo>
                  <a:lnTo>
                    <a:pt x="157" y="76"/>
                  </a:lnTo>
                  <a:lnTo>
                    <a:pt x="171" y="66"/>
                  </a:lnTo>
                  <a:lnTo>
                    <a:pt x="163" y="66"/>
                  </a:lnTo>
                  <a:lnTo>
                    <a:pt x="157" y="66"/>
                  </a:lnTo>
                  <a:lnTo>
                    <a:pt x="149" y="66"/>
                  </a:lnTo>
                  <a:lnTo>
                    <a:pt x="141" y="65"/>
                  </a:lnTo>
                  <a:lnTo>
                    <a:pt x="133" y="64"/>
                  </a:lnTo>
                  <a:lnTo>
                    <a:pt x="124" y="62"/>
                  </a:lnTo>
                  <a:lnTo>
                    <a:pt x="115" y="59"/>
                  </a:lnTo>
                  <a:lnTo>
                    <a:pt x="104" y="56"/>
                  </a:lnTo>
                  <a:lnTo>
                    <a:pt x="104" y="53"/>
                  </a:lnTo>
                  <a:lnTo>
                    <a:pt x="104" y="48"/>
                  </a:lnTo>
                  <a:lnTo>
                    <a:pt x="104" y="42"/>
                  </a:lnTo>
                  <a:lnTo>
                    <a:pt x="105" y="36"/>
                  </a:lnTo>
                  <a:lnTo>
                    <a:pt x="107" y="30"/>
                  </a:lnTo>
                  <a:lnTo>
                    <a:pt x="109" y="23"/>
                  </a:lnTo>
                  <a:lnTo>
                    <a:pt x="111" y="17"/>
                  </a:lnTo>
                  <a:lnTo>
                    <a:pt x="114" y="9"/>
                  </a:lnTo>
                  <a:lnTo>
                    <a:pt x="125" y="9"/>
                  </a:lnTo>
                  <a:lnTo>
                    <a:pt x="135" y="9"/>
                  </a:lnTo>
                  <a:lnTo>
                    <a:pt x="146" y="8"/>
                  </a:lnTo>
                  <a:lnTo>
                    <a:pt x="157" y="8"/>
                  </a:lnTo>
                  <a:lnTo>
                    <a:pt x="167" y="7"/>
                  </a:lnTo>
                  <a:lnTo>
                    <a:pt x="178" y="5"/>
                  </a:lnTo>
                  <a:lnTo>
                    <a:pt x="189" y="3"/>
                  </a:lnTo>
                  <a:lnTo>
                    <a:pt x="199" y="0"/>
                  </a:lnTo>
                  <a:lnTo>
                    <a:pt x="203" y="3"/>
                  </a:lnTo>
                  <a:lnTo>
                    <a:pt x="206" y="7"/>
                  </a:lnTo>
                  <a:lnTo>
                    <a:pt x="210" y="10"/>
                  </a:lnTo>
                  <a:lnTo>
                    <a:pt x="214" y="15"/>
                  </a:lnTo>
                  <a:lnTo>
                    <a:pt x="219" y="20"/>
                  </a:lnTo>
                  <a:lnTo>
                    <a:pt x="224" y="25"/>
                  </a:lnTo>
                  <a:lnTo>
                    <a:pt x="230" y="31"/>
                  </a:lnTo>
                  <a:lnTo>
                    <a:pt x="237" y="37"/>
                  </a:lnTo>
                  <a:lnTo>
                    <a:pt x="237" y="55"/>
                  </a:lnTo>
                  <a:lnTo>
                    <a:pt x="237" y="73"/>
                  </a:lnTo>
                  <a:lnTo>
                    <a:pt x="237" y="90"/>
                  </a:lnTo>
                  <a:lnTo>
                    <a:pt x="237" y="108"/>
                  </a:lnTo>
                  <a:lnTo>
                    <a:pt x="237" y="127"/>
                  </a:lnTo>
                  <a:lnTo>
                    <a:pt x="237" y="144"/>
                  </a:lnTo>
                  <a:lnTo>
                    <a:pt x="237" y="162"/>
                  </a:lnTo>
                  <a:lnTo>
                    <a:pt x="237" y="179"/>
                  </a:lnTo>
                  <a:lnTo>
                    <a:pt x="234" y="194"/>
                  </a:lnTo>
                  <a:lnTo>
                    <a:pt x="229" y="208"/>
                  </a:lnTo>
                  <a:lnTo>
                    <a:pt x="226" y="222"/>
                  </a:lnTo>
                  <a:lnTo>
                    <a:pt x="223" y="236"/>
                  </a:lnTo>
                  <a:lnTo>
                    <a:pt x="219" y="250"/>
                  </a:lnTo>
                  <a:lnTo>
                    <a:pt x="215" y="264"/>
                  </a:lnTo>
                  <a:lnTo>
                    <a:pt x="212" y="278"/>
                  </a:lnTo>
                  <a:lnTo>
                    <a:pt x="209" y="293"/>
                  </a:lnTo>
                  <a:lnTo>
                    <a:pt x="205" y="293"/>
                  </a:lnTo>
                  <a:lnTo>
                    <a:pt x="201" y="294"/>
                  </a:lnTo>
                  <a:lnTo>
                    <a:pt x="197" y="296"/>
                  </a:lnTo>
                  <a:lnTo>
                    <a:pt x="193" y="298"/>
                  </a:lnTo>
                  <a:lnTo>
                    <a:pt x="189" y="302"/>
                  </a:lnTo>
                  <a:lnTo>
                    <a:pt x="183" y="305"/>
                  </a:lnTo>
                  <a:lnTo>
                    <a:pt x="177" y="308"/>
                  </a:lnTo>
                  <a:lnTo>
                    <a:pt x="171" y="312"/>
                  </a:lnTo>
                  <a:lnTo>
                    <a:pt x="152" y="312"/>
                  </a:lnTo>
                  <a:lnTo>
                    <a:pt x="135" y="312"/>
                  </a:lnTo>
                  <a:lnTo>
                    <a:pt x="117" y="312"/>
                  </a:lnTo>
                  <a:lnTo>
                    <a:pt x="100" y="312"/>
                  </a:lnTo>
                  <a:lnTo>
                    <a:pt x="82" y="312"/>
                  </a:lnTo>
                  <a:lnTo>
                    <a:pt x="64" y="312"/>
                  </a:lnTo>
                  <a:lnTo>
                    <a:pt x="47" y="312"/>
                  </a:lnTo>
                  <a:lnTo>
                    <a:pt x="29"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7" name="Freeform 50">
              <a:extLst>
                <a:ext uri="{FF2B5EF4-FFF2-40B4-BE49-F238E27FC236}">
                  <a16:creationId xmlns:a16="http://schemas.microsoft.com/office/drawing/2014/main" id="{B5152021-0B01-6620-E849-88F509006E9B}"/>
                </a:ext>
              </a:extLst>
            </p:cNvPr>
            <p:cNvSpPr>
              <a:spLocks/>
            </p:cNvSpPr>
            <p:nvPr/>
          </p:nvSpPr>
          <p:spPr bwMode="auto">
            <a:xfrm>
              <a:off x="1096" y="1821"/>
              <a:ext cx="72" cy="64"/>
            </a:xfrm>
            <a:custGeom>
              <a:avLst/>
              <a:gdLst>
                <a:gd name="T0" fmla="*/ 0 w 387"/>
                <a:gd name="T1" fmla="*/ 0 h 322"/>
                <a:gd name="T2" fmla="*/ 0 w 387"/>
                <a:gd name="T3" fmla="*/ 0 h 322"/>
                <a:gd name="T4" fmla="*/ 0 w 387"/>
                <a:gd name="T5" fmla="*/ 0 h 322"/>
                <a:gd name="T6" fmla="*/ 0 w 387"/>
                <a:gd name="T7" fmla="*/ 0 h 322"/>
                <a:gd name="T8" fmla="*/ 0 w 387"/>
                <a:gd name="T9" fmla="*/ 0 h 322"/>
                <a:gd name="T10" fmla="*/ 0 w 387"/>
                <a:gd name="T11" fmla="*/ 0 h 322"/>
                <a:gd name="T12" fmla="*/ 0 w 387"/>
                <a:gd name="T13" fmla="*/ 0 h 322"/>
                <a:gd name="T14" fmla="*/ 0 w 387"/>
                <a:gd name="T15" fmla="*/ 0 h 322"/>
                <a:gd name="T16" fmla="*/ 0 w 387"/>
                <a:gd name="T17" fmla="*/ 0 h 322"/>
                <a:gd name="T18" fmla="*/ 0 w 387"/>
                <a:gd name="T19" fmla="*/ 0 h 322"/>
                <a:gd name="T20" fmla="*/ 0 w 387"/>
                <a:gd name="T21" fmla="*/ 0 h 322"/>
                <a:gd name="T22" fmla="*/ 0 w 387"/>
                <a:gd name="T23" fmla="*/ 0 h 322"/>
                <a:gd name="T24" fmla="*/ 0 w 387"/>
                <a:gd name="T25" fmla="*/ 0 h 322"/>
                <a:gd name="T26" fmla="*/ 0 w 387"/>
                <a:gd name="T27" fmla="*/ 0 h 322"/>
                <a:gd name="T28" fmla="*/ 0 w 387"/>
                <a:gd name="T29" fmla="*/ 0 h 322"/>
                <a:gd name="T30" fmla="*/ 0 w 387"/>
                <a:gd name="T31" fmla="*/ 0 h 322"/>
                <a:gd name="T32" fmla="*/ 0 w 387"/>
                <a:gd name="T33" fmla="*/ 0 h 322"/>
                <a:gd name="T34" fmla="*/ 0 w 387"/>
                <a:gd name="T35" fmla="*/ 0 h 322"/>
                <a:gd name="T36" fmla="*/ 0 w 387"/>
                <a:gd name="T37" fmla="*/ 0 h 322"/>
                <a:gd name="T38" fmla="*/ 0 w 387"/>
                <a:gd name="T39" fmla="*/ 0 h 322"/>
                <a:gd name="T40" fmla="*/ 0 w 387"/>
                <a:gd name="T41" fmla="*/ 0 h 322"/>
                <a:gd name="T42" fmla="*/ 0 w 387"/>
                <a:gd name="T43" fmla="*/ 0 h 322"/>
                <a:gd name="T44" fmla="*/ 0 w 387"/>
                <a:gd name="T45" fmla="*/ 0 h 322"/>
                <a:gd name="T46" fmla="*/ 0 w 387"/>
                <a:gd name="T47" fmla="*/ 0 h 322"/>
                <a:gd name="T48" fmla="*/ 0 w 387"/>
                <a:gd name="T49" fmla="*/ 0 h 322"/>
                <a:gd name="T50" fmla="*/ 0 w 387"/>
                <a:gd name="T51" fmla="*/ 0 h 322"/>
                <a:gd name="T52" fmla="*/ 0 w 387"/>
                <a:gd name="T53" fmla="*/ 0 h 322"/>
                <a:gd name="T54" fmla="*/ 0 w 387"/>
                <a:gd name="T55" fmla="*/ 0 h 322"/>
                <a:gd name="T56" fmla="*/ 0 w 387"/>
                <a:gd name="T57" fmla="*/ 0 h 322"/>
                <a:gd name="T58" fmla="*/ 0 w 387"/>
                <a:gd name="T59" fmla="*/ 0 h 322"/>
                <a:gd name="T60" fmla="*/ 0 w 387"/>
                <a:gd name="T61" fmla="*/ 0 h 322"/>
                <a:gd name="T62" fmla="*/ 0 w 387"/>
                <a:gd name="T63" fmla="*/ 0 h 322"/>
                <a:gd name="T64" fmla="*/ 0 w 387"/>
                <a:gd name="T65" fmla="*/ 0 h 322"/>
                <a:gd name="T66" fmla="*/ 0 w 387"/>
                <a:gd name="T67" fmla="*/ 0 h 322"/>
                <a:gd name="T68" fmla="*/ 0 w 387"/>
                <a:gd name="T69" fmla="*/ 0 h 322"/>
                <a:gd name="T70" fmla="*/ 0 w 387"/>
                <a:gd name="T71" fmla="*/ 0 h 322"/>
                <a:gd name="T72" fmla="*/ 0 w 387"/>
                <a:gd name="T73" fmla="*/ 0 h 322"/>
                <a:gd name="T74" fmla="*/ 0 w 387"/>
                <a:gd name="T75" fmla="*/ 0 h 322"/>
                <a:gd name="T76" fmla="*/ 0 w 387"/>
                <a:gd name="T77" fmla="*/ 0 h 322"/>
                <a:gd name="T78" fmla="*/ 0 w 387"/>
                <a:gd name="T79" fmla="*/ 0 h 322"/>
                <a:gd name="T80" fmla="*/ 0 w 387"/>
                <a:gd name="T81" fmla="*/ 0 h 322"/>
                <a:gd name="T82" fmla="*/ 0 w 387"/>
                <a:gd name="T83" fmla="*/ 0 h 322"/>
                <a:gd name="T84" fmla="*/ 0 w 387"/>
                <a:gd name="T85" fmla="*/ 0 h 322"/>
                <a:gd name="T86" fmla="*/ 0 w 387"/>
                <a:gd name="T87" fmla="*/ 0 h 322"/>
                <a:gd name="T88" fmla="*/ 0 w 387"/>
                <a:gd name="T89" fmla="*/ 0 h 322"/>
                <a:gd name="T90" fmla="*/ 0 w 387"/>
                <a:gd name="T91" fmla="*/ 0 h 322"/>
                <a:gd name="T92" fmla="*/ 0 w 387"/>
                <a:gd name="T93" fmla="*/ 0 h 322"/>
                <a:gd name="T94" fmla="*/ 0 w 387"/>
                <a:gd name="T95" fmla="*/ 0 h 322"/>
                <a:gd name="T96" fmla="*/ 0 w 387"/>
                <a:gd name="T97" fmla="*/ 0 h 322"/>
                <a:gd name="T98" fmla="*/ 0 w 387"/>
                <a:gd name="T99" fmla="*/ 0 h 322"/>
                <a:gd name="T100" fmla="*/ 0 w 387"/>
                <a:gd name="T101" fmla="*/ 0 h 322"/>
                <a:gd name="T102" fmla="*/ 0 w 387"/>
                <a:gd name="T103" fmla="*/ 0 h 322"/>
                <a:gd name="T104" fmla="*/ 0 w 387"/>
                <a:gd name="T105" fmla="*/ 0 h 322"/>
                <a:gd name="T106" fmla="*/ 0 w 387"/>
                <a:gd name="T107" fmla="*/ 0 h 322"/>
                <a:gd name="T108" fmla="*/ 0 w 387"/>
                <a:gd name="T109" fmla="*/ 0 h 322"/>
                <a:gd name="T110" fmla="*/ 0 w 387"/>
                <a:gd name="T111" fmla="*/ 0 h 3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7"/>
                <a:gd name="T169" fmla="*/ 0 h 322"/>
                <a:gd name="T170" fmla="*/ 387 w 387"/>
                <a:gd name="T171" fmla="*/ 322 h 3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7" h="322">
                  <a:moveTo>
                    <a:pt x="9" y="313"/>
                  </a:moveTo>
                  <a:lnTo>
                    <a:pt x="9" y="305"/>
                  </a:lnTo>
                  <a:lnTo>
                    <a:pt x="9" y="297"/>
                  </a:lnTo>
                  <a:lnTo>
                    <a:pt x="9" y="288"/>
                  </a:lnTo>
                  <a:lnTo>
                    <a:pt x="8" y="278"/>
                  </a:lnTo>
                  <a:lnTo>
                    <a:pt x="7" y="268"/>
                  </a:lnTo>
                  <a:lnTo>
                    <a:pt x="5" y="258"/>
                  </a:lnTo>
                  <a:lnTo>
                    <a:pt x="2" y="248"/>
                  </a:lnTo>
                  <a:lnTo>
                    <a:pt x="0" y="237"/>
                  </a:lnTo>
                  <a:lnTo>
                    <a:pt x="0" y="211"/>
                  </a:lnTo>
                  <a:lnTo>
                    <a:pt x="0" y="186"/>
                  </a:lnTo>
                  <a:lnTo>
                    <a:pt x="0" y="159"/>
                  </a:lnTo>
                  <a:lnTo>
                    <a:pt x="1" y="131"/>
                  </a:lnTo>
                  <a:lnTo>
                    <a:pt x="2" y="104"/>
                  </a:lnTo>
                  <a:lnTo>
                    <a:pt x="3" y="76"/>
                  </a:lnTo>
                  <a:lnTo>
                    <a:pt x="5" y="47"/>
                  </a:lnTo>
                  <a:lnTo>
                    <a:pt x="9" y="19"/>
                  </a:lnTo>
                  <a:lnTo>
                    <a:pt x="16" y="19"/>
                  </a:lnTo>
                  <a:lnTo>
                    <a:pt x="25" y="19"/>
                  </a:lnTo>
                  <a:lnTo>
                    <a:pt x="34" y="19"/>
                  </a:lnTo>
                  <a:lnTo>
                    <a:pt x="44" y="20"/>
                  </a:lnTo>
                  <a:lnTo>
                    <a:pt x="53" y="21"/>
                  </a:lnTo>
                  <a:lnTo>
                    <a:pt x="63" y="24"/>
                  </a:lnTo>
                  <a:lnTo>
                    <a:pt x="74" y="26"/>
                  </a:lnTo>
                  <a:lnTo>
                    <a:pt x="84" y="29"/>
                  </a:lnTo>
                  <a:lnTo>
                    <a:pt x="84" y="32"/>
                  </a:lnTo>
                  <a:lnTo>
                    <a:pt x="83" y="36"/>
                  </a:lnTo>
                  <a:lnTo>
                    <a:pt x="81" y="40"/>
                  </a:lnTo>
                  <a:lnTo>
                    <a:pt x="79" y="44"/>
                  </a:lnTo>
                  <a:lnTo>
                    <a:pt x="76" y="49"/>
                  </a:lnTo>
                  <a:lnTo>
                    <a:pt x="73" y="53"/>
                  </a:lnTo>
                  <a:lnTo>
                    <a:pt x="69" y="60"/>
                  </a:lnTo>
                  <a:lnTo>
                    <a:pt x="66" y="66"/>
                  </a:lnTo>
                  <a:lnTo>
                    <a:pt x="69" y="77"/>
                  </a:lnTo>
                  <a:lnTo>
                    <a:pt x="73" y="88"/>
                  </a:lnTo>
                  <a:lnTo>
                    <a:pt x="77" y="99"/>
                  </a:lnTo>
                  <a:lnTo>
                    <a:pt x="81" y="110"/>
                  </a:lnTo>
                  <a:lnTo>
                    <a:pt x="85" y="122"/>
                  </a:lnTo>
                  <a:lnTo>
                    <a:pt x="91" y="134"/>
                  </a:lnTo>
                  <a:lnTo>
                    <a:pt x="97" y="147"/>
                  </a:lnTo>
                  <a:lnTo>
                    <a:pt x="104" y="161"/>
                  </a:lnTo>
                  <a:lnTo>
                    <a:pt x="104" y="158"/>
                  </a:lnTo>
                  <a:lnTo>
                    <a:pt x="106" y="154"/>
                  </a:lnTo>
                  <a:lnTo>
                    <a:pt x="107" y="149"/>
                  </a:lnTo>
                  <a:lnTo>
                    <a:pt x="110" y="145"/>
                  </a:lnTo>
                  <a:lnTo>
                    <a:pt x="112" y="141"/>
                  </a:lnTo>
                  <a:lnTo>
                    <a:pt x="115" y="136"/>
                  </a:lnTo>
                  <a:lnTo>
                    <a:pt x="119" y="130"/>
                  </a:lnTo>
                  <a:lnTo>
                    <a:pt x="123" y="123"/>
                  </a:lnTo>
                  <a:lnTo>
                    <a:pt x="123" y="109"/>
                  </a:lnTo>
                  <a:lnTo>
                    <a:pt x="123" y="95"/>
                  </a:lnTo>
                  <a:lnTo>
                    <a:pt x="122" y="80"/>
                  </a:lnTo>
                  <a:lnTo>
                    <a:pt x="122" y="65"/>
                  </a:lnTo>
                  <a:lnTo>
                    <a:pt x="121" y="50"/>
                  </a:lnTo>
                  <a:lnTo>
                    <a:pt x="119" y="34"/>
                  </a:lnTo>
                  <a:lnTo>
                    <a:pt x="116" y="17"/>
                  </a:lnTo>
                  <a:lnTo>
                    <a:pt x="113" y="0"/>
                  </a:lnTo>
                  <a:lnTo>
                    <a:pt x="127" y="1"/>
                  </a:lnTo>
                  <a:lnTo>
                    <a:pt x="142" y="2"/>
                  </a:lnTo>
                  <a:lnTo>
                    <a:pt x="156" y="3"/>
                  </a:lnTo>
                  <a:lnTo>
                    <a:pt x="171" y="6"/>
                  </a:lnTo>
                  <a:lnTo>
                    <a:pt x="187" y="9"/>
                  </a:lnTo>
                  <a:lnTo>
                    <a:pt x="202" y="12"/>
                  </a:lnTo>
                  <a:lnTo>
                    <a:pt x="219" y="16"/>
                  </a:lnTo>
                  <a:lnTo>
                    <a:pt x="236" y="19"/>
                  </a:lnTo>
                  <a:lnTo>
                    <a:pt x="236" y="30"/>
                  </a:lnTo>
                  <a:lnTo>
                    <a:pt x="236" y="41"/>
                  </a:lnTo>
                  <a:lnTo>
                    <a:pt x="237" y="51"/>
                  </a:lnTo>
                  <a:lnTo>
                    <a:pt x="237" y="63"/>
                  </a:lnTo>
                  <a:lnTo>
                    <a:pt x="238" y="75"/>
                  </a:lnTo>
                  <a:lnTo>
                    <a:pt x="240" y="86"/>
                  </a:lnTo>
                  <a:lnTo>
                    <a:pt x="242" y="100"/>
                  </a:lnTo>
                  <a:lnTo>
                    <a:pt x="246" y="114"/>
                  </a:lnTo>
                  <a:lnTo>
                    <a:pt x="249" y="117"/>
                  </a:lnTo>
                  <a:lnTo>
                    <a:pt x="253" y="123"/>
                  </a:lnTo>
                  <a:lnTo>
                    <a:pt x="256" y="128"/>
                  </a:lnTo>
                  <a:lnTo>
                    <a:pt x="259" y="133"/>
                  </a:lnTo>
                  <a:lnTo>
                    <a:pt x="264" y="140"/>
                  </a:lnTo>
                  <a:lnTo>
                    <a:pt x="267" y="147"/>
                  </a:lnTo>
                  <a:lnTo>
                    <a:pt x="270" y="154"/>
                  </a:lnTo>
                  <a:lnTo>
                    <a:pt x="274" y="161"/>
                  </a:lnTo>
                  <a:lnTo>
                    <a:pt x="274" y="160"/>
                  </a:lnTo>
                  <a:lnTo>
                    <a:pt x="275" y="159"/>
                  </a:lnTo>
                  <a:lnTo>
                    <a:pt x="278" y="158"/>
                  </a:lnTo>
                  <a:lnTo>
                    <a:pt x="280" y="155"/>
                  </a:lnTo>
                  <a:lnTo>
                    <a:pt x="283" y="153"/>
                  </a:lnTo>
                  <a:lnTo>
                    <a:pt x="286" y="149"/>
                  </a:lnTo>
                  <a:lnTo>
                    <a:pt x="289" y="145"/>
                  </a:lnTo>
                  <a:lnTo>
                    <a:pt x="292" y="142"/>
                  </a:lnTo>
                  <a:lnTo>
                    <a:pt x="292" y="128"/>
                  </a:lnTo>
                  <a:lnTo>
                    <a:pt x="292" y="113"/>
                  </a:lnTo>
                  <a:lnTo>
                    <a:pt x="292" y="99"/>
                  </a:lnTo>
                  <a:lnTo>
                    <a:pt x="292" y="84"/>
                  </a:lnTo>
                  <a:lnTo>
                    <a:pt x="292" y="68"/>
                  </a:lnTo>
                  <a:lnTo>
                    <a:pt x="292" y="53"/>
                  </a:lnTo>
                  <a:lnTo>
                    <a:pt x="292" y="36"/>
                  </a:lnTo>
                  <a:lnTo>
                    <a:pt x="292" y="19"/>
                  </a:lnTo>
                  <a:lnTo>
                    <a:pt x="303" y="19"/>
                  </a:lnTo>
                  <a:lnTo>
                    <a:pt x="314" y="19"/>
                  </a:lnTo>
                  <a:lnTo>
                    <a:pt x="326" y="19"/>
                  </a:lnTo>
                  <a:lnTo>
                    <a:pt x="336" y="19"/>
                  </a:lnTo>
                  <a:lnTo>
                    <a:pt x="348" y="19"/>
                  </a:lnTo>
                  <a:lnTo>
                    <a:pt x="361" y="19"/>
                  </a:lnTo>
                  <a:lnTo>
                    <a:pt x="374" y="19"/>
                  </a:lnTo>
                  <a:lnTo>
                    <a:pt x="387" y="19"/>
                  </a:lnTo>
                  <a:lnTo>
                    <a:pt x="387" y="41"/>
                  </a:lnTo>
                  <a:lnTo>
                    <a:pt x="387" y="62"/>
                  </a:lnTo>
                  <a:lnTo>
                    <a:pt x="387" y="83"/>
                  </a:lnTo>
                  <a:lnTo>
                    <a:pt x="386" y="105"/>
                  </a:lnTo>
                  <a:lnTo>
                    <a:pt x="385" y="126"/>
                  </a:lnTo>
                  <a:lnTo>
                    <a:pt x="383" y="147"/>
                  </a:lnTo>
                  <a:lnTo>
                    <a:pt x="381" y="169"/>
                  </a:lnTo>
                  <a:lnTo>
                    <a:pt x="378" y="189"/>
                  </a:lnTo>
                  <a:lnTo>
                    <a:pt x="370" y="204"/>
                  </a:lnTo>
                  <a:lnTo>
                    <a:pt x="364" y="218"/>
                  </a:lnTo>
                  <a:lnTo>
                    <a:pt x="356" y="232"/>
                  </a:lnTo>
                  <a:lnTo>
                    <a:pt x="350" y="246"/>
                  </a:lnTo>
                  <a:lnTo>
                    <a:pt x="343" y="260"/>
                  </a:lnTo>
                  <a:lnTo>
                    <a:pt x="335" y="274"/>
                  </a:lnTo>
                  <a:lnTo>
                    <a:pt x="329" y="288"/>
                  </a:lnTo>
                  <a:lnTo>
                    <a:pt x="321" y="303"/>
                  </a:lnTo>
                  <a:lnTo>
                    <a:pt x="311" y="303"/>
                  </a:lnTo>
                  <a:lnTo>
                    <a:pt x="300" y="303"/>
                  </a:lnTo>
                  <a:lnTo>
                    <a:pt x="289" y="302"/>
                  </a:lnTo>
                  <a:lnTo>
                    <a:pt x="278" y="302"/>
                  </a:lnTo>
                  <a:lnTo>
                    <a:pt x="266" y="301"/>
                  </a:lnTo>
                  <a:lnTo>
                    <a:pt x="253" y="299"/>
                  </a:lnTo>
                  <a:lnTo>
                    <a:pt x="240" y="297"/>
                  </a:lnTo>
                  <a:lnTo>
                    <a:pt x="226" y="293"/>
                  </a:lnTo>
                  <a:lnTo>
                    <a:pt x="226" y="290"/>
                  </a:lnTo>
                  <a:lnTo>
                    <a:pt x="225" y="286"/>
                  </a:lnTo>
                  <a:lnTo>
                    <a:pt x="223" y="283"/>
                  </a:lnTo>
                  <a:lnTo>
                    <a:pt x="221" y="280"/>
                  </a:lnTo>
                  <a:lnTo>
                    <a:pt x="218" y="275"/>
                  </a:lnTo>
                  <a:lnTo>
                    <a:pt x="215" y="272"/>
                  </a:lnTo>
                  <a:lnTo>
                    <a:pt x="211" y="269"/>
                  </a:lnTo>
                  <a:lnTo>
                    <a:pt x="208" y="265"/>
                  </a:lnTo>
                  <a:lnTo>
                    <a:pt x="204" y="265"/>
                  </a:lnTo>
                  <a:lnTo>
                    <a:pt x="199" y="265"/>
                  </a:lnTo>
                  <a:lnTo>
                    <a:pt x="193" y="265"/>
                  </a:lnTo>
                  <a:lnTo>
                    <a:pt x="188" y="264"/>
                  </a:lnTo>
                  <a:lnTo>
                    <a:pt x="182" y="262"/>
                  </a:lnTo>
                  <a:lnTo>
                    <a:pt x="174" y="261"/>
                  </a:lnTo>
                  <a:lnTo>
                    <a:pt x="168" y="258"/>
                  </a:lnTo>
                  <a:lnTo>
                    <a:pt x="160" y="255"/>
                  </a:lnTo>
                  <a:lnTo>
                    <a:pt x="156" y="259"/>
                  </a:lnTo>
                  <a:lnTo>
                    <a:pt x="152" y="265"/>
                  </a:lnTo>
                  <a:lnTo>
                    <a:pt x="146" y="270"/>
                  </a:lnTo>
                  <a:lnTo>
                    <a:pt x="140" y="275"/>
                  </a:lnTo>
                  <a:lnTo>
                    <a:pt x="133" y="282"/>
                  </a:lnTo>
                  <a:lnTo>
                    <a:pt x="127" y="289"/>
                  </a:lnTo>
                  <a:lnTo>
                    <a:pt x="121" y="296"/>
                  </a:lnTo>
                  <a:lnTo>
                    <a:pt x="113" y="303"/>
                  </a:lnTo>
                  <a:lnTo>
                    <a:pt x="106" y="303"/>
                  </a:lnTo>
                  <a:lnTo>
                    <a:pt x="99" y="304"/>
                  </a:lnTo>
                  <a:lnTo>
                    <a:pt x="92" y="306"/>
                  </a:lnTo>
                  <a:lnTo>
                    <a:pt x="84" y="308"/>
                  </a:lnTo>
                  <a:lnTo>
                    <a:pt x="78" y="312"/>
                  </a:lnTo>
                  <a:lnTo>
                    <a:pt x="71" y="315"/>
                  </a:lnTo>
                  <a:lnTo>
                    <a:pt x="63" y="318"/>
                  </a:lnTo>
                  <a:lnTo>
                    <a:pt x="57" y="322"/>
                  </a:lnTo>
                  <a:lnTo>
                    <a:pt x="52" y="322"/>
                  </a:lnTo>
                  <a:lnTo>
                    <a:pt x="48" y="321"/>
                  </a:lnTo>
                  <a:lnTo>
                    <a:pt x="42" y="321"/>
                  </a:lnTo>
                  <a:lnTo>
                    <a:pt x="36" y="320"/>
                  </a:lnTo>
                  <a:lnTo>
                    <a:pt x="30" y="319"/>
                  </a:lnTo>
                  <a:lnTo>
                    <a:pt x="24" y="318"/>
                  </a:lnTo>
                  <a:lnTo>
                    <a:pt x="16" y="316"/>
                  </a:lnTo>
                  <a:lnTo>
                    <a:pt x="9" y="3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8" name="Freeform 51">
              <a:extLst>
                <a:ext uri="{FF2B5EF4-FFF2-40B4-BE49-F238E27FC236}">
                  <a16:creationId xmlns:a16="http://schemas.microsoft.com/office/drawing/2014/main" id="{35BAFB4F-DABA-F097-AA19-D274DBB14DA4}"/>
                </a:ext>
              </a:extLst>
            </p:cNvPr>
            <p:cNvSpPr>
              <a:spLocks/>
            </p:cNvSpPr>
            <p:nvPr/>
          </p:nvSpPr>
          <p:spPr bwMode="auto">
            <a:xfrm>
              <a:off x="1170" y="1823"/>
              <a:ext cx="41" cy="62"/>
            </a:xfrm>
            <a:custGeom>
              <a:avLst/>
              <a:gdLst>
                <a:gd name="T0" fmla="*/ 0 w 227"/>
                <a:gd name="T1" fmla="*/ 0 h 312"/>
                <a:gd name="T2" fmla="*/ 0 w 227"/>
                <a:gd name="T3" fmla="*/ 0 h 312"/>
                <a:gd name="T4" fmla="*/ 0 w 227"/>
                <a:gd name="T5" fmla="*/ 0 h 312"/>
                <a:gd name="T6" fmla="*/ 0 w 227"/>
                <a:gd name="T7" fmla="*/ 0 h 312"/>
                <a:gd name="T8" fmla="*/ 0 w 227"/>
                <a:gd name="T9" fmla="*/ 0 h 312"/>
                <a:gd name="T10" fmla="*/ 0 w 227"/>
                <a:gd name="T11" fmla="*/ 0 h 312"/>
                <a:gd name="T12" fmla="*/ 0 w 227"/>
                <a:gd name="T13" fmla="*/ 0 h 312"/>
                <a:gd name="T14" fmla="*/ 0 w 227"/>
                <a:gd name="T15" fmla="*/ 0 h 312"/>
                <a:gd name="T16" fmla="*/ 0 w 227"/>
                <a:gd name="T17" fmla="*/ 0 h 312"/>
                <a:gd name="T18" fmla="*/ 0 w 227"/>
                <a:gd name="T19" fmla="*/ 0 h 312"/>
                <a:gd name="T20" fmla="*/ 0 w 227"/>
                <a:gd name="T21" fmla="*/ 0 h 312"/>
                <a:gd name="T22" fmla="*/ 0 w 227"/>
                <a:gd name="T23" fmla="*/ 0 h 312"/>
                <a:gd name="T24" fmla="*/ 0 w 227"/>
                <a:gd name="T25" fmla="*/ 0 h 312"/>
                <a:gd name="T26" fmla="*/ 0 w 227"/>
                <a:gd name="T27" fmla="*/ 0 h 312"/>
                <a:gd name="T28" fmla="*/ 0 w 227"/>
                <a:gd name="T29" fmla="*/ 0 h 312"/>
                <a:gd name="T30" fmla="*/ 0 w 227"/>
                <a:gd name="T31" fmla="*/ 0 h 312"/>
                <a:gd name="T32" fmla="*/ 0 w 227"/>
                <a:gd name="T33" fmla="*/ 0 h 312"/>
                <a:gd name="T34" fmla="*/ 0 w 227"/>
                <a:gd name="T35" fmla="*/ 0 h 312"/>
                <a:gd name="T36" fmla="*/ 0 w 227"/>
                <a:gd name="T37" fmla="*/ 0 h 312"/>
                <a:gd name="T38" fmla="*/ 0 w 227"/>
                <a:gd name="T39" fmla="*/ 0 h 312"/>
                <a:gd name="T40" fmla="*/ 0 w 227"/>
                <a:gd name="T41" fmla="*/ 0 h 312"/>
                <a:gd name="T42" fmla="*/ 0 w 227"/>
                <a:gd name="T43" fmla="*/ 0 h 312"/>
                <a:gd name="T44" fmla="*/ 0 w 227"/>
                <a:gd name="T45" fmla="*/ 0 h 312"/>
                <a:gd name="T46" fmla="*/ 0 w 227"/>
                <a:gd name="T47" fmla="*/ 0 h 312"/>
                <a:gd name="T48" fmla="*/ 0 w 227"/>
                <a:gd name="T49" fmla="*/ 0 h 312"/>
                <a:gd name="T50" fmla="*/ 0 w 227"/>
                <a:gd name="T51" fmla="*/ 0 h 312"/>
                <a:gd name="T52" fmla="*/ 0 w 227"/>
                <a:gd name="T53" fmla="*/ 0 h 312"/>
                <a:gd name="T54" fmla="*/ 0 w 227"/>
                <a:gd name="T55" fmla="*/ 0 h 312"/>
                <a:gd name="T56" fmla="*/ 0 w 227"/>
                <a:gd name="T57" fmla="*/ 0 h 312"/>
                <a:gd name="T58" fmla="*/ 0 w 227"/>
                <a:gd name="T59" fmla="*/ 0 h 312"/>
                <a:gd name="T60" fmla="*/ 0 w 227"/>
                <a:gd name="T61" fmla="*/ 0 h 312"/>
                <a:gd name="T62" fmla="*/ 0 w 227"/>
                <a:gd name="T63" fmla="*/ 0 h 312"/>
                <a:gd name="T64" fmla="*/ 0 w 227"/>
                <a:gd name="T65" fmla="*/ 0 h 312"/>
                <a:gd name="T66" fmla="*/ 0 w 227"/>
                <a:gd name="T67" fmla="*/ 0 h 312"/>
                <a:gd name="T68" fmla="*/ 0 w 227"/>
                <a:gd name="T69" fmla="*/ 0 h 312"/>
                <a:gd name="T70" fmla="*/ 0 w 227"/>
                <a:gd name="T71" fmla="*/ 0 h 3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312"/>
                <a:gd name="T110" fmla="*/ 227 w 227"/>
                <a:gd name="T111" fmla="*/ 312 h 3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312">
                  <a:moveTo>
                    <a:pt x="47" y="312"/>
                  </a:moveTo>
                  <a:lnTo>
                    <a:pt x="43" y="308"/>
                  </a:lnTo>
                  <a:lnTo>
                    <a:pt x="38" y="303"/>
                  </a:lnTo>
                  <a:lnTo>
                    <a:pt x="33" y="297"/>
                  </a:lnTo>
                  <a:lnTo>
                    <a:pt x="27" y="292"/>
                  </a:lnTo>
                  <a:lnTo>
                    <a:pt x="20" y="286"/>
                  </a:lnTo>
                  <a:lnTo>
                    <a:pt x="14" y="278"/>
                  </a:lnTo>
                  <a:lnTo>
                    <a:pt x="6" y="272"/>
                  </a:lnTo>
                  <a:lnTo>
                    <a:pt x="0" y="264"/>
                  </a:lnTo>
                  <a:lnTo>
                    <a:pt x="3" y="250"/>
                  </a:lnTo>
                  <a:lnTo>
                    <a:pt x="8" y="234"/>
                  </a:lnTo>
                  <a:lnTo>
                    <a:pt x="11" y="218"/>
                  </a:lnTo>
                  <a:lnTo>
                    <a:pt x="15" y="201"/>
                  </a:lnTo>
                  <a:lnTo>
                    <a:pt x="20" y="185"/>
                  </a:lnTo>
                  <a:lnTo>
                    <a:pt x="25" y="167"/>
                  </a:lnTo>
                  <a:lnTo>
                    <a:pt x="31" y="150"/>
                  </a:lnTo>
                  <a:lnTo>
                    <a:pt x="37" y="132"/>
                  </a:lnTo>
                  <a:lnTo>
                    <a:pt x="49" y="128"/>
                  </a:lnTo>
                  <a:lnTo>
                    <a:pt x="61" y="123"/>
                  </a:lnTo>
                  <a:lnTo>
                    <a:pt x="73" y="118"/>
                  </a:lnTo>
                  <a:lnTo>
                    <a:pt x="86" y="112"/>
                  </a:lnTo>
                  <a:lnTo>
                    <a:pt x="99" y="105"/>
                  </a:lnTo>
                  <a:lnTo>
                    <a:pt x="113" y="99"/>
                  </a:lnTo>
                  <a:lnTo>
                    <a:pt x="128" y="91"/>
                  </a:lnTo>
                  <a:lnTo>
                    <a:pt x="142" y="85"/>
                  </a:lnTo>
                  <a:lnTo>
                    <a:pt x="130" y="81"/>
                  </a:lnTo>
                  <a:lnTo>
                    <a:pt x="118" y="76"/>
                  </a:lnTo>
                  <a:lnTo>
                    <a:pt x="107" y="71"/>
                  </a:lnTo>
                  <a:lnTo>
                    <a:pt x="93" y="65"/>
                  </a:lnTo>
                  <a:lnTo>
                    <a:pt x="80" y="58"/>
                  </a:lnTo>
                  <a:lnTo>
                    <a:pt x="66" y="52"/>
                  </a:lnTo>
                  <a:lnTo>
                    <a:pt x="52" y="44"/>
                  </a:lnTo>
                  <a:lnTo>
                    <a:pt x="37" y="37"/>
                  </a:lnTo>
                  <a:lnTo>
                    <a:pt x="42" y="34"/>
                  </a:lnTo>
                  <a:lnTo>
                    <a:pt x="45" y="31"/>
                  </a:lnTo>
                  <a:lnTo>
                    <a:pt x="48" y="27"/>
                  </a:lnTo>
                  <a:lnTo>
                    <a:pt x="52" y="23"/>
                  </a:lnTo>
                  <a:lnTo>
                    <a:pt x="56" y="20"/>
                  </a:lnTo>
                  <a:lnTo>
                    <a:pt x="59" y="17"/>
                  </a:lnTo>
                  <a:lnTo>
                    <a:pt x="63" y="12"/>
                  </a:lnTo>
                  <a:lnTo>
                    <a:pt x="66" y="9"/>
                  </a:lnTo>
                  <a:lnTo>
                    <a:pt x="84" y="9"/>
                  </a:lnTo>
                  <a:lnTo>
                    <a:pt x="104" y="9"/>
                  </a:lnTo>
                  <a:lnTo>
                    <a:pt x="123" y="8"/>
                  </a:lnTo>
                  <a:lnTo>
                    <a:pt x="143" y="8"/>
                  </a:lnTo>
                  <a:lnTo>
                    <a:pt x="163" y="7"/>
                  </a:lnTo>
                  <a:lnTo>
                    <a:pt x="185" y="5"/>
                  </a:lnTo>
                  <a:lnTo>
                    <a:pt x="206" y="3"/>
                  </a:lnTo>
                  <a:lnTo>
                    <a:pt x="227" y="0"/>
                  </a:lnTo>
                  <a:lnTo>
                    <a:pt x="227" y="21"/>
                  </a:lnTo>
                  <a:lnTo>
                    <a:pt x="227" y="42"/>
                  </a:lnTo>
                  <a:lnTo>
                    <a:pt x="227" y="64"/>
                  </a:lnTo>
                  <a:lnTo>
                    <a:pt x="227" y="86"/>
                  </a:lnTo>
                  <a:lnTo>
                    <a:pt x="227" y="108"/>
                  </a:lnTo>
                  <a:lnTo>
                    <a:pt x="227" y="131"/>
                  </a:lnTo>
                  <a:lnTo>
                    <a:pt x="227" y="155"/>
                  </a:lnTo>
                  <a:lnTo>
                    <a:pt x="227" y="179"/>
                  </a:lnTo>
                  <a:lnTo>
                    <a:pt x="223" y="194"/>
                  </a:lnTo>
                  <a:lnTo>
                    <a:pt x="220" y="208"/>
                  </a:lnTo>
                  <a:lnTo>
                    <a:pt x="217" y="222"/>
                  </a:lnTo>
                  <a:lnTo>
                    <a:pt x="212" y="236"/>
                  </a:lnTo>
                  <a:lnTo>
                    <a:pt x="209" y="250"/>
                  </a:lnTo>
                  <a:lnTo>
                    <a:pt x="206" y="264"/>
                  </a:lnTo>
                  <a:lnTo>
                    <a:pt x="202" y="278"/>
                  </a:lnTo>
                  <a:lnTo>
                    <a:pt x="199" y="293"/>
                  </a:lnTo>
                  <a:lnTo>
                    <a:pt x="180" y="293"/>
                  </a:lnTo>
                  <a:lnTo>
                    <a:pt x="163" y="294"/>
                  </a:lnTo>
                  <a:lnTo>
                    <a:pt x="145" y="296"/>
                  </a:lnTo>
                  <a:lnTo>
                    <a:pt x="126" y="298"/>
                  </a:lnTo>
                  <a:lnTo>
                    <a:pt x="108" y="302"/>
                  </a:lnTo>
                  <a:lnTo>
                    <a:pt x="89" y="305"/>
                  </a:lnTo>
                  <a:lnTo>
                    <a:pt x="68" y="308"/>
                  </a:lnTo>
                  <a:lnTo>
                    <a:pt x="47"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9" name="Freeform 52">
              <a:extLst>
                <a:ext uri="{FF2B5EF4-FFF2-40B4-BE49-F238E27FC236}">
                  <a16:creationId xmlns:a16="http://schemas.microsoft.com/office/drawing/2014/main" id="{8B186F7A-27CF-30B0-8686-5F3B977B34FE}"/>
                </a:ext>
              </a:extLst>
            </p:cNvPr>
            <p:cNvSpPr>
              <a:spLocks/>
            </p:cNvSpPr>
            <p:nvPr/>
          </p:nvSpPr>
          <p:spPr bwMode="auto">
            <a:xfrm>
              <a:off x="1273" y="1819"/>
              <a:ext cx="42" cy="64"/>
            </a:xfrm>
            <a:custGeom>
              <a:avLst/>
              <a:gdLst>
                <a:gd name="T0" fmla="*/ 0 w 236"/>
                <a:gd name="T1" fmla="*/ 0 h 323"/>
                <a:gd name="T2" fmla="*/ 0 w 236"/>
                <a:gd name="T3" fmla="*/ 0 h 323"/>
                <a:gd name="T4" fmla="*/ 0 w 236"/>
                <a:gd name="T5" fmla="*/ 0 h 323"/>
                <a:gd name="T6" fmla="*/ 0 w 236"/>
                <a:gd name="T7" fmla="*/ 0 h 323"/>
                <a:gd name="T8" fmla="*/ 0 w 236"/>
                <a:gd name="T9" fmla="*/ 0 h 323"/>
                <a:gd name="T10" fmla="*/ 0 w 236"/>
                <a:gd name="T11" fmla="*/ 0 h 323"/>
                <a:gd name="T12" fmla="*/ 0 w 236"/>
                <a:gd name="T13" fmla="*/ 0 h 323"/>
                <a:gd name="T14" fmla="*/ 0 w 236"/>
                <a:gd name="T15" fmla="*/ 0 h 323"/>
                <a:gd name="T16" fmla="*/ 0 w 236"/>
                <a:gd name="T17" fmla="*/ 0 h 323"/>
                <a:gd name="T18" fmla="*/ 0 w 236"/>
                <a:gd name="T19" fmla="*/ 0 h 323"/>
                <a:gd name="T20" fmla="*/ 0 w 236"/>
                <a:gd name="T21" fmla="*/ 0 h 323"/>
                <a:gd name="T22" fmla="*/ 0 w 236"/>
                <a:gd name="T23" fmla="*/ 0 h 323"/>
                <a:gd name="T24" fmla="*/ 0 w 236"/>
                <a:gd name="T25" fmla="*/ 0 h 323"/>
                <a:gd name="T26" fmla="*/ 0 w 236"/>
                <a:gd name="T27" fmla="*/ 0 h 323"/>
                <a:gd name="T28" fmla="*/ 0 w 236"/>
                <a:gd name="T29" fmla="*/ 0 h 323"/>
                <a:gd name="T30" fmla="*/ 0 w 236"/>
                <a:gd name="T31" fmla="*/ 0 h 323"/>
                <a:gd name="T32" fmla="*/ 0 w 236"/>
                <a:gd name="T33" fmla="*/ 0 h 323"/>
                <a:gd name="T34" fmla="*/ 0 w 236"/>
                <a:gd name="T35" fmla="*/ 0 h 323"/>
                <a:gd name="T36" fmla="*/ 0 w 236"/>
                <a:gd name="T37" fmla="*/ 0 h 323"/>
                <a:gd name="T38" fmla="*/ 0 w 236"/>
                <a:gd name="T39" fmla="*/ 0 h 323"/>
                <a:gd name="T40" fmla="*/ 0 w 236"/>
                <a:gd name="T41" fmla="*/ 0 h 323"/>
                <a:gd name="T42" fmla="*/ 0 w 236"/>
                <a:gd name="T43" fmla="*/ 0 h 323"/>
                <a:gd name="T44" fmla="*/ 0 w 236"/>
                <a:gd name="T45" fmla="*/ 0 h 323"/>
                <a:gd name="T46" fmla="*/ 0 w 236"/>
                <a:gd name="T47" fmla="*/ 0 h 323"/>
                <a:gd name="T48" fmla="*/ 0 w 236"/>
                <a:gd name="T49" fmla="*/ 0 h 323"/>
                <a:gd name="T50" fmla="*/ 0 w 236"/>
                <a:gd name="T51" fmla="*/ 0 h 323"/>
                <a:gd name="T52" fmla="*/ 0 w 236"/>
                <a:gd name="T53" fmla="*/ 0 h 323"/>
                <a:gd name="T54" fmla="*/ 0 w 236"/>
                <a:gd name="T55" fmla="*/ 0 h 323"/>
                <a:gd name="T56" fmla="*/ 0 w 236"/>
                <a:gd name="T57" fmla="*/ 0 h 323"/>
                <a:gd name="T58" fmla="*/ 0 w 236"/>
                <a:gd name="T59" fmla="*/ 0 h 323"/>
                <a:gd name="T60" fmla="*/ 0 w 236"/>
                <a:gd name="T61" fmla="*/ 0 h 323"/>
                <a:gd name="T62" fmla="*/ 0 w 236"/>
                <a:gd name="T63" fmla="*/ 0 h 323"/>
                <a:gd name="T64" fmla="*/ 0 w 236"/>
                <a:gd name="T65" fmla="*/ 0 h 323"/>
                <a:gd name="T66" fmla="*/ 0 w 236"/>
                <a:gd name="T67" fmla="*/ 0 h 323"/>
                <a:gd name="T68" fmla="*/ 0 w 236"/>
                <a:gd name="T69" fmla="*/ 0 h 323"/>
                <a:gd name="T70" fmla="*/ 0 w 236"/>
                <a:gd name="T71" fmla="*/ 0 h 323"/>
                <a:gd name="T72" fmla="*/ 0 w 236"/>
                <a:gd name="T73" fmla="*/ 0 h 323"/>
                <a:gd name="T74" fmla="*/ 0 w 236"/>
                <a:gd name="T75" fmla="*/ 0 h 323"/>
                <a:gd name="T76" fmla="*/ 0 w 236"/>
                <a:gd name="T77" fmla="*/ 0 h 323"/>
                <a:gd name="T78" fmla="*/ 0 w 236"/>
                <a:gd name="T79" fmla="*/ 0 h 3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
                <a:gd name="T121" fmla="*/ 0 h 323"/>
                <a:gd name="T122" fmla="*/ 236 w 236"/>
                <a:gd name="T123" fmla="*/ 323 h 3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 h="323">
                  <a:moveTo>
                    <a:pt x="0" y="323"/>
                  </a:moveTo>
                  <a:lnTo>
                    <a:pt x="0" y="315"/>
                  </a:lnTo>
                  <a:lnTo>
                    <a:pt x="0" y="307"/>
                  </a:lnTo>
                  <a:lnTo>
                    <a:pt x="0" y="298"/>
                  </a:lnTo>
                  <a:lnTo>
                    <a:pt x="0" y="288"/>
                  </a:lnTo>
                  <a:lnTo>
                    <a:pt x="0" y="278"/>
                  </a:lnTo>
                  <a:lnTo>
                    <a:pt x="0" y="268"/>
                  </a:lnTo>
                  <a:lnTo>
                    <a:pt x="0" y="258"/>
                  </a:lnTo>
                  <a:lnTo>
                    <a:pt x="0" y="247"/>
                  </a:lnTo>
                  <a:lnTo>
                    <a:pt x="3" y="232"/>
                  </a:lnTo>
                  <a:lnTo>
                    <a:pt x="8" y="218"/>
                  </a:lnTo>
                  <a:lnTo>
                    <a:pt x="11" y="204"/>
                  </a:lnTo>
                  <a:lnTo>
                    <a:pt x="15" y="190"/>
                  </a:lnTo>
                  <a:lnTo>
                    <a:pt x="20" y="175"/>
                  </a:lnTo>
                  <a:lnTo>
                    <a:pt x="25" y="162"/>
                  </a:lnTo>
                  <a:lnTo>
                    <a:pt x="31" y="148"/>
                  </a:lnTo>
                  <a:lnTo>
                    <a:pt x="37" y="133"/>
                  </a:lnTo>
                  <a:lnTo>
                    <a:pt x="52" y="130"/>
                  </a:lnTo>
                  <a:lnTo>
                    <a:pt x="66" y="126"/>
                  </a:lnTo>
                  <a:lnTo>
                    <a:pt x="80" y="122"/>
                  </a:lnTo>
                  <a:lnTo>
                    <a:pt x="94" y="119"/>
                  </a:lnTo>
                  <a:lnTo>
                    <a:pt x="109" y="116"/>
                  </a:lnTo>
                  <a:lnTo>
                    <a:pt x="123" y="111"/>
                  </a:lnTo>
                  <a:lnTo>
                    <a:pt x="137" y="108"/>
                  </a:lnTo>
                  <a:lnTo>
                    <a:pt x="152" y="105"/>
                  </a:lnTo>
                  <a:lnTo>
                    <a:pt x="137" y="102"/>
                  </a:lnTo>
                  <a:lnTo>
                    <a:pt x="122" y="98"/>
                  </a:lnTo>
                  <a:lnTo>
                    <a:pt x="105" y="94"/>
                  </a:lnTo>
                  <a:lnTo>
                    <a:pt x="89" y="90"/>
                  </a:lnTo>
                  <a:lnTo>
                    <a:pt x="72" y="87"/>
                  </a:lnTo>
                  <a:lnTo>
                    <a:pt x="55" y="84"/>
                  </a:lnTo>
                  <a:lnTo>
                    <a:pt x="36" y="80"/>
                  </a:lnTo>
                  <a:lnTo>
                    <a:pt x="19" y="76"/>
                  </a:lnTo>
                  <a:lnTo>
                    <a:pt x="19" y="69"/>
                  </a:lnTo>
                  <a:lnTo>
                    <a:pt x="19" y="60"/>
                  </a:lnTo>
                  <a:lnTo>
                    <a:pt x="19" y="52"/>
                  </a:lnTo>
                  <a:lnTo>
                    <a:pt x="20" y="42"/>
                  </a:lnTo>
                  <a:lnTo>
                    <a:pt x="21" y="32"/>
                  </a:lnTo>
                  <a:lnTo>
                    <a:pt x="22" y="22"/>
                  </a:lnTo>
                  <a:lnTo>
                    <a:pt x="25" y="11"/>
                  </a:lnTo>
                  <a:lnTo>
                    <a:pt x="28" y="0"/>
                  </a:lnTo>
                  <a:lnTo>
                    <a:pt x="50" y="0"/>
                  </a:lnTo>
                  <a:lnTo>
                    <a:pt x="73" y="0"/>
                  </a:lnTo>
                  <a:lnTo>
                    <a:pt x="95" y="0"/>
                  </a:lnTo>
                  <a:lnTo>
                    <a:pt x="120" y="0"/>
                  </a:lnTo>
                  <a:lnTo>
                    <a:pt x="143" y="0"/>
                  </a:lnTo>
                  <a:lnTo>
                    <a:pt x="168" y="0"/>
                  </a:lnTo>
                  <a:lnTo>
                    <a:pt x="192" y="0"/>
                  </a:lnTo>
                  <a:lnTo>
                    <a:pt x="218" y="0"/>
                  </a:lnTo>
                  <a:lnTo>
                    <a:pt x="218" y="5"/>
                  </a:lnTo>
                  <a:lnTo>
                    <a:pt x="219" y="8"/>
                  </a:lnTo>
                  <a:lnTo>
                    <a:pt x="221" y="11"/>
                  </a:lnTo>
                  <a:lnTo>
                    <a:pt x="223" y="15"/>
                  </a:lnTo>
                  <a:lnTo>
                    <a:pt x="226" y="19"/>
                  </a:lnTo>
                  <a:lnTo>
                    <a:pt x="229" y="22"/>
                  </a:lnTo>
                  <a:lnTo>
                    <a:pt x="233" y="26"/>
                  </a:lnTo>
                  <a:lnTo>
                    <a:pt x="236" y="29"/>
                  </a:lnTo>
                  <a:lnTo>
                    <a:pt x="236" y="57"/>
                  </a:lnTo>
                  <a:lnTo>
                    <a:pt x="236" y="86"/>
                  </a:lnTo>
                  <a:lnTo>
                    <a:pt x="236" y="115"/>
                  </a:lnTo>
                  <a:lnTo>
                    <a:pt x="235" y="143"/>
                  </a:lnTo>
                  <a:lnTo>
                    <a:pt x="234" y="173"/>
                  </a:lnTo>
                  <a:lnTo>
                    <a:pt x="233" y="203"/>
                  </a:lnTo>
                  <a:lnTo>
                    <a:pt x="229" y="234"/>
                  </a:lnTo>
                  <a:lnTo>
                    <a:pt x="227" y="265"/>
                  </a:lnTo>
                  <a:lnTo>
                    <a:pt x="223" y="269"/>
                  </a:lnTo>
                  <a:lnTo>
                    <a:pt x="220" y="275"/>
                  </a:lnTo>
                  <a:lnTo>
                    <a:pt x="217" y="280"/>
                  </a:lnTo>
                  <a:lnTo>
                    <a:pt x="212" y="285"/>
                  </a:lnTo>
                  <a:lnTo>
                    <a:pt x="209" y="292"/>
                  </a:lnTo>
                  <a:lnTo>
                    <a:pt x="206" y="299"/>
                  </a:lnTo>
                  <a:lnTo>
                    <a:pt x="202" y="306"/>
                  </a:lnTo>
                  <a:lnTo>
                    <a:pt x="199" y="313"/>
                  </a:lnTo>
                  <a:lnTo>
                    <a:pt x="174" y="313"/>
                  </a:lnTo>
                  <a:lnTo>
                    <a:pt x="148" y="313"/>
                  </a:lnTo>
                  <a:lnTo>
                    <a:pt x="124" y="313"/>
                  </a:lnTo>
                  <a:lnTo>
                    <a:pt x="99" y="314"/>
                  </a:lnTo>
                  <a:lnTo>
                    <a:pt x="75" y="315"/>
                  </a:lnTo>
                  <a:lnTo>
                    <a:pt x="49" y="317"/>
                  </a:lnTo>
                  <a:lnTo>
                    <a:pt x="25" y="319"/>
                  </a:lnTo>
                  <a:lnTo>
                    <a:pt x="0"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0" name="Freeform 53">
              <a:extLst>
                <a:ext uri="{FF2B5EF4-FFF2-40B4-BE49-F238E27FC236}">
                  <a16:creationId xmlns:a16="http://schemas.microsoft.com/office/drawing/2014/main" id="{0F945C1F-3C30-0B9A-3764-C9F352BCC63E}"/>
                </a:ext>
              </a:extLst>
            </p:cNvPr>
            <p:cNvSpPr>
              <a:spLocks/>
            </p:cNvSpPr>
            <p:nvPr/>
          </p:nvSpPr>
          <p:spPr bwMode="auto">
            <a:xfrm>
              <a:off x="1217" y="1826"/>
              <a:ext cx="50" cy="5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w 274"/>
                <a:gd name="T25" fmla="*/ 0 h 284"/>
                <a:gd name="T26" fmla="*/ 0 w 274"/>
                <a:gd name="T27" fmla="*/ 0 h 284"/>
                <a:gd name="T28" fmla="*/ 0 w 274"/>
                <a:gd name="T29" fmla="*/ 0 h 284"/>
                <a:gd name="T30" fmla="*/ 0 w 274"/>
                <a:gd name="T31" fmla="*/ 0 h 284"/>
                <a:gd name="T32" fmla="*/ 0 w 274"/>
                <a:gd name="T33" fmla="*/ 0 h 284"/>
                <a:gd name="T34" fmla="*/ 0 w 274"/>
                <a:gd name="T35" fmla="*/ 0 h 284"/>
                <a:gd name="T36" fmla="*/ 0 w 274"/>
                <a:gd name="T37" fmla="*/ 0 h 284"/>
                <a:gd name="T38" fmla="*/ 0 w 274"/>
                <a:gd name="T39" fmla="*/ 0 h 284"/>
                <a:gd name="T40" fmla="*/ 0 w 274"/>
                <a:gd name="T41" fmla="*/ 0 h 284"/>
                <a:gd name="T42" fmla="*/ 0 w 274"/>
                <a:gd name="T43" fmla="*/ 0 h 284"/>
                <a:gd name="T44" fmla="*/ 0 w 274"/>
                <a:gd name="T45" fmla="*/ 0 h 284"/>
                <a:gd name="T46" fmla="*/ 0 w 274"/>
                <a:gd name="T47" fmla="*/ 0 h 284"/>
                <a:gd name="T48" fmla="*/ 0 w 274"/>
                <a:gd name="T49" fmla="*/ 0 h 284"/>
                <a:gd name="T50" fmla="*/ 0 w 274"/>
                <a:gd name="T51" fmla="*/ 0 h 284"/>
                <a:gd name="T52" fmla="*/ 0 w 274"/>
                <a:gd name="T53" fmla="*/ 0 h 284"/>
                <a:gd name="T54" fmla="*/ 0 w 274"/>
                <a:gd name="T55" fmla="*/ 0 h 284"/>
                <a:gd name="T56" fmla="*/ 0 w 274"/>
                <a:gd name="T57" fmla="*/ 0 h 284"/>
                <a:gd name="T58" fmla="*/ 0 w 274"/>
                <a:gd name="T59" fmla="*/ 0 h 284"/>
                <a:gd name="T60" fmla="*/ 0 w 274"/>
                <a:gd name="T61" fmla="*/ 0 h 284"/>
                <a:gd name="T62" fmla="*/ 0 w 274"/>
                <a:gd name="T63" fmla="*/ 0 h 284"/>
                <a:gd name="T64" fmla="*/ 0 w 274"/>
                <a:gd name="T65" fmla="*/ 0 h 284"/>
                <a:gd name="T66" fmla="*/ 0 w 274"/>
                <a:gd name="T67" fmla="*/ 0 h 284"/>
                <a:gd name="T68" fmla="*/ 0 w 274"/>
                <a:gd name="T69" fmla="*/ 0 h 284"/>
                <a:gd name="T70" fmla="*/ 0 w 274"/>
                <a:gd name="T71" fmla="*/ 0 h 284"/>
                <a:gd name="T72" fmla="*/ 0 w 274"/>
                <a:gd name="T73" fmla="*/ 0 h 284"/>
                <a:gd name="T74" fmla="*/ 0 w 274"/>
                <a:gd name="T75" fmla="*/ 0 h 284"/>
                <a:gd name="T76" fmla="*/ 0 w 274"/>
                <a:gd name="T77" fmla="*/ 0 h 284"/>
                <a:gd name="T78" fmla="*/ 0 w 274"/>
                <a:gd name="T79" fmla="*/ 0 h 284"/>
                <a:gd name="T80" fmla="*/ 0 w 274"/>
                <a:gd name="T81" fmla="*/ 0 h 284"/>
                <a:gd name="T82" fmla="*/ 0 w 274"/>
                <a:gd name="T83" fmla="*/ 0 h 284"/>
                <a:gd name="T84" fmla="*/ 0 w 274"/>
                <a:gd name="T85" fmla="*/ 0 h 284"/>
                <a:gd name="T86" fmla="*/ 0 w 274"/>
                <a:gd name="T87" fmla="*/ 0 h 284"/>
                <a:gd name="T88" fmla="*/ 0 w 274"/>
                <a:gd name="T89" fmla="*/ 0 h 284"/>
                <a:gd name="T90" fmla="*/ 0 w 274"/>
                <a:gd name="T91" fmla="*/ 0 h 284"/>
                <a:gd name="T92" fmla="*/ 0 w 274"/>
                <a:gd name="T93" fmla="*/ 0 h 284"/>
                <a:gd name="T94" fmla="*/ 0 w 274"/>
                <a:gd name="T95" fmla="*/ 0 h 284"/>
                <a:gd name="T96" fmla="*/ 0 w 274"/>
                <a:gd name="T97" fmla="*/ 0 h 284"/>
                <a:gd name="T98" fmla="*/ 0 w 274"/>
                <a:gd name="T99" fmla="*/ 0 h 284"/>
                <a:gd name="T100" fmla="*/ 0 w 274"/>
                <a:gd name="T101" fmla="*/ 0 h 284"/>
                <a:gd name="T102" fmla="*/ 0 w 274"/>
                <a:gd name="T103" fmla="*/ 0 h 284"/>
                <a:gd name="T104" fmla="*/ 0 w 274"/>
                <a:gd name="T105" fmla="*/ 0 h 284"/>
                <a:gd name="T106" fmla="*/ 0 w 274"/>
                <a:gd name="T107" fmla="*/ 0 h 284"/>
                <a:gd name="T108" fmla="*/ 0 w 274"/>
                <a:gd name="T109" fmla="*/ 0 h 284"/>
                <a:gd name="T110" fmla="*/ 0 w 274"/>
                <a:gd name="T111" fmla="*/ 0 h 284"/>
                <a:gd name="T112" fmla="*/ 0 w 274"/>
                <a:gd name="T113" fmla="*/ 0 h 284"/>
                <a:gd name="T114" fmla="*/ 0 w 274"/>
                <a:gd name="T115" fmla="*/ 0 h 284"/>
                <a:gd name="T116" fmla="*/ 0 w 274"/>
                <a:gd name="T117" fmla="*/ 0 h 284"/>
                <a:gd name="T118" fmla="*/ 0 w 274"/>
                <a:gd name="T119" fmla="*/ 0 h 2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84"/>
                <a:gd name="T182" fmla="*/ 274 w 274"/>
                <a:gd name="T183" fmla="*/ 284 h 2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84">
                  <a:moveTo>
                    <a:pt x="19" y="274"/>
                  </a:moveTo>
                  <a:lnTo>
                    <a:pt x="19" y="271"/>
                  </a:lnTo>
                  <a:lnTo>
                    <a:pt x="17" y="267"/>
                  </a:lnTo>
                  <a:lnTo>
                    <a:pt x="16" y="264"/>
                  </a:lnTo>
                  <a:lnTo>
                    <a:pt x="13" y="259"/>
                  </a:lnTo>
                  <a:lnTo>
                    <a:pt x="11" y="254"/>
                  </a:lnTo>
                  <a:lnTo>
                    <a:pt x="8" y="249"/>
                  </a:lnTo>
                  <a:lnTo>
                    <a:pt x="3" y="243"/>
                  </a:lnTo>
                  <a:lnTo>
                    <a:pt x="0" y="236"/>
                  </a:lnTo>
                  <a:lnTo>
                    <a:pt x="3" y="208"/>
                  </a:lnTo>
                  <a:lnTo>
                    <a:pt x="8" y="179"/>
                  </a:lnTo>
                  <a:lnTo>
                    <a:pt x="11" y="151"/>
                  </a:lnTo>
                  <a:lnTo>
                    <a:pt x="14" y="122"/>
                  </a:lnTo>
                  <a:lnTo>
                    <a:pt x="18" y="92"/>
                  </a:lnTo>
                  <a:lnTo>
                    <a:pt x="21" y="62"/>
                  </a:lnTo>
                  <a:lnTo>
                    <a:pt x="25" y="31"/>
                  </a:lnTo>
                  <a:lnTo>
                    <a:pt x="29" y="0"/>
                  </a:lnTo>
                  <a:lnTo>
                    <a:pt x="40" y="0"/>
                  </a:lnTo>
                  <a:lnTo>
                    <a:pt x="50" y="0"/>
                  </a:lnTo>
                  <a:lnTo>
                    <a:pt x="61" y="0"/>
                  </a:lnTo>
                  <a:lnTo>
                    <a:pt x="72" y="0"/>
                  </a:lnTo>
                  <a:lnTo>
                    <a:pt x="82" y="0"/>
                  </a:lnTo>
                  <a:lnTo>
                    <a:pt x="93" y="0"/>
                  </a:lnTo>
                  <a:lnTo>
                    <a:pt x="104" y="0"/>
                  </a:lnTo>
                  <a:lnTo>
                    <a:pt x="114" y="0"/>
                  </a:lnTo>
                  <a:lnTo>
                    <a:pt x="114" y="1"/>
                  </a:lnTo>
                  <a:lnTo>
                    <a:pt x="114" y="3"/>
                  </a:lnTo>
                  <a:lnTo>
                    <a:pt x="115" y="6"/>
                  </a:lnTo>
                  <a:lnTo>
                    <a:pt x="116" y="9"/>
                  </a:lnTo>
                  <a:lnTo>
                    <a:pt x="117" y="12"/>
                  </a:lnTo>
                  <a:lnTo>
                    <a:pt x="120" y="15"/>
                  </a:lnTo>
                  <a:lnTo>
                    <a:pt x="123" y="19"/>
                  </a:lnTo>
                  <a:lnTo>
                    <a:pt x="127" y="19"/>
                  </a:lnTo>
                  <a:lnTo>
                    <a:pt x="130" y="19"/>
                  </a:lnTo>
                  <a:lnTo>
                    <a:pt x="134" y="19"/>
                  </a:lnTo>
                  <a:lnTo>
                    <a:pt x="139" y="19"/>
                  </a:lnTo>
                  <a:lnTo>
                    <a:pt x="143" y="19"/>
                  </a:lnTo>
                  <a:lnTo>
                    <a:pt x="148" y="19"/>
                  </a:lnTo>
                  <a:lnTo>
                    <a:pt x="155" y="19"/>
                  </a:lnTo>
                  <a:lnTo>
                    <a:pt x="161" y="19"/>
                  </a:lnTo>
                  <a:lnTo>
                    <a:pt x="161" y="18"/>
                  </a:lnTo>
                  <a:lnTo>
                    <a:pt x="161" y="17"/>
                  </a:lnTo>
                  <a:lnTo>
                    <a:pt x="161" y="15"/>
                  </a:lnTo>
                  <a:lnTo>
                    <a:pt x="162" y="13"/>
                  </a:lnTo>
                  <a:lnTo>
                    <a:pt x="163" y="10"/>
                  </a:lnTo>
                  <a:lnTo>
                    <a:pt x="165" y="7"/>
                  </a:lnTo>
                  <a:lnTo>
                    <a:pt x="168" y="3"/>
                  </a:lnTo>
                  <a:lnTo>
                    <a:pt x="171" y="0"/>
                  </a:lnTo>
                  <a:lnTo>
                    <a:pt x="181" y="0"/>
                  </a:lnTo>
                  <a:lnTo>
                    <a:pt x="192" y="0"/>
                  </a:lnTo>
                  <a:lnTo>
                    <a:pt x="203" y="0"/>
                  </a:lnTo>
                  <a:lnTo>
                    <a:pt x="213" y="0"/>
                  </a:lnTo>
                  <a:lnTo>
                    <a:pt x="224" y="0"/>
                  </a:lnTo>
                  <a:lnTo>
                    <a:pt x="235" y="0"/>
                  </a:lnTo>
                  <a:lnTo>
                    <a:pt x="244" y="0"/>
                  </a:lnTo>
                  <a:lnTo>
                    <a:pt x="256" y="0"/>
                  </a:lnTo>
                  <a:lnTo>
                    <a:pt x="256" y="5"/>
                  </a:lnTo>
                  <a:lnTo>
                    <a:pt x="257" y="9"/>
                  </a:lnTo>
                  <a:lnTo>
                    <a:pt x="259" y="14"/>
                  </a:lnTo>
                  <a:lnTo>
                    <a:pt x="261" y="21"/>
                  </a:lnTo>
                  <a:lnTo>
                    <a:pt x="265" y="27"/>
                  </a:lnTo>
                  <a:lnTo>
                    <a:pt x="268" y="33"/>
                  </a:lnTo>
                  <a:lnTo>
                    <a:pt x="271" y="41"/>
                  </a:lnTo>
                  <a:lnTo>
                    <a:pt x="274" y="47"/>
                  </a:lnTo>
                  <a:lnTo>
                    <a:pt x="274" y="70"/>
                  </a:lnTo>
                  <a:lnTo>
                    <a:pt x="273" y="92"/>
                  </a:lnTo>
                  <a:lnTo>
                    <a:pt x="271" y="114"/>
                  </a:lnTo>
                  <a:lnTo>
                    <a:pt x="269" y="139"/>
                  </a:lnTo>
                  <a:lnTo>
                    <a:pt x="266" y="162"/>
                  </a:lnTo>
                  <a:lnTo>
                    <a:pt x="263" y="187"/>
                  </a:lnTo>
                  <a:lnTo>
                    <a:pt x="259" y="211"/>
                  </a:lnTo>
                  <a:lnTo>
                    <a:pt x="256" y="236"/>
                  </a:lnTo>
                  <a:lnTo>
                    <a:pt x="255" y="240"/>
                  </a:lnTo>
                  <a:lnTo>
                    <a:pt x="254" y="243"/>
                  </a:lnTo>
                  <a:lnTo>
                    <a:pt x="252" y="248"/>
                  </a:lnTo>
                  <a:lnTo>
                    <a:pt x="250" y="252"/>
                  </a:lnTo>
                  <a:lnTo>
                    <a:pt x="247" y="256"/>
                  </a:lnTo>
                  <a:lnTo>
                    <a:pt x="243" y="262"/>
                  </a:lnTo>
                  <a:lnTo>
                    <a:pt x="240" y="268"/>
                  </a:lnTo>
                  <a:lnTo>
                    <a:pt x="237" y="274"/>
                  </a:lnTo>
                  <a:lnTo>
                    <a:pt x="229" y="274"/>
                  </a:lnTo>
                  <a:lnTo>
                    <a:pt x="221" y="274"/>
                  </a:lnTo>
                  <a:lnTo>
                    <a:pt x="212" y="274"/>
                  </a:lnTo>
                  <a:lnTo>
                    <a:pt x="203" y="275"/>
                  </a:lnTo>
                  <a:lnTo>
                    <a:pt x="192" y="277"/>
                  </a:lnTo>
                  <a:lnTo>
                    <a:pt x="183" y="279"/>
                  </a:lnTo>
                  <a:lnTo>
                    <a:pt x="172" y="281"/>
                  </a:lnTo>
                  <a:lnTo>
                    <a:pt x="161" y="284"/>
                  </a:lnTo>
                  <a:lnTo>
                    <a:pt x="160" y="266"/>
                  </a:lnTo>
                  <a:lnTo>
                    <a:pt x="159" y="247"/>
                  </a:lnTo>
                  <a:lnTo>
                    <a:pt x="158" y="227"/>
                  </a:lnTo>
                  <a:lnTo>
                    <a:pt x="155" y="207"/>
                  </a:lnTo>
                  <a:lnTo>
                    <a:pt x="153" y="187"/>
                  </a:lnTo>
                  <a:lnTo>
                    <a:pt x="149" y="166"/>
                  </a:lnTo>
                  <a:lnTo>
                    <a:pt x="145" y="144"/>
                  </a:lnTo>
                  <a:lnTo>
                    <a:pt x="142" y="123"/>
                  </a:lnTo>
                  <a:lnTo>
                    <a:pt x="139" y="124"/>
                  </a:lnTo>
                  <a:lnTo>
                    <a:pt x="134" y="125"/>
                  </a:lnTo>
                  <a:lnTo>
                    <a:pt x="131" y="126"/>
                  </a:lnTo>
                  <a:lnTo>
                    <a:pt x="128" y="129"/>
                  </a:lnTo>
                  <a:lnTo>
                    <a:pt x="125" y="131"/>
                  </a:lnTo>
                  <a:lnTo>
                    <a:pt x="121" y="135"/>
                  </a:lnTo>
                  <a:lnTo>
                    <a:pt x="117" y="139"/>
                  </a:lnTo>
                  <a:lnTo>
                    <a:pt x="114" y="142"/>
                  </a:lnTo>
                  <a:lnTo>
                    <a:pt x="113" y="157"/>
                  </a:lnTo>
                  <a:lnTo>
                    <a:pt x="112" y="172"/>
                  </a:lnTo>
                  <a:lnTo>
                    <a:pt x="110" y="188"/>
                  </a:lnTo>
                  <a:lnTo>
                    <a:pt x="108" y="205"/>
                  </a:lnTo>
                  <a:lnTo>
                    <a:pt x="105" y="222"/>
                  </a:lnTo>
                  <a:lnTo>
                    <a:pt x="101" y="239"/>
                  </a:lnTo>
                  <a:lnTo>
                    <a:pt x="98" y="256"/>
                  </a:lnTo>
                  <a:lnTo>
                    <a:pt x="95" y="274"/>
                  </a:lnTo>
                  <a:lnTo>
                    <a:pt x="88" y="274"/>
                  </a:lnTo>
                  <a:lnTo>
                    <a:pt x="79" y="274"/>
                  </a:lnTo>
                  <a:lnTo>
                    <a:pt x="70" y="274"/>
                  </a:lnTo>
                  <a:lnTo>
                    <a:pt x="61" y="274"/>
                  </a:lnTo>
                  <a:lnTo>
                    <a:pt x="50" y="274"/>
                  </a:lnTo>
                  <a:lnTo>
                    <a:pt x="41" y="274"/>
                  </a:lnTo>
                  <a:lnTo>
                    <a:pt x="30" y="274"/>
                  </a:lnTo>
                  <a:lnTo>
                    <a:pt x="19"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1" name="Freeform 54">
              <a:extLst>
                <a:ext uri="{FF2B5EF4-FFF2-40B4-BE49-F238E27FC236}">
                  <a16:creationId xmlns:a16="http://schemas.microsoft.com/office/drawing/2014/main" id="{AAD99AE8-3603-AA10-2DE5-EDBA768BC52D}"/>
                </a:ext>
              </a:extLst>
            </p:cNvPr>
            <p:cNvSpPr>
              <a:spLocks/>
            </p:cNvSpPr>
            <p:nvPr/>
          </p:nvSpPr>
          <p:spPr bwMode="auto">
            <a:xfrm>
              <a:off x="2556" y="1528"/>
              <a:ext cx="223" cy="344"/>
            </a:xfrm>
            <a:custGeom>
              <a:avLst/>
              <a:gdLst>
                <a:gd name="T0" fmla="*/ 0 w 1220"/>
                <a:gd name="T1" fmla="*/ 0 h 1721"/>
                <a:gd name="T2" fmla="*/ 0 w 1220"/>
                <a:gd name="T3" fmla="*/ 0 h 1721"/>
                <a:gd name="T4" fmla="*/ 0 w 1220"/>
                <a:gd name="T5" fmla="*/ 0 h 1721"/>
                <a:gd name="T6" fmla="*/ 0 w 1220"/>
                <a:gd name="T7" fmla="*/ 0 h 1721"/>
                <a:gd name="T8" fmla="*/ 0 w 1220"/>
                <a:gd name="T9" fmla="*/ 0 h 1721"/>
                <a:gd name="T10" fmla="*/ 0 w 1220"/>
                <a:gd name="T11" fmla="*/ 0 h 1721"/>
                <a:gd name="T12" fmla="*/ 0 w 1220"/>
                <a:gd name="T13" fmla="*/ 0 h 1721"/>
                <a:gd name="T14" fmla="*/ 0 w 1220"/>
                <a:gd name="T15" fmla="*/ 0 h 1721"/>
                <a:gd name="T16" fmla="*/ 0 w 1220"/>
                <a:gd name="T17" fmla="*/ 0 h 1721"/>
                <a:gd name="T18" fmla="*/ 0 w 1220"/>
                <a:gd name="T19" fmla="*/ 0 h 1721"/>
                <a:gd name="T20" fmla="*/ 0 w 1220"/>
                <a:gd name="T21" fmla="*/ 0 h 1721"/>
                <a:gd name="T22" fmla="*/ 0 w 1220"/>
                <a:gd name="T23" fmla="*/ 0 h 1721"/>
                <a:gd name="T24" fmla="*/ 0 w 1220"/>
                <a:gd name="T25" fmla="*/ 0 h 1721"/>
                <a:gd name="T26" fmla="*/ 0 w 1220"/>
                <a:gd name="T27" fmla="*/ 0 h 1721"/>
                <a:gd name="T28" fmla="*/ 0 w 1220"/>
                <a:gd name="T29" fmla="*/ 0 h 1721"/>
                <a:gd name="T30" fmla="*/ 0 w 1220"/>
                <a:gd name="T31" fmla="*/ 0 h 1721"/>
                <a:gd name="T32" fmla="*/ 0 w 1220"/>
                <a:gd name="T33" fmla="*/ 0 h 1721"/>
                <a:gd name="T34" fmla="*/ 0 w 1220"/>
                <a:gd name="T35" fmla="*/ 0 h 1721"/>
                <a:gd name="T36" fmla="*/ 0 w 1220"/>
                <a:gd name="T37" fmla="*/ 0 h 1721"/>
                <a:gd name="T38" fmla="*/ 0 w 1220"/>
                <a:gd name="T39" fmla="*/ 0 h 1721"/>
                <a:gd name="T40" fmla="*/ 0 w 1220"/>
                <a:gd name="T41" fmla="*/ 0 h 1721"/>
                <a:gd name="T42" fmla="*/ 0 w 1220"/>
                <a:gd name="T43" fmla="*/ 0 h 1721"/>
                <a:gd name="T44" fmla="*/ 0 w 1220"/>
                <a:gd name="T45" fmla="*/ 0 h 1721"/>
                <a:gd name="T46" fmla="*/ 0 w 1220"/>
                <a:gd name="T47" fmla="*/ 0 h 1721"/>
                <a:gd name="T48" fmla="*/ 0 w 1220"/>
                <a:gd name="T49" fmla="*/ 0 h 1721"/>
                <a:gd name="T50" fmla="*/ 0 w 1220"/>
                <a:gd name="T51" fmla="*/ 0 h 1721"/>
                <a:gd name="T52" fmla="*/ 0 w 1220"/>
                <a:gd name="T53" fmla="*/ 0 h 1721"/>
                <a:gd name="T54" fmla="*/ 0 w 1220"/>
                <a:gd name="T55" fmla="*/ 0 h 1721"/>
                <a:gd name="T56" fmla="*/ 0 w 1220"/>
                <a:gd name="T57" fmla="*/ 0 h 1721"/>
                <a:gd name="T58" fmla="*/ 0 w 1220"/>
                <a:gd name="T59" fmla="*/ 0 h 1721"/>
                <a:gd name="T60" fmla="*/ 0 w 1220"/>
                <a:gd name="T61" fmla="*/ 0 h 1721"/>
                <a:gd name="T62" fmla="*/ 0 w 1220"/>
                <a:gd name="T63" fmla="*/ 0 h 1721"/>
                <a:gd name="T64" fmla="*/ 0 w 1220"/>
                <a:gd name="T65" fmla="*/ 0 h 1721"/>
                <a:gd name="T66" fmla="*/ 0 w 1220"/>
                <a:gd name="T67" fmla="*/ 0 h 1721"/>
                <a:gd name="T68" fmla="*/ 0 w 1220"/>
                <a:gd name="T69" fmla="*/ 0 h 1721"/>
                <a:gd name="T70" fmla="*/ 0 w 1220"/>
                <a:gd name="T71" fmla="*/ 0 h 1721"/>
                <a:gd name="T72" fmla="*/ 0 w 1220"/>
                <a:gd name="T73" fmla="*/ 0 h 1721"/>
                <a:gd name="T74" fmla="*/ 0 w 1220"/>
                <a:gd name="T75" fmla="*/ 0 h 1721"/>
                <a:gd name="T76" fmla="*/ 0 w 1220"/>
                <a:gd name="T77" fmla="*/ 0 h 1721"/>
                <a:gd name="T78" fmla="*/ 0 w 1220"/>
                <a:gd name="T79" fmla="*/ 0 h 1721"/>
                <a:gd name="T80" fmla="*/ 0 w 1220"/>
                <a:gd name="T81" fmla="*/ 0 h 1721"/>
                <a:gd name="T82" fmla="*/ 0 w 1220"/>
                <a:gd name="T83" fmla="*/ 0 h 1721"/>
                <a:gd name="T84" fmla="*/ 0 w 1220"/>
                <a:gd name="T85" fmla="*/ 0 h 1721"/>
                <a:gd name="T86" fmla="*/ 0 w 1220"/>
                <a:gd name="T87" fmla="*/ 0 h 1721"/>
                <a:gd name="T88" fmla="*/ 0 w 1220"/>
                <a:gd name="T89" fmla="*/ 0 h 1721"/>
                <a:gd name="T90" fmla="*/ 0 w 1220"/>
                <a:gd name="T91" fmla="*/ 0 h 1721"/>
                <a:gd name="T92" fmla="*/ 0 w 1220"/>
                <a:gd name="T93" fmla="*/ 0 h 1721"/>
                <a:gd name="T94" fmla="*/ 0 w 1220"/>
                <a:gd name="T95" fmla="*/ 0 h 1721"/>
                <a:gd name="T96" fmla="*/ 0 w 1220"/>
                <a:gd name="T97" fmla="*/ 0 h 1721"/>
                <a:gd name="T98" fmla="*/ 0 w 1220"/>
                <a:gd name="T99" fmla="*/ 0 h 1721"/>
                <a:gd name="T100" fmla="*/ 0 w 1220"/>
                <a:gd name="T101" fmla="*/ 0 h 1721"/>
                <a:gd name="T102" fmla="*/ 0 w 1220"/>
                <a:gd name="T103" fmla="*/ 0 h 1721"/>
                <a:gd name="T104" fmla="*/ 0 w 1220"/>
                <a:gd name="T105" fmla="*/ 0 h 1721"/>
                <a:gd name="T106" fmla="*/ 0 w 1220"/>
                <a:gd name="T107" fmla="*/ 0 h 17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20"/>
                <a:gd name="T163" fmla="*/ 0 h 1721"/>
                <a:gd name="T164" fmla="*/ 1220 w 1220"/>
                <a:gd name="T165" fmla="*/ 1721 h 17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20" h="1721">
                  <a:moveTo>
                    <a:pt x="236" y="1721"/>
                  </a:moveTo>
                  <a:lnTo>
                    <a:pt x="236" y="1700"/>
                  </a:lnTo>
                  <a:lnTo>
                    <a:pt x="236" y="1677"/>
                  </a:lnTo>
                  <a:lnTo>
                    <a:pt x="237" y="1654"/>
                  </a:lnTo>
                  <a:lnTo>
                    <a:pt x="237" y="1630"/>
                  </a:lnTo>
                  <a:lnTo>
                    <a:pt x="238" y="1607"/>
                  </a:lnTo>
                  <a:lnTo>
                    <a:pt x="240" y="1582"/>
                  </a:lnTo>
                  <a:lnTo>
                    <a:pt x="243" y="1557"/>
                  </a:lnTo>
                  <a:lnTo>
                    <a:pt x="246" y="1532"/>
                  </a:lnTo>
                  <a:lnTo>
                    <a:pt x="243" y="1529"/>
                  </a:lnTo>
                  <a:lnTo>
                    <a:pt x="238" y="1524"/>
                  </a:lnTo>
                  <a:lnTo>
                    <a:pt x="235" y="1518"/>
                  </a:lnTo>
                  <a:lnTo>
                    <a:pt x="231" y="1512"/>
                  </a:lnTo>
                  <a:lnTo>
                    <a:pt x="226" y="1506"/>
                  </a:lnTo>
                  <a:lnTo>
                    <a:pt x="220" y="1499"/>
                  </a:lnTo>
                  <a:lnTo>
                    <a:pt x="215" y="1493"/>
                  </a:lnTo>
                  <a:lnTo>
                    <a:pt x="208" y="1485"/>
                  </a:lnTo>
                  <a:lnTo>
                    <a:pt x="204" y="1443"/>
                  </a:lnTo>
                  <a:lnTo>
                    <a:pt x="199" y="1400"/>
                  </a:lnTo>
                  <a:lnTo>
                    <a:pt x="194" y="1357"/>
                  </a:lnTo>
                  <a:lnTo>
                    <a:pt x="188" y="1314"/>
                  </a:lnTo>
                  <a:lnTo>
                    <a:pt x="182" y="1270"/>
                  </a:lnTo>
                  <a:lnTo>
                    <a:pt x="175" y="1226"/>
                  </a:lnTo>
                  <a:lnTo>
                    <a:pt x="168" y="1181"/>
                  </a:lnTo>
                  <a:lnTo>
                    <a:pt x="160" y="1135"/>
                  </a:lnTo>
                  <a:lnTo>
                    <a:pt x="160" y="1096"/>
                  </a:lnTo>
                  <a:lnTo>
                    <a:pt x="160" y="1058"/>
                  </a:lnTo>
                  <a:lnTo>
                    <a:pt x="160" y="1018"/>
                  </a:lnTo>
                  <a:lnTo>
                    <a:pt x="159" y="980"/>
                  </a:lnTo>
                  <a:lnTo>
                    <a:pt x="158" y="940"/>
                  </a:lnTo>
                  <a:lnTo>
                    <a:pt x="157" y="902"/>
                  </a:lnTo>
                  <a:lnTo>
                    <a:pt x="154" y="862"/>
                  </a:lnTo>
                  <a:lnTo>
                    <a:pt x="152" y="823"/>
                  </a:lnTo>
                  <a:lnTo>
                    <a:pt x="140" y="756"/>
                  </a:lnTo>
                  <a:lnTo>
                    <a:pt x="130" y="687"/>
                  </a:lnTo>
                  <a:lnTo>
                    <a:pt x="119" y="618"/>
                  </a:lnTo>
                  <a:lnTo>
                    <a:pt x="107" y="548"/>
                  </a:lnTo>
                  <a:lnTo>
                    <a:pt x="95" y="477"/>
                  </a:lnTo>
                  <a:lnTo>
                    <a:pt x="84" y="407"/>
                  </a:lnTo>
                  <a:lnTo>
                    <a:pt x="71" y="336"/>
                  </a:lnTo>
                  <a:lnTo>
                    <a:pt x="57" y="265"/>
                  </a:lnTo>
                  <a:lnTo>
                    <a:pt x="49" y="251"/>
                  </a:lnTo>
                  <a:lnTo>
                    <a:pt x="43" y="237"/>
                  </a:lnTo>
                  <a:lnTo>
                    <a:pt x="36" y="222"/>
                  </a:lnTo>
                  <a:lnTo>
                    <a:pt x="28" y="207"/>
                  </a:lnTo>
                  <a:lnTo>
                    <a:pt x="22" y="192"/>
                  </a:lnTo>
                  <a:lnTo>
                    <a:pt x="14" y="176"/>
                  </a:lnTo>
                  <a:lnTo>
                    <a:pt x="7" y="159"/>
                  </a:lnTo>
                  <a:lnTo>
                    <a:pt x="0" y="142"/>
                  </a:lnTo>
                  <a:lnTo>
                    <a:pt x="7" y="142"/>
                  </a:lnTo>
                  <a:lnTo>
                    <a:pt x="14" y="142"/>
                  </a:lnTo>
                  <a:lnTo>
                    <a:pt x="22" y="142"/>
                  </a:lnTo>
                  <a:lnTo>
                    <a:pt x="29" y="141"/>
                  </a:lnTo>
                  <a:lnTo>
                    <a:pt x="38" y="140"/>
                  </a:lnTo>
                  <a:lnTo>
                    <a:pt x="46" y="138"/>
                  </a:lnTo>
                  <a:lnTo>
                    <a:pt x="56" y="136"/>
                  </a:lnTo>
                  <a:lnTo>
                    <a:pt x="67" y="133"/>
                  </a:lnTo>
                  <a:lnTo>
                    <a:pt x="88" y="172"/>
                  </a:lnTo>
                  <a:lnTo>
                    <a:pt x="110" y="212"/>
                  </a:lnTo>
                  <a:lnTo>
                    <a:pt x="134" y="250"/>
                  </a:lnTo>
                  <a:lnTo>
                    <a:pt x="157" y="291"/>
                  </a:lnTo>
                  <a:lnTo>
                    <a:pt x="182" y="330"/>
                  </a:lnTo>
                  <a:lnTo>
                    <a:pt x="206" y="371"/>
                  </a:lnTo>
                  <a:lnTo>
                    <a:pt x="231" y="412"/>
                  </a:lnTo>
                  <a:lnTo>
                    <a:pt x="255" y="455"/>
                  </a:lnTo>
                  <a:lnTo>
                    <a:pt x="263" y="472"/>
                  </a:lnTo>
                  <a:lnTo>
                    <a:pt x="269" y="490"/>
                  </a:lnTo>
                  <a:lnTo>
                    <a:pt x="277" y="508"/>
                  </a:lnTo>
                  <a:lnTo>
                    <a:pt x="284" y="526"/>
                  </a:lnTo>
                  <a:lnTo>
                    <a:pt x="291" y="546"/>
                  </a:lnTo>
                  <a:lnTo>
                    <a:pt x="298" y="565"/>
                  </a:lnTo>
                  <a:lnTo>
                    <a:pt x="304" y="585"/>
                  </a:lnTo>
                  <a:lnTo>
                    <a:pt x="312" y="605"/>
                  </a:lnTo>
                  <a:lnTo>
                    <a:pt x="313" y="606"/>
                  </a:lnTo>
                  <a:lnTo>
                    <a:pt x="314" y="607"/>
                  </a:lnTo>
                  <a:lnTo>
                    <a:pt x="315" y="610"/>
                  </a:lnTo>
                  <a:lnTo>
                    <a:pt x="318" y="612"/>
                  </a:lnTo>
                  <a:lnTo>
                    <a:pt x="320" y="615"/>
                  </a:lnTo>
                  <a:lnTo>
                    <a:pt x="324" y="618"/>
                  </a:lnTo>
                  <a:lnTo>
                    <a:pt x="328" y="621"/>
                  </a:lnTo>
                  <a:lnTo>
                    <a:pt x="331" y="624"/>
                  </a:lnTo>
                  <a:lnTo>
                    <a:pt x="348" y="624"/>
                  </a:lnTo>
                  <a:lnTo>
                    <a:pt x="366" y="624"/>
                  </a:lnTo>
                  <a:lnTo>
                    <a:pt x="385" y="624"/>
                  </a:lnTo>
                  <a:lnTo>
                    <a:pt x="402" y="624"/>
                  </a:lnTo>
                  <a:lnTo>
                    <a:pt x="420" y="624"/>
                  </a:lnTo>
                  <a:lnTo>
                    <a:pt x="438" y="624"/>
                  </a:lnTo>
                  <a:lnTo>
                    <a:pt x="455" y="624"/>
                  </a:lnTo>
                  <a:lnTo>
                    <a:pt x="473" y="624"/>
                  </a:lnTo>
                  <a:lnTo>
                    <a:pt x="491" y="621"/>
                  </a:lnTo>
                  <a:lnTo>
                    <a:pt x="510" y="617"/>
                  </a:lnTo>
                  <a:lnTo>
                    <a:pt x="530" y="614"/>
                  </a:lnTo>
                  <a:lnTo>
                    <a:pt x="550" y="610"/>
                  </a:lnTo>
                  <a:lnTo>
                    <a:pt x="570" y="604"/>
                  </a:lnTo>
                  <a:lnTo>
                    <a:pt x="592" y="600"/>
                  </a:lnTo>
                  <a:lnTo>
                    <a:pt x="613" y="594"/>
                  </a:lnTo>
                  <a:lnTo>
                    <a:pt x="634" y="587"/>
                  </a:lnTo>
                  <a:lnTo>
                    <a:pt x="659" y="587"/>
                  </a:lnTo>
                  <a:lnTo>
                    <a:pt x="683" y="587"/>
                  </a:lnTo>
                  <a:lnTo>
                    <a:pt x="708" y="587"/>
                  </a:lnTo>
                  <a:lnTo>
                    <a:pt x="733" y="587"/>
                  </a:lnTo>
                  <a:lnTo>
                    <a:pt x="758" y="587"/>
                  </a:lnTo>
                  <a:lnTo>
                    <a:pt x="783" y="587"/>
                  </a:lnTo>
                  <a:lnTo>
                    <a:pt x="807" y="587"/>
                  </a:lnTo>
                  <a:lnTo>
                    <a:pt x="833" y="587"/>
                  </a:lnTo>
                  <a:lnTo>
                    <a:pt x="850" y="541"/>
                  </a:lnTo>
                  <a:lnTo>
                    <a:pt x="868" y="494"/>
                  </a:lnTo>
                  <a:lnTo>
                    <a:pt x="886" y="448"/>
                  </a:lnTo>
                  <a:lnTo>
                    <a:pt x="904" y="403"/>
                  </a:lnTo>
                  <a:lnTo>
                    <a:pt x="923" y="357"/>
                  </a:lnTo>
                  <a:lnTo>
                    <a:pt x="943" y="310"/>
                  </a:lnTo>
                  <a:lnTo>
                    <a:pt x="963" y="264"/>
                  </a:lnTo>
                  <a:lnTo>
                    <a:pt x="984" y="218"/>
                  </a:lnTo>
                  <a:lnTo>
                    <a:pt x="985" y="218"/>
                  </a:lnTo>
                  <a:lnTo>
                    <a:pt x="987" y="218"/>
                  </a:lnTo>
                  <a:lnTo>
                    <a:pt x="990" y="217"/>
                  </a:lnTo>
                  <a:lnTo>
                    <a:pt x="993" y="216"/>
                  </a:lnTo>
                  <a:lnTo>
                    <a:pt x="996" y="214"/>
                  </a:lnTo>
                  <a:lnTo>
                    <a:pt x="999" y="212"/>
                  </a:lnTo>
                  <a:lnTo>
                    <a:pt x="1002" y="208"/>
                  </a:lnTo>
                  <a:lnTo>
                    <a:pt x="1002" y="205"/>
                  </a:lnTo>
                  <a:lnTo>
                    <a:pt x="1002" y="201"/>
                  </a:lnTo>
                  <a:lnTo>
                    <a:pt x="1003" y="198"/>
                  </a:lnTo>
                  <a:lnTo>
                    <a:pt x="1003" y="194"/>
                  </a:lnTo>
                  <a:lnTo>
                    <a:pt x="1004" y="188"/>
                  </a:lnTo>
                  <a:lnTo>
                    <a:pt x="1007" y="184"/>
                  </a:lnTo>
                  <a:lnTo>
                    <a:pt x="1009" y="178"/>
                  </a:lnTo>
                  <a:lnTo>
                    <a:pt x="1012" y="171"/>
                  </a:lnTo>
                  <a:lnTo>
                    <a:pt x="1023" y="159"/>
                  </a:lnTo>
                  <a:lnTo>
                    <a:pt x="1033" y="148"/>
                  </a:lnTo>
                  <a:lnTo>
                    <a:pt x="1044" y="136"/>
                  </a:lnTo>
                  <a:lnTo>
                    <a:pt x="1055" y="122"/>
                  </a:lnTo>
                  <a:lnTo>
                    <a:pt x="1065" y="109"/>
                  </a:lnTo>
                  <a:lnTo>
                    <a:pt x="1076" y="95"/>
                  </a:lnTo>
                  <a:lnTo>
                    <a:pt x="1087" y="80"/>
                  </a:lnTo>
                  <a:lnTo>
                    <a:pt x="1097" y="67"/>
                  </a:lnTo>
                  <a:lnTo>
                    <a:pt x="1097" y="63"/>
                  </a:lnTo>
                  <a:lnTo>
                    <a:pt x="1097" y="59"/>
                  </a:lnTo>
                  <a:lnTo>
                    <a:pt x="1097" y="56"/>
                  </a:lnTo>
                  <a:lnTo>
                    <a:pt x="1098" y="52"/>
                  </a:lnTo>
                  <a:lnTo>
                    <a:pt x="1099" y="46"/>
                  </a:lnTo>
                  <a:lnTo>
                    <a:pt x="1102" y="42"/>
                  </a:lnTo>
                  <a:lnTo>
                    <a:pt x="1104" y="36"/>
                  </a:lnTo>
                  <a:lnTo>
                    <a:pt x="1107" y="29"/>
                  </a:lnTo>
                  <a:lnTo>
                    <a:pt x="1114" y="25"/>
                  </a:lnTo>
                  <a:lnTo>
                    <a:pt x="1123" y="22"/>
                  </a:lnTo>
                  <a:lnTo>
                    <a:pt x="1131" y="19"/>
                  </a:lnTo>
                  <a:lnTo>
                    <a:pt x="1141" y="14"/>
                  </a:lnTo>
                  <a:lnTo>
                    <a:pt x="1151" y="11"/>
                  </a:lnTo>
                  <a:lnTo>
                    <a:pt x="1161" y="8"/>
                  </a:lnTo>
                  <a:lnTo>
                    <a:pt x="1172" y="4"/>
                  </a:lnTo>
                  <a:lnTo>
                    <a:pt x="1183" y="0"/>
                  </a:lnTo>
                  <a:lnTo>
                    <a:pt x="1186" y="2"/>
                  </a:lnTo>
                  <a:lnTo>
                    <a:pt x="1189" y="3"/>
                  </a:lnTo>
                  <a:lnTo>
                    <a:pt x="1193" y="4"/>
                  </a:lnTo>
                  <a:lnTo>
                    <a:pt x="1198" y="7"/>
                  </a:lnTo>
                  <a:lnTo>
                    <a:pt x="1202" y="9"/>
                  </a:lnTo>
                  <a:lnTo>
                    <a:pt x="1207" y="12"/>
                  </a:lnTo>
                  <a:lnTo>
                    <a:pt x="1214" y="16"/>
                  </a:lnTo>
                  <a:lnTo>
                    <a:pt x="1220" y="20"/>
                  </a:lnTo>
                  <a:lnTo>
                    <a:pt x="1220" y="27"/>
                  </a:lnTo>
                  <a:lnTo>
                    <a:pt x="1220" y="36"/>
                  </a:lnTo>
                  <a:lnTo>
                    <a:pt x="1220" y="44"/>
                  </a:lnTo>
                  <a:lnTo>
                    <a:pt x="1220" y="54"/>
                  </a:lnTo>
                  <a:lnTo>
                    <a:pt x="1220" y="63"/>
                  </a:lnTo>
                  <a:lnTo>
                    <a:pt x="1220" y="74"/>
                  </a:lnTo>
                  <a:lnTo>
                    <a:pt x="1220" y="85"/>
                  </a:lnTo>
                  <a:lnTo>
                    <a:pt x="1220" y="95"/>
                  </a:lnTo>
                  <a:lnTo>
                    <a:pt x="1206" y="120"/>
                  </a:lnTo>
                  <a:lnTo>
                    <a:pt x="1191" y="147"/>
                  </a:lnTo>
                  <a:lnTo>
                    <a:pt x="1177" y="173"/>
                  </a:lnTo>
                  <a:lnTo>
                    <a:pt x="1162" y="200"/>
                  </a:lnTo>
                  <a:lnTo>
                    <a:pt x="1146" y="228"/>
                  </a:lnTo>
                  <a:lnTo>
                    <a:pt x="1131" y="256"/>
                  </a:lnTo>
                  <a:lnTo>
                    <a:pt x="1114" y="284"/>
                  </a:lnTo>
                  <a:lnTo>
                    <a:pt x="1097" y="313"/>
                  </a:lnTo>
                  <a:lnTo>
                    <a:pt x="1082" y="348"/>
                  </a:lnTo>
                  <a:lnTo>
                    <a:pt x="1067" y="383"/>
                  </a:lnTo>
                  <a:lnTo>
                    <a:pt x="1051" y="419"/>
                  </a:lnTo>
                  <a:lnTo>
                    <a:pt x="1034" y="455"/>
                  </a:lnTo>
                  <a:lnTo>
                    <a:pt x="1017" y="490"/>
                  </a:lnTo>
                  <a:lnTo>
                    <a:pt x="1000" y="525"/>
                  </a:lnTo>
                  <a:lnTo>
                    <a:pt x="982" y="560"/>
                  </a:lnTo>
                  <a:lnTo>
                    <a:pt x="965" y="597"/>
                  </a:lnTo>
                  <a:lnTo>
                    <a:pt x="965" y="621"/>
                  </a:lnTo>
                  <a:lnTo>
                    <a:pt x="965" y="646"/>
                  </a:lnTo>
                  <a:lnTo>
                    <a:pt x="964" y="671"/>
                  </a:lnTo>
                  <a:lnTo>
                    <a:pt x="964" y="697"/>
                  </a:lnTo>
                  <a:lnTo>
                    <a:pt x="963" y="723"/>
                  </a:lnTo>
                  <a:lnTo>
                    <a:pt x="961" y="749"/>
                  </a:lnTo>
                  <a:lnTo>
                    <a:pt x="959" y="776"/>
                  </a:lnTo>
                  <a:lnTo>
                    <a:pt x="955" y="805"/>
                  </a:lnTo>
                  <a:lnTo>
                    <a:pt x="952" y="826"/>
                  </a:lnTo>
                  <a:lnTo>
                    <a:pt x="948" y="848"/>
                  </a:lnTo>
                  <a:lnTo>
                    <a:pt x="944" y="872"/>
                  </a:lnTo>
                  <a:lnTo>
                    <a:pt x="940" y="895"/>
                  </a:lnTo>
                  <a:lnTo>
                    <a:pt x="935" y="920"/>
                  </a:lnTo>
                  <a:lnTo>
                    <a:pt x="930" y="944"/>
                  </a:lnTo>
                  <a:lnTo>
                    <a:pt x="924" y="969"/>
                  </a:lnTo>
                  <a:lnTo>
                    <a:pt x="918" y="994"/>
                  </a:lnTo>
                  <a:lnTo>
                    <a:pt x="911" y="1012"/>
                  </a:lnTo>
                  <a:lnTo>
                    <a:pt x="903" y="1029"/>
                  </a:lnTo>
                  <a:lnTo>
                    <a:pt x="897" y="1047"/>
                  </a:lnTo>
                  <a:lnTo>
                    <a:pt x="889" y="1064"/>
                  </a:lnTo>
                  <a:lnTo>
                    <a:pt x="882" y="1082"/>
                  </a:lnTo>
                  <a:lnTo>
                    <a:pt x="875" y="1100"/>
                  </a:lnTo>
                  <a:lnTo>
                    <a:pt x="868" y="1117"/>
                  </a:lnTo>
                  <a:lnTo>
                    <a:pt x="860" y="1135"/>
                  </a:lnTo>
                  <a:lnTo>
                    <a:pt x="860" y="1149"/>
                  </a:lnTo>
                  <a:lnTo>
                    <a:pt x="859" y="1163"/>
                  </a:lnTo>
                  <a:lnTo>
                    <a:pt x="857" y="1178"/>
                  </a:lnTo>
                  <a:lnTo>
                    <a:pt x="855" y="1192"/>
                  </a:lnTo>
                  <a:lnTo>
                    <a:pt x="852" y="1206"/>
                  </a:lnTo>
                  <a:lnTo>
                    <a:pt x="849" y="1221"/>
                  </a:lnTo>
                  <a:lnTo>
                    <a:pt x="845" y="1235"/>
                  </a:lnTo>
                  <a:lnTo>
                    <a:pt x="842" y="1248"/>
                  </a:lnTo>
                  <a:lnTo>
                    <a:pt x="827" y="1263"/>
                  </a:lnTo>
                  <a:lnTo>
                    <a:pt x="813" y="1277"/>
                  </a:lnTo>
                  <a:lnTo>
                    <a:pt x="799" y="1292"/>
                  </a:lnTo>
                  <a:lnTo>
                    <a:pt x="784" y="1307"/>
                  </a:lnTo>
                  <a:lnTo>
                    <a:pt x="769" y="1322"/>
                  </a:lnTo>
                  <a:lnTo>
                    <a:pt x="753" y="1338"/>
                  </a:lnTo>
                  <a:lnTo>
                    <a:pt x="737" y="1354"/>
                  </a:lnTo>
                  <a:lnTo>
                    <a:pt x="718" y="1371"/>
                  </a:lnTo>
                  <a:lnTo>
                    <a:pt x="700" y="1403"/>
                  </a:lnTo>
                  <a:lnTo>
                    <a:pt x="682" y="1435"/>
                  </a:lnTo>
                  <a:lnTo>
                    <a:pt x="662" y="1467"/>
                  </a:lnTo>
                  <a:lnTo>
                    <a:pt x="642" y="1499"/>
                  </a:lnTo>
                  <a:lnTo>
                    <a:pt x="621" y="1531"/>
                  </a:lnTo>
                  <a:lnTo>
                    <a:pt x="600" y="1563"/>
                  </a:lnTo>
                  <a:lnTo>
                    <a:pt x="580" y="1595"/>
                  </a:lnTo>
                  <a:lnTo>
                    <a:pt x="558" y="1627"/>
                  </a:lnTo>
                  <a:lnTo>
                    <a:pt x="551" y="1624"/>
                  </a:lnTo>
                  <a:lnTo>
                    <a:pt x="544" y="1620"/>
                  </a:lnTo>
                  <a:lnTo>
                    <a:pt x="537" y="1616"/>
                  </a:lnTo>
                  <a:lnTo>
                    <a:pt x="530" y="1613"/>
                  </a:lnTo>
                  <a:lnTo>
                    <a:pt x="522" y="1609"/>
                  </a:lnTo>
                  <a:lnTo>
                    <a:pt x="516" y="1606"/>
                  </a:lnTo>
                  <a:lnTo>
                    <a:pt x="508" y="1603"/>
                  </a:lnTo>
                  <a:lnTo>
                    <a:pt x="501" y="1598"/>
                  </a:lnTo>
                  <a:lnTo>
                    <a:pt x="490" y="1598"/>
                  </a:lnTo>
                  <a:lnTo>
                    <a:pt x="478" y="1598"/>
                  </a:lnTo>
                  <a:lnTo>
                    <a:pt x="466" y="1598"/>
                  </a:lnTo>
                  <a:lnTo>
                    <a:pt x="453" y="1598"/>
                  </a:lnTo>
                  <a:lnTo>
                    <a:pt x="439" y="1598"/>
                  </a:lnTo>
                  <a:lnTo>
                    <a:pt x="425" y="1598"/>
                  </a:lnTo>
                  <a:lnTo>
                    <a:pt x="411" y="1598"/>
                  </a:lnTo>
                  <a:lnTo>
                    <a:pt x="397" y="1598"/>
                  </a:lnTo>
                  <a:lnTo>
                    <a:pt x="390" y="1603"/>
                  </a:lnTo>
                  <a:lnTo>
                    <a:pt x="383" y="1606"/>
                  </a:lnTo>
                  <a:lnTo>
                    <a:pt x="376" y="1609"/>
                  </a:lnTo>
                  <a:lnTo>
                    <a:pt x="367" y="1613"/>
                  </a:lnTo>
                  <a:lnTo>
                    <a:pt x="360" y="1616"/>
                  </a:lnTo>
                  <a:lnTo>
                    <a:pt x="350" y="1620"/>
                  </a:lnTo>
                  <a:lnTo>
                    <a:pt x="341" y="1624"/>
                  </a:lnTo>
                  <a:lnTo>
                    <a:pt x="331" y="1627"/>
                  </a:lnTo>
                  <a:lnTo>
                    <a:pt x="328" y="1635"/>
                  </a:lnTo>
                  <a:lnTo>
                    <a:pt x="324" y="1641"/>
                  </a:lnTo>
                  <a:lnTo>
                    <a:pt x="320" y="1648"/>
                  </a:lnTo>
                  <a:lnTo>
                    <a:pt x="317" y="1657"/>
                  </a:lnTo>
                  <a:lnTo>
                    <a:pt x="313" y="1664"/>
                  </a:lnTo>
                  <a:lnTo>
                    <a:pt x="310" y="1673"/>
                  </a:lnTo>
                  <a:lnTo>
                    <a:pt x="307" y="1683"/>
                  </a:lnTo>
                  <a:lnTo>
                    <a:pt x="302" y="1693"/>
                  </a:lnTo>
                  <a:lnTo>
                    <a:pt x="296" y="1696"/>
                  </a:lnTo>
                  <a:lnTo>
                    <a:pt x="288" y="1701"/>
                  </a:lnTo>
                  <a:lnTo>
                    <a:pt x="281" y="1704"/>
                  </a:lnTo>
                  <a:lnTo>
                    <a:pt x="274" y="1707"/>
                  </a:lnTo>
                  <a:lnTo>
                    <a:pt x="265" y="1711"/>
                  </a:lnTo>
                  <a:lnTo>
                    <a:pt x="256" y="1715"/>
                  </a:lnTo>
                  <a:lnTo>
                    <a:pt x="247" y="1718"/>
                  </a:lnTo>
                  <a:lnTo>
                    <a:pt x="236" y="172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2" name="Freeform 55">
              <a:extLst>
                <a:ext uri="{FF2B5EF4-FFF2-40B4-BE49-F238E27FC236}">
                  <a16:creationId xmlns:a16="http://schemas.microsoft.com/office/drawing/2014/main" id="{C4B12111-2F38-3736-32E6-DEA6789C651C}"/>
                </a:ext>
              </a:extLst>
            </p:cNvPr>
            <p:cNvSpPr>
              <a:spLocks/>
            </p:cNvSpPr>
            <p:nvPr/>
          </p:nvSpPr>
          <p:spPr bwMode="auto">
            <a:xfrm>
              <a:off x="1698" y="1842"/>
              <a:ext cx="62" cy="25"/>
            </a:xfrm>
            <a:custGeom>
              <a:avLst/>
              <a:gdLst>
                <a:gd name="T0" fmla="*/ 0 w 330"/>
                <a:gd name="T1" fmla="*/ 0 h 122"/>
                <a:gd name="T2" fmla="*/ 0 w 330"/>
                <a:gd name="T3" fmla="*/ 0 h 122"/>
                <a:gd name="T4" fmla="*/ 0 w 330"/>
                <a:gd name="T5" fmla="*/ 0 h 122"/>
                <a:gd name="T6" fmla="*/ 0 w 330"/>
                <a:gd name="T7" fmla="*/ 0 h 122"/>
                <a:gd name="T8" fmla="*/ 0 w 330"/>
                <a:gd name="T9" fmla="*/ 0 h 122"/>
                <a:gd name="T10" fmla="*/ 0 w 330"/>
                <a:gd name="T11" fmla="*/ 0 h 122"/>
                <a:gd name="T12" fmla="*/ 0 w 330"/>
                <a:gd name="T13" fmla="*/ 0 h 122"/>
                <a:gd name="T14" fmla="*/ 0 w 330"/>
                <a:gd name="T15" fmla="*/ 0 h 122"/>
                <a:gd name="T16" fmla="*/ 0 w 330"/>
                <a:gd name="T17" fmla="*/ 0 h 122"/>
                <a:gd name="T18" fmla="*/ 0 w 330"/>
                <a:gd name="T19" fmla="*/ 0 h 122"/>
                <a:gd name="T20" fmla="*/ 0 w 330"/>
                <a:gd name="T21" fmla="*/ 0 h 122"/>
                <a:gd name="T22" fmla="*/ 0 w 330"/>
                <a:gd name="T23" fmla="*/ 0 h 122"/>
                <a:gd name="T24" fmla="*/ 0 w 330"/>
                <a:gd name="T25" fmla="*/ 0 h 122"/>
                <a:gd name="T26" fmla="*/ 0 w 330"/>
                <a:gd name="T27" fmla="*/ 0 h 122"/>
                <a:gd name="T28" fmla="*/ 0 w 330"/>
                <a:gd name="T29" fmla="*/ 0 h 122"/>
                <a:gd name="T30" fmla="*/ 0 w 330"/>
                <a:gd name="T31" fmla="*/ 0 h 122"/>
                <a:gd name="T32" fmla="*/ 0 w 330"/>
                <a:gd name="T33" fmla="*/ 0 h 122"/>
                <a:gd name="T34" fmla="*/ 0 w 330"/>
                <a:gd name="T35" fmla="*/ 0 h 122"/>
                <a:gd name="T36" fmla="*/ 0 w 330"/>
                <a:gd name="T37" fmla="*/ 0 h 122"/>
                <a:gd name="T38" fmla="*/ 0 w 330"/>
                <a:gd name="T39" fmla="*/ 0 h 122"/>
                <a:gd name="T40" fmla="*/ 0 w 330"/>
                <a:gd name="T41" fmla="*/ 0 h 122"/>
                <a:gd name="T42" fmla="*/ 0 w 330"/>
                <a:gd name="T43" fmla="*/ 0 h 122"/>
                <a:gd name="T44" fmla="*/ 0 w 330"/>
                <a:gd name="T45" fmla="*/ 0 h 122"/>
                <a:gd name="T46" fmla="*/ 0 w 330"/>
                <a:gd name="T47" fmla="*/ 0 h 122"/>
                <a:gd name="T48" fmla="*/ 0 w 330"/>
                <a:gd name="T49" fmla="*/ 0 h 122"/>
                <a:gd name="T50" fmla="*/ 0 w 330"/>
                <a:gd name="T51" fmla="*/ 0 h 122"/>
                <a:gd name="T52" fmla="*/ 0 w 330"/>
                <a:gd name="T53" fmla="*/ 0 h 122"/>
                <a:gd name="T54" fmla="*/ 0 w 330"/>
                <a:gd name="T55" fmla="*/ 0 h 122"/>
                <a:gd name="T56" fmla="*/ 0 w 330"/>
                <a:gd name="T57" fmla="*/ 0 h 122"/>
                <a:gd name="T58" fmla="*/ 0 w 330"/>
                <a:gd name="T59" fmla="*/ 0 h 122"/>
                <a:gd name="T60" fmla="*/ 0 w 330"/>
                <a:gd name="T61" fmla="*/ 0 h 122"/>
                <a:gd name="T62" fmla="*/ 0 w 330"/>
                <a:gd name="T63" fmla="*/ 0 h 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122"/>
                <a:gd name="T98" fmla="*/ 330 w 330"/>
                <a:gd name="T99" fmla="*/ 122 h 1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122">
                  <a:moveTo>
                    <a:pt x="0" y="113"/>
                  </a:moveTo>
                  <a:lnTo>
                    <a:pt x="6" y="105"/>
                  </a:lnTo>
                  <a:lnTo>
                    <a:pt x="13" y="99"/>
                  </a:lnTo>
                  <a:lnTo>
                    <a:pt x="20" y="91"/>
                  </a:lnTo>
                  <a:lnTo>
                    <a:pt x="27" y="84"/>
                  </a:lnTo>
                  <a:lnTo>
                    <a:pt x="35" y="77"/>
                  </a:lnTo>
                  <a:lnTo>
                    <a:pt x="41" y="70"/>
                  </a:lnTo>
                  <a:lnTo>
                    <a:pt x="49" y="64"/>
                  </a:lnTo>
                  <a:lnTo>
                    <a:pt x="56" y="56"/>
                  </a:lnTo>
                  <a:lnTo>
                    <a:pt x="59" y="56"/>
                  </a:lnTo>
                  <a:lnTo>
                    <a:pt x="65" y="56"/>
                  </a:lnTo>
                  <a:lnTo>
                    <a:pt x="70" y="55"/>
                  </a:lnTo>
                  <a:lnTo>
                    <a:pt x="76" y="55"/>
                  </a:lnTo>
                  <a:lnTo>
                    <a:pt x="83" y="54"/>
                  </a:lnTo>
                  <a:lnTo>
                    <a:pt x="89" y="52"/>
                  </a:lnTo>
                  <a:lnTo>
                    <a:pt x="96" y="50"/>
                  </a:lnTo>
                  <a:lnTo>
                    <a:pt x="103" y="47"/>
                  </a:lnTo>
                  <a:lnTo>
                    <a:pt x="111" y="43"/>
                  </a:lnTo>
                  <a:lnTo>
                    <a:pt x="118" y="39"/>
                  </a:lnTo>
                  <a:lnTo>
                    <a:pt x="124" y="36"/>
                  </a:lnTo>
                  <a:lnTo>
                    <a:pt x="133" y="32"/>
                  </a:lnTo>
                  <a:lnTo>
                    <a:pt x="140" y="26"/>
                  </a:lnTo>
                  <a:lnTo>
                    <a:pt x="150" y="21"/>
                  </a:lnTo>
                  <a:lnTo>
                    <a:pt x="160" y="16"/>
                  </a:lnTo>
                  <a:lnTo>
                    <a:pt x="169" y="9"/>
                  </a:lnTo>
                  <a:lnTo>
                    <a:pt x="183" y="9"/>
                  </a:lnTo>
                  <a:lnTo>
                    <a:pt x="198" y="8"/>
                  </a:lnTo>
                  <a:lnTo>
                    <a:pt x="212" y="8"/>
                  </a:lnTo>
                  <a:lnTo>
                    <a:pt x="227" y="7"/>
                  </a:lnTo>
                  <a:lnTo>
                    <a:pt x="243" y="6"/>
                  </a:lnTo>
                  <a:lnTo>
                    <a:pt x="259" y="5"/>
                  </a:lnTo>
                  <a:lnTo>
                    <a:pt x="275" y="3"/>
                  </a:lnTo>
                  <a:lnTo>
                    <a:pt x="292" y="0"/>
                  </a:lnTo>
                  <a:lnTo>
                    <a:pt x="296" y="0"/>
                  </a:lnTo>
                  <a:lnTo>
                    <a:pt x="299" y="1"/>
                  </a:lnTo>
                  <a:lnTo>
                    <a:pt x="304" y="3"/>
                  </a:lnTo>
                  <a:lnTo>
                    <a:pt x="308" y="5"/>
                  </a:lnTo>
                  <a:lnTo>
                    <a:pt x="312" y="8"/>
                  </a:lnTo>
                  <a:lnTo>
                    <a:pt x="318" y="11"/>
                  </a:lnTo>
                  <a:lnTo>
                    <a:pt x="324" y="15"/>
                  </a:lnTo>
                  <a:lnTo>
                    <a:pt x="330" y="18"/>
                  </a:lnTo>
                  <a:lnTo>
                    <a:pt x="330" y="25"/>
                  </a:lnTo>
                  <a:lnTo>
                    <a:pt x="330" y="33"/>
                  </a:lnTo>
                  <a:lnTo>
                    <a:pt x="330" y="40"/>
                  </a:lnTo>
                  <a:lnTo>
                    <a:pt x="330" y="48"/>
                  </a:lnTo>
                  <a:lnTo>
                    <a:pt x="330" y="56"/>
                  </a:lnTo>
                  <a:lnTo>
                    <a:pt x="330" y="65"/>
                  </a:lnTo>
                  <a:lnTo>
                    <a:pt x="330" y="74"/>
                  </a:lnTo>
                  <a:lnTo>
                    <a:pt x="330" y="84"/>
                  </a:lnTo>
                  <a:lnTo>
                    <a:pt x="315" y="88"/>
                  </a:lnTo>
                  <a:lnTo>
                    <a:pt x="301" y="91"/>
                  </a:lnTo>
                  <a:lnTo>
                    <a:pt x="284" y="96"/>
                  </a:lnTo>
                  <a:lnTo>
                    <a:pt x="267" y="100"/>
                  </a:lnTo>
                  <a:lnTo>
                    <a:pt x="250" y="104"/>
                  </a:lnTo>
                  <a:lnTo>
                    <a:pt x="233" y="109"/>
                  </a:lnTo>
                  <a:lnTo>
                    <a:pt x="215" y="116"/>
                  </a:lnTo>
                  <a:lnTo>
                    <a:pt x="198" y="122"/>
                  </a:lnTo>
                  <a:lnTo>
                    <a:pt x="172" y="122"/>
                  </a:lnTo>
                  <a:lnTo>
                    <a:pt x="148" y="122"/>
                  </a:lnTo>
                  <a:lnTo>
                    <a:pt x="123" y="121"/>
                  </a:lnTo>
                  <a:lnTo>
                    <a:pt x="99" y="121"/>
                  </a:lnTo>
                  <a:lnTo>
                    <a:pt x="73" y="120"/>
                  </a:lnTo>
                  <a:lnTo>
                    <a:pt x="49" y="118"/>
                  </a:lnTo>
                  <a:lnTo>
                    <a:pt x="24" y="116"/>
                  </a:lnTo>
                  <a:lnTo>
                    <a:pt x="0" y="11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3" name="Freeform 56">
              <a:extLst>
                <a:ext uri="{FF2B5EF4-FFF2-40B4-BE49-F238E27FC236}">
                  <a16:creationId xmlns:a16="http://schemas.microsoft.com/office/drawing/2014/main" id="{BDDC7CFC-5BB1-10DE-DFE3-9A0FCC4136DF}"/>
                </a:ext>
              </a:extLst>
            </p:cNvPr>
            <p:cNvSpPr>
              <a:spLocks/>
            </p:cNvSpPr>
            <p:nvPr/>
          </p:nvSpPr>
          <p:spPr bwMode="auto">
            <a:xfrm>
              <a:off x="2500" y="1584"/>
              <a:ext cx="88" cy="277"/>
            </a:xfrm>
            <a:custGeom>
              <a:avLst/>
              <a:gdLst>
                <a:gd name="T0" fmla="*/ 0 w 483"/>
                <a:gd name="T1" fmla="*/ 0 h 1380"/>
                <a:gd name="T2" fmla="*/ 0 w 483"/>
                <a:gd name="T3" fmla="*/ 0 h 1380"/>
                <a:gd name="T4" fmla="*/ 0 w 483"/>
                <a:gd name="T5" fmla="*/ 0 h 1380"/>
                <a:gd name="T6" fmla="*/ 0 w 483"/>
                <a:gd name="T7" fmla="*/ 0 h 1380"/>
                <a:gd name="T8" fmla="*/ 0 w 483"/>
                <a:gd name="T9" fmla="*/ 0 h 1380"/>
                <a:gd name="T10" fmla="*/ 0 w 483"/>
                <a:gd name="T11" fmla="*/ 0 h 1380"/>
                <a:gd name="T12" fmla="*/ 0 w 483"/>
                <a:gd name="T13" fmla="*/ 0 h 1380"/>
                <a:gd name="T14" fmla="*/ 0 w 483"/>
                <a:gd name="T15" fmla="*/ 0 h 1380"/>
                <a:gd name="T16" fmla="*/ 0 w 483"/>
                <a:gd name="T17" fmla="*/ 0 h 1380"/>
                <a:gd name="T18" fmla="*/ 0 w 483"/>
                <a:gd name="T19" fmla="*/ 0 h 1380"/>
                <a:gd name="T20" fmla="*/ 0 w 483"/>
                <a:gd name="T21" fmla="*/ 0 h 1380"/>
                <a:gd name="T22" fmla="*/ 0 w 483"/>
                <a:gd name="T23" fmla="*/ 0 h 1380"/>
                <a:gd name="T24" fmla="*/ 0 w 483"/>
                <a:gd name="T25" fmla="*/ 0 h 1380"/>
                <a:gd name="T26" fmla="*/ 0 w 483"/>
                <a:gd name="T27" fmla="*/ 0 h 1380"/>
                <a:gd name="T28" fmla="*/ 0 w 483"/>
                <a:gd name="T29" fmla="*/ 0 h 1380"/>
                <a:gd name="T30" fmla="*/ 0 w 483"/>
                <a:gd name="T31" fmla="*/ 0 h 1380"/>
                <a:gd name="T32" fmla="*/ 0 w 483"/>
                <a:gd name="T33" fmla="*/ 0 h 1380"/>
                <a:gd name="T34" fmla="*/ 0 w 483"/>
                <a:gd name="T35" fmla="*/ 0 h 1380"/>
                <a:gd name="T36" fmla="*/ 0 w 483"/>
                <a:gd name="T37" fmla="*/ 0 h 1380"/>
                <a:gd name="T38" fmla="*/ 0 w 483"/>
                <a:gd name="T39" fmla="*/ 0 h 1380"/>
                <a:gd name="T40" fmla="*/ 0 w 483"/>
                <a:gd name="T41" fmla="*/ 0 h 1380"/>
                <a:gd name="T42" fmla="*/ 0 w 483"/>
                <a:gd name="T43" fmla="*/ 0 h 1380"/>
                <a:gd name="T44" fmla="*/ 0 w 483"/>
                <a:gd name="T45" fmla="*/ 0 h 1380"/>
                <a:gd name="T46" fmla="*/ 0 w 483"/>
                <a:gd name="T47" fmla="*/ 0 h 1380"/>
                <a:gd name="T48" fmla="*/ 0 w 483"/>
                <a:gd name="T49" fmla="*/ 0 h 1380"/>
                <a:gd name="T50" fmla="*/ 0 w 483"/>
                <a:gd name="T51" fmla="*/ 0 h 1380"/>
                <a:gd name="T52" fmla="*/ 0 w 483"/>
                <a:gd name="T53" fmla="*/ 0 h 1380"/>
                <a:gd name="T54" fmla="*/ 0 w 483"/>
                <a:gd name="T55" fmla="*/ 0 h 1380"/>
                <a:gd name="T56" fmla="*/ 0 w 483"/>
                <a:gd name="T57" fmla="*/ 0 h 1380"/>
                <a:gd name="T58" fmla="*/ 0 w 483"/>
                <a:gd name="T59" fmla="*/ 0 h 1380"/>
                <a:gd name="T60" fmla="*/ 0 w 483"/>
                <a:gd name="T61" fmla="*/ 0 h 1380"/>
                <a:gd name="T62" fmla="*/ 0 w 483"/>
                <a:gd name="T63" fmla="*/ 0 h 1380"/>
                <a:gd name="T64" fmla="*/ 0 w 483"/>
                <a:gd name="T65" fmla="*/ 0 h 1380"/>
                <a:gd name="T66" fmla="*/ 0 w 483"/>
                <a:gd name="T67" fmla="*/ 0 h 1380"/>
                <a:gd name="T68" fmla="*/ 0 w 483"/>
                <a:gd name="T69" fmla="*/ 0 h 1380"/>
                <a:gd name="T70" fmla="*/ 0 w 483"/>
                <a:gd name="T71" fmla="*/ 0 h 1380"/>
                <a:gd name="T72" fmla="*/ 0 w 483"/>
                <a:gd name="T73" fmla="*/ 0 h 1380"/>
                <a:gd name="T74" fmla="*/ 0 w 483"/>
                <a:gd name="T75" fmla="*/ 0 h 1380"/>
                <a:gd name="T76" fmla="*/ 0 w 483"/>
                <a:gd name="T77" fmla="*/ 0 h 1380"/>
                <a:gd name="T78" fmla="*/ 0 w 483"/>
                <a:gd name="T79" fmla="*/ 0 h 1380"/>
                <a:gd name="T80" fmla="*/ 0 w 483"/>
                <a:gd name="T81" fmla="*/ 0 h 1380"/>
                <a:gd name="T82" fmla="*/ 0 w 483"/>
                <a:gd name="T83" fmla="*/ 0 h 1380"/>
                <a:gd name="T84" fmla="*/ 0 w 483"/>
                <a:gd name="T85" fmla="*/ 0 h 1380"/>
                <a:gd name="T86" fmla="*/ 0 w 483"/>
                <a:gd name="T87" fmla="*/ 0 h 1380"/>
                <a:gd name="T88" fmla="*/ 0 w 483"/>
                <a:gd name="T89" fmla="*/ 0 h 1380"/>
                <a:gd name="T90" fmla="*/ 0 w 483"/>
                <a:gd name="T91" fmla="*/ 0 h 1380"/>
                <a:gd name="T92" fmla="*/ 0 w 483"/>
                <a:gd name="T93" fmla="*/ 0 h 1380"/>
                <a:gd name="T94" fmla="*/ 0 w 483"/>
                <a:gd name="T95" fmla="*/ 0 h 1380"/>
                <a:gd name="T96" fmla="*/ 0 w 483"/>
                <a:gd name="T97" fmla="*/ 0 h 1380"/>
                <a:gd name="T98" fmla="*/ 0 w 483"/>
                <a:gd name="T99" fmla="*/ 0 h 1380"/>
                <a:gd name="T100" fmla="*/ 0 w 483"/>
                <a:gd name="T101" fmla="*/ 0 h 1380"/>
                <a:gd name="T102" fmla="*/ 0 w 483"/>
                <a:gd name="T103" fmla="*/ 0 h 1380"/>
                <a:gd name="T104" fmla="*/ 0 w 483"/>
                <a:gd name="T105" fmla="*/ 0 h 1380"/>
                <a:gd name="T106" fmla="*/ 0 w 483"/>
                <a:gd name="T107" fmla="*/ 0 h 1380"/>
                <a:gd name="T108" fmla="*/ 0 w 483"/>
                <a:gd name="T109" fmla="*/ 0 h 1380"/>
                <a:gd name="T110" fmla="*/ 0 w 483"/>
                <a:gd name="T111" fmla="*/ 0 h 13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3"/>
                <a:gd name="T169" fmla="*/ 0 h 1380"/>
                <a:gd name="T170" fmla="*/ 483 w 483"/>
                <a:gd name="T171" fmla="*/ 1380 h 13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3" h="1380">
                  <a:moveTo>
                    <a:pt x="463" y="1380"/>
                  </a:moveTo>
                  <a:lnTo>
                    <a:pt x="460" y="1377"/>
                  </a:lnTo>
                  <a:lnTo>
                    <a:pt x="455" y="1374"/>
                  </a:lnTo>
                  <a:lnTo>
                    <a:pt x="450" y="1370"/>
                  </a:lnTo>
                  <a:lnTo>
                    <a:pt x="444" y="1366"/>
                  </a:lnTo>
                  <a:lnTo>
                    <a:pt x="437" y="1361"/>
                  </a:lnTo>
                  <a:lnTo>
                    <a:pt x="430" y="1356"/>
                  </a:lnTo>
                  <a:lnTo>
                    <a:pt x="424" y="1350"/>
                  </a:lnTo>
                  <a:lnTo>
                    <a:pt x="417" y="1343"/>
                  </a:lnTo>
                  <a:lnTo>
                    <a:pt x="413" y="1343"/>
                  </a:lnTo>
                  <a:lnTo>
                    <a:pt x="409" y="1343"/>
                  </a:lnTo>
                  <a:lnTo>
                    <a:pt x="406" y="1342"/>
                  </a:lnTo>
                  <a:lnTo>
                    <a:pt x="402" y="1342"/>
                  </a:lnTo>
                  <a:lnTo>
                    <a:pt x="396" y="1341"/>
                  </a:lnTo>
                  <a:lnTo>
                    <a:pt x="391" y="1339"/>
                  </a:lnTo>
                  <a:lnTo>
                    <a:pt x="386" y="1337"/>
                  </a:lnTo>
                  <a:lnTo>
                    <a:pt x="379" y="1334"/>
                  </a:lnTo>
                  <a:lnTo>
                    <a:pt x="364" y="1312"/>
                  </a:lnTo>
                  <a:lnTo>
                    <a:pt x="350" y="1291"/>
                  </a:lnTo>
                  <a:lnTo>
                    <a:pt x="335" y="1270"/>
                  </a:lnTo>
                  <a:lnTo>
                    <a:pt x="320" y="1248"/>
                  </a:lnTo>
                  <a:lnTo>
                    <a:pt x="306" y="1227"/>
                  </a:lnTo>
                  <a:lnTo>
                    <a:pt x="290" y="1206"/>
                  </a:lnTo>
                  <a:lnTo>
                    <a:pt x="274" y="1184"/>
                  </a:lnTo>
                  <a:lnTo>
                    <a:pt x="255" y="1163"/>
                  </a:lnTo>
                  <a:lnTo>
                    <a:pt x="223" y="1106"/>
                  </a:lnTo>
                  <a:lnTo>
                    <a:pt x="191" y="1050"/>
                  </a:lnTo>
                  <a:lnTo>
                    <a:pt x="160" y="992"/>
                  </a:lnTo>
                  <a:lnTo>
                    <a:pt x="128" y="936"/>
                  </a:lnTo>
                  <a:lnTo>
                    <a:pt x="96" y="877"/>
                  </a:lnTo>
                  <a:lnTo>
                    <a:pt x="64" y="819"/>
                  </a:lnTo>
                  <a:lnTo>
                    <a:pt x="32" y="760"/>
                  </a:lnTo>
                  <a:lnTo>
                    <a:pt x="0" y="700"/>
                  </a:lnTo>
                  <a:lnTo>
                    <a:pt x="15" y="660"/>
                  </a:lnTo>
                  <a:lnTo>
                    <a:pt x="30" y="620"/>
                  </a:lnTo>
                  <a:lnTo>
                    <a:pt x="46" y="579"/>
                  </a:lnTo>
                  <a:lnTo>
                    <a:pt x="63" y="538"/>
                  </a:lnTo>
                  <a:lnTo>
                    <a:pt x="80" y="496"/>
                  </a:lnTo>
                  <a:lnTo>
                    <a:pt x="97" y="454"/>
                  </a:lnTo>
                  <a:lnTo>
                    <a:pt x="115" y="412"/>
                  </a:lnTo>
                  <a:lnTo>
                    <a:pt x="133" y="369"/>
                  </a:lnTo>
                  <a:lnTo>
                    <a:pt x="137" y="348"/>
                  </a:lnTo>
                  <a:lnTo>
                    <a:pt x="141" y="327"/>
                  </a:lnTo>
                  <a:lnTo>
                    <a:pt x="147" y="305"/>
                  </a:lnTo>
                  <a:lnTo>
                    <a:pt x="153" y="283"/>
                  </a:lnTo>
                  <a:lnTo>
                    <a:pt x="159" y="260"/>
                  </a:lnTo>
                  <a:lnTo>
                    <a:pt x="166" y="237"/>
                  </a:lnTo>
                  <a:lnTo>
                    <a:pt x="173" y="214"/>
                  </a:lnTo>
                  <a:lnTo>
                    <a:pt x="180" y="189"/>
                  </a:lnTo>
                  <a:lnTo>
                    <a:pt x="187" y="168"/>
                  </a:lnTo>
                  <a:lnTo>
                    <a:pt x="195" y="146"/>
                  </a:lnTo>
                  <a:lnTo>
                    <a:pt x="202" y="126"/>
                  </a:lnTo>
                  <a:lnTo>
                    <a:pt x="210" y="105"/>
                  </a:lnTo>
                  <a:lnTo>
                    <a:pt x="218" y="83"/>
                  </a:lnTo>
                  <a:lnTo>
                    <a:pt x="227" y="62"/>
                  </a:lnTo>
                  <a:lnTo>
                    <a:pt x="236" y="41"/>
                  </a:lnTo>
                  <a:lnTo>
                    <a:pt x="246" y="19"/>
                  </a:lnTo>
                  <a:lnTo>
                    <a:pt x="247" y="18"/>
                  </a:lnTo>
                  <a:lnTo>
                    <a:pt x="248" y="17"/>
                  </a:lnTo>
                  <a:lnTo>
                    <a:pt x="250" y="16"/>
                  </a:lnTo>
                  <a:lnTo>
                    <a:pt x="252" y="13"/>
                  </a:lnTo>
                  <a:lnTo>
                    <a:pt x="255" y="11"/>
                  </a:lnTo>
                  <a:lnTo>
                    <a:pt x="259" y="8"/>
                  </a:lnTo>
                  <a:lnTo>
                    <a:pt x="262" y="3"/>
                  </a:lnTo>
                  <a:lnTo>
                    <a:pt x="265" y="0"/>
                  </a:lnTo>
                  <a:lnTo>
                    <a:pt x="269" y="8"/>
                  </a:lnTo>
                  <a:lnTo>
                    <a:pt x="274" y="16"/>
                  </a:lnTo>
                  <a:lnTo>
                    <a:pt x="279" y="25"/>
                  </a:lnTo>
                  <a:lnTo>
                    <a:pt x="285" y="34"/>
                  </a:lnTo>
                  <a:lnTo>
                    <a:pt x="292" y="45"/>
                  </a:lnTo>
                  <a:lnTo>
                    <a:pt x="298" y="55"/>
                  </a:lnTo>
                  <a:lnTo>
                    <a:pt x="306" y="65"/>
                  </a:lnTo>
                  <a:lnTo>
                    <a:pt x="313" y="76"/>
                  </a:lnTo>
                  <a:lnTo>
                    <a:pt x="327" y="218"/>
                  </a:lnTo>
                  <a:lnTo>
                    <a:pt x="341" y="360"/>
                  </a:lnTo>
                  <a:lnTo>
                    <a:pt x="356" y="502"/>
                  </a:lnTo>
                  <a:lnTo>
                    <a:pt x="371" y="643"/>
                  </a:lnTo>
                  <a:lnTo>
                    <a:pt x="386" y="785"/>
                  </a:lnTo>
                  <a:lnTo>
                    <a:pt x="402" y="927"/>
                  </a:lnTo>
                  <a:lnTo>
                    <a:pt x="419" y="1069"/>
                  </a:lnTo>
                  <a:lnTo>
                    <a:pt x="436" y="1211"/>
                  </a:lnTo>
                  <a:lnTo>
                    <a:pt x="436" y="1214"/>
                  </a:lnTo>
                  <a:lnTo>
                    <a:pt x="437" y="1218"/>
                  </a:lnTo>
                  <a:lnTo>
                    <a:pt x="439" y="1222"/>
                  </a:lnTo>
                  <a:lnTo>
                    <a:pt x="441" y="1226"/>
                  </a:lnTo>
                  <a:lnTo>
                    <a:pt x="444" y="1231"/>
                  </a:lnTo>
                  <a:lnTo>
                    <a:pt x="447" y="1235"/>
                  </a:lnTo>
                  <a:lnTo>
                    <a:pt x="451" y="1242"/>
                  </a:lnTo>
                  <a:lnTo>
                    <a:pt x="455" y="1248"/>
                  </a:lnTo>
                  <a:lnTo>
                    <a:pt x="458" y="1248"/>
                  </a:lnTo>
                  <a:lnTo>
                    <a:pt x="461" y="1248"/>
                  </a:lnTo>
                  <a:lnTo>
                    <a:pt x="465" y="1249"/>
                  </a:lnTo>
                  <a:lnTo>
                    <a:pt x="469" y="1249"/>
                  </a:lnTo>
                  <a:lnTo>
                    <a:pt x="472" y="1250"/>
                  </a:lnTo>
                  <a:lnTo>
                    <a:pt x="475" y="1252"/>
                  </a:lnTo>
                  <a:lnTo>
                    <a:pt x="479" y="1255"/>
                  </a:lnTo>
                  <a:lnTo>
                    <a:pt x="483" y="1258"/>
                  </a:lnTo>
                  <a:lnTo>
                    <a:pt x="483" y="1272"/>
                  </a:lnTo>
                  <a:lnTo>
                    <a:pt x="483" y="1287"/>
                  </a:lnTo>
                  <a:lnTo>
                    <a:pt x="483" y="1300"/>
                  </a:lnTo>
                  <a:lnTo>
                    <a:pt x="483" y="1314"/>
                  </a:lnTo>
                  <a:lnTo>
                    <a:pt x="483" y="1329"/>
                  </a:lnTo>
                  <a:lnTo>
                    <a:pt x="483" y="1343"/>
                  </a:lnTo>
                  <a:lnTo>
                    <a:pt x="483" y="1357"/>
                  </a:lnTo>
                  <a:lnTo>
                    <a:pt x="483" y="1371"/>
                  </a:lnTo>
                  <a:lnTo>
                    <a:pt x="482" y="1372"/>
                  </a:lnTo>
                  <a:lnTo>
                    <a:pt x="479" y="1372"/>
                  </a:lnTo>
                  <a:lnTo>
                    <a:pt x="477" y="1373"/>
                  </a:lnTo>
                  <a:lnTo>
                    <a:pt x="474" y="1374"/>
                  </a:lnTo>
                  <a:lnTo>
                    <a:pt x="471" y="1375"/>
                  </a:lnTo>
                  <a:lnTo>
                    <a:pt x="468" y="1377"/>
                  </a:lnTo>
                  <a:lnTo>
                    <a:pt x="463" y="13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4" name="Freeform 57">
              <a:extLst>
                <a:ext uri="{FF2B5EF4-FFF2-40B4-BE49-F238E27FC236}">
                  <a16:creationId xmlns:a16="http://schemas.microsoft.com/office/drawing/2014/main" id="{20D1E9C8-C33A-2409-4D1D-D9156A76AF75}"/>
                </a:ext>
              </a:extLst>
            </p:cNvPr>
            <p:cNvSpPr>
              <a:spLocks/>
            </p:cNvSpPr>
            <p:nvPr/>
          </p:nvSpPr>
          <p:spPr bwMode="auto">
            <a:xfrm>
              <a:off x="1433" y="1791"/>
              <a:ext cx="43" cy="64"/>
            </a:xfrm>
            <a:custGeom>
              <a:avLst/>
              <a:gdLst>
                <a:gd name="T0" fmla="*/ 0 w 228"/>
                <a:gd name="T1" fmla="*/ 0 h 322"/>
                <a:gd name="T2" fmla="*/ 0 w 228"/>
                <a:gd name="T3" fmla="*/ 0 h 322"/>
                <a:gd name="T4" fmla="*/ 0 w 228"/>
                <a:gd name="T5" fmla="*/ 0 h 322"/>
                <a:gd name="T6" fmla="*/ 0 w 228"/>
                <a:gd name="T7" fmla="*/ 0 h 322"/>
                <a:gd name="T8" fmla="*/ 0 w 228"/>
                <a:gd name="T9" fmla="*/ 0 h 322"/>
                <a:gd name="T10" fmla="*/ 0 w 228"/>
                <a:gd name="T11" fmla="*/ 0 h 322"/>
                <a:gd name="T12" fmla="*/ 0 w 228"/>
                <a:gd name="T13" fmla="*/ 0 h 322"/>
                <a:gd name="T14" fmla="*/ 0 w 228"/>
                <a:gd name="T15" fmla="*/ 0 h 322"/>
                <a:gd name="T16" fmla="*/ 0 w 228"/>
                <a:gd name="T17" fmla="*/ 0 h 322"/>
                <a:gd name="T18" fmla="*/ 0 w 228"/>
                <a:gd name="T19" fmla="*/ 0 h 322"/>
                <a:gd name="T20" fmla="*/ 0 w 228"/>
                <a:gd name="T21" fmla="*/ 0 h 322"/>
                <a:gd name="T22" fmla="*/ 0 w 228"/>
                <a:gd name="T23" fmla="*/ 0 h 322"/>
                <a:gd name="T24" fmla="*/ 0 w 228"/>
                <a:gd name="T25" fmla="*/ 0 h 322"/>
                <a:gd name="T26" fmla="*/ 0 w 228"/>
                <a:gd name="T27" fmla="*/ 0 h 322"/>
                <a:gd name="T28" fmla="*/ 0 w 228"/>
                <a:gd name="T29" fmla="*/ 0 h 322"/>
                <a:gd name="T30" fmla="*/ 0 w 228"/>
                <a:gd name="T31" fmla="*/ 0 h 322"/>
                <a:gd name="T32" fmla="*/ 0 w 228"/>
                <a:gd name="T33" fmla="*/ 0 h 322"/>
                <a:gd name="T34" fmla="*/ 0 w 228"/>
                <a:gd name="T35" fmla="*/ 0 h 322"/>
                <a:gd name="T36" fmla="*/ 0 w 228"/>
                <a:gd name="T37" fmla="*/ 0 h 322"/>
                <a:gd name="T38" fmla="*/ 0 w 228"/>
                <a:gd name="T39" fmla="*/ 0 h 322"/>
                <a:gd name="T40" fmla="*/ 0 w 228"/>
                <a:gd name="T41" fmla="*/ 0 h 322"/>
                <a:gd name="T42" fmla="*/ 0 w 228"/>
                <a:gd name="T43" fmla="*/ 0 h 322"/>
                <a:gd name="T44" fmla="*/ 0 w 228"/>
                <a:gd name="T45" fmla="*/ 0 h 322"/>
                <a:gd name="T46" fmla="*/ 0 w 228"/>
                <a:gd name="T47" fmla="*/ 0 h 322"/>
                <a:gd name="T48" fmla="*/ 0 w 228"/>
                <a:gd name="T49" fmla="*/ 0 h 322"/>
                <a:gd name="T50" fmla="*/ 0 w 228"/>
                <a:gd name="T51" fmla="*/ 0 h 322"/>
                <a:gd name="T52" fmla="*/ 0 w 228"/>
                <a:gd name="T53" fmla="*/ 0 h 322"/>
                <a:gd name="T54" fmla="*/ 0 w 228"/>
                <a:gd name="T55" fmla="*/ 0 h 322"/>
                <a:gd name="T56" fmla="*/ 0 w 228"/>
                <a:gd name="T57" fmla="*/ 0 h 322"/>
                <a:gd name="T58" fmla="*/ 0 w 228"/>
                <a:gd name="T59" fmla="*/ 0 h 322"/>
                <a:gd name="T60" fmla="*/ 0 w 228"/>
                <a:gd name="T61" fmla="*/ 0 h 322"/>
                <a:gd name="T62" fmla="*/ 0 w 228"/>
                <a:gd name="T63" fmla="*/ 0 h 322"/>
                <a:gd name="T64" fmla="*/ 0 w 228"/>
                <a:gd name="T65" fmla="*/ 0 h 322"/>
                <a:gd name="T66" fmla="*/ 0 w 228"/>
                <a:gd name="T67" fmla="*/ 0 h 322"/>
                <a:gd name="T68" fmla="*/ 0 w 228"/>
                <a:gd name="T69" fmla="*/ 0 h 322"/>
                <a:gd name="T70" fmla="*/ 0 w 228"/>
                <a:gd name="T71" fmla="*/ 0 h 322"/>
                <a:gd name="T72" fmla="*/ 0 w 228"/>
                <a:gd name="T73" fmla="*/ 0 h 322"/>
                <a:gd name="T74" fmla="*/ 0 w 228"/>
                <a:gd name="T75" fmla="*/ 0 h 322"/>
                <a:gd name="T76" fmla="*/ 0 w 228"/>
                <a:gd name="T77" fmla="*/ 0 h 322"/>
                <a:gd name="T78" fmla="*/ 0 w 228"/>
                <a:gd name="T79" fmla="*/ 0 h 322"/>
                <a:gd name="T80" fmla="*/ 0 w 228"/>
                <a:gd name="T81" fmla="*/ 0 h 322"/>
                <a:gd name="T82" fmla="*/ 0 w 228"/>
                <a:gd name="T83" fmla="*/ 0 h 322"/>
                <a:gd name="T84" fmla="*/ 0 w 228"/>
                <a:gd name="T85" fmla="*/ 0 h 322"/>
                <a:gd name="T86" fmla="*/ 0 w 228"/>
                <a:gd name="T87" fmla="*/ 0 h 322"/>
                <a:gd name="T88" fmla="*/ 0 w 228"/>
                <a:gd name="T89" fmla="*/ 0 h 322"/>
                <a:gd name="T90" fmla="*/ 0 w 228"/>
                <a:gd name="T91" fmla="*/ 0 h 322"/>
                <a:gd name="T92" fmla="*/ 0 w 228"/>
                <a:gd name="T93" fmla="*/ 0 h 322"/>
                <a:gd name="T94" fmla="*/ 0 w 228"/>
                <a:gd name="T95" fmla="*/ 0 h 3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8"/>
                <a:gd name="T145" fmla="*/ 0 h 322"/>
                <a:gd name="T146" fmla="*/ 228 w 228"/>
                <a:gd name="T147" fmla="*/ 322 h 3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8" h="322">
                  <a:moveTo>
                    <a:pt x="29" y="322"/>
                  </a:moveTo>
                  <a:lnTo>
                    <a:pt x="29" y="299"/>
                  </a:lnTo>
                  <a:lnTo>
                    <a:pt x="29" y="277"/>
                  </a:lnTo>
                  <a:lnTo>
                    <a:pt x="28" y="255"/>
                  </a:lnTo>
                  <a:lnTo>
                    <a:pt x="28" y="230"/>
                  </a:lnTo>
                  <a:lnTo>
                    <a:pt x="27" y="207"/>
                  </a:lnTo>
                  <a:lnTo>
                    <a:pt x="25" y="182"/>
                  </a:lnTo>
                  <a:lnTo>
                    <a:pt x="23" y="157"/>
                  </a:lnTo>
                  <a:lnTo>
                    <a:pt x="19" y="132"/>
                  </a:lnTo>
                  <a:lnTo>
                    <a:pt x="23" y="132"/>
                  </a:lnTo>
                  <a:lnTo>
                    <a:pt x="27" y="131"/>
                  </a:lnTo>
                  <a:lnTo>
                    <a:pt x="30" y="129"/>
                  </a:lnTo>
                  <a:lnTo>
                    <a:pt x="33" y="127"/>
                  </a:lnTo>
                  <a:lnTo>
                    <a:pt x="37" y="123"/>
                  </a:lnTo>
                  <a:lnTo>
                    <a:pt x="41" y="120"/>
                  </a:lnTo>
                  <a:lnTo>
                    <a:pt x="44" y="117"/>
                  </a:lnTo>
                  <a:lnTo>
                    <a:pt x="48" y="114"/>
                  </a:lnTo>
                  <a:lnTo>
                    <a:pt x="58" y="113"/>
                  </a:lnTo>
                  <a:lnTo>
                    <a:pt x="70" y="112"/>
                  </a:lnTo>
                  <a:lnTo>
                    <a:pt x="80" y="109"/>
                  </a:lnTo>
                  <a:lnTo>
                    <a:pt x="92" y="107"/>
                  </a:lnTo>
                  <a:lnTo>
                    <a:pt x="104" y="105"/>
                  </a:lnTo>
                  <a:lnTo>
                    <a:pt x="116" y="102"/>
                  </a:lnTo>
                  <a:lnTo>
                    <a:pt x="128" y="98"/>
                  </a:lnTo>
                  <a:lnTo>
                    <a:pt x="142" y="95"/>
                  </a:lnTo>
                  <a:lnTo>
                    <a:pt x="143" y="91"/>
                  </a:lnTo>
                  <a:lnTo>
                    <a:pt x="144" y="87"/>
                  </a:lnTo>
                  <a:lnTo>
                    <a:pt x="145" y="84"/>
                  </a:lnTo>
                  <a:lnTo>
                    <a:pt x="149" y="81"/>
                  </a:lnTo>
                  <a:lnTo>
                    <a:pt x="151" y="76"/>
                  </a:lnTo>
                  <a:lnTo>
                    <a:pt x="154" y="73"/>
                  </a:lnTo>
                  <a:lnTo>
                    <a:pt x="158" y="70"/>
                  </a:lnTo>
                  <a:lnTo>
                    <a:pt x="161" y="66"/>
                  </a:lnTo>
                  <a:lnTo>
                    <a:pt x="143" y="66"/>
                  </a:lnTo>
                  <a:lnTo>
                    <a:pt x="124" y="66"/>
                  </a:lnTo>
                  <a:lnTo>
                    <a:pt x="105" y="66"/>
                  </a:lnTo>
                  <a:lnTo>
                    <a:pt x="85" y="65"/>
                  </a:lnTo>
                  <a:lnTo>
                    <a:pt x="64" y="64"/>
                  </a:lnTo>
                  <a:lnTo>
                    <a:pt x="43" y="63"/>
                  </a:lnTo>
                  <a:lnTo>
                    <a:pt x="22" y="59"/>
                  </a:lnTo>
                  <a:lnTo>
                    <a:pt x="0" y="56"/>
                  </a:lnTo>
                  <a:lnTo>
                    <a:pt x="1" y="53"/>
                  </a:lnTo>
                  <a:lnTo>
                    <a:pt x="2" y="50"/>
                  </a:lnTo>
                  <a:lnTo>
                    <a:pt x="3" y="47"/>
                  </a:lnTo>
                  <a:lnTo>
                    <a:pt x="7" y="42"/>
                  </a:lnTo>
                  <a:lnTo>
                    <a:pt x="9" y="39"/>
                  </a:lnTo>
                  <a:lnTo>
                    <a:pt x="12" y="36"/>
                  </a:lnTo>
                  <a:lnTo>
                    <a:pt x="16" y="32"/>
                  </a:lnTo>
                  <a:lnTo>
                    <a:pt x="19" y="28"/>
                  </a:lnTo>
                  <a:lnTo>
                    <a:pt x="27" y="25"/>
                  </a:lnTo>
                  <a:lnTo>
                    <a:pt x="33" y="21"/>
                  </a:lnTo>
                  <a:lnTo>
                    <a:pt x="41" y="18"/>
                  </a:lnTo>
                  <a:lnTo>
                    <a:pt x="48" y="15"/>
                  </a:lnTo>
                  <a:lnTo>
                    <a:pt x="55" y="10"/>
                  </a:lnTo>
                  <a:lnTo>
                    <a:pt x="62" y="7"/>
                  </a:lnTo>
                  <a:lnTo>
                    <a:pt x="69" y="4"/>
                  </a:lnTo>
                  <a:lnTo>
                    <a:pt x="76" y="0"/>
                  </a:lnTo>
                  <a:lnTo>
                    <a:pt x="87" y="0"/>
                  </a:lnTo>
                  <a:lnTo>
                    <a:pt x="97" y="0"/>
                  </a:lnTo>
                  <a:lnTo>
                    <a:pt x="108" y="0"/>
                  </a:lnTo>
                  <a:lnTo>
                    <a:pt x="119" y="0"/>
                  </a:lnTo>
                  <a:lnTo>
                    <a:pt x="129" y="0"/>
                  </a:lnTo>
                  <a:lnTo>
                    <a:pt x="140" y="0"/>
                  </a:lnTo>
                  <a:lnTo>
                    <a:pt x="151" y="0"/>
                  </a:lnTo>
                  <a:lnTo>
                    <a:pt x="161" y="0"/>
                  </a:lnTo>
                  <a:lnTo>
                    <a:pt x="165" y="4"/>
                  </a:lnTo>
                  <a:lnTo>
                    <a:pt x="169" y="8"/>
                  </a:lnTo>
                  <a:lnTo>
                    <a:pt x="172" y="15"/>
                  </a:lnTo>
                  <a:lnTo>
                    <a:pt x="175" y="20"/>
                  </a:lnTo>
                  <a:lnTo>
                    <a:pt x="178" y="26"/>
                  </a:lnTo>
                  <a:lnTo>
                    <a:pt x="183" y="33"/>
                  </a:lnTo>
                  <a:lnTo>
                    <a:pt x="186" y="40"/>
                  </a:lnTo>
                  <a:lnTo>
                    <a:pt x="190" y="48"/>
                  </a:lnTo>
                  <a:lnTo>
                    <a:pt x="193" y="69"/>
                  </a:lnTo>
                  <a:lnTo>
                    <a:pt x="197" y="90"/>
                  </a:lnTo>
                  <a:lnTo>
                    <a:pt x="201" y="112"/>
                  </a:lnTo>
                  <a:lnTo>
                    <a:pt x="205" y="134"/>
                  </a:lnTo>
                  <a:lnTo>
                    <a:pt x="209" y="156"/>
                  </a:lnTo>
                  <a:lnTo>
                    <a:pt x="215" y="179"/>
                  </a:lnTo>
                  <a:lnTo>
                    <a:pt x="221" y="202"/>
                  </a:lnTo>
                  <a:lnTo>
                    <a:pt x="228" y="227"/>
                  </a:lnTo>
                  <a:lnTo>
                    <a:pt x="217" y="234"/>
                  </a:lnTo>
                  <a:lnTo>
                    <a:pt x="206" y="241"/>
                  </a:lnTo>
                  <a:lnTo>
                    <a:pt x="196" y="248"/>
                  </a:lnTo>
                  <a:lnTo>
                    <a:pt x="184" y="257"/>
                  </a:lnTo>
                  <a:lnTo>
                    <a:pt x="172" y="265"/>
                  </a:lnTo>
                  <a:lnTo>
                    <a:pt x="159" y="274"/>
                  </a:lnTo>
                  <a:lnTo>
                    <a:pt x="146" y="283"/>
                  </a:lnTo>
                  <a:lnTo>
                    <a:pt x="133" y="293"/>
                  </a:lnTo>
                  <a:lnTo>
                    <a:pt x="122" y="296"/>
                  </a:lnTo>
                  <a:lnTo>
                    <a:pt x="110" y="300"/>
                  </a:lnTo>
                  <a:lnTo>
                    <a:pt x="97" y="304"/>
                  </a:lnTo>
                  <a:lnTo>
                    <a:pt x="85" y="307"/>
                  </a:lnTo>
                  <a:lnTo>
                    <a:pt x="71" y="311"/>
                  </a:lnTo>
                  <a:lnTo>
                    <a:pt x="57" y="314"/>
                  </a:lnTo>
                  <a:lnTo>
                    <a:pt x="43" y="317"/>
                  </a:lnTo>
                  <a:lnTo>
                    <a:pt x="29" y="3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5" name="Freeform 58">
              <a:extLst>
                <a:ext uri="{FF2B5EF4-FFF2-40B4-BE49-F238E27FC236}">
                  <a16:creationId xmlns:a16="http://schemas.microsoft.com/office/drawing/2014/main" id="{1A1990D0-8C1C-B65E-D3BE-16DACCF09245}"/>
                </a:ext>
              </a:extLst>
            </p:cNvPr>
            <p:cNvSpPr>
              <a:spLocks/>
            </p:cNvSpPr>
            <p:nvPr/>
          </p:nvSpPr>
          <p:spPr bwMode="auto">
            <a:xfrm>
              <a:off x="1446" y="1829"/>
              <a:ext cx="20" cy="10"/>
            </a:xfrm>
            <a:custGeom>
              <a:avLst/>
              <a:gdLst>
                <a:gd name="T0" fmla="*/ 0 w 105"/>
                <a:gd name="T1" fmla="*/ 0 h 47"/>
                <a:gd name="T2" fmla="*/ 0 w 105"/>
                <a:gd name="T3" fmla="*/ 0 h 47"/>
                <a:gd name="T4" fmla="*/ 0 w 105"/>
                <a:gd name="T5" fmla="*/ 0 h 47"/>
                <a:gd name="T6" fmla="*/ 0 w 105"/>
                <a:gd name="T7" fmla="*/ 0 h 47"/>
                <a:gd name="T8" fmla="*/ 0 w 105"/>
                <a:gd name="T9" fmla="*/ 0 h 47"/>
                <a:gd name="T10" fmla="*/ 0 w 105"/>
                <a:gd name="T11" fmla="*/ 0 h 47"/>
                <a:gd name="T12" fmla="*/ 0 w 105"/>
                <a:gd name="T13" fmla="*/ 0 h 47"/>
                <a:gd name="T14" fmla="*/ 0 w 105"/>
                <a:gd name="T15" fmla="*/ 0 h 47"/>
                <a:gd name="T16" fmla="*/ 0 w 105"/>
                <a:gd name="T17" fmla="*/ 0 h 47"/>
                <a:gd name="T18" fmla="*/ 0 w 105"/>
                <a:gd name="T19" fmla="*/ 0 h 47"/>
                <a:gd name="T20" fmla="*/ 0 w 105"/>
                <a:gd name="T21" fmla="*/ 0 h 47"/>
                <a:gd name="T22" fmla="*/ 0 w 105"/>
                <a:gd name="T23" fmla="*/ 0 h 47"/>
                <a:gd name="T24" fmla="*/ 0 w 105"/>
                <a:gd name="T25" fmla="*/ 0 h 47"/>
                <a:gd name="T26" fmla="*/ 0 w 105"/>
                <a:gd name="T27" fmla="*/ 0 h 47"/>
                <a:gd name="T28" fmla="*/ 0 w 105"/>
                <a:gd name="T29" fmla="*/ 0 h 47"/>
                <a:gd name="T30" fmla="*/ 0 w 105"/>
                <a:gd name="T31" fmla="*/ 0 h 47"/>
                <a:gd name="T32" fmla="*/ 0 w 105"/>
                <a:gd name="T33" fmla="*/ 0 h 47"/>
                <a:gd name="T34" fmla="*/ 0 w 105"/>
                <a:gd name="T35" fmla="*/ 0 h 47"/>
                <a:gd name="T36" fmla="*/ 0 w 105"/>
                <a:gd name="T37" fmla="*/ 0 h 47"/>
                <a:gd name="T38" fmla="*/ 0 w 105"/>
                <a:gd name="T39" fmla="*/ 0 h 47"/>
                <a:gd name="T40" fmla="*/ 0 w 105"/>
                <a:gd name="T41" fmla="*/ 0 h 47"/>
                <a:gd name="T42" fmla="*/ 0 w 105"/>
                <a:gd name="T43" fmla="*/ 0 h 47"/>
                <a:gd name="T44" fmla="*/ 0 w 105"/>
                <a:gd name="T45" fmla="*/ 0 h 47"/>
                <a:gd name="T46" fmla="*/ 0 w 105"/>
                <a:gd name="T47" fmla="*/ 0 h 47"/>
                <a:gd name="T48" fmla="*/ 0 w 105"/>
                <a:gd name="T49" fmla="*/ 0 h 47"/>
                <a:gd name="T50" fmla="*/ 0 w 105"/>
                <a:gd name="T51" fmla="*/ 0 h 47"/>
                <a:gd name="T52" fmla="*/ 0 w 105"/>
                <a:gd name="T53" fmla="*/ 0 h 47"/>
                <a:gd name="T54" fmla="*/ 0 w 105"/>
                <a:gd name="T55" fmla="*/ 0 h 47"/>
                <a:gd name="T56" fmla="*/ 0 w 105"/>
                <a:gd name="T57" fmla="*/ 0 h 47"/>
                <a:gd name="T58" fmla="*/ 0 w 105"/>
                <a:gd name="T59" fmla="*/ 0 h 47"/>
                <a:gd name="T60" fmla="*/ 0 w 105"/>
                <a:gd name="T61" fmla="*/ 0 h 47"/>
                <a:gd name="T62" fmla="*/ 0 w 105"/>
                <a:gd name="T63" fmla="*/ 0 h 47"/>
                <a:gd name="T64" fmla="*/ 0 w 105"/>
                <a:gd name="T65" fmla="*/ 0 h 47"/>
                <a:gd name="T66" fmla="*/ 0 w 105"/>
                <a:gd name="T67" fmla="*/ 0 h 47"/>
                <a:gd name="T68" fmla="*/ 0 w 105"/>
                <a:gd name="T69" fmla="*/ 0 h 47"/>
                <a:gd name="T70" fmla="*/ 0 w 105"/>
                <a:gd name="T71" fmla="*/ 0 h 47"/>
                <a:gd name="T72" fmla="*/ 0 w 105"/>
                <a:gd name="T73" fmla="*/ 0 h 47"/>
                <a:gd name="T74" fmla="*/ 0 w 105"/>
                <a:gd name="T75" fmla="*/ 0 h 47"/>
                <a:gd name="T76" fmla="*/ 0 w 105"/>
                <a:gd name="T77" fmla="*/ 0 h 47"/>
                <a:gd name="T78" fmla="*/ 0 w 105"/>
                <a:gd name="T79" fmla="*/ 0 h 47"/>
                <a:gd name="T80" fmla="*/ 0 w 105"/>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5"/>
                <a:gd name="T124" fmla="*/ 0 h 47"/>
                <a:gd name="T125" fmla="*/ 105 w 105"/>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5" h="47">
                  <a:moveTo>
                    <a:pt x="0" y="28"/>
                  </a:moveTo>
                  <a:lnTo>
                    <a:pt x="5" y="25"/>
                  </a:lnTo>
                  <a:lnTo>
                    <a:pt x="9" y="22"/>
                  </a:lnTo>
                  <a:lnTo>
                    <a:pt x="14" y="18"/>
                  </a:lnTo>
                  <a:lnTo>
                    <a:pt x="21" y="14"/>
                  </a:lnTo>
                  <a:lnTo>
                    <a:pt x="27" y="11"/>
                  </a:lnTo>
                  <a:lnTo>
                    <a:pt x="34" y="7"/>
                  </a:lnTo>
                  <a:lnTo>
                    <a:pt x="41" y="4"/>
                  </a:lnTo>
                  <a:lnTo>
                    <a:pt x="48" y="0"/>
                  </a:lnTo>
                  <a:lnTo>
                    <a:pt x="55" y="0"/>
                  </a:lnTo>
                  <a:lnTo>
                    <a:pt x="62" y="0"/>
                  </a:lnTo>
                  <a:lnTo>
                    <a:pt x="69" y="0"/>
                  </a:lnTo>
                  <a:lnTo>
                    <a:pt x="76" y="2"/>
                  </a:lnTo>
                  <a:lnTo>
                    <a:pt x="84" y="3"/>
                  </a:lnTo>
                  <a:lnTo>
                    <a:pt x="90" y="4"/>
                  </a:lnTo>
                  <a:lnTo>
                    <a:pt x="98" y="7"/>
                  </a:lnTo>
                  <a:lnTo>
                    <a:pt x="105" y="9"/>
                  </a:lnTo>
                  <a:lnTo>
                    <a:pt x="105" y="10"/>
                  </a:lnTo>
                  <a:lnTo>
                    <a:pt x="105" y="11"/>
                  </a:lnTo>
                  <a:lnTo>
                    <a:pt x="104" y="13"/>
                  </a:lnTo>
                  <a:lnTo>
                    <a:pt x="104" y="15"/>
                  </a:lnTo>
                  <a:lnTo>
                    <a:pt x="103" y="19"/>
                  </a:lnTo>
                  <a:lnTo>
                    <a:pt x="101" y="22"/>
                  </a:lnTo>
                  <a:lnTo>
                    <a:pt x="99" y="25"/>
                  </a:lnTo>
                  <a:lnTo>
                    <a:pt x="95" y="28"/>
                  </a:lnTo>
                  <a:lnTo>
                    <a:pt x="88" y="29"/>
                  </a:lnTo>
                  <a:lnTo>
                    <a:pt x="80" y="30"/>
                  </a:lnTo>
                  <a:lnTo>
                    <a:pt x="73" y="31"/>
                  </a:lnTo>
                  <a:lnTo>
                    <a:pt x="66" y="35"/>
                  </a:lnTo>
                  <a:lnTo>
                    <a:pt x="57" y="37"/>
                  </a:lnTo>
                  <a:lnTo>
                    <a:pt x="48" y="40"/>
                  </a:lnTo>
                  <a:lnTo>
                    <a:pt x="39" y="44"/>
                  </a:lnTo>
                  <a:lnTo>
                    <a:pt x="29" y="47"/>
                  </a:lnTo>
                  <a:lnTo>
                    <a:pt x="26" y="47"/>
                  </a:lnTo>
                  <a:lnTo>
                    <a:pt x="22" y="45"/>
                  </a:lnTo>
                  <a:lnTo>
                    <a:pt x="19" y="44"/>
                  </a:lnTo>
                  <a:lnTo>
                    <a:pt x="15" y="41"/>
                  </a:lnTo>
                  <a:lnTo>
                    <a:pt x="11" y="39"/>
                  </a:lnTo>
                  <a:lnTo>
                    <a:pt x="8" y="36"/>
                  </a:lnTo>
                  <a:lnTo>
                    <a:pt x="5" y="32"/>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6" name="Freeform 59">
              <a:extLst>
                <a:ext uri="{FF2B5EF4-FFF2-40B4-BE49-F238E27FC236}">
                  <a16:creationId xmlns:a16="http://schemas.microsoft.com/office/drawing/2014/main" id="{93F046A3-8AC4-5FCA-477E-18BE515679F5}"/>
                </a:ext>
              </a:extLst>
            </p:cNvPr>
            <p:cNvSpPr>
              <a:spLocks/>
            </p:cNvSpPr>
            <p:nvPr/>
          </p:nvSpPr>
          <p:spPr bwMode="auto">
            <a:xfrm>
              <a:off x="1479" y="1778"/>
              <a:ext cx="56" cy="59"/>
            </a:xfrm>
            <a:custGeom>
              <a:avLst/>
              <a:gdLst>
                <a:gd name="T0" fmla="*/ 0 w 302"/>
                <a:gd name="T1" fmla="*/ 0 h 294"/>
                <a:gd name="T2" fmla="*/ 0 w 302"/>
                <a:gd name="T3" fmla="*/ 0 h 294"/>
                <a:gd name="T4" fmla="*/ 0 w 302"/>
                <a:gd name="T5" fmla="*/ 0 h 294"/>
                <a:gd name="T6" fmla="*/ 0 w 302"/>
                <a:gd name="T7" fmla="*/ 0 h 294"/>
                <a:gd name="T8" fmla="*/ 0 w 302"/>
                <a:gd name="T9" fmla="*/ 0 h 294"/>
                <a:gd name="T10" fmla="*/ 0 w 302"/>
                <a:gd name="T11" fmla="*/ 0 h 294"/>
                <a:gd name="T12" fmla="*/ 0 w 302"/>
                <a:gd name="T13" fmla="*/ 0 h 294"/>
                <a:gd name="T14" fmla="*/ 0 w 302"/>
                <a:gd name="T15" fmla="*/ 0 h 294"/>
                <a:gd name="T16" fmla="*/ 0 w 302"/>
                <a:gd name="T17" fmla="*/ 0 h 294"/>
                <a:gd name="T18" fmla="*/ 0 w 302"/>
                <a:gd name="T19" fmla="*/ 0 h 294"/>
                <a:gd name="T20" fmla="*/ 0 w 302"/>
                <a:gd name="T21" fmla="*/ 0 h 294"/>
                <a:gd name="T22" fmla="*/ 0 w 302"/>
                <a:gd name="T23" fmla="*/ 0 h 294"/>
                <a:gd name="T24" fmla="*/ 0 w 302"/>
                <a:gd name="T25" fmla="*/ 0 h 294"/>
                <a:gd name="T26" fmla="*/ 0 w 302"/>
                <a:gd name="T27" fmla="*/ 0 h 294"/>
                <a:gd name="T28" fmla="*/ 0 w 302"/>
                <a:gd name="T29" fmla="*/ 0 h 294"/>
                <a:gd name="T30" fmla="*/ 0 w 302"/>
                <a:gd name="T31" fmla="*/ 0 h 294"/>
                <a:gd name="T32" fmla="*/ 0 w 302"/>
                <a:gd name="T33" fmla="*/ 0 h 294"/>
                <a:gd name="T34" fmla="*/ 0 w 302"/>
                <a:gd name="T35" fmla="*/ 0 h 294"/>
                <a:gd name="T36" fmla="*/ 0 w 302"/>
                <a:gd name="T37" fmla="*/ 0 h 294"/>
                <a:gd name="T38" fmla="*/ 0 w 302"/>
                <a:gd name="T39" fmla="*/ 0 h 294"/>
                <a:gd name="T40" fmla="*/ 0 w 302"/>
                <a:gd name="T41" fmla="*/ 0 h 294"/>
                <a:gd name="T42" fmla="*/ 0 w 302"/>
                <a:gd name="T43" fmla="*/ 0 h 294"/>
                <a:gd name="T44" fmla="*/ 0 w 302"/>
                <a:gd name="T45" fmla="*/ 0 h 294"/>
                <a:gd name="T46" fmla="*/ 0 w 302"/>
                <a:gd name="T47" fmla="*/ 0 h 294"/>
                <a:gd name="T48" fmla="*/ 0 w 302"/>
                <a:gd name="T49" fmla="*/ 0 h 294"/>
                <a:gd name="T50" fmla="*/ 0 w 302"/>
                <a:gd name="T51" fmla="*/ 0 h 294"/>
                <a:gd name="T52" fmla="*/ 0 w 302"/>
                <a:gd name="T53" fmla="*/ 0 h 294"/>
                <a:gd name="T54" fmla="*/ 0 w 302"/>
                <a:gd name="T55" fmla="*/ 0 h 294"/>
                <a:gd name="T56" fmla="*/ 0 w 302"/>
                <a:gd name="T57" fmla="*/ 0 h 294"/>
                <a:gd name="T58" fmla="*/ 0 w 302"/>
                <a:gd name="T59" fmla="*/ 0 h 294"/>
                <a:gd name="T60" fmla="*/ 0 w 302"/>
                <a:gd name="T61" fmla="*/ 0 h 294"/>
                <a:gd name="T62" fmla="*/ 0 w 302"/>
                <a:gd name="T63" fmla="*/ 0 h 294"/>
                <a:gd name="T64" fmla="*/ 0 w 302"/>
                <a:gd name="T65" fmla="*/ 0 h 294"/>
                <a:gd name="T66" fmla="*/ 0 w 302"/>
                <a:gd name="T67" fmla="*/ 0 h 294"/>
                <a:gd name="T68" fmla="*/ 0 w 302"/>
                <a:gd name="T69" fmla="*/ 0 h 294"/>
                <a:gd name="T70" fmla="*/ 0 w 302"/>
                <a:gd name="T71" fmla="*/ 0 h 294"/>
                <a:gd name="T72" fmla="*/ 0 w 302"/>
                <a:gd name="T73" fmla="*/ 0 h 294"/>
                <a:gd name="T74" fmla="*/ 0 w 302"/>
                <a:gd name="T75" fmla="*/ 0 h 294"/>
                <a:gd name="T76" fmla="*/ 0 w 302"/>
                <a:gd name="T77" fmla="*/ 0 h 294"/>
                <a:gd name="T78" fmla="*/ 0 w 302"/>
                <a:gd name="T79" fmla="*/ 0 h 294"/>
                <a:gd name="T80" fmla="*/ 0 w 302"/>
                <a:gd name="T81" fmla="*/ 0 h 294"/>
                <a:gd name="T82" fmla="*/ 0 w 302"/>
                <a:gd name="T83" fmla="*/ 0 h 294"/>
                <a:gd name="T84" fmla="*/ 0 w 302"/>
                <a:gd name="T85" fmla="*/ 0 h 294"/>
                <a:gd name="T86" fmla="*/ 0 w 302"/>
                <a:gd name="T87" fmla="*/ 0 h 294"/>
                <a:gd name="T88" fmla="*/ 0 w 302"/>
                <a:gd name="T89" fmla="*/ 0 h 294"/>
                <a:gd name="T90" fmla="*/ 0 w 302"/>
                <a:gd name="T91" fmla="*/ 0 h 294"/>
                <a:gd name="T92" fmla="*/ 0 w 302"/>
                <a:gd name="T93" fmla="*/ 0 h 294"/>
                <a:gd name="T94" fmla="*/ 0 w 302"/>
                <a:gd name="T95" fmla="*/ 0 h 294"/>
                <a:gd name="T96" fmla="*/ 0 w 302"/>
                <a:gd name="T97" fmla="*/ 0 h 294"/>
                <a:gd name="T98" fmla="*/ 0 w 302"/>
                <a:gd name="T99" fmla="*/ 0 h 294"/>
                <a:gd name="T100" fmla="*/ 0 w 302"/>
                <a:gd name="T101" fmla="*/ 0 h 294"/>
                <a:gd name="T102" fmla="*/ 0 w 302"/>
                <a:gd name="T103" fmla="*/ 0 h 294"/>
                <a:gd name="T104" fmla="*/ 0 w 302"/>
                <a:gd name="T105" fmla="*/ 0 h 294"/>
                <a:gd name="T106" fmla="*/ 0 w 302"/>
                <a:gd name="T107" fmla="*/ 0 h 294"/>
                <a:gd name="T108" fmla="*/ 0 w 302"/>
                <a:gd name="T109" fmla="*/ 0 h 294"/>
                <a:gd name="T110" fmla="*/ 0 w 302"/>
                <a:gd name="T111" fmla="*/ 0 h 2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2"/>
                <a:gd name="T169" fmla="*/ 0 h 294"/>
                <a:gd name="T170" fmla="*/ 302 w 302"/>
                <a:gd name="T171" fmla="*/ 294 h 2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2" h="294">
                  <a:moveTo>
                    <a:pt x="18" y="294"/>
                  </a:moveTo>
                  <a:lnTo>
                    <a:pt x="18" y="272"/>
                  </a:lnTo>
                  <a:lnTo>
                    <a:pt x="17" y="251"/>
                  </a:lnTo>
                  <a:lnTo>
                    <a:pt x="15" y="230"/>
                  </a:lnTo>
                  <a:lnTo>
                    <a:pt x="13" y="208"/>
                  </a:lnTo>
                  <a:lnTo>
                    <a:pt x="9" y="187"/>
                  </a:lnTo>
                  <a:lnTo>
                    <a:pt x="6" y="166"/>
                  </a:lnTo>
                  <a:lnTo>
                    <a:pt x="3" y="144"/>
                  </a:lnTo>
                  <a:lnTo>
                    <a:pt x="0" y="123"/>
                  </a:lnTo>
                  <a:lnTo>
                    <a:pt x="0" y="116"/>
                  </a:lnTo>
                  <a:lnTo>
                    <a:pt x="0" y="108"/>
                  </a:lnTo>
                  <a:lnTo>
                    <a:pt x="0" y="99"/>
                  </a:lnTo>
                  <a:lnTo>
                    <a:pt x="1" y="89"/>
                  </a:lnTo>
                  <a:lnTo>
                    <a:pt x="2" y="79"/>
                  </a:lnTo>
                  <a:lnTo>
                    <a:pt x="3" y="69"/>
                  </a:lnTo>
                  <a:lnTo>
                    <a:pt x="6" y="59"/>
                  </a:lnTo>
                  <a:lnTo>
                    <a:pt x="9" y="48"/>
                  </a:lnTo>
                  <a:lnTo>
                    <a:pt x="16" y="48"/>
                  </a:lnTo>
                  <a:lnTo>
                    <a:pt x="23" y="48"/>
                  </a:lnTo>
                  <a:lnTo>
                    <a:pt x="30" y="48"/>
                  </a:lnTo>
                  <a:lnTo>
                    <a:pt x="37" y="48"/>
                  </a:lnTo>
                  <a:lnTo>
                    <a:pt x="45" y="48"/>
                  </a:lnTo>
                  <a:lnTo>
                    <a:pt x="51" y="48"/>
                  </a:lnTo>
                  <a:lnTo>
                    <a:pt x="58" y="48"/>
                  </a:lnTo>
                  <a:lnTo>
                    <a:pt x="66" y="48"/>
                  </a:lnTo>
                  <a:lnTo>
                    <a:pt x="69" y="66"/>
                  </a:lnTo>
                  <a:lnTo>
                    <a:pt x="72" y="84"/>
                  </a:lnTo>
                  <a:lnTo>
                    <a:pt x="77" y="102"/>
                  </a:lnTo>
                  <a:lnTo>
                    <a:pt x="80" y="119"/>
                  </a:lnTo>
                  <a:lnTo>
                    <a:pt x="83" y="137"/>
                  </a:lnTo>
                  <a:lnTo>
                    <a:pt x="87" y="154"/>
                  </a:lnTo>
                  <a:lnTo>
                    <a:pt x="90" y="172"/>
                  </a:lnTo>
                  <a:lnTo>
                    <a:pt x="94" y="190"/>
                  </a:lnTo>
                  <a:lnTo>
                    <a:pt x="95" y="169"/>
                  </a:lnTo>
                  <a:lnTo>
                    <a:pt x="96" y="148"/>
                  </a:lnTo>
                  <a:lnTo>
                    <a:pt x="98" y="126"/>
                  </a:lnTo>
                  <a:lnTo>
                    <a:pt x="100" y="105"/>
                  </a:lnTo>
                  <a:lnTo>
                    <a:pt x="103" y="84"/>
                  </a:lnTo>
                  <a:lnTo>
                    <a:pt x="106" y="62"/>
                  </a:lnTo>
                  <a:lnTo>
                    <a:pt x="110" y="41"/>
                  </a:lnTo>
                  <a:lnTo>
                    <a:pt x="113" y="20"/>
                  </a:lnTo>
                  <a:lnTo>
                    <a:pt x="120" y="20"/>
                  </a:lnTo>
                  <a:lnTo>
                    <a:pt x="127" y="20"/>
                  </a:lnTo>
                  <a:lnTo>
                    <a:pt x="134" y="20"/>
                  </a:lnTo>
                  <a:lnTo>
                    <a:pt x="143" y="21"/>
                  </a:lnTo>
                  <a:lnTo>
                    <a:pt x="150" y="22"/>
                  </a:lnTo>
                  <a:lnTo>
                    <a:pt x="160" y="24"/>
                  </a:lnTo>
                  <a:lnTo>
                    <a:pt x="168" y="26"/>
                  </a:lnTo>
                  <a:lnTo>
                    <a:pt x="179" y="29"/>
                  </a:lnTo>
                  <a:lnTo>
                    <a:pt x="179" y="43"/>
                  </a:lnTo>
                  <a:lnTo>
                    <a:pt x="181" y="58"/>
                  </a:lnTo>
                  <a:lnTo>
                    <a:pt x="182" y="72"/>
                  </a:lnTo>
                  <a:lnTo>
                    <a:pt x="185" y="87"/>
                  </a:lnTo>
                  <a:lnTo>
                    <a:pt x="188" y="103"/>
                  </a:lnTo>
                  <a:lnTo>
                    <a:pt x="191" y="118"/>
                  </a:lnTo>
                  <a:lnTo>
                    <a:pt x="194" y="135"/>
                  </a:lnTo>
                  <a:lnTo>
                    <a:pt x="198" y="152"/>
                  </a:lnTo>
                  <a:lnTo>
                    <a:pt x="201" y="152"/>
                  </a:lnTo>
                  <a:lnTo>
                    <a:pt x="206" y="152"/>
                  </a:lnTo>
                  <a:lnTo>
                    <a:pt x="209" y="152"/>
                  </a:lnTo>
                  <a:lnTo>
                    <a:pt x="213" y="151"/>
                  </a:lnTo>
                  <a:lnTo>
                    <a:pt x="219" y="150"/>
                  </a:lnTo>
                  <a:lnTo>
                    <a:pt x="223" y="148"/>
                  </a:lnTo>
                  <a:lnTo>
                    <a:pt x="229" y="146"/>
                  </a:lnTo>
                  <a:lnTo>
                    <a:pt x="236" y="142"/>
                  </a:lnTo>
                  <a:lnTo>
                    <a:pt x="236" y="125"/>
                  </a:lnTo>
                  <a:lnTo>
                    <a:pt x="236" y="107"/>
                  </a:lnTo>
                  <a:lnTo>
                    <a:pt x="236" y="89"/>
                  </a:lnTo>
                  <a:lnTo>
                    <a:pt x="235" y="72"/>
                  </a:lnTo>
                  <a:lnTo>
                    <a:pt x="233" y="54"/>
                  </a:lnTo>
                  <a:lnTo>
                    <a:pt x="232" y="37"/>
                  </a:lnTo>
                  <a:lnTo>
                    <a:pt x="229" y="19"/>
                  </a:lnTo>
                  <a:lnTo>
                    <a:pt x="226" y="0"/>
                  </a:lnTo>
                  <a:lnTo>
                    <a:pt x="233" y="2"/>
                  </a:lnTo>
                  <a:lnTo>
                    <a:pt x="241" y="3"/>
                  </a:lnTo>
                  <a:lnTo>
                    <a:pt x="248" y="5"/>
                  </a:lnTo>
                  <a:lnTo>
                    <a:pt x="256" y="7"/>
                  </a:lnTo>
                  <a:lnTo>
                    <a:pt x="264" y="10"/>
                  </a:lnTo>
                  <a:lnTo>
                    <a:pt x="273" y="13"/>
                  </a:lnTo>
                  <a:lnTo>
                    <a:pt x="283" y="16"/>
                  </a:lnTo>
                  <a:lnTo>
                    <a:pt x="292" y="20"/>
                  </a:lnTo>
                  <a:lnTo>
                    <a:pt x="292" y="23"/>
                  </a:lnTo>
                  <a:lnTo>
                    <a:pt x="293" y="27"/>
                  </a:lnTo>
                  <a:lnTo>
                    <a:pt x="293" y="30"/>
                  </a:lnTo>
                  <a:lnTo>
                    <a:pt x="294" y="35"/>
                  </a:lnTo>
                  <a:lnTo>
                    <a:pt x="295" y="40"/>
                  </a:lnTo>
                  <a:lnTo>
                    <a:pt x="296" y="45"/>
                  </a:lnTo>
                  <a:lnTo>
                    <a:pt x="299" y="51"/>
                  </a:lnTo>
                  <a:lnTo>
                    <a:pt x="302" y="57"/>
                  </a:lnTo>
                  <a:lnTo>
                    <a:pt x="302" y="72"/>
                  </a:lnTo>
                  <a:lnTo>
                    <a:pt x="302" y="86"/>
                  </a:lnTo>
                  <a:lnTo>
                    <a:pt x="302" y="100"/>
                  </a:lnTo>
                  <a:lnTo>
                    <a:pt x="301" y="115"/>
                  </a:lnTo>
                  <a:lnTo>
                    <a:pt x="300" y="128"/>
                  </a:lnTo>
                  <a:lnTo>
                    <a:pt x="299" y="142"/>
                  </a:lnTo>
                  <a:lnTo>
                    <a:pt x="295" y="157"/>
                  </a:lnTo>
                  <a:lnTo>
                    <a:pt x="292" y="171"/>
                  </a:lnTo>
                  <a:lnTo>
                    <a:pt x="278" y="179"/>
                  </a:lnTo>
                  <a:lnTo>
                    <a:pt x="264" y="185"/>
                  </a:lnTo>
                  <a:lnTo>
                    <a:pt x="251" y="192"/>
                  </a:lnTo>
                  <a:lnTo>
                    <a:pt x="236" y="201"/>
                  </a:lnTo>
                  <a:lnTo>
                    <a:pt x="222" y="208"/>
                  </a:lnTo>
                  <a:lnTo>
                    <a:pt x="208" y="217"/>
                  </a:lnTo>
                  <a:lnTo>
                    <a:pt x="193" y="227"/>
                  </a:lnTo>
                  <a:lnTo>
                    <a:pt x="179" y="237"/>
                  </a:lnTo>
                  <a:lnTo>
                    <a:pt x="161" y="245"/>
                  </a:lnTo>
                  <a:lnTo>
                    <a:pt x="142" y="251"/>
                  </a:lnTo>
                  <a:lnTo>
                    <a:pt x="122" y="259"/>
                  </a:lnTo>
                  <a:lnTo>
                    <a:pt x="102" y="265"/>
                  </a:lnTo>
                  <a:lnTo>
                    <a:pt x="82" y="272"/>
                  </a:lnTo>
                  <a:lnTo>
                    <a:pt x="61" y="280"/>
                  </a:lnTo>
                  <a:lnTo>
                    <a:pt x="39" y="286"/>
                  </a:lnTo>
                  <a:lnTo>
                    <a:pt x="18" y="2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7" name="Freeform 60">
              <a:extLst>
                <a:ext uri="{FF2B5EF4-FFF2-40B4-BE49-F238E27FC236}">
                  <a16:creationId xmlns:a16="http://schemas.microsoft.com/office/drawing/2014/main" id="{A142739B-809F-7B72-9630-F891F702385F}"/>
                </a:ext>
              </a:extLst>
            </p:cNvPr>
            <p:cNvSpPr>
              <a:spLocks/>
            </p:cNvSpPr>
            <p:nvPr/>
          </p:nvSpPr>
          <p:spPr bwMode="auto">
            <a:xfrm>
              <a:off x="1393" y="1629"/>
              <a:ext cx="142" cy="198"/>
            </a:xfrm>
            <a:custGeom>
              <a:avLst/>
              <a:gdLst>
                <a:gd name="T0" fmla="*/ 0 w 766"/>
                <a:gd name="T1" fmla="*/ 0 h 993"/>
                <a:gd name="T2" fmla="*/ 0 w 766"/>
                <a:gd name="T3" fmla="*/ 0 h 993"/>
                <a:gd name="T4" fmla="*/ 0 w 766"/>
                <a:gd name="T5" fmla="*/ 0 h 993"/>
                <a:gd name="T6" fmla="*/ 0 w 766"/>
                <a:gd name="T7" fmla="*/ 0 h 993"/>
                <a:gd name="T8" fmla="*/ 0 w 766"/>
                <a:gd name="T9" fmla="*/ 0 h 993"/>
                <a:gd name="T10" fmla="*/ 0 w 766"/>
                <a:gd name="T11" fmla="*/ 0 h 993"/>
                <a:gd name="T12" fmla="*/ 0 w 766"/>
                <a:gd name="T13" fmla="*/ 0 h 993"/>
                <a:gd name="T14" fmla="*/ 0 w 766"/>
                <a:gd name="T15" fmla="*/ 0 h 993"/>
                <a:gd name="T16" fmla="*/ 0 w 766"/>
                <a:gd name="T17" fmla="*/ 0 h 993"/>
                <a:gd name="T18" fmla="*/ 0 w 766"/>
                <a:gd name="T19" fmla="*/ 0 h 993"/>
                <a:gd name="T20" fmla="*/ 0 w 766"/>
                <a:gd name="T21" fmla="*/ 0 h 993"/>
                <a:gd name="T22" fmla="*/ 0 w 766"/>
                <a:gd name="T23" fmla="*/ 0 h 993"/>
                <a:gd name="T24" fmla="*/ 0 w 766"/>
                <a:gd name="T25" fmla="*/ 0 h 993"/>
                <a:gd name="T26" fmla="*/ 0 w 766"/>
                <a:gd name="T27" fmla="*/ 0 h 993"/>
                <a:gd name="T28" fmla="*/ 0 w 766"/>
                <a:gd name="T29" fmla="*/ 0 h 993"/>
                <a:gd name="T30" fmla="*/ 0 w 766"/>
                <a:gd name="T31" fmla="*/ 0 h 993"/>
                <a:gd name="T32" fmla="*/ 0 w 766"/>
                <a:gd name="T33" fmla="*/ 0 h 993"/>
                <a:gd name="T34" fmla="*/ 0 w 766"/>
                <a:gd name="T35" fmla="*/ 0 h 993"/>
                <a:gd name="T36" fmla="*/ 0 w 766"/>
                <a:gd name="T37" fmla="*/ 0 h 993"/>
                <a:gd name="T38" fmla="*/ 0 w 766"/>
                <a:gd name="T39" fmla="*/ 0 h 993"/>
                <a:gd name="T40" fmla="*/ 0 w 766"/>
                <a:gd name="T41" fmla="*/ 0 h 993"/>
                <a:gd name="T42" fmla="*/ 0 w 766"/>
                <a:gd name="T43" fmla="*/ 0 h 993"/>
                <a:gd name="T44" fmla="*/ 0 w 766"/>
                <a:gd name="T45" fmla="*/ 0 h 993"/>
                <a:gd name="T46" fmla="*/ 0 w 766"/>
                <a:gd name="T47" fmla="*/ 0 h 993"/>
                <a:gd name="T48" fmla="*/ 0 w 766"/>
                <a:gd name="T49" fmla="*/ 0 h 993"/>
                <a:gd name="T50" fmla="*/ 0 w 766"/>
                <a:gd name="T51" fmla="*/ 0 h 993"/>
                <a:gd name="T52" fmla="*/ 0 w 766"/>
                <a:gd name="T53" fmla="*/ 0 h 993"/>
                <a:gd name="T54" fmla="*/ 0 w 766"/>
                <a:gd name="T55" fmla="*/ 0 h 993"/>
                <a:gd name="T56" fmla="*/ 0 w 766"/>
                <a:gd name="T57" fmla="*/ 0 h 993"/>
                <a:gd name="T58" fmla="*/ 0 w 766"/>
                <a:gd name="T59" fmla="*/ 0 h 993"/>
                <a:gd name="T60" fmla="*/ 0 w 766"/>
                <a:gd name="T61" fmla="*/ 0 h 993"/>
                <a:gd name="T62" fmla="*/ 0 w 766"/>
                <a:gd name="T63" fmla="*/ 0 h 993"/>
                <a:gd name="T64" fmla="*/ 0 w 766"/>
                <a:gd name="T65" fmla="*/ 0 h 993"/>
                <a:gd name="T66" fmla="*/ 0 w 766"/>
                <a:gd name="T67" fmla="*/ 0 h 993"/>
                <a:gd name="T68" fmla="*/ 0 w 766"/>
                <a:gd name="T69" fmla="*/ 0 h 993"/>
                <a:gd name="T70" fmla="*/ 0 w 766"/>
                <a:gd name="T71" fmla="*/ 0 h 993"/>
                <a:gd name="T72" fmla="*/ 0 w 766"/>
                <a:gd name="T73" fmla="*/ 0 h 993"/>
                <a:gd name="T74" fmla="*/ 0 w 766"/>
                <a:gd name="T75" fmla="*/ 0 h 993"/>
                <a:gd name="T76" fmla="*/ 0 w 766"/>
                <a:gd name="T77" fmla="*/ 0 h 993"/>
                <a:gd name="T78" fmla="*/ 0 w 766"/>
                <a:gd name="T79" fmla="*/ 0 h 993"/>
                <a:gd name="T80" fmla="*/ 0 w 766"/>
                <a:gd name="T81" fmla="*/ 0 h 993"/>
                <a:gd name="T82" fmla="*/ 0 w 766"/>
                <a:gd name="T83" fmla="*/ 0 h 993"/>
                <a:gd name="T84" fmla="*/ 0 w 766"/>
                <a:gd name="T85" fmla="*/ 0 h 993"/>
                <a:gd name="T86" fmla="*/ 0 w 766"/>
                <a:gd name="T87" fmla="*/ 0 h 993"/>
                <a:gd name="T88" fmla="*/ 0 w 766"/>
                <a:gd name="T89" fmla="*/ 0 h 993"/>
                <a:gd name="T90" fmla="*/ 0 w 766"/>
                <a:gd name="T91" fmla="*/ 0 h 993"/>
                <a:gd name="T92" fmla="*/ 0 w 766"/>
                <a:gd name="T93" fmla="*/ 0 h 993"/>
                <a:gd name="T94" fmla="*/ 0 w 766"/>
                <a:gd name="T95" fmla="*/ 0 h 993"/>
                <a:gd name="T96" fmla="*/ 0 w 766"/>
                <a:gd name="T97" fmla="*/ 0 h 993"/>
                <a:gd name="T98" fmla="*/ 0 w 766"/>
                <a:gd name="T99" fmla="*/ 0 h 993"/>
                <a:gd name="T100" fmla="*/ 0 w 766"/>
                <a:gd name="T101" fmla="*/ 0 h 993"/>
                <a:gd name="T102" fmla="*/ 0 w 766"/>
                <a:gd name="T103" fmla="*/ 0 h 993"/>
                <a:gd name="T104" fmla="*/ 0 w 766"/>
                <a:gd name="T105" fmla="*/ 0 h 993"/>
                <a:gd name="T106" fmla="*/ 0 w 766"/>
                <a:gd name="T107" fmla="*/ 0 h 993"/>
                <a:gd name="T108" fmla="*/ 0 w 766"/>
                <a:gd name="T109" fmla="*/ 0 h 993"/>
                <a:gd name="T110" fmla="*/ 0 w 766"/>
                <a:gd name="T111" fmla="*/ 0 h 993"/>
                <a:gd name="T112" fmla="*/ 0 w 766"/>
                <a:gd name="T113" fmla="*/ 0 h 993"/>
                <a:gd name="T114" fmla="*/ 0 w 766"/>
                <a:gd name="T115" fmla="*/ 0 h 993"/>
                <a:gd name="T116" fmla="*/ 0 w 766"/>
                <a:gd name="T117" fmla="*/ 0 h 9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6"/>
                <a:gd name="T178" fmla="*/ 0 h 993"/>
                <a:gd name="T179" fmla="*/ 766 w 766"/>
                <a:gd name="T180" fmla="*/ 993 h 9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6" h="993">
                  <a:moveTo>
                    <a:pt x="151" y="983"/>
                  </a:moveTo>
                  <a:lnTo>
                    <a:pt x="137" y="965"/>
                  </a:lnTo>
                  <a:lnTo>
                    <a:pt x="122" y="948"/>
                  </a:lnTo>
                  <a:lnTo>
                    <a:pt x="108" y="930"/>
                  </a:lnTo>
                  <a:lnTo>
                    <a:pt x="94" y="912"/>
                  </a:lnTo>
                  <a:lnTo>
                    <a:pt x="78" y="895"/>
                  </a:lnTo>
                  <a:lnTo>
                    <a:pt x="63" y="877"/>
                  </a:lnTo>
                  <a:lnTo>
                    <a:pt x="46" y="860"/>
                  </a:lnTo>
                  <a:lnTo>
                    <a:pt x="28" y="841"/>
                  </a:lnTo>
                  <a:lnTo>
                    <a:pt x="25" y="809"/>
                  </a:lnTo>
                  <a:lnTo>
                    <a:pt x="21" y="777"/>
                  </a:lnTo>
                  <a:lnTo>
                    <a:pt x="18" y="745"/>
                  </a:lnTo>
                  <a:lnTo>
                    <a:pt x="15" y="713"/>
                  </a:lnTo>
                  <a:lnTo>
                    <a:pt x="10" y="681"/>
                  </a:lnTo>
                  <a:lnTo>
                    <a:pt x="7" y="649"/>
                  </a:lnTo>
                  <a:lnTo>
                    <a:pt x="4" y="617"/>
                  </a:lnTo>
                  <a:lnTo>
                    <a:pt x="0" y="586"/>
                  </a:lnTo>
                  <a:lnTo>
                    <a:pt x="4" y="536"/>
                  </a:lnTo>
                  <a:lnTo>
                    <a:pt x="8" y="486"/>
                  </a:lnTo>
                  <a:lnTo>
                    <a:pt x="15" y="437"/>
                  </a:lnTo>
                  <a:lnTo>
                    <a:pt x="20" y="386"/>
                  </a:lnTo>
                  <a:lnTo>
                    <a:pt x="26" y="336"/>
                  </a:lnTo>
                  <a:lnTo>
                    <a:pt x="33" y="285"/>
                  </a:lnTo>
                  <a:lnTo>
                    <a:pt x="40" y="232"/>
                  </a:lnTo>
                  <a:lnTo>
                    <a:pt x="48" y="179"/>
                  </a:lnTo>
                  <a:lnTo>
                    <a:pt x="51" y="162"/>
                  </a:lnTo>
                  <a:lnTo>
                    <a:pt x="56" y="144"/>
                  </a:lnTo>
                  <a:lnTo>
                    <a:pt x="62" y="127"/>
                  </a:lnTo>
                  <a:lnTo>
                    <a:pt x="67" y="109"/>
                  </a:lnTo>
                  <a:lnTo>
                    <a:pt x="73" y="90"/>
                  </a:lnTo>
                  <a:lnTo>
                    <a:pt x="81" y="73"/>
                  </a:lnTo>
                  <a:lnTo>
                    <a:pt x="87" y="55"/>
                  </a:lnTo>
                  <a:lnTo>
                    <a:pt x="95" y="37"/>
                  </a:lnTo>
                  <a:lnTo>
                    <a:pt x="98" y="34"/>
                  </a:lnTo>
                  <a:lnTo>
                    <a:pt x="102" y="31"/>
                  </a:lnTo>
                  <a:lnTo>
                    <a:pt x="105" y="26"/>
                  </a:lnTo>
                  <a:lnTo>
                    <a:pt x="108" y="23"/>
                  </a:lnTo>
                  <a:lnTo>
                    <a:pt x="113" y="20"/>
                  </a:lnTo>
                  <a:lnTo>
                    <a:pt x="116" y="17"/>
                  </a:lnTo>
                  <a:lnTo>
                    <a:pt x="119" y="13"/>
                  </a:lnTo>
                  <a:lnTo>
                    <a:pt x="123" y="9"/>
                  </a:lnTo>
                  <a:lnTo>
                    <a:pt x="130" y="9"/>
                  </a:lnTo>
                  <a:lnTo>
                    <a:pt x="137" y="9"/>
                  </a:lnTo>
                  <a:lnTo>
                    <a:pt x="145" y="8"/>
                  </a:lnTo>
                  <a:lnTo>
                    <a:pt x="152" y="8"/>
                  </a:lnTo>
                  <a:lnTo>
                    <a:pt x="161" y="7"/>
                  </a:lnTo>
                  <a:lnTo>
                    <a:pt x="169" y="5"/>
                  </a:lnTo>
                  <a:lnTo>
                    <a:pt x="179" y="3"/>
                  </a:lnTo>
                  <a:lnTo>
                    <a:pt x="190" y="0"/>
                  </a:lnTo>
                  <a:lnTo>
                    <a:pt x="196" y="71"/>
                  </a:lnTo>
                  <a:lnTo>
                    <a:pt x="203" y="143"/>
                  </a:lnTo>
                  <a:lnTo>
                    <a:pt x="211" y="216"/>
                  </a:lnTo>
                  <a:lnTo>
                    <a:pt x="217" y="289"/>
                  </a:lnTo>
                  <a:lnTo>
                    <a:pt x="225" y="364"/>
                  </a:lnTo>
                  <a:lnTo>
                    <a:pt x="232" y="437"/>
                  </a:lnTo>
                  <a:lnTo>
                    <a:pt x="239" y="512"/>
                  </a:lnTo>
                  <a:lnTo>
                    <a:pt x="246" y="586"/>
                  </a:lnTo>
                  <a:lnTo>
                    <a:pt x="257" y="586"/>
                  </a:lnTo>
                  <a:lnTo>
                    <a:pt x="267" y="585"/>
                  </a:lnTo>
                  <a:lnTo>
                    <a:pt x="278" y="585"/>
                  </a:lnTo>
                  <a:lnTo>
                    <a:pt x="290" y="584"/>
                  </a:lnTo>
                  <a:lnTo>
                    <a:pt x="302" y="583"/>
                  </a:lnTo>
                  <a:lnTo>
                    <a:pt x="313" y="582"/>
                  </a:lnTo>
                  <a:lnTo>
                    <a:pt x="327" y="580"/>
                  </a:lnTo>
                  <a:lnTo>
                    <a:pt x="340" y="577"/>
                  </a:lnTo>
                  <a:lnTo>
                    <a:pt x="347" y="577"/>
                  </a:lnTo>
                  <a:lnTo>
                    <a:pt x="355" y="577"/>
                  </a:lnTo>
                  <a:lnTo>
                    <a:pt x="362" y="577"/>
                  </a:lnTo>
                  <a:lnTo>
                    <a:pt x="370" y="578"/>
                  </a:lnTo>
                  <a:lnTo>
                    <a:pt x="378" y="579"/>
                  </a:lnTo>
                  <a:lnTo>
                    <a:pt x="387" y="580"/>
                  </a:lnTo>
                  <a:lnTo>
                    <a:pt x="397" y="583"/>
                  </a:lnTo>
                  <a:lnTo>
                    <a:pt x="407" y="586"/>
                  </a:lnTo>
                  <a:lnTo>
                    <a:pt x="407" y="600"/>
                  </a:lnTo>
                  <a:lnTo>
                    <a:pt x="407" y="614"/>
                  </a:lnTo>
                  <a:lnTo>
                    <a:pt x="407" y="628"/>
                  </a:lnTo>
                  <a:lnTo>
                    <a:pt x="408" y="643"/>
                  </a:lnTo>
                  <a:lnTo>
                    <a:pt x="409" y="657"/>
                  </a:lnTo>
                  <a:lnTo>
                    <a:pt x="410" y="671"/>
                  </a:lnTo>
                  <a:lnTo>
                    <a:pt x="413" y="686"/>
                  </a:lnTo>
                  <a:lnTo>
                    <a:pt x="416" y="700"/>
                  </a:lnTo>
                  <a:lnTo>
                    <a:pt x="415" y="701"/>
                  </a:lnTo>
                  <a:lnTo>
                    <a:pt x="414" y="702"/>
                  </a:lnTo>
                  <a:lnTo>
                    <a:pt x="413" y="704"/>
                  </a:lnTo>
                  <a:lnTo>
                    <a:pt x="409" y="706"/>
                  </a:lnTo>
                  <a:lnTo>
                    <a:pt x="407" y="709"/>
                  </a:lnTo>
                  <a:lnTo>
                    <a:pt x="414" y="709"/>
                  </a:lnTo>
                  <a:lnTo>
                    <a:pt x="421" y="709"/>
                  </a:lnTo>
                  <a:lnTo>
                    <a:pt x="429" y="709"/>
                  </a:lnTo>
                  <a:lnTo>
                    <a:pt x="436" y="710"/>
                  </a:lnTo>
                  <a:lnTo>
                    <a:pt x="445" y="711"/>
                  </a:lnTo>
                  <a:lnTo>
                    <a:pt x="453" y="713"/>
                  </a:lnTo>
                  <a:lnTo>
                    <a:pt x="463" y="716"/>
                  </a:lnTo>
                  <a:lnTo>
                    <a:pt x="473" y="719"/>
                  </a:lnTo>
                  <a:lnTo>
                    <a:pt x="498" y="714"/>
                  </a:lnTo>
                  <a:lnTo>
                    <a:pt x="522" y="710"/>
                  </a:lnTo>
                  <a:lnTo>
                    <a:pt x="547" y="704"/>
                  </a:lnTo>
                  <a:lnTo>
                    <a:pt x="573" y="698"/>
                  </a:lnTo>
                  <a:lnTo>
                    <a:pt x="597" y="692"/>
                  </a:lnTo>
                  <a:lnTo>
                    <a:pt x="622" y="686"/>
                  </a:lnTo>
                  <a:lnTo>
                    <a:pt x="646" y="678"/>
                  </a:lnTo>
                  <a:lnTo>
                    <a:pt x="672" y="671"/>
                  </a:lnTo>
                  <a:lnTo>
                    <a:pt x="683" y="671"/>
                  </a:lnTo>
                  <a:lnTo>
                    <a:pt x="693" y="671"/>
                  </a:lnTo>
                  <a:lnTo>
                    <a:pt x="704" y="672"/>
                  </a:lnTo>
                  <a:lnTo>
                    <a:pt x="716" y="672"/>
                  </a:lnTo>
                  <a:lnTo>
                    <a:pt x="727" y="674"/>
                  </a:lnTo>
                  <a:lnTo>
                    <a:pt x="739" y="675"/>
                  </a:lnTo>
                  <a:lnTo>
                    <a:pt x="752" y="677"/>
                  </a:lnTo>
                  <a:lnTo>
                    <a:pt x="766" y="680"/>
                  </a:lnTo>
                  <a:lnTo>
                    <a:pt x="766" y="681"/>
                  </a:lnTo>
                  <a:lnTo>
                    <a:pt x="766" y="682"/>
                  </a:lnTo>
                  <a:lnTo>
                    <a:pt x="766" y="685"/>
                  </a:lnTo>
                  <a:lnTo>
                    <a:pt x="765" y="687"/>
                  </a:lnTo>
                  <a:lnTo>
                    <a:pt x="764" y="689"/>
                  </a:lnTo>
                  <a:lnTo>
                    <a:pt x="763" y="692"/>
                  </a:lnTo>
                  <a:lnTo>
                    <a:pt x="759" y="696"/>
                  </a:lnTo>
                  <a:lnTo>
                    <a:pt x="756" y="700"/>
                  </a:lnTo>
                  <a:lnTo>
                    <a:pt x="721" y="707"/>
                  </a:lnTo>
                  <a:lnTo>
                    <a:pt x="684" y="713"/>
                  </a:lnTo>
                  <a:lnTo>
                    <a:pt x="646" y="721"/>
                  </a:lnTo>
                  <a:lnTo>
                    <a:pt x="609" y="729"/>
                  </a:lnTo>
                  <a:lnTo>
                    <a:pt x="570" y="737"/>
                  </a:lnTo>
                  <a:lnTo>
                    <a:pt x="532" y="746"/>
                  </a:lnTo>
                  <a:lnTo>
                    <a:pt x="493" y="755"/>
                  </a:lnTo>
                  <a:lnTo>
                    <a:pt x="454" y="766"/>
                  </a:lnTo>
                  <a:lnTo>
                    <a:pt x="429" y="769"/>
                  </a:lnTo>
                  <a:lnTo>
                    <a:pt x="403" y="773"/>
                  </a:lnTo>
                  <a:lnTo>
                    <a:pt x="376" y="776"/>
                  </a:lnTo>
                  <a:lnTo>
                    <a:pt x="349" y="780"/>
                  </a:lnTo>
                  <a:lnTo>
                    <a:pt x="321" y="784"/>
                  </a:lnTo>
                  <a:lnTo>
                    <a:pt x="293" y="787"/>
                  </a:lnTo>
                  <a:lnTo>
                    <a:pt x="265" y="790"/>
                  </a:lnTo>
                  <a:lnTo>
                    <a:pt x="236" y="794"/>
                  </a:lnTo>
                  <a:lnTo>
                    <a:pt x="232" y="798"/>
                  </a:lnTo>
                  <a:lnTo>
                    <a:pt x="228" y="801"/>
                  </a:lnTo>
                  <a:lnTo>
                    <a:pt x="223" y="805"/>
                  </a:lnTo>
                  <a:lnTo>
                    <a:pt x="216" y="809"/>
                  </a:lnTo>
                  <a:lnTo>
                    <a:pt x="210" y="814"/>
                  </a:lnTo>
                  <a:lnTo>
                    <a:pt x="203" y="819"/>
                  </a:lnTo>
                  <a:lnTo>
                    <a:pt x="196" y="825"/>
                  </a:lnTo>
                  <a:lnTo>
                    <a:pt x="190" y="832"/>
                  </a:lnTo>
                  <a:lnTo>
                    <a:pt x="190" y="839"/>
                  </a:lnTo>
                  <a:lnTo>
                    <a:pt x="188" y="846"/>
                  </a:lnTo>
                  <a:lnTo>
                    <a:pt x="188" y="853"/>
                  </a:lnTo>
                  <a:lnTo>
                    <a:pt x="188" y="862"/>
                  </a:lnTo>
                  <a:lnTo>
                    <a:pt x="186" y="869"/>
                  </a:lnTo>
                  <a:lnTo>
                    <a:pt x="185" y="879"/>
                  </a:lnTo>
                  <a:lnTo>
                    <a:pt x="183" y="888"/>
                  </a:lnTo>
                  <a:lnTo>
                    <a:pt x="180" y="898"/>
                  </a:lnTo>
                  <a:lnTo>
                    <a:pt x="180" y="909"/>
                  </a:lnTo>
                  <a:lnTo>
                    <a:pt x="180" y="919"/>
                  </a:lnTo>
                  <a:lnTo>
                    <a:pt x="180" y="930"/>
                  </a:lnTo>
                  <a:lnTo>
                    <a:pt x="181" y="941"/>
                  </a:lnTo>
                  <a:lnTo>
                    <a:pt x="182" y="951"/>
                  </a:lnTo>
                  <a:lnTo>
                    <a:pt x="183" y="962"/>
                  </a:lnTo>
                  <a:lnTo>
                    <a:pt x="186" y="973"/>
                  </a:lnTo>
                  <a:lnTo>
                    <a:pt x="190" y="983"/>
                  </a:lnTo>
                  <a:lnTo>
                    <a:pt x="188" y="983"/>
                  </a:lnTo>
                  <a:lnTo>
                    <a:pt x="187" y="983"/>
                  </a:lnTo>
                  <a:lnTo>
                    <a:pt x="185" y="983"/>
                  </a:lnTo>
                  <a:lnTo>
                    <a:pt x="183" y="984"/>
                  </a:lnTo>
                  <a:lnTo>
                    <a:pt x="180" y="985"/>
                  </a:lnTo>
                  <a:lnTo>
                    <a:pt x="177" y="988"/>
                  </a:lnTo>
                  <a:lnTo>
                    <a:pt x="174" y="990"/>
                  </a:lnTo>
                  <a:lnTo>
                    <a:pt x="170" y="993"/>
                  </a:lnTo>
                  <a:lnTo>
                    <a:pt x="169" y="993"/>
                  </a:lnTo>
                  <a:lnTo>
                    <a:pt x="168" y="993"/>
                  </a:lnTo>
                  <a:lnTo>
                    <a:pt x="167" y="992"/>
                  </a:lnTo>
                  <a:lnTo>
                    <a:pt x="164" y="992"/>
                  </a:lnTo>
                  <a:lnTo>
                    <a:pt x="162" y="991"/>
                  </a:lnTo>
                  <a:lnTo>
                    <a:pt x="159" y="989"/>
                  </a:lnTo>
                  <a:lnTo>
                    <a:pt x="154" y="986"/>
                  </a:lnTo>
                  <a:lnTo>
                    <a:pt x="151" y="983"/>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8" name="Freeform 61">
              <a:extLst>
                <a:ext uri="{FF2B5EF4-FFF2-40B4-BE49-F238E27FC236}">
                  <a16:creationId xmlns:a16="http://schemas.microsoft.com/office/drawing/2014/main" id="{A0AEBD56-305E-A9BE-7BCE-ECE8C8AF9F89}"/>
                </a:ext>
              </a:extLst>
            </p:cNvPr>
            <p:cNvSpPr>
              <a:spLocks/>
            </p:cNvSpPr>
            <p:nvPr/>
          </p:nvSpPr>
          <p:spPr bwMode="auto">
            <a:xfrm>
              <a:off x="2793" y="1802"/>
              <a:ext cx="13" cy="24"/>
            </a:xfrm>
            <a:custGeom>
              <a:avLst/>
              <a:gdLst>
                <a:gd name="T0" fmla="*/ 0 w 76"/>
                <a:gd name="T1" fmla="*/ 0 h 114"/>
                <a:gd name="T2" fmla="*/ 0 w 76"/>
                <a:gd name="T3" fmla="*/ 0 h 114"/>
                <a:gd name="T4" fmla="*/ 0 w 76"/>
                <a:gd name="T5" fmla="*/ 0 h 114"/>
                <a:gd name="T6" fmla="*/ 0 w 76"/>
                <a:gd name="T7" fmla="*/ 0 h 114"/>
                <a:gd name="T8" fmla="*/ 0 w 76"/>
                <a:gd name="T9" fmla="*/ 0 h 114"/>
                <a:gd name="T10" fmla="*/ 0 w 76"/>
                <a:gd name="T11" fmla="*/ 0 h 114"/>
                <a:gd name="T12" fmla="*/ 0 w 76"/>
                <a:gd name="T13" fmla="*/ 0 h 114"/>
                <a:gd name="T14" fmla="*/ 0 w 76"/>
                <a:gd name="T15" fmla="*/ 0 h 114"/>
                <a:gd name="T16" fmla="*/ 0 w 76"/>
                <a:gd name="T17" fmla="*/ 0 h 114"/>
                <a:gd name="T18" fmla="*/ 0 w 76"/>
                <a:gd name="T19" fmla="*/ 0 h 114"/>
                <a:gd name="T20" fmla="*/ 0 w 76"/>
                <a:gd name="T21" fmla="*/ 0 h 114"/>
                <a:gd name="T22" fmla="*/ 0 w 76"/>
                <a:gd name="T23" fmla="*/ 0 h 114"/>
                <a:gd name="T24" fmla="*/ 0 w 76"/>
                <a:gd name="T25" fmla="*/ 0 h 114"/>
                <a:gd name="T26" fmla="*/ 0 w 76"/>
                <a:gd name="T27" fmla="*/ 0 h 114"/>
                <a:gd name="T28" fmla="*/ 0 w 76"/>
                <a:gd name="T29" fmla="*/ 0 h 114"/>
                <a:gd name="T30" fmla="*/ 0 w 76"/>
                <a:gd name="T31" fmla="*/ 0 h 114"/>
                <a:gd name="T32" fmla="*/ 0 w 76"/>
                <a:gd name="T33" fmla="*/ 0 h 114"/>
                <a:gd name="T34" fmla="*/ 0 w 76"/>
                <a:gd name="T35" fmla="*/ 0 h 114"/>
                <a:gd name="T36" fmla="*/ 0 w 76"/>
                <a:gd name="T37" fmla="*/ 0 h 114"/>
                <a:gd name="T38" fmla="*/ 0 w 76"/>
                <a:gd name="T39" fmla="*/ 0 h 114"/>
                <a:gd name="T40" fmla="*/ 0 w 76"/>
                <a:gd name="T41" fmla="*/ 0 h 114"/>
                <a:gd name="T42" fmla="*/ 0 w 76"/>
                <a:gd name="T43" fmla="*/ 0 h 114"/>
                <a:gd name="T44" fmla="*/ 0 w 76"/>
                <a:gd name="T45" fmla="*/ 0 h 114"/>
                <a:gd name="T46" fmla="*/ 0 w 76"/>
                <a:gd name="T47" fmla="*/ 0 h 114"/>
                <a:gd name="T48" fmla="*/ 0 w 76"/>
                <a:gd name="T49" fmla="*/ 0 h 114"/>
                <a:gd name="T50" fmla="*/ 0 w 76"/>
                <a:gd name="T51" fmla="*/ 0 h 114"/>
                <a:gd name="T52" fmla="*/ 0 w 76"/>
                <a:gd name="T53" fmla="*/ 0 h 114"/>
                <a:gd name="T54" fmla="*/ 0 w 76"/>
                <a:gd name="T55" fmla="*/ 0 h 114"/>
                <a:gd name="T56" fmla="*/ 0 w 76"/>
                <a:gd name="T57" fmla="*/ 0 h 114"/>
                <a:gd name="T58" fmla="*/ 0 w 76"/>
                <a:gd name="T59" fmla="*/ 0 h 114"/>
                <a:gd name="T60" fmla="*/ 0 w 76"/>
                <a:gd name="T61" fmla="*/ 0 h 114"/>
                <a:gd name="T62" fmla="*/ 0 w 76"/>
                <a:gd name="T63" fmla="*/ 0 h 114"/>
                <a:gd name="T64" fmla="*/ 0 w 76"/>
                <a:gd name="T65" fmla="*/ 0 h 114"/>
                <a:gd name="T66" fmla="*/ 0 w 76"/>
                <a:gd name="T67" fmla="*/ 0 h 114"/>
                <a:gd name="T68" fmla="*/ 0 w 76"/>
                <a:gd name="T69" fmla="*/ 0 h 114"/>
                <a:gd name="T70" fmla="*/ 0 w 76"/>
                <a:gd name="T71" fmla="*/ 0 h 114"/>
                <a:gd name="T72" fmla="*/ 0 w 76"/>
                <a:gd name="T73" fmla="*/ 0 h 114"/>
                <a:gd name="T74" fmla="*/ 0 w 76"/>
                <a:gd name="T75" fmla="*/ 0 h 114"/>
                <a:gd name="T76" fmla="*/ 0 w 76"/>
                <a:gd name="T77" fmla="*/ 0 h 114"/>
                <a:gd name="T78" fmla="*/ 0 w 76"/>
                <a:gd name="T79" fmla="*/ 0 h 114"/>
                <a:gd name="T80" fmla="*/ 0 w 76"/>
                <a:gd name="T81" fmla="*/ 0 h 114"/>
                <a:gd name="T82" fmla="*/ 0 w 76"/>
                <a:gd name="T83" fmla="*/ 0 h 114"/>
                <a:gd name="T84" fmla="*/ 0 w 76"/>
                <a:gd name="T85" fmla="*/ 0 h 114"/>
                <a:gd name="T86" fmla="*/ 0 w 76"/>
                <a:gd name="T87" fmla="*/ 0 h 114"/>
                <a:gd name="T88" fmla="*/ 0 w 76"/>
                <a:gd name="T89" fmla="*/ 0 h 114"/>
                <a:gd name="T90" fmla="*/ 0 w 76"/>
                <a:gd name="T91" fmla="*/ 0 h 114"/>
                <a:gd name="T92" fmla="*/ 0 w 76"/>
                <a:gd name="T93" fmla="*/ 0 h 114"/>
                <a:gd name="T94" fmla="*/ 0 w 76"/>
                <a:gd name="T95" fmla="*/ 0 h 114"/>
                <a:gd name="T96" fmla="*/ 0 w 76"/>
                <a:gd name="T97" fmla="*/ 0 h 114"/>
                <a:gd name="T98" fmla="*/ 0 w 76"/>
                <a:gd name="T99" fmla="*/ 0 h 114"/>
                <a:gd name="T100" fmla="*/ 0 w 76"/>
                <a:gd name="T101" fmla="*/ 0 h 114"/>
                <a:gd name="T102" fmla="*/ 0 w 76"/>
                <a:gd name="T103" fmla="*/ 0 h 114"/>
                <a:gd name="T104" fmla="*/ 0 w 76"/>
                <a:gd name="T105" fmla="*/ 0 h 114"/>
                <a:gd name="T106" fmla="*/ 0 w 76"/>
                <a:gd name="T107" fmla="*/ 0 h 114"/>
                <a:gd name="T108" fmla="*/ 0 w 76"/>
                <a:gd name="T109" fmla="*/ 0 h 114"/>
                <a:gd name="T110" fmla="*/ 0 w 76"/>
                <a:gd name="T111" fmla="*/ 0 h 114"/>
                <a:gd name="T112" fmla="*/ 0 w 76"/>
                <a:gd name="T113" fmla="*/ 0 h 1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
                <a:gd name="T172" fmla="*/ 0 h 114"/>
                <a:gd name="T173" fmla="*/ 76 w 76"/>
                <a:gd name="T174" fmla="*/ 114 h 1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 h="114">
                  <a:moveTo>
                    <a:pt x="39" y="105"/>
                  </a:moveTo>
                  <a:lnTo>
                    <a:pt x="34" y="105"/>
                  </a:lnTo>
                  <a:lnTo>
                    <a:pt x="31" y="105"/>
                  </a:lnTo>
                  <a:lnTo>
                    <a:pt x="28" y="105"/>
                  </a:lnTo>
                  <a:lnTo>
                    <a:pt x="24" y="104"/>
                  </a:lnTo>
                  <a:lnTo>
                    <a:pt x="20" y="103"/>
                  </a:lnTo>
                  <a:lnTo>
                    <a:pt x="17" y="100"/>
                  </a:lnTo>
                  <a:lnTo>
                    <a:pt x="13" y="98"/>
                  </a:lnTo>
                  <a:lnTo>
                    <a:pt x="10" y="95"/>
                  </a:lnTo>
                  <a:lnTo>
                    <a:pt x="10" y="88"/>
                  </a:lnTo>
                  <a:lnTo>
                    <a:pt x="10" y="81"/>
                  </a:lnTo>
                  <a:lnTo>
                    <a:pt x="10" y="74"/>
                  </a:lnTo>
                  <a:lnTo>
                    <a:pt x="9" y="65"/>
                  </a:lnTo>
                  <a:lnTo>
                    <a:pt x="8" y="58"/>
                  </a:lnTo>
                  <a:lnTo>
                    <a:pt x="5" y="49"/>
                  </a:lnTo>
                  <a:lnTo>
                    <a:pt x="3" y="40"/>
                  </a:lnTo>
                  <a:lnTo>
                    <a:pt x="0" y="29"/>
                  </a:lnTo>
                  <a:lnTo>
                    <a:pt x="3" y="26"/>
                  </a:lnTo>
                  <a:lnTo>
                    <a:pt x="8" y="21"/>
                  </a:lnTo>
                  <a:lnTo>
                    <a:pt x="11" y="18"/>
                  </a:lnTo>
                  <a:lnTo>
                    <a:pt x="15" y="15"/>
                  </a:lnTo>
                  <a:lnTo>
                    <a:pt x="18" y="12"/>
                  </a:lnTo>
                  <a:lnTo>
                    <a:pt x="21" y="8"/>
                  </a:lnTo>
                  <a:lnTo>
                    <a:pt x="25" y="4"/>
                  </a:lnTo>
                  <a:lnTo>
                    <a:pt x="29" y="0"/>
                  </a:lnTo>
                  <a:lnTo>
                    <a:pt x="32" y="1"/>
                  </a:lnTo>
                  <a:lnTo>
                    <a:pt x="35" y="2"/>
                  </a:lnTo>
                  <a:lnTo>
                    <a:pt x="40" y="4"/>
                  </a:lnTo>
                  <a:lnTo>
                    <a:pt x="43" y="7"/>
                  </a:lnTo>
                  <a:lnTo>
                    <a:pt x="46" y="10"/>
                  </a:lnTo>
                  <a:lnTo>
                    <a:pt x="50" y="13"/>
                  </a:lnTo>
                  <a:lnTo>
                    <a:pt x="53" y="16"/>
                  </a:lnTo>
                  <a:lnTo>
                    <a:pt x="57" y="19"/>
                  </a:lnTo>
                  <a:lnTo>
                    <a:pt x="58" y="27"/>
                  </a:lnTo>
                  <a:lnTo>
                    <a:pt x="59" y="35"/>
                  </a:lnTo>
                  <a:lnTo>
                    <a:pt x="61" y="44"/>
                  </a:lnTo>
                  <a:lnTo>
                    <a:pt x="63" y="53"/>
                  </a:lnTo>
                  <a:lnTo>
                    <a:pt x="66" y="64"/>
                  </a:lnTo>
                  <a:lnTo>
                    <a:pt x="69" y="74"/>
                  </a:lnTo>
                  <a:lnTo>
                    <a:pt x="73" y="84"/>
                  </a:lnTo>
                  <a:lnTo>
                    <a:pt x="76" y="95"/>
                  </a:lnTo>
                  <a:lnTo>
                    <a:pt x="73" y="96"/>
                  </a:lnTo>
                  <a:lnTo>
                    <a:pt x="68" y="97"/>
                  </a:lnTo>
                  <a:lnTo>
                    <a:pt x="65" y="98"/>
                  </a:lnTo>
                  <a:lnTo>
                    <a:pt x="62" y="101"/>
                  </a:lnTo>
                  <a:lnTo>
                    <a:pt x="58" y="104"/>
                  </a:lnTo>
                  <a:lnTo>
                    <a:pt x="55" y="107"/>
                  </a:lnTo>
                  <a:lnTo>
                    <a:pt x="51" y="111"/>
                  </a:lnTo>
                  <a:lnTo>
                    <a:pt x="48" y="114"/>
                  </a:lnTo>
                  <a:lnTo>
                    <a:pt x="47" y="114"/>
                  </a:lnTo>
                  <a:lnTo>
                    <a:pt x="47" y="113"/>
                  </a:lnTo>
                  <a:lnTo>
                    <a:pt x="46" y="113"/>
                  </a:lnTo>
                  <a:lnTo>
                    <a:pt x="45" y="112"/>
                  </a:lnTo>
                  <a:lnTo>
                    <a:pt x="44" y="110"/>
                  </a:lnTo>
                  <a:lnTo>
                    <a:pt x="42" y="108"/>
                  </a:lnTo>
                  <a:lnTo>
                    <a:pt x="39" y="10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9" name="Freeform 62">
              <a:extLst>
                <a:ext uri="{FF2B5EF4-FFF2-40B4-BE49-F238E27FC236}">
                  <a16:creationId xmlns:a16="http://schemas.microsoft.com/office/drawing/2014/main" id="{F9199285-705E-5BDB-2F09-8E3D864C1EC3}"/>
                </a:ext>
              </a:extLst>
            </p:cNvPr>
            <p:cNvSpPr>
              <a:spLocks/>
            </p:cNvSpPr>
            <p:nvPr/>
          </p:nvSpPr>
          <p:spPr bwMode="auto">
            <a:xfrm>
              <a:off x="2281" y="1715"/>
              <a:ext cx="75" cy="101"/>
            </a:xfrm>
            <a:custGeom>
              <a:avLst/>
              <a:gdLst>
                <a:gd name="T0" fmla="*/ 0 w 406"/>
                <a:gd name="T1" fmla="*/ 0 h 501"/>
                <a:gd name="T2" fmla="*/ 0 w 406"/>
                <a:gd name="T3" fmla="*/ 0 h 501"/>
                <a:gd name="T4" fmla="*/ 0 w 406"/>
                <a:gd name="T5" fmla="*/ 0 h 501"/>
                <a:gd name="T6" fmla="*/ 0 w 406"/>
                <a:gd name="T7" fmla="*/ 0 h 501"/>
                <a:gd name="T8" fmla="*/ 0 w 406"/>
                <a:gd name="T9" fmla="*/ 0 h 501"/>
                <a:gd name="T10" fmla="*/ 0 w 406"/>
                <a:gd name="T11" fmla="*/ 0 h 501"/>
                <a:gd name="T12" fmla="*/ 0 w 406"/>
                <a:gd name="T13" fmla="*/ 0 h 501"/>
                <a:gd name="T14" fmla="*/ 0 w 406"/>
                <a:gd name="T15" fmla="*/ 0 h 501"/>
                <a:gd name="T16" fmla="*/ 0 w 406"/>
                <a:gd name="T17" fmla="*/ 0 h 501"/>
                <a:gd name="T18" fmla="*/ 0 w 406"/>
                <a:gd name="T19" fmla="*/ 0 h 501"/>
                <a:gd name="T20" fmla="*/ 0 w 406"/>
                <a:gd name="T21" fmla="*/ 0 h 501"/>
                <a:gd name="T22" fmla="*/ 0 w 406"/>
                <a:gd name="T23" fmla="*/ 0 h 501"/>
                <a:gd name="T24" fmla="*/ 0 w 406"/>
                <a:gd name="T25" fmla="*/ 0 h 501"/>
                <a:gd name="T26" fmla="*/ 0 w 406"/>
                <a:gd name="T27" fmla="*/ 0 h 501"/>
                <a:gd name="T28" fmla="*/ 0 w 406"/>
                <a:gd name="T29" fmla="*/ 0 h 501"/>
                <a:gd name="T30" fmla="*/ 0 w 406"/>
                <a:gd name="T31" fmla="*/ 0 h 501"/>
                <a:gd name="T32" fmla="*/ 0 w 406"/>
                <a:gd name="T33" fmla="*/ 0 h 501"/>
                <a:gd name="T34" fmla="*/ 0 w 406"/>
                <a:gd name="T35" fmla="*/ 0 h 501"/>
                <a:gd name="T36" fmla="*/ 0 w 406"/>
                <a:gd name="T37" fmla="*/ 0 h 501"/>
                <a:gd name="T38" fmla="*/ 0 w 406"/>
                <a:gd name="T39" fmla="*/ 0 h 501"/>
                <a:gd name="T40" fmla="*/ 0 w 406"/>
                <a:gd name="T41" fmla="*/ 0 h 501"/>
                <a:gd name="T42" fmla="*/ 0 w 406"/>
                <a:gd name="T43" fmla="*/ 0 h 501"/>
                <a:gd name="T44" fmla="*/ 0 w 406"/>
                <a:gd name="T45" fmla="*/ 0 h 501"/>
                <a:gd name="T46" fmla="*/ 0 w 406"/>
                <a:gd name="T47" fmla="*/ 0 h 501"/>
                <a:gd name="T48" fmla="*/ 0 w 406"/>
                <a:gd name="T49" fmla="*/ 0 h 501"/>
                <a:gd name="T50" fmla="*/ 0 w 406"/>
                <a:gd name="T51" fmla="*/ 0 h 501"/>
                <a:gd name="T52" fmla="*/ 0 w 406"/>
                <a:gd name="T53" fmla="*/ 0 h 501"/>
                <a:gd name="T54" fmla="*/ 0 w 406"/>
                <a:gd name="T55" fmla="*/ 0 h 501"/>
                <a:gd name="T56" fmla="*/ 0 w 406"/>
                <a:gd name="T57" fmla="*/ 0 h 501"/>
                <a:gd name="T58" fmla="*/ 0 w 406"/>
                <a:gd name="T59" fmla="*/ 0 h 501"/>
                <a:gd name="T60" fmla="*/ 0 w 406"/>
                <a:gd name="T61" fmla="*/ 0 h 501"/>
                <a:gd name="T62" fmla="*/ 0 w 406"/>
                <a:gd name="T63" fmla="*/ 0 h 501"/>
                <a:gd name="T64" fmla="*/ 0 w 406"/>
                <a:gd name="T65" fmla="*/ 0 h 501"/>
                <a:gd name="T66" fmla="*/ 0 w 406"/>
                <a:gd name="T67" fmla="*/ 0 h 501"/>
                <a:gd name="T68" fmla="*/ 0 w 406"/>
                <a:gd name="T69" fmla="*/ 0 h 501"/>
                <a:gd name="T70" fmla="*/ 0 w 406"/>
                <a:gd name="T71" fmla="*/ 0 h 501"/>
                <a:gd name="T72" fmla="*/ 0 w 406"/>
                <a:gd name="T73" fmla="*/ 0 h 501"/>
                <a:gd name="T74" fmla="*/ 0 w 406"/>
                <a:gd name="T75" fmla="*/ 0 h 501"/>
                <a:gd name="T76" fmla="*/ 0 w 406"/>
                <a:gd name="T77" fmla="*/ 0 h 501"/>
                <a:gd name="T78" fmla="*/ 0 w 406"/>
                <a:gd name="T79" fmla="*/ 0 h 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6"/>
                <a:gd name="T121" fmla="*/ 0 h 501"/>
                <a:gd name="T122" fmla="*/ 406 w 406"/>
                <a:gd name="T123" fmla="*/ 501 h 5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6" h="501">
                  <a:moveTo>
                    <a:pt x="0" y="482"/>
                  </a:moveTo>
                  <a:lnTo>
                    <a:pt x="0" y="479"/>
                  </a:lnTo>
                  <a:lnTo>
                    <a:pt x="0" y="475"/>
                  </a:lnTo>
                  <a:lnTo>
                    <a:pt x="1" y="471"/>
                  </a:lnTo>
                  <a:lnTo>
                    <a:pt x="1" y="468"/>
                  </a:lnTo>
                  <a:lnTo>
                    <a:pt x="2" y="464"/>
                  </a:lnTo>
                  <a:lnTo>
                    <a:pt x="4" y="461"/>
                  </a:lnTo>
                  <a:lnTo>
                    <a:pt x="6" y="458"/>
                  </a:lnTo>
                  <a:lnTo>
                    <a:pt x="9" y="453"/>
                  </a:lnTo>
                  <a:lnTo>
                    <a:pt x="20" y="447"/>
                  </a:lnTo>
                  <a:lnTo>
                    <a:pt x="30" y="439"/>
                  </a:lnTo>
                  <a:lnTo>
                    <a:pt x="41" y="432"/>
                  </a:lnTo>
                  <a:lnTo>
                    <a:pt x="52" y="425"/>
                  </a:lnTo>
                  <a:lnTo>
                    <a:pt x="62" y="416"/>
                  </a:lnTo>
                  <a:lnTo>
                    <a:pt x="73" y="407"/>
                  </a:lnTo>
                  <a:lnTo>
                    <a:pt x="84" y="398"/>
                  </a:lnTo>
                  <a:lnTo>
                    <a:pt x="94" y="387"/>
                  </a:lnTo>
                  <a:lnTo>
                    <a:pt x="94" y="384"/>
                  </a:lnTo>
                  <a:lnTo>
                    <a:pt x="94" y="381"/>
                  </a:lnTo>
                  <a:lnTo>
                    <a:pt x="94" y="377"/>
                  </a:lnTo>
                  <a:lnTo>
                    <a:pt x="96" y="373"/>
                  </a:lnTo>
                  <a:lnTo>
                    <a:pt x="97" y="370"/>
                  </a:lnTo>
                  <a:lnTo>
                    <a:pt x="98" y="366"/>
                  </a:lnTo>
                  <a:lnTo>
                    <a:pt x="101" y="363"/>
                  </a:lnTo>
                  <a:lnTo>
                    <a:pt x="104" y="359"/>
                  </a:lnTo>
                  <a:lnTo>
                    <a:pt x="111" y="352"/>
                  </a:lnTo>
                  <a:lnTo>
                    <a:pt x="118" y="345"/>
                  </a:lnTo>
                  <a:lnTo>
                    <a:pt x="125" y="338"/>
                  </a:lnTo>
                  <a:lnTo>
                    <a:pt x="133" y="331"/>
                  </a:lnTo>
                  <a:lnTo>
                    <a:pt x="141" y="323"/>
                  </a:lnTo>
                  <a:lnTo>
                    <a:pt x="150" y="317"/>
                  </a:lnTo>
                  <a:lnTo>
                    <a:pt x="160" y="309"/>
                  </a:lnTo>
                  <a:lnTo>
                    <a:pt x="170" y="302"/>
                  </a:lnTo>
                  <a:lnTo>
                    <a:pt x="195" y="267"/>
                  </a:lnTo>
                  <a:lnTo>
                    <a:pt x="219" y="229"/>
                  </a:lnTo>
                  <a:lnTo>
                    <a:pt x="245" y="192"/>
                  </a:lnTo>
                  <a:lnTo>
                    <a:pt x="271" y="155"/>
                  </a:lnTo>
                  <a:lnTo>
                    <a:pt x="296" y="116"/>
                  </a:lnTo>
                  <a:lnTo>
                    <a:pt x="323" y="78"/>
                  </a:lnTo>
                  <a:lnTo>
                    <a:pt x="350" y="38"/>
                  </a:lnTo>
                  <a:lnTo>
                    <a:pt x="378" y="0"/>
                  </a:lnTo>
                  <a:lnTo>
                    <a:pt x="382" y="0"/>
                  </a:lnTo>
                  <a:lnTo>
                    <a:pt x="385" y="0"/>
                  </a:lnTo>
                  <a:lnTo>
                    <a:pt x="389" y="0"/>
                  </a:lnTo>
                  <a:lnTo>
                    <a:pt x="392" y="1"/>
                  </a:lnTo>
                  <a:lnTo>
                    <a:pt x="395" y="2"/>
                  </a:lnTo>
                  <a:lnTo>
                    <a:pt x="400" y="3"/>
                  </a:lnTo>
                  <a:lnTo>
                    <a:pt x="403" y="6"/>
                  </a:lnTo>
                  <a:lnTo>
                    <a:pt x="406" y="10"/>
                  </a:lnTo>
                  <a:lnTo>
                    <a:pt x="403" y="17"/>
                  </a:lnTo>
                  <a:lnTo>
                    <a:pt x="400" y="25"/>
                  </a:lnTo>
                  <a:lnTo>
                    <a:pt x="395" y="34"/>
                  </a:lnTo>
                  <a:lnTo>
                    <a:pt x="392" y="44"/>
                  </a:lnTo>
                  <a:lnTo>
                    <a:pt x="389" y="53"/>
                  </a:lnTo>
                  <a:lnTo>
                    <a:pt x="385" y="64"/>
                  </a:lnTo>
                  <a:lnTo>
                    <a:pt x="382" y="75"/>
                  </a:lnTo>
                  <a:lnTo>
                    <a:pt x="378" y="84"/>
                  </a:lnTo>
                  <a:lnTo>
                    <a:pt x="356" y="116"/>
                  </a:lnTo>
                  <a:lnTo>
                    <a:pt x="334" y="149"/>
                  </a:lnTo>
                  <a:lnTo>
                    <a:pt x="311" y="181"/>
                  </a:lnTo>
                  <a:lnTo>
                    <a:pt x="287" y="213"/>
                  </a:lnTo>
                  <a:lnTo>
                    <a:pt x="263" y="246"/>
                  </a:lnTo>
                  <a:lnTo>
                    <a:pt x="239" y="281"/>
                  </a:lnTo>
                  <a:lnTo>
                    <a:pt x="214" y="315"/>
                  </a:lnTo>
                  <a:lnTo>
                    <a:pt x="188" y="350"/>
                  </a:lnTo>
                  <a:lnTo>
                    <a:pt x="170" y="367"/>
                  </a:lnTo>
                  <a:lnTo>
                    <a:pt x="152" y="385"/>
                  </a:lnTo>
                  <a:lnTo>
                    <a:pt x="132" y="403"/>
                  </a:lnTo>
                  <a:lnTo>
                    <a:pt x="112" y="421"/>
                  </a:lnTo>
                  <a:lnTo>
                    <a:pt x="91" y="441"/>
                  </a:lnTo>
                  <a:lnTo>
                    <a:pt x="70" y="460"/>
                  </a:lnTo>
                  <a:lnTo>
                    <a:pt x="50" y="480"/>
                  </a:lnTo>
                  <a:lnTo>
                    <a:pt x="28" y="501"/>
                  </a:lnTo>
                  <a:lnTo>
                    <a:pt x="24" y="500"/>
                  </a:lnTo>
                  <a:lnTo>
                    <a:pt x="21" y="499"/>
                  </a:lnTo>
                  <a:lnTo>
                    <a:pt x="18" y="497"/>
                  </a:lnTo>
                  <a:lnTo>
                    <a:pt x="13" y="495"/>
                  </a:lnTo>
                  <a:lnTo>
                    <a:pt x="10" y="492"/>
                  </a:lnTo>
                  <a:lnTo>
                    <a:pt x="7" y="489"/>
                  </a:lnTo>
                  <a:lnTo>
                    <a:pt x="3" y="485"/>
                  </a:lnTo>
                  <a:lnTo>
                    <a:pt x="0" y="4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0" name="Freeform 63">
              <a:extLst>
                <a:ext uri="{FF2B5EF4-FFF2-40B4-BE49-F238E27FC236}">
                  <a16:creationId xmlns:a16="http://schemas.microsoft.com/office/drawing/2014/main" id="{7D67F147-7A7C-B6D1-FF2F-17F11C69E4FF}"/>
                </a:ext>
              </a:extLst>
            </p:cNvPr>
            <p:cNvSpPr>
              <a:spLocks/>
            </p:cNvSpPr>
            <p:nvPr/>
          </p:nvSpPr>
          <p:spPr bwMode="auto">
            <a:xfrm>
              <a:off x="1657" y="1663"/>
              <a:ext cx="95" cy="153"/>
            </a:xfrm>
            <a:custGeom>
              <a:avLst/>
              <a:gdLst>
                <a:gd name="T0" fmla="*/ 0 w 520"/>
                <a:gd name="T1" fmla="*/ 0 h 766"/>
                <a:gd name="T2" fmla="*/ 0 w 520"/>
                <a:gd name="T3" fmla="*/ 0 h 766"/>
                <a:gd name="T4" fmla="*/ 0 w 520"/>
                <a:gd name="T5" fmla="*/ 0 h 766"/>
                <a:gd name="T6" fmla="*/ 0 w 520"/>
                <a:gd name="T7" fmla="*/ 0 h 766"/>
                <a:gd name="T8" fmla="*/ 0 w 520"/>
                <a:gd name="T9" fmla="*/ 0 h 766"/>
                <a:gd name="T10" fmla="*/ 0 w 520"/>
                <a:gd name="T11" fmla="*/ 0 h 766"/>
                <a:gd name="T12" fmla="*/ 0 w 520"/>
                <a:gd name="T13" fmla="*/ 0 h 766"/>
                <a:gd name="T14" fmla="*/ 0 w 520"/>
                <a:gd name="T15" fmla="*/ 0 h 766"/>
                <a:gd name="T16" fmla="*/ 0 w 520"/>
                <a:gd name="T17" fmla="*/ 0 h 766"/>
                <a:gd name="T18" fmla="*/ 0 w 520"/>
                <a:gd name="T19" fmla="*/ 0 h 766"/>
                <a:gd name="T20" fmla="*/ 0 w 520"/>
                <a:gd name="T21" fmla="*/ 0 h 766"/>
                <a:gd name="T22" fmla="*/ 0 w 520"/>
                <a:gd name="T23" fmla="*/ 0 h 766"/>
                <a:gd name="T24" fmla="*/ 0 w 520"/>
                <a:gd name="T25" fmla="*/ 0 h 766"/>
                <a:gd name="T26" fmla="*/ 0 w 520"/>
                <a:gd name="T27" fmla="*/ 0 h 766"/>
                <a:gd name="T28" fmla="*/ 0 w 520"/>
                <a:gd name="T29" fmla="*/ 0 h 766"/>
                <a:gd name="T30" fmla="*/ 0 w 520"/>
                <a:gd name="T31" fmla="*/ 0 h 766"/>
                <a:gd name="T32" fmla="*/ 0 w 520"/>
                <a:gd name="T33" fmla="*/ 0 h 766"/>
                <a:gd name="T34" fmla="*/ 0 w 520"/>
                <a:gd name="T35" fmla="*/ 0 h 766"/>
                <a:gd name="T36" fmla="*/ 0 w 520"/>
                <a:gd name="T37" fmla="*/ 0 h 766"/>
                <a:gd name="T38" fmla="*/ 0 w 520"/>
                <a:gd name="T39" fmla="*/ 0 h 766"/>
                <a:gd name="T40" fmla="*/ 0 w 520"/>
                <a:gd name="T41" fmla="*/ 0 h 766"/>
                <a:gd name="T42" fmla="*/ 0 w 520"/>
                <a:gd name="T43" fmla="*/ 0 h 766"/>
                <a:gd name="T44" fmla="*/ 0 w 520"/>
                <a:gd name="T45" fmla="*/ 0 h 766"/>
                <a:gd name="T46" fmla="*/ 0 w 520"/>
                <a:gd name="T47" fmla="*/ 0 h 766"/>
                <a:gd name="T48" fmla="*/ 0 w 520"/>
                <a:gd name="T49" fmla="*/ 0 h 766"/>
                <a:gd name="T50" fmla="*/ 0 w 520"/>
                <a:gd name="T51" fmla="*/ 0 h 766"/>
                <a:gd name="T52" fmla="*/ 0 w 520"/>
                <a:gd name="T53" fmla="*/ 0 h 766"/>
                <a:gd name="T54" fmla="*/ 0 w 520"/>
                <a:gd name="T55" fmla="*/ 0 h 766"/>
                <a:gd name="T56" fmla="*/ 0 w 520"/>
                <a:gd name="T57" fmla="*/ 0 h 766"/>
                <a:gd name="T58" fmla="*/ 0 w 520"/>
                <a:gd name="T59" fmla="*/ 0 h 766"/>
                <a:gd name="T60" fmla="*/ 0 w 520"/>
                <a:gd name="T61" fmla="*/ 0 h 766"/>
                <a:gd name="T62" fmla="*/ 0 w 520"/>
                <a:gd name="T63" fmla="*/ 0 h 766"/>
                <a:gd name="T64" fmla="*/ 0 w 520"/>
                <a:gd name="T65" fmla="*/ 0 h 766"/>
                <a:gd name="T66" fmla="*/ 0 w 520"/>
                <a:gd name="T67" fmla="*/ 0 h 766"/>
                <a:gd name="T68" fmla="*/ 0 w 520"/>
                <a:gd name="T69" fmla="*/ 0 h 766"/>
                <a:gd name="T70" fmla="*/ 0 w 520"/>
                <a:gd name="T71" fmla="*/ 0 h 766"/>
                <a:gd name="T72" fmla="*/ 0 w 520"/>
                <a:gd name="T73" fmla="*/ 0 h 766"/>
                <a:gd name="T74" fmla="*/ 0 w 520"/>
                <a:gd name="T75" fmla="*/ 0 h 766"/>
                <a:gd name="T76" fmla="*/ 0 w 520"/>
                <a:gd name="T77" fmla="*/ 0 h 766"/>
                <a:gd name="T78" fmla="*/ 0 w 520"/>
                <a:gd name="T79" fmla="*/ 0 h 766"/>
                <a:gd name="T80" fmla="*/ 0 w 520"/>
                <a:gd name="T81" fmla="*/ 0 h 766"/>
                <a:gd name="T82" fmla="*/ 0 w 520"/>
                <a:gd name="T83" fmla="*/ 0 h 766"/>
                <a:gd name="T84" fmla="*/ 0 w 520"/>
                <a:gd name="T85" fmla="*/ 0 h 766"/>
                <a:gd name="T86" fmla="*/ 0 w 520"/>
                <a:gd name="T87" fmla="*/ 0 h 766"/>
                <a:gd name="T88" fmla="*/ 0 w 520"/>
                <a:gd name="T89" fmla="*/ 0 h 766"/>
                <a:gd name="T90" fmla="*/ 0 w 520"/>
                <a:gd name="T91" fmla="*/ 0 h 766"/>
                <a:gd name="T92" fmla="*/ 0 w 520"/>
                <a:gd name="T93" fmla="*/ 0 h 766"/>
                <a:gd name="T94" fmla="*/ 0 w 520"/>
                <a:gd name="T95" fmla="*/ 0 h 766"/>
                <a:gd name="T96" fmla="*/ 0 w 520"/>
                <a:gd name="T97" fmla="*/ 0 h 766"/>
                <a:gd name="T98" fmla="*/ 0 w 520"/>
                <a:gd name="T99" fmla="*/ 0 h 766"/>
                <a:gd name="T100" fmla="*/ 0 w 520"/>
                <a:gd name="T101" fmla="*/ 0 h 766"/>
                <a:gd name="T102" fmla="*/ 0 w 520"/>
                <a:gd name="T103" fmla="*/ 0 h 766"/>
                <a:gd name="T104" fmla="*/ 0 w 520"/>
                <a:gd name="T105" fmla="*/ 0 h 766"/>
                <a:gd name="T106" fmla="*/ 0 w 520"/>
                <a:gd name="T107" fmla="*/ 0 h 766"/>
                <a:gd name="T108" fmla="*/ 0 w 520"/>
                <a:gd name="T109" fmla="*/ 0 h 766"/>
                <a:gd name="T110" fmla="*/ 0 w 520"/>
                <a:gd name="T111" fmla="*/ 0 h 766"/>
                <a:gd name="T112" fmla="*/ 0 w 520"/>
                <a:gd name="T113" fmla="*/ 0 h 766"/>
                <a:gd name="T114" fmla="*/ 0 w 520"/>
                <a:gd name="T115" fmla="*/ 0 h 766"/>
                <a:gd name="T116" fmla="*/ 0 w 520"/>
                <a:gd name="T117" fmla="*/ 0 h 766"/>
                <a:gd name="T118" fmla="*/ 0 w 520"/>
                <a:gd name="T119" fmla="*/ 0 h 7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0"/>
                <a:gd name="T181" fmla="*/ 0 h 766"/>
                <a:gd name="T182" fmla="*/ 520 w 520"/>
                <a:gd name="T183" fmla="*/ 766 h 7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0" h="766">
                  <a:moveTo>
                    <a:pt x="0" y="738"/>
                  </a:moveTo>
                  <a:lnTo>
                    <a:pt x="14" y="706"/>
                  </a:lnTo>
                  <a:lnTo>
                    <a:pt x="30" y="674"/>
                  </a:lnTo>
                  <a:lnTo>
                    <a:pt x="46" y="642"/>
                  </a:lnTo>
                  <a:lnTo>
                    <a:pt x="63" y="608"/>
                  </a:lnTo>
                  <a:lnTo>
                    <a:pt x="79" y="575"/>
                  </a:lnTo>
                  <a:lnTo>
                    <a:pt x="97" y="542"/>
                  </a:lnTo>
                  <a:lnTo>
                    <a:pt x="115" y="508"/>
                  </a:lnTo>
                  <a:lnTo>
                    <a:pt x="133" y="473"/>
                  </a:lnTo>
                  <a:lnTo>
                    <a:pt x="154" y="415"/>
                  </a:lnTo>
                  <a:lnTo>
                    <a:pt x="176" y="358"/>
                  </a:lnTo>
                  <a:lnTo>
                    <a:pt x="200" y="299"/>
                  </a:lnTo>
                  <a:lnTo>
                    <a:pt x="223" y="239"/>
                  </a:lnTo>
                  <a:lnTo>
                    <a:pt x="248" y="181"/>
                  </a:lnTo>
                  <a:lnTo>
                    <a:pt x="272" y="120"/>
                  </a:lnTo>
                  <a:lnTo>
                    <a:pt x="297" y="60"/>
                  </a:lnTo>
                  <a:lnTo>
                    <a:pt x="322" y="0"/>
                  </a:lnTo>
                  <a:lnTo>
                    <a:pt x="332" y="0"/>
                  </a:lnTo>
                  <a:lnTo>
                    <a:pt x="343" y="0"/>
                  </a:lnTo>
                  <a:lnTo>
                    <a:pt x="355" y="0"/>
                  </a:lnTo>
                  <a:lnTo>
                    <a:pt x="365" y="2"/>
                  </a:lnTo>
                  <a:lnTo>
                    <a:pt x="377" y="3"/>
                  </a:lnTo>
                  <a:lnTo>
                    <a:pt x="390" y="4"/>
                  </a:lnTo>
                  <a:lnTo>
                    <a:pt x="403" y="7"/>
                  </a:lnTo>
                  <a:lnTo>
                    <a:pt x="416" y="9"/>
                  </a:lnTo>
                  <a:lnTo>
                    <a:pt x="427" y="16"/>
                  </a:lnTo>
                  <a:lnTo>
                    <a:pt x="438" y="24"/>
                  </a:lnTo>
                  <a:lnTo>
                    <a:pt x="448" y="31"/>
                  </a:lnTo>
                  <a:lnTo>
                    <a:pt x="460" y="39"/>
                  </a:lnTo>
                  <a:lnTo>
                    <a:pt x="472" y="47"/>
                  </a:lnTo>
                  <a:lnTo>
                    <a:pt x="484" y="56"/>
                  </a:lnTo>
                  <a:lnTo>
                    <a:pt x="498" y="66"/>
                  </a:lnTo>
                  <a:lnTo>
                    <a:pt x="511" y="75"/>
                  </a:lnTo>
                  <a:lnTo>
                    <a:pt x="511" y="79"/>
                  </a:lnTo>
                  <a:lnTo>
                    <a:pt x="511" y="83"/>
                  </a:lnTo>
                  <a:lnTo>
                    <a:pt x="511" y="86"/>
                  </a:lnTo>
                  <a:lnTo>
                    <a:pt x="512" y="90"/>
                  </a:lnTo>
                  <a:lnTo>
                    <a:pt x="514" y="93"/>
                  </a:lnTo>
                  <a:lnTo>
                    <a:pt x="515" y="96"/>
                  </a:lnTo>
                  <a:lnTo>
                    <a:pt x="517" y="101"/>
                  </a:lnTo>
                  <a:lnTo>
                    <a:pt x="520" y="104"/>
                  </a:lnTo>
                  <a:lnTo>
                    <a:pt x="520" y="115"/>
                  </a:lnTo>
                  <a:lnTo>
                    <a:pt x="519" y="125"/>
                  </a:lnTo>
                  <a:lnTo>
                    <a:pt x="517" y="136"/>
                  </a:lnTo>
                  <a:lnTo>
                    <a:pt x="515" y="148"/>
                  </a:lnTo>
                  <a:lnTo>
                    <a:pt x="511" y="159"/>
                  </a:lnTo>
                  <a:lnTo>
                    <a:pt x="508" y="172"/>
                  </a:lnTo>
                  <a:lnTo>
                    <a:pt x="505" y="185"/>
                  </a:lnTo>
                  <a:lnTo>
                    <a:pt x="502" y="199"/>
                  </a:lnTo>
                  <a:lnTo>
                    <a:pt x="498" y="202"/>
                  </a:lnTo>
                  <a:lnTo>
                    <a:pt x="494" y="205"/>
                  </a:lnTo>
                  <a:lnTo>
                    <a:pt x="490" y="210"/>
                  </a:lnTo>
                  <a:lnTo>
                    <a:pt x="486" y="213"/>
                  </a:lnTo>
                  <a:lnTo>
                    <a:pt x="482" y="216"/>
                  </a:lnTo>
                  <a:lnTo>
                    <a:pt x="476" y="220"/>
                  </a:lnTo>
                  <a:lnTo>
                    <a:pt x="470" y="223"/>
                  </a:lnTo>
                  <a:lnTo>
                    <a:pt x="463" y="227"/>
                  </a:lnTo>
                  <a:lnTo>
                    <a:pt x="456" y="237"/>
                  </a:lnTo>
                  <a:lnTo>
                    <a:pt x="450" y="248"/>
                  </a:lnTo>
                  <a:lnTo>
                    <a:pt x="442" y="260"/>
                  </a:lnTo>
                  <a:lnTo>
                    <a:pt x="436" y="270"/>
                  </a:lnTo>
                  <a:lnTo>
                    <a:pt x="428" y="282"/>
                  </a:lnTo>
                  <a:lnTo>
                    <a:pt x="421" y="295"/>
                  </a:lnTo>
                  <a:lnTo>
                    <a:pt x="414" y="308"/>
                  </a:lnTo>
                  <a:lnTo>
                    <a:pt x="407" y="322"/>
                  </a:lnTo>
                  <a:lnTo>
                    <a:pt x="404" y="325"/>
                  </a:lnTo>
                  <a:lnTo>
                    <a:pt x="399" y="329"/>
                  </a:lnTo>
                  <a:lnTo>
                    <a:pt x="396" y="332"/>
                  </a:lnTo>
                  <a:lnTo>
                    <a:pt x="392" y="335"/>
                  </a:lnTo>
                  <a:lnTo>
                    <a:pt x="387" y="340"/>
                  </a:lnTo>
                  <a:lnTo>
                    <a:pt x="381" y="343"/>
                  </a:lnTo>
                  <a:lnTo>
                    <a:pt x="376" y="346"/>
                  </a:lnTo>
                  <a:lnTo>
                    <a:pt x="370" y="349"/>
                  </a:lnTo>
                  <a:lnTo>
                    <a:pt x="370" y="354"/>
                  </a:lnTo>
                  <a:lnTo>
                    <a:pt x="368" y="357"/>
                  </a:lnTo>
                  <a:lnTo>
                    <a:pt x="368" y="361"/>
                  </a:lnTo>
                  <a:lnTo>
                    <a:pt x="367" y="365"/>
                  </a:lnTo>
                  <a:lnTo>
                    <a:pt x="366" y="370"/>
                  </a:lnTo>
                  <a:lnTo>
                    <a:pt x="365" y="375"/>
                  </a:lnTo>
                  <a:lnTo>
                    <a:pt x="363" y="381"/>
                  </a:lnTo>
                  <a:lnTo>
                    <a:pt x="360" y="388"/>
                  </a:lnTo>
                  <a:lnTo>
                    <a:pt x="338" y="413"/>
                  </a:lnTo>
                  <a:lnTo>
                    <a:pt x="315" y="439"/>
                  </a:lnTo>
                  <a:lnTo>
                    <a:pt x="293" y="466"/>
                  </a:lnTo>
                  <a:lnTo>
                    <a:pt x="268" y="493"/>
                  </a:lnTo>
                  <a:lnTo>
                    <a:pt x="245" y="521"/>
                  </a:lnTo>
                  <a:lnTo>
                    <a:pt x="220" y="549"/>
                  </a:lnTo>
                  <a:lnTo>
                    <a:pt x="196" y="576"/>
                  </a:lnTo>
                  <a:lnTo>
                    <a:pt x="170" y="605"/>
                  </a:lnTo>
                  <a:lnTo>
                    <a:pt x="159" y="613"/>
                  </a:lnTo>
                  <a:lnTo>
                    <a:pt x="149" y="619"/>
                  </a:lnTo>
                  <a:lnTo>
                    <a:pt x="138" y="627"/>
                  </a:lnTo>
                  <a:lnTo>
                    <a:pt x="128" y="635"/>
                  </a:lnTo>
                  <a:lnTo>
                    <a:pt x="117" y="643"/>
                  </a:lnTo>
                  <a:lnTo>
                    <a:pt x="107" y="651"/>
                  </a:lnTo>
                  <a:lnTo>
                    <a:pt x="96" y="661"/>
                  </a:lnTo>
                  <a:lnTo>
                    <a:pt x="86" y="671"/>
                  </a:lnTo>
                  <a:lnTo>
                    <a:pt x="86" y="676"/>
                  </a:lnTo>
                  <a:lnTo>
                    <a:pt x="85" y="680"/>
                  </a:lnTo>
                  <a:lnTo>
                    <a:pt x="85" y="685"/>
                  </a:lnTo>
                  <a:lnTo>
                    <a:pt x="85" y="692"/>
                  </a:lnTo>
                  <a:lnTo>
                    <a:pt x="82" y="698"/>
                  </a:lnTo>
                  <a:lnTo>
                    <a:pt x="81" y="704"/>
                  </a:lnTo>
                  <a:lnTo>
                    <a:pt x="79" y="712"/>
                  </a:lnTo>
                  <a:lnTo>
                    <a:pt x="76" y="718"/>
                  </a:lnTo>
                  <a:lnTo>
                    <a:pt x="69" y="723"/>
                  </a:lnTo>
                  <a:lnTo>
                    <a:pt x="61" y="727"/>
                  </a:lnTo>
                  <a:lnTo>
                    <a:pt x="55" y="733"/>
                  </a:lnTo>
                  <a:lnTo>
                    <a:pt x="47" y="739"/>
                  </a:lnTo>
                  <a:lnTo>
                    <a:pt x="40" y="745"/>
                  </a:lnTo>
                  <a:lnTo>
                    <a:pt x="33" y="751"/>
                  </a:lnTo>
                  <a:lnTo>
                    <a:pt x="26" y="759"/>
                  </a:lnTo>
                  <a:lnTo>
                    <a:pt x="20" y="766"/>
                  </a:lnTo>
                  <a:lnTo>
                    <a:pt x="18" y="762"/>
                  </a:lnTo>
                  <a:lnTo>
                    <a:pt x="17" y="759"/>
                  </a:lnTo>
                  <a:lnTo>
                    <a:pt x="15" y="756"/>
                  </a:lnTo>
                  <a:lnTo>
                    <a:pt x="13" y="751"/>
                  </a:lnTo>
                  <a:lnTo>
                    <a:pt x="10" y="748"/>
                  </a:lnTo>
                  <a:lnTo>
                    <a:pt x="7" y="745"/>
                  </a:lnTo>
                  <a:lnTo>
                    <a:pt x="4" y="741"/>
                  </a:lnTo>
                  <a:lnTo>
                    <a:pt x="0" y="738"/>
                  </a:lnTo>
                  <a:close/>
                </a:path>
              </a:pathLst>
            </a:custGeom>
            <a:solidFill>
              <a:srgbClr val="AB5C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1" name="Freeform 64">
              <a:extLst>
                <a:ext uri="{FF2B5EF4-FFF2-40B4-BE49-F238E27FC236}">
                  <a16:creationId xmlns:a16="http://schemas.microsoft.com/office/drawing/2014/main" id="{13AADAC3-DC3E-A0E6-BAAB-CD66AA114551}"/>
                </a:ext>
              </a:extLst>
            </p:cNvPr>
            <p:cNvSpPr>
              <a:spLocks/>
            </p:cNvSpPr>
            <p:nvPr/>
          </p:nvSpPr>
          <p:spPr bwMode="auto">
            <a:xfrm>
              <a:off x="1542" y="1795"/>
              <a:ext cx="22" cy="13"/>
            </a:xfrm>
            <a:custGeom>
              <a:avLst/>
              <a:gdLst>
                <a:gd name="T0" fmla="*/ 0 w 123"/>
                <a:gd name="T1" fmla="*/ 0 h 66"/>
                <a:gd name="T2" fmla="*/ 0 w 123"/>
                <a:gd name="T3" fmla="*/ 0 h 66"/>
                <a:gd name="T4" fmla="*/ 0 w 123"/>
                <a:gd name="T5" fmla="*/ 0 h 66"/>
                <a:gd name="T6" fmla="*/ 0 w 123"/>
                <a:gd name="T7" fmla="*/ 0 h 66"/>
                <a:gd name="T8" fmla="*/ 0 w 123"/>
                <a:gd name="T9" fmla="*/ 0 h 66"/>
                <a:gd name="T10" fmla="*/ 0 w 123"/>
                <a:gd name="T11" fmla="*/ 0 h 66"/>
                <a:gd name="T12" fmla="*/ 0 w 123"/>
                <a:gd name="T13" fmla="*/ 0 h 66"/>
                <a:gd name="T14" fmla="*/ 0 w 123"/>
                <a:gd name="T15" fmla="*/ 0 h 66"/>
                <a:gd name="T16" fmla="*/ 0 w 123"/>
                <a:gd name="T17" fmla="*/ 0 h 66"/>
                <a:gd name="T18" fmla="*/ 0 w 123"/>
                <a:gd name="T19" fmla="*/ 0 h 66"/>
                <a:gd name="T20" fmla="*/ 0 w 123"/>
                <a:gd name="T21" fmla="*/ 0 h 66"/>
                <a:gd name="T22" fmla="*/ 0 w 123"/>
                <a:gd name="T23" fmla="*/ 0 h 66"/>
                <a:gd name="T24" fmla="*/ 0 w 123"/>
                <a:gd name="T25" fmla="*/ 0 h 66"/>
                <a:gd name="T26" fmla="*/ 0 w 123"/>
                <a:gd name="T27" fmla="*/ 0 h 66"/>
                <a:gd name="T28" fmla="*/ 0 w 123"/>
                <a:gd name="T29" fmla="*/ 0 h 66"/>
                <a:gd name="T30" fmla="*/ 0 w 123"/>
                <a:gd name="T31" fmla="*/ 0 h 66"/>
                <a:gd name="T32" fmla="*/ 0 w 123"/>
                <a:gd name="T33" fmla="*/ 0 h 66"/>
                <a:gd name="T34" fmla="*/ 0 w 123"/>
                <a:gd name="T35" fmla="*/ 0 h 66"/>
                <a:gd name="T36" fmla="*/ 0 w 123"/>
                <a:gd name="T37" fmla="*/ 0 h 66"/>
                <a:gd name="T38" fmla="*/ 0 w 123"/>
                <a:gd name="T39" fmla="*/ 0 h 66"/>
                <a:gd name="T40" fmla="*/ 0 w 123"/>
                <a:gd name="T41" fmla="*/ 0 h 66"/>
                <a:gd name="T42" fmla="*/ 0 w 123"/>
                <a:gd name="T43" fmla="*/ 0 h 66"/>
                <a:gd name="T44" fmla="*/ 0 w 123"/>
                <a:gd name="T45" fmla="*/ 0 h 66"/>
                <a:gd name="T46" fmla="*/ 0 w 123"/>
                <a:gd name="T47" fmla="*/ 0 h 66"/>
                <a:gd name="T48" fmla="*/ 0 w 123"/>
                <a:gd name="T49" fmla="*/ 0 h 66"/>
                <a:gd name="T50" fmla="*/ 0 w 123"/>
                <a:gd name="T51" fmla="*/ 0 h 66"/>
                <a:gd name="T52" fmla="*/ 0 w 123"/>
                <a:gd name="T53" fmla="*/ 0 h 66"/>
                <a:gd name="T54" fmla="*/ 0 w 123"/>
                <a:gd name="T55" fmla="*/ 0 h 66"/>
                <a:gd name="T56" fmla="*/ 0 w 123"/>
                <a:gd name="T57" fmla="*/ 0 h 66"/>
                <a:gd name="T58" fmla="*/ 0 w 123"/>
                <a:gd name="T59" fmla="*/ 0 h 66"/>
                <a:gd name="T60" fmla="*/ 0 w 123"/>
                <a:gd name="T61" fmla="*/ 0 h 66"/>
                <a:gd name="T62" fmla="*/ 0 w 123"/>
                <a:gd name="T63" fmla="*/ 0 h 66"/>
                <a:gd name="T64" fmla="*/ 0 w 123"/>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66"/>
                <a:gd name="T101" fmla="*/ 123 w 123"/>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66">
                  <a:moveTo>
                    <a:pt x="0" y="66"/>
                  </a:moveTo>
                  <a:lnTo>
                    <a:pt x="0" y="58"/>
                  </a:lnTo>
                  <a:lnTo>
                    <a:pt x="0" y="52"/>
                  </a:lnTo>
                  <a:lnTo>
                    <a:pt x="0" y="45"/>
                  </a:lnTo>
                  <a:lnTo>
                    <a:pt x="1" y="37"/>
                  </a:lnTo>
                  <a:lnTo>
                    <a:pt x="2" y="31"/>
                  </a:lnTo>
                  <a:lnTo>
                    <a:pt x="4" y="23"/>
                  </a:lnTo>
                  <a:lnTo>
                    <a:pt x="7" y="17"/>
                  </a:lnTo>
                  <a:lnTo>
                    <a:pt x="10" y="9"/>
                  </a:lnTo>
                  <a:lnTo>
                    <a:pt x="24" y="9"/>
                  </a:lnTo>
                  <a:lnTo>
                    <a:pt x="37" y="9"/>
                  </a:lnTo>
                  <a:lnTo>
                    <a:pt x="52" y="8"/>
                  </a:lnTo>
                  <a:lnTo>
                    <a:pt x="66" y="8"/>
                  </a:lnTo>
                  <a:lnTo>
                    <a:pt x="80" y="7"/>
                  </a:lnTo>
                  <a:lnTo>
                    <a:pt x="94" y="5"/>
                  </a:lnTo>
                  <a:lnTo>
                    <a:pt x="109" y="3"/>
                  </a:lnTo>
                  <a:lnTo>
                    <a:pt x="123" y="0"/>
                  </a:lnTo>
                  <a:lnTo>
                    <a:pt x="120" y="4"/>
                  </a:lnTo>
                  <a:lnTo>
                    <a:pt x="115" y="8"/>
                  </a:lnTo>
                  <a:lnTo>
                    <a:pt x="112" y="14"/>
                  </a:lnTo>
                  <a:lnTo>
                    <a:pt x="109" y="20"/>
                  </a:lnTo>
                  <a:lnTo>
                    <a:pt x="105" y="26"/>
                  </a:lnTo>
                  <a:lnTo>
                    <a:pt x="102" y="33"/>
                  </a:lnTo>
                  <a:lnTo>
                    <a:pt x="98" y="40"/>
                  </a:lnTo>
                  <a:lnTo>
                    <a:pt x="94" y="47"/>
                  </a:lnTo>
                  <a:lnTo>
                    <a:pt x="83" y="48"/>
                  </a:lnTo>
                  <a:lnTo>
                    <a:pt x="73" y="49"/>
                  </a:lnTo>
                  <a:lnTo>
                    <a:pt x="62" y="51"/>
                  </a:lnTo>
                  <a:lnTo>
                    <a:pt x="50" y="53"/>
                  </a:lnTo>
                  <a:lnTo>
                    <a:pt x="39" y="56"/>
                  </a:lnTo>
                  <a:lnTo>
                    <a:pt x="27" y="60"/>
                  </a:lnTo>
                  <a:lnTo>
                    <a:pt x="14" y="63"/>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2" name="Freeform 65">
              <a:extLst>
                <a:ext uri="{FF2B5EF4-FFF2-40B4-BE49-F238E27FC236}">
                  <a16:creationId xmlns:a16="http://schemas.microsoft.com/office/drawing/2014/main" id="{C65420D9-49A6-FC74-3D1F-1E5B932010C7}"/>
                </a:ext>
              </a:extLst>
            </p:cNvPr>
            <p:cNvSpPr>
              <a:spLocks/>
            </p:cNvSpPr>
            <p:nvPr/>
          </p:nvSpPr>
          <p:spPr bwMode="auto">
            <a:xfrm>
              <a:off x="2725" y="1557"/>
              <a:ext cx="113" cy="250"/>
            </a:xfrm>
            <a:custGeom>
              <a:avLst/>
              <a:gdLst>
                <a:gd name="T0" fmla="*/ 0 w 615"/>
                <a:gd name="T1" fmla="*/ 0 h 1248"/>
                <a:gd name="T2" fmla="*/ 0 w 615"/>
                <a:gd name="T3" fmla="*/ 0 h 1248"/>
                <a:gd name="T4" fmla="*/ 0 w 615"/>
                <a:gd name="T5" fmla="*/ 0 h 1248"/>
                <a:gd name="T6" fmla="*/ 0 w 615"/>
                <a:gd name="T7" fmla="*/ 0 h 1248"/>
                <a:gd name="T8" fmla="*/ 0 w 615"/>
                <a:gd name="T9" fmla="*/ 0 h 1248"/>
                <a:gd name="T10" fmla="*/ 0 w 615"/>
                <a:gd name="T11" fmla="*/ 0 h 1248"/>
                <a:gd name="T12" fmla="*/ 0 w 615"/>
                <a:gd name="T13" fmla="*/ 0 h 1248"/>
                <a:gd name="T14" fmla="*/ 0 w 615"/>
                <a:gd name="T15" fmla="*/ 0 h 1248"/>
                <a:gd name="T16" fmla="*/ 0 w 615"/>
                <a:gd name="T17" fmla="*/ 0 h 1248"/>
                <a:gd name="T18" fmla="*/ 0 w 615"/>
                <a:gd name="T19" fmla="*/ 0 h 1248"/>
                <a:gd name="T20" fmla="*/ 0 w 615"/>
                <a:gd name="T21" fmla="*/ 0 h 1248"/>
                <a:gd name="T22" fmla="*/ 0 w 615"/>
                <a:gd name="T23" fmla="*/ 0 h 1248"/>
                <a:gd name="T24" fmla="*/ 0 w 615"/>
                <a:gd name="T25" fmla="*/ 0 h 1248"/>
                <a:gd name="T26" fmla="*/ 0 w 615"/>
                <a:gd name="T27" fmla="*/ 0 h 1248"/>
                <a:gd name="T28" fmla="*/ 0 w 615"/>
                <a:gd name="T29" fmla="*/ 0 h 1248"/>
                <a:gd name="T30" fmla="*/ 0 w 615"/>
                <a:gd name="T31" fmla="*/ 0 h 1248"/>
                <a:gd name="T32" fmla="*/ 0 w 615"/>
                <a:gd name="T33" fmla="*/ 0 h 1248"/>
                <a:gd name="T34" fmla="*/ 0 w 615"/>
                <a:gd name="T35" fmla="*/ 0 h 1248"/>
                <a:gd name="T36" fmla="*/ 0 w 615"/>
                <a:gd name="T37" fmla="*/ 0 h 1248"/>
                <a:gd name="T38" fmla="*/ 0 w 615"/>
                <a:gd name="T39" fmla="*/ 0 h 1248"/>
                <a:gd name="T40" fmla="*/ 0 w 615"/>
                <a:gd name="T41" fmla="*/ 0 h 1248"/>
                <a:gd name="T42" fmla="*/ 0 w 615"/>
                <a:gd name="T43" fmla="*/ 0 h 1248"/>
                <a:gd name="T44" fmla="*/ 0 w 615"/>
                <a:gd name="T45" fmla="*/ 0 h 1248"/>
                <a:gd name="T46" fmla="*/ 0 w 615"/>
                <a:gd name="T47" fmla="*/ 0 h 1248"/>
                <a:gd name="T48" fmla="*/ 0 w 615"/>
                <a:gd name="T49" fmla="*/ 0 h 1248"/>
                <a:gd name="T50" fmla="*/ 0 w 615"/>
                <a:gd name="T51" fmla="*/ 0 h 1248"/>
                <a:gd name="T52" fmla="*/ 0 w 615"/>
                <a:gd name="T53" fmla="*/ 0 h 1248"/>
                <a:gd name="T54" fmla="*/ 0 w 615"/>
                <a:gd name="T55" fmla="*/ 0 h 1248"/>
                <a:gd name="T56" fmla="*/ 0 w 615"/>
                <a:gd name="T57" fmla="*/ 0 h 1248"/>
                <a:gd name="T58" fmla="*/ 0 w 615"/>
                <a:gd name="T59" fmla="*/ 0 h 1248"/>
                <a:gd name="T60" fmla="*/ 0 w 615"/>
                <a:gd name="T61" fmla="*/ 0 h 1248"/>
                <a:gd name="T62" fmla="*/ 0 w 615"/>
                <a:gd name="T63" fmla="*/ 0 h 1248"/>
                <a:gd name="T64" fmla="*/ 0 w 615"/>
                <a:gd name="T65" fmla="*/ 0 h 1248"/>
                <a:gd name="T66" fmla="*/ 0 w 615"/>
                <a:gd name="T67" fmla="*/ 0 h 1248"/>
                <a:gd name="T68" fmla="*/ 0 w 615"/>
                <a:gd name="T69" fmla="*/ 0 h 1248"/>
                <a:gd name="T70" fmla="*/ 0 w 615"/>
                <a:gd name="T71" fmla="*/ 0 h 1248"/>
                <a:gd name="T72" fmla="*/ 0 w 615"/>
                <a:gd name="T73" fmla="*/ 0 h 1248"/>
                <a:gd name="T74" fmla="*/ 0 w 615"/>
                <a:gd name="T75" fmla="*/ 0 h 1248"/>
                <a:gd name="T76" fmla="*/ 0 w 615"/>
                <a:gd name="T77" fmla="*/ 0 h 1248"/>
                <a:gd name="T78" fmla="*/ 0 w 615"/>
                <a:gd name="T79" fmla="*/ 0 h 1248"/>
                <a:gd name="T80" fmla="*/ 0 w 615"/>
                <a:gd name="T81" fmla="*/ 0 h 1248"/>
                <a:gd name="T82" fmla="*/ 0 w 615"/>
                <a:gd name="T83" fmla="*/ 0 h 1248"/>
                <a:gd name="T84" fmla="*/ 0 w 615"/>
                <a:gd name="T85" fmla="*/ 0 h 1248"/>
                <a:gd name="T86" fmla="*/ 0 w 615"/>
                <a:gd name="T87" fmla="*/ 0 h 1248"/>
                <a:gd name="T88" fmla="*/ 0 w 615"/>
                <a:gd name="T89" fmla="*/ 0 h 1248"/>
                <a:gd name="T90" fmla="*/ 0 w 615"/>
                <a:gd name="T91" fmla="*/ 0 h 1248"/>
                <a:gd name="T92" fmla="*/ 0 w 615"/>
                <a:gd name="T93" fmla="*/ 0 h 1248"/>
                <a:gd name="T94" fmla="*/ 0 w 615"/>
                <a:gd name="T95" fmla="*/ 0 h 1248"/>
                <a:gd name="T96" fmla="*/ 0 w 615"/>
                <a:gd name="T97" fmla="*/ 0 h 1248"/>
                <a:gd name="T98" fmla="*/ 0 w 615"/>
                <a:gd name="T99" fmla="*/ 0 h 1248"/>
                <a:gd name="T100" fmla="*/ 0 w 615"/>
                <a:gd name="T101" fmla="*/ 0 h 1248"/>
                <a:gd name="T102" fmla="*/ 0 w 615"/>
                <a:gd name="T103" fmla="*/ 0 h 1248"/>
                <a:gd name="T104" fmla="*/ 0 w 615"/>
                <a:gd name="T105" fmla="*/ 0 h 1248"/>
                <a:gd name="T106" fmla="*/ 0 w 615"/>
                <a:gd name="T107" fmla="*/ 0 h 1248"/>
                <a:gd name="T108" fmla="*/ 0 w 615"/>
                <a:gd name="T109" fmla="*/ 0 h 1248"/>
                <a:gd name="T110" fmla="*/ 0 w 615"/>
                <a:gd name="T111" fmla="*/ 0 h 1248"/>
                <a:gd name="T112" fmla="*/ 0 w 615"/>
                <a:gd name="T113" fmla="*/ 0 h 1248"/>
                <a:gd name="T114" fmla="*/ 0 w 615"/>
                <a:gd name="T115" fmla="*/ 0 h 1248"/>
                <a:gd name="T116" fmla="*/ 0 w 615"/>
                <a:gd name="T117" fmla="*/ 0 h 1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5"/>
                <a:gd name="T178" fmla="*/ 0 h 1248"/>
                <a:gd name="T179" fmla="*/ 615 w 615"/>
                <a:gd name="T180" fmla="*/ 1248 h 1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5" h="1248">
                  <a:moveTo>
                    <a:pt x="500" y="1229"/>
                  </a:moveTo>
                  <a:lnTo>
                    <a:pt x="493" y="1209"/>
                  </a:lnTo>
                  <a:lnTo>
                    <a:pt x="484" y="1188"/>
                  </a:lnTo>
                  <a:lnTo>
                    <a:pt x="476" y="1166"/>
                  </a:lnTo>
                  <a:lnTo>
                    <a:pt x="466" y="1145"/>
                  </a:lnTo>
                  <a:lnTo>
                    <a:pt x="457" y="1124"/>
                  </a:lnTo>
                  <a:lnTo>
                    <a:pt x="446" y="1102"/>
                  </a:lnTo>
                  <a:lnTo>
                    <a:pt x="435" y="1081"/>
                  </a:lnTo>
                  <a:lnTo>
                    <a:pt x="425" y="1060"/>
                  </a:lnTo>
                  <a:lnTo>
                    <a:pt x="408" y="1049"/>
                  </a:lnTo>
                  <a:lnTo>
                    <a:pt x="389" y="1038"/>
                  </a:lnTo>
                  <a:lnTo>
                    <a:pt x="371" y="1028"/>
                  </a:lnTo>
                  <a:lnTo>
                    <a:pt x="354" y="1016"/>
                  </a:lnTo>
                  <a:lnTo>
                    <a:pt x="336" y="1004"/>
                  </a:lnTo>
                  <a:lnTo>
                    <a:pt x="319" y="991"/>
                  </a:lnTo>
                  <a:lnTo>
                    <a:pt x="301" y="978"/>
                  </a:lnTo>
                  <a:lnTo>
                    <a:pt x="283" y="965"/>
                  </a:lnTo>
                  <a:lnTo>
                    <a:pt x="269" y="965"/>
                  </a:lnTo>
                  <a:lnTo>
                    <a:pt x="253" y="965"/>
                  </a:lnTo>
                  <a:lnTo>
                    <a:pt x="237" y="965"/>
                  </a:lnTo>
                  <a:lnTo>
                    <a:pt x="221" y="964"/>
                  </a:lnTo>
                  <a:lnTo>
                    <a:pt x="204" y="962"/>
                  </a:lnTo>
                  <a:lnTo>
                    <a:pt x="186" y="961"/>
                  </a:lnTo>
                  <a:lnTo>
                    <a:pt x="169" y="958"/>
                  </a:lnTo>
                  <a:lnTo>
                    <a:pt x="150" y="955"/>
                  </a:lnTo>
                  <a:lnTo>
                    <a:pt x="133" y="959"/>
                  </a:lnTo>
                  <a:lnTo>
                    <a:pt x="115" y="962"/>
                  </a:lnTo>
                  <a:lnTo>
                    <a:pt x="97" y="967"/>
                  </a:lnTo>
                  <a:lnTo>
                    <a:pt x="80" y="971"/>
                  </a:lnTo>
                  <a:lnTo>
                    <a:pt x="62" y="975"/>
                  </a:lnTo>
                  <a:lnTo>
                    <a:pt x="45" y="981"/>
                  </a:lnTo>
                  <a:lnTo>
                    <a:pt x="27" y="987"/>
                  </a:lnTo>
                  <a:lnTo>
                    <a:pt x="9" y="993"/>
                  </a:lnTo>
                  <a:lnTo>
                    <a:pt x="9" y="986"/>
                  </a:lnTo>
                  <a:lnTo>
                    <a:pt x="9" y="978"/>
                  </a:lnTo>
                  <a:lnTo>
                    <a:pt x="9" y="972"/>
                  </a:lnTo>
                  <a:lnTo>
                    <a:pt x="7" y="964"/>
                  </a:lnTo>
                  <a:lnTo>
                    <a:pt x="6" y="956"/>
                  </a:lnTo>
                  <a:lnTo>
                    <a:pt x="5" y="946"/>
                  </a:lnTo>
                  <a:lnTo>
                    <a:pt x="2" y="937"/>
                  </a:lnTo>
                  <a:lnTo>
                    <a:pt x="0" y="927"/>
                  </a:lnTo>
                  <a:lnTo>
                    <a:pt x="38" y="849"/>
                  </a:lnTo>
                  <a:lnTo>
                    <a:pt x="78" y="772"/>
                  </a:lnTo>
                  <a:lnTo>
                    <a:pt x="117" y="693"/>
                  </a:lnTo>
                  <a:lnTo>
                    <a:pt x="157" y="615"/>
                  </a:lnTo>
                  <a:lnTo>
                    <a:pt x="196" y="537"/>
                  </a:lnTo>
                  <a:lnTo>
                    <a:pt x="238" y="459"/>
                  </a:lnTo>
                  <a:lnTo>
                    <a:pt x="279" y="381"/>
                  </a:lnTo>
                  <a:lnTo>
                    <a:pt x="321" y="303"/>
                  </a:lnTo>
                  <a:lnTo>
                    <a:pt x="324" y="293"/>
                  </a:lnTo>
                  <a:lnTo>
                    <a:pt x="328" y="282"/>
                  </a:lnTo>
                  <a:lnTo>
                    <a:pt x="332" y="271"/>
                  </a:lnTo>
                  <a:lnTo>
                    <a:pt x="335" y="261"/>
                  </a:lnTo>
                  <a:lnTo>
                    <a:pt x="338" y="250"/>
                  </a:lnTo>
                  <a:lnTo>
                    <a:pt x="343" y="239"/>
                  </a:lnTo>
                  <a:lnTo>
                    <a:pt x="346" y="229"/>
                  </a:lnTo>
                  <a:lnTo>
                    <a:pt x="349" y="218"/>
                  </a:lnTo>
                  <a:lnTo>
                    <a:pt x="349" y="215"/>
                  </a:lnTo>
                  <a:lnTo>
                    <a:pt x="348" y="210"/>
                  </a:lnTo>
                  <a:lnTo>
                    <a:pt x="346" y="207"/>
                  </a:lnTo>
                  <a:lnTo>
                    <a:pt x="344" y="204"/>
                  </a:lnTo>
                  <a:lnTo>
                    <a:pt x="340" y="200"/>
                  </a:lnTo>
                  <a:lnTo>
                    <a:pt x="337" y="197"/>
                  </a:lnTo>
                  <a:lnTo>
                    <a:pt x="334" y="193"/>
                  </a:lnTo>
                  <a:lnTo>
                    <a:pt x="331" y="189"/>
                  </a:lnTo>
                  <a:lnTo>
                    <a:pt x="302" y="244"/>
                  </a:lnTo>
                  <a:lnTo>
                    <a:pt x="273" y="298"/>
                  </a:lnTo>
                  <a:lnTo>
                    <a:pt x="244" y="352"/>
                  </a:lnTo>
                  <a:lnTo>
                    <a:pt x="216" y="408"/>
                  </a:lnTo>
                  <a:lnTo>
                    <a:pt x="187" y="464"/>
                  </a:lnTo>
                  <a:lnTo>
                    <a:pt x="156" y="521"/>
                  </a:lnTo>
                  <a:lnTo>
                    <a:pt x="126" y="577"/>
                  </a:lnTo>
                  <a:lnTo>
                    <a:pt x="94" y="634"/>
                  </a:lnTo>
                  <a:lnTo>
                    <a:pt x="95" y="605"/>
                  </a:lnTo>
                  <a:lnTo>
                    <a:pt x="96" y="577"/>
                  </a:lnTo>
                  <a:lnTo>
                    <a:pt x="97" y="549"/>
                  </a:lnTo>
                  <a:lnTo>
                    <a:pt x="100" y="520"/>
                  </a:lnTo>
                  <a:lnTo>
                    <a:pt x="102" y="490"/>
                  </a:lnTo>
                  <a:lnTo>
                    <a:pt x="106" y="460"/>
                  </a:lnTo>
                  <a:lnTo>
                    <a:pt x="110" y="429"/>
                  </a:lnTo>
                  <a:lnTo>
                    <a:pt x="113" y="397"/>
                  </a:lnTo>
                  <a:lnTo>
                    <a:pt x="127" y="369"/>
                  </a:lnTo>
                  <a:lnTo>
                    <a:pt x="142" y="341"/>
                  </a:lnTo>
                  <a:lnTo>
                    <a:pt x="156" y="312"/>
                  </a:lnTo>
                  <a:lnTo>
                    <a:pt x="171" y="283"/>
                  </a:lnTo>
                  <a:lnTo>
                    <a:pt x="186" y="253"/>
                  </a:lnTo>
                  <a:lnTo>
                    <a:pt x="202" y="223"/>
                  </a:lnTo>
                  <a:lnTo>
                    <a:pt x="219" y="192"/>
                  </a:lnTo>
                  <a:lnTo>
                    <a:pt x="236" y="161"/>
                  </a:lnTo>
                  <a:lnTo>
                    <a:pt x="239" y="157"/>
                  </a:lnTo>
                  <a:lnTo>
                    <a:pt x="243" y="153"/>
                  </a:lnTo>
                  <a:lnTo>
                    <a:pt x="248" y="148"/>
                  </a:lnTo>
                  <a:lnTo>
                    <a:pt x="251" y="141"/>
                  </a:lnTo>
                  <a:lnTo>
                    <a:pt x="256" y="135"/>
                  </a:lnTo>
                  <a:lnTo>
                    <a:pt x="261" y="128"/>
                  </a:lnTo>
                  <a:lnTo>
                    <a:pt x="267" y="121"/>
                  </a:lnTo>
                  <a:lnTo>
                    <a:pt x="274" y="113"/>
                  </a:lnTo>
                  <a:lnTo>
                    <a:pt x="274" y="107"/>
                  </a:lnTo>
                  <a:lnTo>
                    <a:pt x="275" y="100"/>
                  </a:lnTo>
                  <a:lnTo>
                    <a:pt x="277" y="93"/>
                  </a:lnTo>
                  <a:lnTo>
                    <a:pt x="280" y="86"/>
                  </a:lnTo>
                  <a:lnTo>
                    <a:pt x="283" y="78"/>
                  </a:lnTo>
                  <a:lnTo>
                    <a:pt x="286" y="72"/>
                  </a:lnTo>
                  <a:lnTo>
                    <a:pt x="289" y="64"/>
                  </a:lnTo>
                  <a:lnTo>
                    <a:pt x="292" y="57"/>
                  </a:lnTo>
                  <a:lnTo>
                    <a:pt x="300" y="57"/>
                  </a:lnTo>
                  <a:lnTo>
                    <a:pt x="307" y="56"/>
                  </a:lnTo>
                  <a:lnTo>
                    <a:pt x="315" y="54"/>
                  </a:lnTo>
                  <a:lnTo>
                    <a:pt x="322" y="52"/>
                  </a:lnTo>
                  <a:lnTo>
                    <a:pt x="331" y="48"/>
                  </a:lnTo>
                  <a:lnTo>
                    <a:pt x="339" y="45"/>
                  </a:lnTo>
                  <a:lnTo>
                    <a:pt x="349" y="42"/>
                  </a:lnTo>
                  <a:lnTo>
                    <a:pt x="359" y="39"/>
                  </a:lnTo>
                  <a:lnTo>
                    <a:pt x="363" y="34"/>
                  </a:lnTo>
                  <a:lnTo>
                    <a:pt x="366" y="31"/>
                  </a:lnTo>
                  <a:lnTo>
                    <a:pt x="369" y="27"/>
                  </a:lnTo>
                  <a:lnTo>
                    <a:pt x="373" y="23"/>
                  </a:lnTo>
                  <a:lnTo>
                    <a:pt x="377" y="18"/>
                  </a:lnTo>
                  <a:lnTo>
                    <a:pt x="380" y="13"/>
                  </a:lnTo>
                  <a:lnTo>
                    <a:pt x="384" y="7"/>
                  </a:lnTo>
                  <a:lnTo>
                    <a:pt x="387" y="0"/>
                  </a:lnTo>
                  <a:lnTo>
                    <a:pt x="392" y="0"/>
                  </a:lnTo>
                  <a:lnTo>
                    <a:pt x="396" y="0"/>
                  </a:lnTo>
                  <a:lnTo>
                    <a:pt x="401" y="0"/>
                  </a:lnTo>
                  <a:lnTo>
                    <a:pt x="408" y="0"/>
                  </a:lnTo>
                  <a:lnTo>
                    <a:pt x="414" y="0"/>
                  </a:lnTo>
                  <a:lnTo>
                    <a:pt x="420" y="0"/>
                  </a:lnTo>
                  <a:lnTo>
                    <a:pt x="428" y="0"/>
                  </a:lnTo>
                  <a:lnTo>
                    <a:pt x="434" y="0"/>
                  </a:lnTo>
                  <a:lnTo>
                    <a:pt x="449" y="32"/>
                  </a:lnTo>
                  <a:lnTo>
                    <a:pt x="463" y="64"/>
                  </a:lnTo>
                  <a:lnTo>
                    <a:pt x="478" y="96"/>
                  </a:lnTo>
                  <a:lnTo>
                    <a:pt x="493" y="129"/>
                  </a:lnTo>
                  <a:lnTo>
                    <a:pt x="508" y="162"/>
                  </a:lnTo>
                  <a:lnTo>
                    <a:pt x="524" y="196"/>
                  </a:lnTo>
                  <a:lnTo>
                    <a:pt x="540" y="230"/>
                  </a:lnTo>
                  <a:lnTo>
                    <a:pt x="558" y="265"/>
                  </a:lnTo>
                  <a:lnTo>
                    <a:pt x="564" y="308"/>
                  </a:lnTo>
                  <a:lnTo>
                    <a:pt x="572" y="350"/>
                  </a:lnTo>
                  <a:lnTo>
                    <a:pt x="578" y="393"/>
                  </a:lnTo>
                  <a:lnTo>
                    <a:pt x="586" y="437"/>
                  </a:lnTo>
                  <a:lnTo>
                    <a:pt x="593" y="480"/>
                  </a:lnTo>
                  <a:lnTo>
                    <a:pt x="600" y="524"/>
                  </a:lnTo>
                  <a:lnTo>
                    <a:pt x="607" y="570"/>
                  </a:lnTo>
                  <a:lnTo>
                    <a:pt x="615" y="615"/>
                  </a:lnTo>
                  <a:lnTo>
                    <a:pt x="615" y="647"/>
                  </a:lnTo>
                  <a:lnTo>
                    <a:pt x="615" y="679"/>
                  </a:lnTo>
                  <a:lnTo>
                    <a:pt x="614" y="712"/>
                  </a:lnTo>
                  <a:lnTo>
                    <a:pt x="614" y="744"/>
                  </a:lnTo>
                  <a:lnTo>
                    <a:pt x="611" y="777"/>
                  </a:lnTo>
                  <a:lnTo>
                    <a:pt x="610" y="811"/>
                  </a:lnTo>
                  <a:lnTo>
                    <a:pt x="608" y="845"/>
                  </a:lnTo>
                  <a:lnTo>
                    <a:pt x="605" y="879"/>
                  </a:lnTo>
                  <a:lnTo>
                    <a:pt x="598" y="922"/>
                  </a:lnTo>
                  <a:lnTo>
                    <a:pt x="590" y="965"/>
                  </a:lnTo>
                  <a:lnTo>
                    <a:pt x="583" y="1008"/>
                  </a:lnTo>
                  <a:lnTo>
                    <a:pt x="575" y="1051"/>
                  </a:lnTo>
                  <a:lnTo>
                    <a:pt x="567" y="1095"/>
                  </a:lnTo>
                  <a:lnTo>
                    <a:pt x="558" y="1140"/>
                  </a:lnTo>
                  <a:lnTo>
                    <a:pt x="548" y="1184"/>
                  </a:lnTo>
                  <a:lnTo>
                    <a:pt x="539" y="1229"/>
                  </a:lnTo>
                  <a:lnTo>
                    <a:pt x="538" y="1230"/>
                  </a:lnTo>
                  <a:lnTo>
                    <a:pt x="537" y="1231"/>
                  </a:lnTo>
                  <a:lnTo>
                    <a:pt x="535" y="1233"/>
                  </a:lnTo>
                  <a:lnTo>
                    <a:pt x="532" y="1236"/>
                  </a:lnTo>
                  <a:lnTo>
                    <a:pt x="530" y="1239"/>
                  </a:lnTo>
                  <a:lnTo>
                    <a:pt x="527" y="1242"/>
                  </a:lnTo>
                  <a:lnTo>
                    <a:pt x="523" y="1245"/>
                  </a:lnTo>
                  <a:lnTo>
                    <a:pt x="520" y="1248"/>
                  </a:lnTo>
                  <a:lnTo>
                    <a:pt x="519" y="1247"/>
                  </a:lnTo>
                  <a:lnTo>
                    <a:pt x="516" y="1245"/>
                  </a:lnTo>
                  <a:lnTo>
                    <a:pt x="513" y="1243"/>
                  </a:lnTo>
                  <a:lnTo>
                    <a:pt x="511" y="1240"/>
                  </a:lnTo>
                  <a:lnTo>
                    <a:pt x="508" y="1237"/>
                  </a:lnTo>
                  <a:lnTo>
                    <a:pt x="505" y="1233"/>
                  </a:lnTo>
                  <a:lnTo>
                    <a:pt x="500" y="12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3" name="Freeform 66">
              <a:extLst>
                <a:ext uri="{FF2B5EF4-FFF2-40B4-BE49-F238E27FC236}">
                  <a16:creationId xmlns:a16="http://schemas.microsoft.com/office/drawing/2014/main" id="{A3EF03C3-DA87-702A-929B-338DC38AA821}"/>
                </a:ext>
              </a:extLst>
            </p:cNvPr>
            <p:cNvSpPr>
              <a:spLocks/>
            </p:cNvSpPr>
            <p:nvPr/>
          </p:nvSpPr>
          <p:spPr bwMode="auto">
            <a:xfrm>
              <a:off x="1037" y="1498"/>
              <a:ext cx="274" cy="305"/>
            </a:xfrm>
            <a:custGeom>
              <a:avLst/>
              <a:gdLst>
                <a:gd name="T0" fmla="*/ 0 w 1485"/>
                <a:gd name="T1" fmla="*/ 0 h 1532"/>
                <a:gd name="T2" fmla="*/ 0 w 1485"/>
                <a:gd name="T3" fmla="*/ 0 h 1532"/>
                <a:gd name="T4" fmla="*/ 0 w 1485"/>
                <a:gd name="T5" fmla="*/ 0 h 1532"/>
                <a:gd name="T6" fmla="*/ 0 w 1485"/>
                <a:gd name="T7" fmla="*/ 0 h 1532"/>
                <a:gd name="T8" fmla="*/ 0 w 1485"/>
                <a:gd name="T9" fmla="*/ 0 h 1532"/>
                <a:gd name="T10" fmla="*/ 0 w 1485"/>
                <a:gd name="T11" fmla="*/ 0 h 1532"/>
                <a:gd name="T12" fmla="*/ 0 w 1485"/>
                <a:gd name="T13" fmla="*/ 0 h 1532"/>
                <a:gd name="T14" fmla="*/ 0 w 1485"/>
                <a:gd name="T15" fmla="*/ 0 h 1532"/>
                <a:gd name="T16" fmla="*/ 0 w 1485"/>
                <a:gd name="T17" fmla="*/ 0 h 1532"/>
                <a:gd name="T18" fmla="*/ 0 w 1485"/>
                <a:gd name="T19" fmla="*/ 0 h 1532"/>
                <a:gd name="T20" fmla="*/ 0 w 1485"/>
                <a:gd name="T21" fmla="*/ 0 h 1532"/>
                <a:gd name="T22" fmla="*/ 0 w 1485"/>
                <a:gd name="T23" fmla="*/ 0 h 1532"/>
                <a:gd name="T24" fmla="*/ 0 w 1485"/>
                <a:gd name="T25" fmla="*/ 0 h 1532"/>
                <a:gd name="T26" fmla="*/ 0 w 1485"/>
                <a:gd name="T27" fmla="*/ 0 h 1532"/>
                <a:gd name="T28" fmla="*/ 0 w 1485"/>
                <a:gd name="T29" fmla="*/ 0 h 1532"/>
                <a:gd name="T30" fmla="*/ 0 w 1485"/>
                <a:gd name="T31" fmla="*/ 0 h 1532"/>
                <a:gd name="T32" fmla="*/ 0 w 1485"/>
                <a:gd name="T33" fmla="*/ 0 h 1532"/>
                <a:gd name="T34" fmla="*/ 0 w 1485"/>
                <a:gd name="T35" fmla="*/ 0 h 1532"/>
                <a:gd name="T36" fmla="*/ 0 w 1485"/>
                <a:gd name="T37" fmla="*/ 0 h 1532"/>
                <a:gd name="T38" fmla="*/ 0 w 1485"/>
                <a:gd name="T39" fmla="*/ 0 h 1532"/>
                <a:gd name="T40" fmla="*/ 0 w 1485"/>
                <a:gd name="T41" fmla="*/ 0 h 1532"/>
                <a:gd name="T42" fmla="*/ 0 w 1485"/>
                <a:gd name="T43" fmla="*/ 0 h 1532"/>
                <a:gd name="T44" fmla="*/ 0 w 1485"/>
                <a:gd name="T45" fmla="*/ 0 h 1532"/>
                <a:gd name="T46" fmla="*/ 0 w 1485"/>
                <a:gd name="T47" fmla="*/ 0 h 1532"/>
                <a:gd name="T48" fmla="*/ 0 w 1485"/>
                <a:gd name="T49" fmla="*/ 0 h 1532"/>
                <a:gd name="T50" fmla="*/ 0 w 1485"/>
                <a:gd name="T51" fmla="*/ 0 h 1532"/>
                <a:gd name="T52" fmla="*/ 0 w 1485"/>
                <a:gd name="T53" fmla="*/ 0 h 1532"/>
                <a:gd name="T54" fmla="*/ 0 w 1485"/>
                <a:gd name="T55" fmla="*/ 0 h 1532"/>
                <a:gd name="T56" fmla="*/ 0 w 1485"/>
                <a:gd name="T57" fmla="*/ 0 h 1532"/>
                <a:gd name="T58" fmla="*/ 0 w 1485"/>
                <a:gd name="T59" fmla="*/ 0 h 1532"/>
                <a:gd name="T60" fmla="*/ 0 w 1485"/>
                <a:gd name="T61" fmla="*/ 0 h 1532"/>
                <a:gd name="T62" fmla="*/ 0 w 1485"/>
                <a:gd name="T63" fmla="*/ 0 h 1532"/>
                <a:gd name="T64" fmla="*/ 0 w 1485"/>
                <a:gd name="T65" fmla="*/ 0 h 1532"/>
                <a:gd name="T66" fmla="*/ 0 w 1485"/>
                <a:gd name="T67" fmla="*/ 0 h 1532"/>
                <a:gd name="T68" fmla="*/ 0 w 1485"/>
                <a:gd name="T69" fmla="*/ 0 h 1532"/>
                <a:gd name="T70" fmla="*/ 0 w 1485"/>
                <a:gd name="T71" fmla="*/ 0 h 1532"/>
                <a:gd name="T72" fmla="*/ 0 w 1485"/>
                <a:gd name="T73" fmla="*/ 0 h 1532"/>
                <a:gd name="T74" fmla="*/ 0 w 1485"/>
                <a:gd name="T75" fmla="*/ 0 h 1532"/>
                <a:gd name="T76" fmla="*/ 0 w 1485"/>
                <a:gd name="T77" fmla="*/ 0 h 1532"/>
                <a:gd name="T78" fmla="*/ 0 w 1485"/>
                <a:gd name="T79" fmla="*/ 0 h 1532"/>
                <a:gd name="T80" fmla="*/ 0 w 1485"/>
                <a:gd name="T81" fmla="*/ 0 h 1532"/>
                <a:gd name="T82" fmla="*/ 0 w 1485"/>
                <a:gd name="T83" fmla="*/ 0 h 1532"/>
                <a:gd name="T84" fmla="*/ 0 w 1485"/>
                <a:gd name="T85" fmla="*/ 0 h 1532"/>
                <a:gd name="T86" fmla="*/ 0 w 1485"/>
                <a:gd name="T87" fmla="*/ 0 h 1532"/>
                <a:gd name="T88" fmla="*/ 0 w 1485"/>
                <a:gd name="T89" fmla="*/ 0 h 1532"/>
                <a:gd name="T90" fmla="*/ 0 w 1485"/>
                <a:gd name="T91" fmla="*/ 0 h 1532"/>
                <a:gd name="T92" fmla="*/ 0 w 1485"/>
                <a:gd name="T93" fmla="*/ 0 h 1532"/>
                <a:gd name="T94" fmla="*/ 0 w 1485"/>
                <a:gd name="T95" fmla="*/ 0 h 1532"/>
                <a:gd name="T96" fmla="*/ 0 w 1485"/>
                <a:gd name="T97" fmla="*/ 0 h 1532"/>
                <a:gd name="T98" fmla="*/ 0 w 1485"/>
                <a:gd name="T99" fmla="*/ 0 h 1532"/>
                <a:gd name="T100" fmla="*/ 0 w 1485"/>
                <a:gd name="T101" fmla="*/ 0 h 1532"/>
                <a:gd name="T102" fmla="*/ 0 w 1485"/>
                <a:gd name="T103" fmla="*/ 0 h 1532"/>
                <a:gd name="T104" fmla="*/ 0 w 1485"/>
                <a:gd name="T105" fmla="*/ 0 h 1532"/>
                <a:gd name="T106" fmla="*/ 0 w 1485"/>
                <a:gd name="T107" fmla="*/ 0 h 1532"/>
                <a:gd name="T108" fmla="*/ 0 w 1485"/>
                <a:gd name="T109" fmla="*/ 0 h 1532"/>
                <a:gd name="T110" fmla="*/ 0 w 1485"/>
                <a:gd name="T111" fmla="*/ 0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5"/>
                <a:gd name="T169" fmla="*/ 0 h 1532"/>
                <a:gd name="T170" fmla="*/ 1485 w 1485"/>
                <a:gd name="T171" fmla="*/ 1532 h 15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5" h="1532">
                  <a:moveTo>
                    <a:pt x="284" y="1532"/>
                  </a:moveTo>
                  <a:lnTo>
                    <a:pt x="281" y="1521"/>
                  </a:lnTo>
                  <a:lnTo>
                    <a:pt x="276" y="1510"/>
                  </a:lnTo>
                  <a:lnTo>
                    <a:pt x="273" y="1500"/>
                  </a:lnTo>
                  <a:lnTo>
                    <a:pt x="269" y="1488"/>
                  </a:lnTo>
                  <a:lnTo>
                    <a:pt x="263" y="1476"/>
                  </a:lnTo>
                  <a:lnTo>
                    <a:pt x="258" y="1465"/>
                  </a:lnTo>
                  <a:lnTo>
                    <a:pt x="253" y="1452"/>
                  </a:lnTo>
                  <a:lnTo>
                    <a:pt x="246" y="1438"/>
                  </a:lnTo>
                  <a:lnTo>
                    <a:pt x="228" y="1434"/>
                  </a:lnTo>
                  <a:lnTo>
                    <a:pt x="210" y="1430"/>
                  </a:lnTo>
                  <a:lnTo>
                    <a:pt x="193" y="1426"/>
                  </a:lnTo>
                  <a:lnTo>
                    <a:pt x="175" y="1422"/>
                  </a:lnTo>
                  <a:lnTo>
                    <a:pt x="158" y="1418"/>
                  </a:lnTo>
                  <a:lnTo>
                    <a:pt x="140" y="1412"/>
                  </a:lnTo>
                  <a:lnTo>
                    <a:pt x="122" y="1407"/>
                  </a:lnTo>
                  <a:lnTo>
                    <a:pt x="104" y="1399"/>
                  </a:lnTo>
                  <a:lnTo>
                    <a:pt x="103" y="1396"/>
                  </a:lnTo>
                  <a:lnTo>
                    <a:pt x="102" y="1393"/>
                  </a:lnTo>
                  <a:lnTo>
                    <a:pt x="100" y="1389"/>
                  </a:lnTo>
                  <a:lnTo>
                    <a:pt x="98" y="1385"/>
                  </a:lnTo>
                  <a:lnTo>
                    <a:pt x="95" y="1380"/>
                  </a:lnTo>
                  <a:lnTo>
                    <a:pt x="92" y="1375"/>
                  </a:lnTo>
                  <a:lnTo>
                    <a:pt x="88" y="1369"/>
                  </a:lnTo>
                  <a:lnTo>
                    <a:pt x="85" y="1362"/>
                  </a:lnTo>
                  <a:lnTo>
                    <a:pt x="75" y="1266"/>
                  </a:lnTo>
                  <a:lnTo>
                    <a:pt x="64" y="1170"/>
                  </a:lnTo>
                  <a:lnTo>
                    <a:pt x="53" y="1075"/>
                  </a:lnTo>
                  <a:lnTo>
                    <a:pt x="43" y="979"/>
                  </a:lnTo>
                  <a:lnTo>
                    <a:pt x="32" y="883"/>
                  </a:lnTo>
                  <a:lnTo>
                    <a:pt x="21" y="787"/>
                  </a:lnTo>
                  <a:lnTo>
                    <a:pt x="11" y="692"/>
                  </a:lnTo>
                  <a:lnTo>
                    <a:pt x="0" y="596"/>
                  </a:lnTo>
                  <a:lnTo>
                    <a:pt x="0" y="561"/>
                  </a:lnTo>
                  <a:lnTo>
                    <a:pt x="0" y="525"/>
                  </a:lnTo>
                  <a:lnTo>
                    <a:pt x="0" y="490"/>
                  </a:lnTo>
                  <a:lnTo>
                    <a:pt x="0" y="454"/>
                  </a:lnTo>
                  <a:lnTo>
                    <a:pt x="0" y="419"/>
                  </a:lnTo>
                  <a:lnTo>
                    <a:pt x="0" y="383"/>
                  </a:lnTo>
                  <a:lnTo>
                    <a:pt x="0" y="348"/>
                  </a:lnTo>
                  <a:lnTo>
                    <a:pt x="0" y="313"/>
                  </a:lnTo>
                  <a:lnTo>
                    <a:pt x="14" y="313"/>
                  </a:lnTo>
                  <a:lnTo>
                    <a:pt x="29" y="313"/>
                  </a:lnTo>
                  <a:lnTo>
                    <a:pt x="43" y="313"/>
                  </a:lnTo>
                  <a:lnTo>
                    <a:pt x="58" y="313"/>
                  </a:lnTo>
                  <a:lnTo>
                    <a:pt x="74" y="313"/>
                  </a:lnTo>
                  <a:lnTo>
                    <a:pt x="90" y="313"/>
                  </a:lnTo>
                  <a:lnTo>
                    <a:pt x="106" y="313"/>
                  </a:lnTo>
                  <a:lnTo>
                    <a:pt x="123" y="313"/>
                  </a:lnTo>
                  <a:lnTo>
                    <a:pt x="134" y="311"/>
                  </a:lnTo>
                  <a:lnTo>
                    <a:pt x="146" y="310"/>
                  </a:lnTo>
                  <a:lnTo>
                    <a:pt x="159" y="309"/>
                  </a:lnTo>
                  <a:lnTo>
                    <a:pt x="172" y="306"/>
                  </a:lnTo>
                  <a:lnTo>
                    <a:pt x="184" y="304"/>
                  </a:lnTo>
                  <a:lnTo>
                    <a:pt x="198" y="301"/>
                  </a:lnTo>
                  <a:lnTo>
                    <a:pt x="213" y="297"/>
                  </a:lnTo>
                  <a:lnTo>
                    <a:pt x="227" y="293"/>
                  </a:lnTo>
                  <a:lnTo>
                    <a:pt x="227" y="261"/>
                  </a:lnTo>
                  <a:lnTo>
                    <a:pt x="227" y="229"/>
                  </a:lnTo>
                  <a:lnTo>
                    <a:pt x="227" y="197"/>
                  </a:lnTo>
                  <a:lnTo>
                    <a:pt x="228" y="164"/>
                  </a:lnTo>
                  <a:lnTo>
                    <a:pt x="229" y="131"/>
                  </a:lnTo>
                  <a:lnTo>
                    <a:pt x="231" y="98"/>
                  </a:lnTo>
                  <a:lnTo>
                    <a:pt x="234" y="64"/>
                  </a:lnTo>
                  <a:lnTo>
                    <a:pt x="237" y="29"/>
                  </a:lnTo>
                  <a:lnTo>
                    <a:pt x="368" y="26"/>
                  </a:lnTo>
                  <a:lnTo>
                    <a:pt x="499" y="21"/>
                  </a:lnTo>
                  <a:lnTo>
                    <a:pt x="630" y="18"/>
                  </a:lnTo>
                  <a:lnTo>
                    <a:pt x="762" y="15"/>
                  </a:lnTo>
                  <a:lnTo>
                    <a:pt x="893" y="11"/>
                  </a:lnTo>
                  <a:lnTo>
                    <a:pt x="1024" y="7"/>
                  </a:lnTo>
                  <a:lnTo>
                    <a:pt x="1155" y="4"/>
                  </a:lnTo>
                  <a:lnTo>
                    <a:pt x="1287" y="0"/>
                  </a:lnTo>
                  <a:lnTo>
                    <a:pt x="1290" y="4"/>
                  </a:lnTo>
                  <a:lnTo>
                    <a:pt x="1295" y="7"/>
                  </a:lnTo>
                  <a:lnTo>
                    <a:pt x="1301" y="12"/>
                  </a:lnTo>
                  <a:lnTo>
                    <a:pt x="1307" y="16"/>
                  </a:lnTo>
                  <a:lnTo>
                    <a:pt x="1312" y="20"/>
                  </a:lnTo>
                  <a:lnTo>
                    <a:pt x="1320" y="26"/>
                  </a:lnTo>
                  <a:lnTo>
                    <a:pt x="1326" y="32"/>
                  </a:lnTo>
                  <a:lnTo>
                    <a:pt x="1334" y="38"/>
                  </a:lnTo>
                  <a:lnTo>
                    <a:pt x="1334" y="42"/>
                  </a:lnTo>
                  <a:lnTo>
                    <a:pt x="1334" y="45"/>
                  </a:lnTo>
                  <a:lnTo>
                    <a:pt x="1334" y="49"/>
                  </a:lnTo>
                  <a:lnTo>
                    <a:pt x="1333" y="52"/>
                  </a:lnTo>
                  <a:lnTo>
                    <a:pt x="1332" y="55"/>
                  </a:lnTo>
                  <a:lnTo>
                    <a:pt x="1329" y="60"/>
                  </a:lnTo>
                  <a:lnTo>
                    <a:pt x="1327" y="63"/>
                  </a:lnTo>
                  <a:lnTo>
                    <a:pt x="1324" y="66"/>
                  </a:lnTo>
                  <a:lnTo>
                    <a:pt x="1321" y="70"/>
                  </a:lnTo>
                  <a:lnTo>
                    <a:pt x="1317" y="74"/>
                  </a:lnTo>
                  <a:lnTo>
                    <a:pt x="1313" y="77"/>
                  </a:lnTo>
                  <a:lnTo>
                    <a:pt x="1309" y="81"/>
                  </a:lnTo>
                  <a:lnTo>
                    <a:pt x="1304" y="84"/>
                  </a:lnTo>
                  <a:lnTo>
                    <a:pt x="1298" y="87"/>
                  </a:lnTo>
                  <a:lnTo>
                    <a:pt x="1293" y="92"/>
                  </a:lnTo>
                  <a:lnTo>
                    <a:pt x="1287" y="95"/>
                  </a:lnTo>
                  <a:lnTo>
                    <a:pt x="1287" y="113"/>
                  </a:lnTo>
                  <a:lnTo>
                    <a:pt x="1288" y="130"/>
                  </a:lnTo>
                  <a:lnTo>
                    <a:pt x="1290" y="148"/>
                  </a:lnTo>
                  <a:lnTo>
                    <a:pt x="1292" y="167"/>
                  </a:lnTo>
                  <a:lnTo>
                    <a:pt x="1295" y="186"/>
                  </a:lnTo>
                  <a:lnTo>
                    <a:pt x="1298" y="205"/>
                  </a:lnTo>
                  <a:lnTo>
                    <a:pt x="1302" y="225"/>
                  </a:lnTo>
                  <a:lnTo>
                    <a:pt x="1305" y="246"/>
                  </a:lnTo>
                  <a:lnTo>
                    <a:pt x="1323" y="245"/>
                  </a:lnTo>
                  <a:lnTo>
                    <a:pt x="1342" y="244"/>
                  </a:lnTo>
                  <a:lnTo>
                    <a:pt x="1362" y="243"/>
                  </a:lnTo>
                  <a:lnTo>
                    <a:pt x="1382" y="240"/>
                  </a:lnTo>
                  <a:lnTo>
                    <a:pt x="1403" y="238"/>
                  </a:lnTo>
                  <a:lnTo>
                    <a:pt x="1423" y="235"/>
                  </a:lnTo>
                  <a:lnTo>
                    <a:pt x="1445" y="230"/>
                  </a:lnTo>
                  <a:lnTo>
                    <a:pt x="1466" y="227"/>
                  </a:lnTo>
                  <a:lnTo>
                    <a:pt x="1466" y="241"/>
                  </a:lnTo>
                  <a:lnTo>
                    <a:pt x="1468" y="256"/>
                  </a:lnTo>
                  <a:lnTo>
                    <a:pt x="1469" y="270"/>
                  </a:lnTo>
                  <a:lnTo>
                    <a:pt x="1472" y="284"/>
                  </a:lnTo>
                  <a:lnTo>
                    <a:pt x="1474" y="299"/>
                  </a:lnTo>
                  <a:lnTo>
                    <a:pt x="1478" y="313"/>
                  </a:lnTo>
                  <a:lnTo>
                    <a:pt x="1482" y="326"/>
                  </a:lnTo>
                  <a:lnTo>
                    <a:pt x="1485" y="340"/>
                  </a:lnTo>
                  <a:lnTo>
                    <a:pt x="1484" y="358"/>
                  </a:lnTo>
                  <a:lnTo>
                    <a:pt x="1483" y="377"/>
                  </a:lnTo>
                  <a:lnTo>
                    <a:pt x="1482" y="394"/>
                  </a:lnTo>
                  <a:lnTo>
                    <a:pt x="1479" y="412"/>
                  </a:lnTo>
                  <a:lnTo>
                    <a:pt x="1477" y="430"/>
                  </a:lnTo>
                  <a:lnTo>
                    <a:pt x="1473" y="447"/>
                  </a:lnTo>
                  <a:lnTo>
                    <a:pt x="1469" y="465"/>
                  </a:lnTo>
                  <a:lnTo>
                    <a:pt x="1466" y="482"/>
                  </a:lnTo>
                  <a:lnTo>
                    <a:pt x="1463" y="586"/>
                  </a:lnTo>
                  <a:lnTo>
                    <a:pt x="1458" y="688"/>
                  </a:lnTo>
                  <a:lnTo>
                    <a:pt x="1455" y="791"/>
                  </a:lnTo>
                  <a:lnTo>
                    <a:pt x="1452" y="894"/>
                  </a:lnTo>
                  <a:lnTo>
                    <a:pt x="1448" y="996"/>
                  </a:lnTo>
                  <a:lnTo>
                    <a:pt x="1445" y="1100"/>
                  </a:lnTo>
                  <a:lnTo>
                    <a:pt x="1441" y="1202"/>
                  </a:lnTo>
                  <a:lnTo>
                    <a:pt x="1438" y="1306"/>
                  </a:lnTo>
                  <a:lnTo>
                    <a:pt x="1434" y="1309"/>
                  </a:lnTo>
                  <a:lnTo>
                    <a:pt x="1431" y="1312"/>
                  </a:lnTo>
                  <a:lnTo>
                    <a:pt x="1426" y="1316"/>
                  </a:lnTo>
                  <a:lnTo>
                    <a:pt x="1422" y="1319"/>
                  </a:lnTo>
                  <a:lnTo>
                    <a:pt x="1418" y="1323"/>
                  </a:lnTo>
                  <a:lnTo>
                    <a:pt x="1413" y="1327"/>
                  </a:lnTo>
                  <a:lnTo>
                    <a:pt x="1406" y="1330"/>
                  </a:lnTo>
                  <a:lnTo>
                    <a:pt x="1400" y="1333"/>
                  </a:lnTo>
                  <a:lnTo>
                    <a:pt x="1386" y="1338"/>
                  </a:lnTo>
                  <a:lnTo>
                    <a:pt x="1371" y="1341"/>
                  </a:lnTo>
                  <a:lnTo>
                    <a:pt x="1357" y="1344"/>
                  </a:lnTo>
                  <a:lnTo>
                    <a:pt x="1343" y="1347"/>
                  </a:lnTo>
                  <a:lnTo>
                    <a:pt x="1329" y="1351"/>
                  </a:lnTo>
                  <a:lnTo>
                    <a:pt x="1314" y="1355"/>
                  </a:lnTo>
                  <a:lnTo>
                    <a:pt x="1301" y="1359"/>
                  </a:lnTo>
                  <a:lnTo>
                    <a:pt x="1287" y="1362"/>
                  </a:lnTo>
                  <a:lnTo>
                    <a:pt x="1286" y="1380"/>
                  </a:lnTo>
                  <a:lnTo>
                    <a:pt x="1285" y="1399"/>
                  </a:lnTo>
                  <a:lnTo>
                    <a:pt x="1282" y="1419"/>
                  </a:lnTo>
                  <a:lnTo>
                    <a:pt x="1280" y="1439"/>
                  </a:lnTo>
                  <a:lnTo>
                    <a:pt x="1277" y="1459"/>
                  </a:lnTo>
                  <a:lnTo>
                    <a:pt x="1274" y="1481"/>
                  </a:lnTo>
                  <a:lnTo>
                    <a:pt x="1271" y="1502"/>
                  </a:lnTo>
                  <a:lnTo>
                    <a:pt x="1267" y="1522"/>
                  </a:lnTo>
                  <a:lnTo>
                    <a:pt x="1147" y="1523"/>
                  </a:lnTo>
                  <a:lnTo>
                    <a:pt x="1024" y="1523"/>
                  </a:lnTo>
                  <a:lnTo>
                    <a:pt x="903" y="1523"/>
                  </a:lnTo>
                  <a:lnTo>
                    <a:pt x="779" y="1524"/>
                  </a:lnTo>
                  <a:lnTo>
                    <a:pt x="656" y="1525"/>
                  </a:lnTo>
                  <a:lnTo>
                    <a:pt x="532" y="1526"/>
                  </a:lnTo>
                  <a:lnTo>
                    <a:pt x="407" y="1529"/>
                  </a:lnTo>
                  <a:lnTo>
                    <a:pt x="284" y="15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4" name="Freeform 67">
              <a:extLst>
                <a:ext uri="{FF2B5EF4-FFF2-40B4-BE49-F238E27FC236}">
                  <a16:creationId xmlns:a16="http://schemas.microsoft.com/office/drawing/2014/main" id="{2D9DDA8F-BA4A-844E-3974-DCF7FF726FED}"/>
                </a:ext>
              </a:extLst>
            </p:cNvPr>
            <p:cNvSpPr>
              <a:spLocks/>
            </p:cNvSpPr>
            <p:nvPr/>
          </p:nvSpPr>
          <p:spPr bwMode="auto">
            <a:xfrm>
              <a:off x="1092" y="1779"/>
              <a:ext cx="59" cy="18"/>
            </a:xfrm>
            <a:custGeom>
              <a:avLst/>
              <a:gdLst>
                <a:gd name="T0" fmla="*/ 0 w 321"/>
                <a:gd name="T1" fmla="*/ 0 h 85"/>
                <a:gd name="T2" fmla="*/ 0 w 321"/>
                <a:gd name="T3" fmla="*/ 0 h 85"/>
                <a:gd name="T4" fmla="*/ 0 w 321"/>
                <a:gd name="T5" fmla="*/ 0 h 85"/>
                <a:gd name="T6" fmla="*/ 0 w 321"/>
                <a:gd name="T7" fmla="*/ 0 h 85"/>
                <a:gd name="T8" fmla="*/ 0 w 321"/>
                <a:gd name="T9" fmla="*/ 0 h 85"/>
                <a:gd name="T10" fmla="*/ 0 w 321"/>
                <a:gd name="T11" fmla="*/ 0 h 85"/>
                <a:gd name="T12" fmla="*/ 0 w 321"/>
                <a:gd name="T13" fmla="*/ 0 h 85"/>
                <a:gd name="T14" fmla="*/ 0 w 321"/>
                <a:gd name="T15" fmla="*/ 0 h 85"/>
                <a:gd name="T16" fmla="*/ 0 w 321"/>
                <a:gd name="T17" fmla="*/ 0 h 85"/>
                <a:gd name="T18" fmla="*/ 0 w 321"/>
                <a:gd name="T19" fmla="*/ 0 h 85"/>
                <a:gd name="T20" fmla="*/ 0 w 321"/>
                <a:gd name="T21" fmla="*/ 0 h 85"/>
                <a:gd name="T22" fmla="*/ 0 w 321"/>
                <a:gd name="T23" fmla="*/ 0 h 85"/>
                <a:gd name="T24" fmla="*/ 0 w 321"/>
                <a:gd name="T25" fmla="*/ 0 h 85"/>
                <a:gd name="T26" fmla="*/ 0 w 321"/>
                <a:gd name="T27" fmla="*/ 0 h 85"/>
                <a:gd name="T28" fmla="*/ 0 w 321"/>
                <a:gd name="T29" fmla="*/ 0 h 85"/>
                <a:gd name="T30" fmla="*/ 0 w 321"/>
                <a:gd name="T31" fmla="*/ 0 h 85"/>
                <a:gd name="T32" fmla="*/ 0 w 321"/>
                <a:gd name="T33" fmla="*/ 0 h 85"/>
                <a:gd name="T34" fmla="*/ 0 w 321"/>
                <a:gd name="T35" fmla="*/ 0 h 85"/>
                <a:gd name="T36" fmla="*/ 0 w 321"/>
                <a:gd name="T37" fmla="*/ 0 h 85"/>
                <a:gd name="T38" fmla="*/ 0 w 321"/>
                <a:gd name="T39" fmla="*/ 0 h 85"/>
                <a:gd name="T40" fmla="*/ 0 w 321"/>
                <a:gd name="T41" fmla="*/ 0 h 85"/>
                <a:gd name="T42" fmla="*/ 0 w 321"/>
                <a:gd name="T43" fmla="*/ 0 h 85"/>
                <a:gd name="T44" fmla="*/ 0 w 321"/>
                <a:gd name="T45" fmla="*/ 0 h 85"/>
                <a:gd name="T46" fmla="*/ 0 w 321"/>
                <a:gd name="T47" fmla="*/ 0 h 85"/>
                <a:gd name="T48" fmla="*/ 0 w 321"/>
                <a:gd name="T49" fmla="*/ 0 h 85"/>
                <a:gd name="T50" fmla="*/ 0 w 321"/>
                <a:gd name="T51" fmla="*/ 0 h 85"/>
                <a:gd name="T52" fmla="*/ 0 w 321"/>
                <a:gd name="T53" fmla="*/ 0 h 85"/>
                <a:gd name="T54" fmla="*/ 0 w 321"/>
                <a:gd name="T55" fmla="*/ 0 h 85"/>
                <a:gd name="T56" fmla="*/ 0 w 321"/>
                <a:gd name="T57" fmla="*/ 0 h 85"/>
                <a:gd name="T58" fmla="*/ 0 w 321"/>
                <a:gd name="T59" fmla="*/ 0 h 85"/>
                <a:gd name="T60" fmla="*/ 0 w 321"/>
                <a:gd name="T61" fmla="*/ 0 h 85"/>
                <a:gd name="T62" fmla="*/ 0 w 321"/>
                <a:gd name="T63" fmla="*/ 0 h 85"/>
                <a:gd name="T64" fmla="*/ 0 w 321"/>
                <a:gd name="T65" fmla="*/ 0 h 85"/>
                <a:gd name="T66" fmla="*/ 0 w 321"/>
                <a:gd name="T67" fmla="*/ 0 h 85"/>
                <a:gd name="T68" fmla="*/ 0 w 321"/>
                <a:gd name="T69" fmla="*/ 0 h 85"/>
                <a:gd name="T70" fmla="*/ 0 w 321"/>
                <a:gd name="T71" fmla="*/ 0 h 85"/>
                <a:gd name="T72" fmla="*/ 0 w 321"/>
                <a:gd name="T73" fmla="*/ 0 h 85"/>
                <a:gd name="T74" fmla="*/ 0 w 321"/>
                <a:gd name="T75" fmla="*/ 0 h 85"/>
                <a:gd name="T76" fmla="*/ 0 w 321"/>
                <a:gd name="T77" fmla="*/ 0 h 85"/>
                <a:gd name="T78" fmla="*/ 0 w 321"/>
                <a:gd name="T79" fmla="*/ 0 h 85"/>
                <a:gd name="T80" fmla="*/ 0 w 321"/>
                <a:gd name="T81" fmla="*/ 0 h 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1"/>
                <a:gd name="T124" fmla="*/ 0 h 85"/>
                <a:gd name="T125" fmla="*/ 321 w 321"/>
                <a:gd name="T126" fmla="*/ 85 h 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1" h="85">
                  <a:moveTo>
                    <a:pt x="0" y="85"/>
                  </a:moveTo>
                  <a:lnTo>
                    <a:pt x="0" y="75"/>
                  </a:lnTo>
                  <a:lnTo>
                    <a:pt x="0" y="64"/>
                  </a:lnTo>
                  <a:lnTo>
                    <a:pt x="0" y="53"/>
                  </a:lnTo>
                  <a:lnTo>
                    <a:pt x="0" y="43"/>
                  </a:lnTo>
                  <a:lnTo>
                    <a:pt x="0" y="32"/>
                  </a:lnTo>
                  <a:lnTo>
                    <a:pt x="0" y="21"/>
                  </a:lnTo>
                  <a:lnTo>
                    <a:pt x="0" y="11"/>
                  </a:lnTo>
                  <a:lnTo>
                    <a:pt x="0" y="0"/>
                  </a:lnTo>
                  <a:lnTo>
                    <a:pt x="29" y="0"/>
                  </a:lnTo>
                  <a:lnTo>
                    <a:pt x="57" y="0"/>
                  </a:lnTo>
                  <a:lnTo>
                    <a:pt x="86" y="1"/>
                  </a:lnTo>
                  <a:lnTo>
                    <a:pt x="114" y="1"/>
                  </a:lnTo>
                  <a:lnTo>
                    <a:pt x="144" y="2"/>
                  </a:lnTo>
                  <a:lnTo>
                    <a:pt x="174" y="4"/>
                  </a:lnTo>
                  <a:lnTo>
                    <a:pt x="205" y="6"/>
                  </a:lnTo>
                  <a:lnTo>
                    <a:pt x="237" y="10"/>
                  </a:lnTo>
                  <a:lnTo>
                    <a:pt x="248" y="14"/>
                  </a:lnTo>
                  <a:lnTo>
                    <a:pt x="257" y="18"/>
                  </a:lnTo>
                  <a:lnTo>
                    <a:pt x="268" y="24"/>
                  </a:lnTo>
                  <a:lnTo>
                    <a:pt x="279" y="30"/>
                  </a:lnTo>
                  <a:lnTo>
                    <a:pt x="289" y="36"/>
                  </a:lnTo>
                  <a:lnTo>
                    <a:pt x="300" y="43"/>
                  </a:lnTo>
                  <a:lnTo>
                    <a:pt x="311" y="50"/>
                  </a:lnTo>
                  <a:lnTo>
                    <a:pt x="321" y="57"/>
                  </a:lnTo>
                  <a:lnTo>
                    <a:pt x="321" y="58"/>
                  </a:lnTo>
                  <a:lnTo>
                    <a:pt x="320" y="59"/>
                  </a:lnTo>
                  <a:lnTo>
                    <a:pt x="318" y="61"/>
                  </a:lnTo>
                  <a:lnTo>
                    <a:pt x="316" y="63"/>
                  </a:lnTo>
                  <a:lnTo>
                    <a:pt x="313" y="66"/>
                  </a:lnTo>
                  <a:lnTo>
                    <a:pt x="310" y="69"/>
                  </a:lnTo>
                  <a:lnTo>
                    <a:pt x="307" y="73"/>
                  </a:lnTo>
                  <a:lnTo>
                    <a:pt x="303" y="76"/>
                  </a:lnTo>
                  <a:lnTo>
                    <a:pt x="267" y="76"/>
                  </a:lnTo>
                  <a:lnTo>
                    <a:pt x="231" y="76"/>
                  </a:lnTo>
                  <a:lnTo>
                    <a:pt x="193" y="77"/>
                  </a:lnTo>
                  <a:lnTo>
                    <a:pt x="155" y="77"/>
                  </a:lnTo>
                  <a:lnTo>
                    <a:pt x="117" y="78"/>
                  </a:lnTo>
                  <a:lnTo>
                    <a:pt x="78" y="80"/>
                  </a:lnTo>
                  <a:lnTo>
                    <a:pt x="39" y="82"/>
                  </a:lnTo>
                  <a:lnTo>
                    <a:pt x="0" y="85"/>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5" name="Freeform 68">
              <a:extLst>
                <a:ext uri="{FF2B5EF4-FFF2-40B4-BE49-F238E27FC236}">
                  <a16:creationId xmlns:a16="http://schemas.microsoft.com/office/drawing/2014/main" id="{0E23374C-3D33-DEFA-0972-ED721FD02D9C}"/>
                </a:ext>
              </a:extLst>
            </p:cNvPr>
            <p:cNvSpPr>
              <a:spLocks/>
            </p:cNvSpPr>
            <p:nvPr/>
          </p:nvSpPr>
          <p:spPr bwMode="auto">
            <a:xfrm>
              <a:off x="1155" y="1770"/>
              <a:ext cx="110" cy="25"/>
            </a:xfrm>
            <a:custGeom>
              <a:avLst/>
              <a:gdLst>
                <a:gd name="T0" fmla="*/ 0 w 596"/>
                <a:gd name="T1" fmla="*/ 0 h 123"/>
                <a:gd name="T2" fmla="*/ 0 w 596"/>
                <a:gd name="T3" fmla="*/ 0 h 123"/>
                <a:gd name="T4" fmla="*/ 0 w 596"/>
                <a:gd name="T5" fmla="*/ 0 h 123"/>
                <a:gd name="T6" fmla="*/ 0 w 596"/>
                <a:gd name="T7" fmla="*/ 0 h 123"/>
                <a:gd name="T8" fmla="*/ 0 w 596"/>
                <a:gd name="T9" fmla="*/ 0 h 123"/>
                <a:gd name="T10" fmla="*/ 0 w 596"/>
                <a:gd name="T11" fmla="*/ 0 h 123"/>
                <a:gd name="T12" fmla="*/ 0 w 596"/>
                <a:gd name="T13" fmla="*/ 0 h 123"/>
                <a:gd name="T14" fmla="*/ 0 w 596"/>
                <a:gd name="T15" fmla="*/ 0 h 123"/>
                <a:gd name="T16" fmla="*/ 0 w 596"/>
                <a:gd name="T17" fmla="*/ 0 h 123"/>
                <a:gd name="T18" fmla="*/ 0 w 596"/>
                <a:gd name="T19" fmla="*/ 0 h 123"/>
                <a:gd name="T20" fmla="*/ 0 w 596"/>
                <a:gd name="T21" fmla="*/ 0 h 123"/>
                <a:gd name="T22" fmla="*/ 0 w 596"/>
                <a:gd name="T23" fmla="*/ 0 h 123"/>
                <a:gd name="T24" fmla="*/ 0 w 596"/>
                <a:gd name="T25" fmla="*/ 0 h 123"/>
                <a:gd name="T26" fmla="*/ 0 w 596"/>
                <a:gd name="T27" fmla="*/ 0 h 123"/>
                <a:gd name="T28" fmla="*/ 0 w 596"/>
                <a:gd name="T29" fmla="*/ 0 h 123"/>
                <a:gd name="T30" fmla="*/ 0 w 596"/>
                <a:gd name="T31" fmla="*/ 0 h 123"/>
                <a:gd name="T32" fmla="*/ 0 w 596"/>
                <a:gd name="T33" fmla="*/ 0 h 123"/>
                <a:gd name="T34" fmla="*/ 0 w 596"/>
                <a:gd name="T35" fmla="*/ 0 h 123"/>
                <a:gd name="T36" fmla="*/ 0 w 596"/>
                <a:gd name="T37" fmla="*/ 0 h 123"/>
                <a:gd name="T38" fmla="*/ 0 w 596"/>
                <a:gd name="T39" fmla="*/ 0 h 123"/>
                <a:gd name="T40" fmla="*/ 0 w 596"/>
                <a:gd name="T41" fmla="*/ 0 h 123"/>
                <a:gd name="T42" fmla="*/ 0 w 596"/>
                <a:gd name="T43" fmla="*/ 0 h 123"/>
                <a:gd name="T44" fmla="*/ 0 w 596"/>
                <a:gd name="T45" fmla="*/ 0 h 123"/>
                <a:gd name="T46" fmla="*/ 0 w 596"/>
                <a:gd name="T47" fmla="*/ 0 h 123"/>
                <a:gd name="T48" fmla="*/ 0 w 596"/>
                <a:gd name="T49" fmla="*/ 0 h 123"/>
                <a:gd name="T50" fmla="*/ 0 w 596"/>
                <a:gd name="T51" fmla="*/ 0 h 123"/>
                <a:gd name="T52" fmla="*/ 0 w 596"/>
                <a:gd name="T53" fmla="*/ 0 h 123"/>
                <a:gd name="T54" fmla="*/ 0 w 596"/>
                <a:gd name="T55" fmla="*/ 0 h 123"/>
                <a:gd name="T56" fmla="*/ 0 w 596"/>
                <a:gd name="T57" fmla="*/ 0 h 123"/>
                <a:gd name="T58" fmla="*/ 0 w 596"/>
                <a:gd name="T59" fmla="*/ 0 h 123"/>
                <a:gd name="T60" fmla="*/ 0 w 596"/>
                <a:gd name="T61" fmla="*/ 0 h 123"/>
                <a:gd name="T62" fmla="*/ 0 w 596"/>
                <a:gd name="T63" fmla="*/ 0 h 123"/>
                <a:gd name="T64" fmla="*/ 0 w 596"/>
                <a:gd name="T65" fmla="*/ 0 h 123"/>
                <a:gd name="T66" fmla="*/ 0 w 596"/>
                <a:gd name="T67" fmla="*/ 0 h 123"/>
                <a:gd name="T68" fmla="*/ 0 w 596"/>
                <a:gd name="T69" fmla="*/ 0 h 123"/>
                <a:gd name="T70" fmla="*/ 0 w 596"/>
                <a:gd name="T71" fmla="*/ 0 h 123"/>
                <a:gd name="T72" fmla="*/ 0 w 596"/>
                <a:gd name="T73" fmla="*/ 0 h 123"/>
                <a:gd name="T74" fmla="*/ 0 w 596"/>
                <a:gd name="T75" fmla="*/ 0 h 123"/>
                <a:gd name="T76" fmla="*/ 0 w 596"/>
                <a:gd name="T77" fmla="*/ 0 h 123"/>
                <a:gd name="T78" fmla="*/ 0 w 596"/>
                <a:gd name="T79" fmla="*/ 0 h 123"/>
                <a:gd name="T80" fmla="*/ 0 w 596"/>
                <a:gd name="T81" fmla="*/ 0 h 1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6"/>
                <a:gd name="T124" fmla="*/ 0 h 123"/>
                <a:gd name="T125" fmla="*/ 596 w 596"/>
                <a:gd name="T126" fmla="*/ 123 h 1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6" h="123">
                  <a:moveTo>
                    <a:pt x="0" y="104"/>
                  </a:moveTo>
                  <a:lnTo>
                    <a:pt x="3" y="97"/>
                  </a:lnTo>
                  <a:lnTo>
                    <a:pt x="8" y="90"/>
                  </a:lnTo>
                  <a:lnTo>
                    <a:pt x="11" y="82"/>
                  </a:lnTo>
                  <a:lnTo>
                    <a:pt x="14" y="76"/>
                  </a:lnTo>
                  <a:lnTo>
                    <a:pt x="17" y="68"/>
                  </a:lnTo>
                  <a:lnTo>
                    <a:pt x="22" y="61"/>
                  </a:lnTo>
                  <a:lnTo>
                    <a:pt x="25" y="55"/>
                  </a:lnTo>
                  <a:lnTo>
                    <a:pt x="29" y="47"/>
                  </a:lnTo>
                  <a:lnTo>
                    <a:pt x="32" y="44"/>
                  </a:lnTo>
                  <a:lnTo>
                    <a:pt x="38" y="40"/>
                  </a:lnTo>
                  <a:lnTo>
                    <a:pt x="43" y="36"/>
                  </a:lnTo>
                  <a:lnTo>
                    <a:pt x="48" y="32"/>
                  </a:lnTo>
                  <a:lnTo>
                    <a:pt x="55" y="27"/>
                  </a:lnTo>
                  <a:lnTo>
                    <a:pt x="62" y="21"/>
                  </a:lnTo>
                  <a:lnTo>
                    <a:pt x="69" y="16"/>
                  </a:lnTo>
                  <a:lnTo>
                    <a:pt x="76" y="10"/>
                  </a:lnTo>
                  <a:lnTo>
                    <a:pt x="140" y="10"/>
                  </a:lnTo>
                  <a:lnTo>
                    <a:pt x="204" y="10"/>
                  </a:lnTo>
                  <a:lnTo>
                    <a:pt x="268" y="9"/>
                  </a:lnTo>
                  <a:lnTo>
                    <a:pt x="332" y="9"/>
                  </a:lnTo>
                  <a:lnTo>
                    <a:pt x="397" y="8"/>
                  </a:lnTo>
                  <a:lnTo>
                    <a:pt x="463" y="5"/>
                  </a:lnTo>
                  <a:lnTo>
                    <a:pt x="530" y="3"/>
                  </a:lnTo>
                  <a:lnTo>
                    <a:pt x="596" y="0"/>
                  </a:lnTo>
                  <a:lnTo>
                    <a:pt x="596" y="14"/>
                  </a:lnTo>
                  <a:lnTo>
                    <a:pt x="596" y="29"/>
                  </a:lnTo>
                  <a:lnTo>
                    <a:pt x="596" y="43"/>
                  </a:lnTo>
                  <a:lnTo>
                    <a:pt x="595" y="58"/>
                  </a:lnTo>
                  <a:lnTo>
                    <a:pt x="594" y="73"/>
                  </a:lnTo>
                  <a:lnTo>
                    <a:pt x="592" y="89"/>
                  </a:lnTo>
                  <a:lnTo>
                    <a:pt x="589" y="106"/>
                  </a:lnTo>
                  <a:lnTo>
                    <a:pt x="587" y="123"/>
                  </a:lnTo>
                  <a:lnTo>
                    <a:pt x="516" y="123"/>
                  </a:lnTo>
                  <a:lnTo>
                    <a:pt x="443" y="122"/>
                  </a:lnTo>
                  <a:lnTo>
                    <a:pt x="371" y="120"/>
                  </a:lnTo>
                  <a:lnTo>
                    <a:pt x="297" y="117"/>
                  </a:lnTo>
                  <a:lnTo>
                    <a:pt x="223" y="114"/>
                  </a:lnTo>
                  <a:lnTo>
                    <a:pt x="149" y="111"/>
                  </a:lnTo>
                  <a:lnTo>
                    <a:pt x="75" y="108"/>
                  </a:lnTo>
                  <a:lnTo>
                    <a:pt x="0" y="10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6" name="Freeform 69">
              <a:extLst>
                <a:ext uri="{FF2B5EF4-FFF2-40B4-BE49-F238E27FC236}">
                  <a16:creationId xmlns:a16="http://schemas.microsoft.com/office/drawing/2014/main" id="{2CB9B79A-E9DF-5AC1-2A49-5E795A0D987F}"/>
                </a:ext>
              </a:extLst>
            </p:cNvPr>
            <p:cNvSpPr>
              <a:spLocks/>
            </p:cNvSpPr>
            <p:nvPr/>
          </p:nvSpPr>
          <p:spPr bwMode="auto">
            <a:xfrm>
              <a:off x="2275" y="1672"/>
              <a:ext cx="84" cy="123"/>
            </a:xfrm>
            <a:custGeom>
              <a:avLst/>
              <a:gdLst>
                <a:gd name="T0" fmla="*/ 0 w 463"/>
                <a:gd name="T1" fmla="*/ 0 h 615"/>
                <a:gd name="T2" fmla="*/ 0 w 463"/>
                <a:gd name="T3" fmla="*/ 0 h 615"/>
                <a:gd name="T4" fmla="*/ 0 w 463"/>
                <a:gd name="T5" fmla="*/ 0 h 615"/>
                <a:gd name="T6" fmla="*/ 0 w 463"/>
                <a:gd name="T7" fmla="*/ 0 h 615"/>
                <a:gd name="T8" fmla="*/ 0 w 463"/>
                <a:gd name="T9" fmla="*/ 0 h 615"/>
                <a:gd name="T10" fmla="*/ 0 w 463"/>
                <a:gd name="T11" fmla="*/ 0 h 615"/>
                <a:gd name="T12" fmla="*/ 0 w 463"/>
                <a:gd name="T13" fmla="*/ 0 h 615"/>
                <a:gd name="T14" fmla="*/ 0 w 463"/>
                <a:gd name="T15" fmla="*/ 0 h 615"/>
                <a:gd name="T16" fmla="*/ 0 w 463"/>
                <a:gd name="T17" fmla="*/ 0 h 615"/>
                <a:gd name="T18" fmla="*/ 0 w 463"/>
                <a:gd name="T19" fmla="*/ 0 h 615"/>
                <a:gd name="T20" fmla="*/ 0 w 463"/>
                <a:gd name="T21" fmla="*/ 0 h 615"/>
                <a:gd name="T22" fmla="*/ 0 w 463"/>
                <a:gd name="T23" fmla="*/ 0 h 615"/>
                <a:gd name="T24" fmla="*/ 0 w 463"/>
                <a:gd name="T25" fmla="*/ 0 h 615"/>
                <a:gd name="T26" fmla="*/ 0 w 463"/>
                <a:gd name="T27" fmla="*/ 0 h 615"/>
                <a:gd name="T28" fmla="*/ 0 w 463"/>
                <a:gd name="T29" fmla="*/ 0 h 615"/>
                <a:gd name="T30" fmla="*/ 0 w 463"/>
                <a:gd name="T31" fmla="*/ 0 h 615"/>
                <a:gd name="T32" fmla="*/ 0 w 463"/>
                <a:gd name="T33" fmla="*/ 0 h 615"/>
                <a:gd name="T34" fmla="*/ 0 w 463"/>
                <a:gd name="T35" fmla="*/ 0 h 615"/>
                <a:gd name="T36" fmla="*/ 0 w 463"/>
                <a:gd name="T37" fmla="*/ 0 h 615"/>
                <a:gd name="T38" fmla="*/ 0 w 463"/>
                <a:gd name="T39" fmla="*/ 0 h 615"/>
                <a:gd name="T40" fmla="*/ 0 w 463"/>
                <a:gd name="T41" fmla="*/ 0 h 615"/>
                <a:gd name="T42" fmla="*/ 0 w 463"/>
                <a:gd name="T43" fmla="*/ 0 h 615"/>
                <a:gd name="T44" fmla="*/ 0 w 463"/>
                <a:gd name="T45" fmla="*/ 0 h 615"/>
                <a:gd name="T46" fmla="*/ 0 w 463"/>
                <a:gd name="T47" fmla="*/ 0 h 615"/>
                <a:gd name="T48" fmla="*/ 0 w 463"/>
                <a:gd name="T49" fmla="*/ 0 h 615"/>
                <a:gd name="T50" fmla="*/ 0 w 463"/>
                <a:gd name="T51" fmla="*/ 0 h 615"/>
                <a:gd name="T52" fmla="*/ 0 w 463"/>
                <a:gd name="T53" fmla="*/ 0 h 615"/>
                <a:gd name="T54" fmla="*/ 0 w 463"/>
                <a:gd name="T55" fmla="*/ 0 h 615"/>
                <a:gd name="T56" fmla="*/ 0 w 463"/>
                <a:gd name="T57" fmla="*/ 0 h 615"/>
                <a:gd name="T58" fmla="*/ 0 w 463"/>
                <a:gd name="T59" fmla="*/ 0 h 615"/>
                <a:gd name="T60" fmla="*/ 0 w 463"/>
                <a:gd name="T61" fmla="*/ 0 h 615"/>
                <a:gd name="T62" fmla="*/ 0 w 463"/>
                <a:gd name="T63" fmla="*/ 0 h 615"/>
                <a:gd name="T64" fmla="*/ 0 w 463"/>
                <a:gd name="T65" fmla="*/ 0 h 615"/>
                <a:gd name="T66" fmla="*/ 0 w 463"/>
                <a:gd name="T67" fmla="*/ 0 h 615"/>
                <a:gd name="T68" fmla="*/ 0 w 463"/>
                <a:gd name="T69" fmla="*/ 0 h 615"/>
                <a:gd name="T70" fmla="*/ 0 w 463"/>
                <a:gd name="T71" fmla="*/ 0 h 615"/>
                <a:gd name="T72" fmla="*/ 0 w 463"/>
                <a:gd name="T73" fmla="*/ 0 h 615"/>
                <a:gd name="T74" fmla="*/ 0 w 463"/>
                <a:gd name="T75" fmla="*/ 0 h 615"/>
                <a:gd name="T76" fmla="*/ 0 w 463"/>
                <a:gd name="T77" fmla="*/ 0 h 615"/>
                <a:gd name="T78" fmla="*/ 0 w 463"/>
                <a:gd name="T79" fmla="*/ 0 h 615"/>
                <a:gd name="T80" fmla="*/ 0 w 463"/>
                <a:gd name="T81" fmla="*/ 0 h 615"/>
                <a:gd name="T82" fmla="*/ 0 w 463"/>
                <a:gd name="T83" fmla="*/ 0 h 615"/>
                <a:gd name="T84" fmla="*/ 0 w 463"/>
                <a:gd name="T85" fmla="*/ 0 h 615"/>
                <a:gd name="T86" fmla="*/ 0 w 463"/>
                <a:gd name="T87" fmla="*/ 0 h 615"/>
                <a:gd name="T88" fmla="*/ 0 w 463"/>
                <a:gd name="T89" fmla="*/ 0 h 615"/>
                <a:gd name="T90" fmla="*/ 0 w 463"/>
                <a:gd name="T91" fmla="*/ 0 h 615"/>
                <a:gd name="T92" fmla="*/ 0 w 463"/>
                <a:gd name="T93" fmla="*/ 0 h 615"/>
                <a:gd name="T94" fmla="*/ 0 w 463"/>
                <a:gd name="T95" fmla="*/ 0 h 615"/>
                <a:gd name="T96" fmla="*/ 0 w 463"/>
                <a:gd name="T97" fmla="*/ 0 h 615"/>
                <a:gd name="T98" fmla="*/ 0 w 463"/>
                <a:gd name="T99" fmla="*/ 0 h 615"/>
                <a:gd name="T100" fmla="*/ 0 w 463"/>
                <a:gd name="T101" fmla="*/ 0 h 615"/>
                <a:gd name="T102" fmla="*/ 0 w 463"/>
                <a:gd name="T103" fmla="*/ 0 h 615"/>
                <a:gd name="T104" fmla="*/ 0 w 463"/>
                <a:gd name="T105" fmla="*/ 0 h 615"/>
                <a:gd name="T106" fmla="*/ 0 w 463"/>
                <a:gd name="T107" fmla="*/ 0 h 615"/>
                <a:gd name="T108" fmla="*/ 0 w 463"/>
                <a:gd name="T109" fmla="*/ 0 h 615"/>
                <a:gd name="T110" fmla="*/ 0 w 463"/>
                <a:gd name="T111" fmla="*/ 0 h 615"/>
                <a:gd name="T112" fmla="*/ 0 w 463"/>
                <a:gd name="T113" fmla="*/ 0 h 6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3"/>
                <a:gd name="T172" fmla="*/ 0 h 615"/>
                <a:gd name="T173" fmla="*/ 463 w 463"/>
                <a:gd name="T174" fmla="*/ 615 h 6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3" h="615">
                  <a:moveTo>
                    <a:pt x="0" y="596"/>
                  </a:moveTo>
                  <a:lnTo>
                    <a:pt x="39" y="550"/>
                  </a:lnTo>
                  <a:lnTo>
                    <a:pt x="78" y="504"/>
                  </a:lnTo>
                  <a:lnTo>
                    <a:pt x="118" y="458"/>
                  </a:lnTo>
                  <a:lnTo>
                    <a:pt x="157" y="411"/>
                  </a:lnTo>
                  <a:lnTo>
                    <a:pt x="198" y="365"/>
                  </a:lnTo>
                  <a:lnTo>
                    <a:pt x="238" y="319"/>
                  </a:lnTo>
                  <a:lnTo>
                    <a:pt x="280" y="273"/>
                  </a:lnTo>
                  <a:lnTo>
                    <a:pt x="321" y="228"/>
                  </a:lnTo>
                  <a:lnTo>
                    <a:pt x="332" y="199"/>
                  </a:lnTo>
                  <a:lnTo>
                    <a:pt x="343" y="170"/>
                  </a:lnTo>
                  <a:lnTo>
                    <a:pt x="353" y="142"/>
                  </a:lnTo>
                  <a:lnTo>
                    <a:pt x="365" y="113"/>
                  </a:lnTo>
                  <a:lnTo>
                    <a:pt x="377" y="86"/>
                  </a:lnTo>
                  <a:lnTo>
                    <a:pt x="390" y="57"/>
                  </a:lnTo>
                  <a:lnTo>
                    <a:pt x="402" y="28"/>
                  </a:lnTo>
                  <a:lnTo>
                    <a:pt x="416" y="0"/>
                  </a:lnTo>
                  <a:lnTo>
                    <a:pt x="420" y="0"/>
                  </a:lnTo>
                  <a:lnTo>
                    <a:pt x="425" y="0"/>
                  </a:lnTo>
                  <a:lnTo>
                    <a:pt x="430" y="0"/>
                  </a:lnTo>
                  <a:lnTo>
                    <a:pt x="437" y="0"/>
                  </a:lnTo>
                  <a:lnTo>
                    <a:pt x="442" y="0"/>
                  </a:lnTo>
                  <a:lnTo>
                    <a:pt x="449" y="0"/>
                  </a:lnTo>
                  <a:lnTo>
                    <a:pt x="456" y="0"/>
                  </a:lnTo>
                  <a:lnTo>
                    <a:pt x="463" y="0"/>
                  </a:lnTo>
                  <a:lnTo>
                    <a:pt x="448" y="32"/>
                  </a:lnTo>
                  <a:lnTo>
                    <a:pt x="433" y="64"/>
                  </a:lnTo>
                  <a:lnTo>
                    <a:pt x="417" y="96"/>
                  </a:lnTo>
                  <a:lnTo>
                    <a:pt x="400" y="129"/>
                  </a:lnTo>
                  <a:lnTo>
                    <a:pt x="383" y="163"/>
                  </a:lnTo>
                  <a:lnTo>
                    <a:pt x="366" y="196"/>
                  </a:lnTo>
                  <a:lnTo>
                    <a:pt x="348" y="230"/>
                  </a:lnTo>
                  <a:lnTo>
                    <a:pt x="331" y="265"/>
                  </a:lnTo>
                  <a:lnTo>
                    <a:pt x="319" y="283"/>
                  </a:lnTo>
                  <a:lnTo>
                    <a:pt x="307" y="302"/>
                  </a:lnTo>
                  <a:lnTo>
                    <a:pt x="296" y="321"/>
                  </a:lnTo>
                  <a:lnTo>
                    <a:pt x="282" y="342"/>
                  </a:lnTo>
                  <a:lnTo>
                    <a:pt x="269" y="362"/>
                  </a:lnTo>
                  <a:lnTo>
                    <a:pt x="255" y="383"/>
                  </a:lnTo>
                  <a:lnTo>
                    <a:pt x="241" y="405"/>
                  </a:lnTo>
                  <a:lnTo>
                    <a:pt x="226" y="426"/>
                  </a:lnTo>
                  <a:lnTo>
                    <a:pt x="205" y="447"/>
                  </a:lnTo>
                  <a:lnTo>
                    <a:pt x="183" y="470"/>
                  </a:lnTo>
                  <a:lnTo>
                    <a:pt x="159" y="493"/>
                  </a:lnTo>
                  <a:lnTo>
                    <a:pt x="136" y="517"/>
                  </a:lnTo>
                  <a:lnTo>
                    <a:pt x="111" y="541"/>
                  </a:lnTo>
                  <a:lnTo>
                    <a:pt x="87" y="566"/>
                  </a:lnTo>
                  <a:lnTo>
                    <a:pt x="62" y="590"/>
                  </a:lnTo>
                  <a:lnTo>
                    <a:pt x="38" y="615"/>
                  </a:lnTo>
                  <a:lnTo>
                    <a:pt x="34" y="615"/>
                  </a:lnTo>
                  <a:lnTo>
                    <a:pt x="30" y="614"/>
                  </a:lnTo>
                  <a:lnTo>
                    <a:pt x="27" y="612"/>
                  </a:lnTo>
                  <a:lnTo>
                    <a:pt x="23" y="609"/>
                  </a:lnTo>
                  <a:lnTo>
                    <a:pt x="17" y="606"/>
                  </a:lnTo>
                  <a:lnTo>
                    <a:pt x="12" y="603"/>
                  </a:lnTo>
                  <a:lnTo>
                    <a:pt x="7" y="600"/>
                  </a:lnTo>
                  <a:lnTo>
                    <a:pt x="0" y="5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7" name="Freeform 70">
              <a:extLst>
                <a:ext uri="{FF2B5EF4-FFF2-40B4-BE49-F238E27FC236}">
                  <a16:creationId xmlns:a16="http://schemas.microsoft.com/office/drawing/2014/main" id="{B05C0F00-E62F-56E2-5746-5F1C6CDA905E}"/>
                </a:ext>
              </a:extLst>
            </p:cNvPr>
            <p:cNvSpPr>
              <a:spLocks/>
            </p:cNvSpPr>
            <p:nvPr/>
          </p:nvSpPr>
          <p:spPr bwMode="auto">
            <a:xfrm>
              <a:off x="1752" y="1683"/>
              <a:ext cx="224" cy="106"/>
            </a:xfrm>
            <a:custGeom>
              <a:avLst/>
              <a:gdLst>
                <a:gd name="T0" fmla="*/ 0 w 1221"/>
                <a:gd name="T1" fmla="*/ 0 h 529"/>
                <a:gd name="T2" fmla="*/ 0 w 1221"/>
                <a:gd name="T3" fmla="*/ 0 h 529"/>
                <a:gd name="T4" fmla="*/ 0 w 1221"/>
                <a:gd name="T5" fmla="*/ 0 h 529"/>
                <a:gd name="T6" fmla="*/ 0 w 1221"/>
                <a:gd name="T7" fmla="*/ 0 h 529"/>
                <a:gd name="T8" fmla="*/ 0 w 1221"/>
                <a:gd name="T9" fmla="*/ 0 h 529"/>
                <a:gd name="T10" fmla="*/ 0 w 1221"/>
                <a:gd name="T11" fmla="*/ 0 h 529"/>
                <a:gd name="T12" fmla="*/ 0 w 1221"/>
                <a:gd name="T13" fmla="*/ 0 h 529"/>
                <a:gd name="T14" fmla="*/ 0 w 1221"/>
                <a:gd name="T15" fmla="*/ 0 h 529"/>
                <a:gd name="T16" fmla="*/ 0 w 1221"/>
                <a:gd name="T17" fmla="*/ 0 h 529"/>
                <a:gd name="T18" fmla="*/ 0 w 1221"/>
                <a:gd name="T19" fmla="*/ 0 h 529"/>
                <a:gd name="T20" fmla="*/ 0 w 1221"/>
                <a:gd name="T21" fmla="*/ 0 h 529"/>
                <a:gd name="T22" fmla="*/ 0 w 1221"/>
                <a:gd name="T23" fmla="*/ 0 h 529"/>
                <a:gd name="T24" fmla="*/ 0 w 1221"/>
                <a:gd name="T25" fmla="*/ 0 h 529"/>
                <a:gd name="T26" fmla="*/ 0 w 1221"/>
                <a:gd name="T27" fmla="*/ 0 h 529"/>
                <a:gd name="T28" fmla="*/ 0 w 1221"/>
                <a:gd name="T29" fmla="*/ 0 h 529"/>
                <a:gd name="T30" fmla="*/ 0 w 1221"/>
                <a:gd name="T31" fmla="*/ 0 h 529"/>
                <a:gd name="T32" fmla="*/ 0 w 1221"/>
                <a:gd name="T33" fmla="*/ 0 h 529"/>
                <a:gd name="T34" fmla="*/ 0 w 1221"/>
                <a:gd name="T35" fmla="*/ 0 h 529"/>
                <a:gd name="T36" fmla="*/ 0 w 1221"/>
                <a:gd name="T37" fmla="*/ 0 h 529"/>
                <a:gd name="T38" fmla="*/ 0 w 1221"/>
                <a:gd name="T39" fmla="*/ 0 h 529"/>
                <a:gd name="T40" fmla="*/ 0 w 1221"/>
                <a:gd name="T41" fmla="*/ 0 h 529"/>
                <a:gd name="T42" fmla="*/ 0 w 1221"/>
                <a:gd name="T43" fmla="*/ 0 h 529"/>
                <a:gd name="T44" fmla="*/ 0 w 1221"/>
                <a:gd name="T45" fmla="*/ 0 h 529"/>
                <a:gd name="T46" fmla="*/ 0 w 1221"/>
                <a:gd name="T47" fmla="*/ 0 h 529"/>
                <a:gd name="T48" fmla="*/ 0 w 1221"/>
                <a:gd name="T49" fmla="*/ 0 h 529"/>
                <a:gd name="T50" fmla="*/ 0 w 1221"/>
                <a:gd name="T51" fmla="*/ 0 h 529"/>
                <a:gd name="T52" fmla="*/ 0 w 1221"/>
                <a:gd name="T53" fmla="*/ 0 h 529"/>
                <a:gd name="T54" fmla="*/ 0 w 1221"/>
                <a:gd name="T55" fmla="*/ 0 h 529"/>
                <a:gd name="T56" fmla="*/ 0 w 1221"/>
                <a:gd name="T57" fmla="*/ 0 h 529"/>
                <a:gd name="T58" fmla="*/ 0 w 1221"/>
                <a:gd name="T59" fmla="*/ 0 h 529"/>
                <a:gd name="T60" fmla="*/ 0 w 1221"/>
                <a:gd name="T61" fmla="*/ 0 h 529"/>
                <a:gd name="T62" fmla="*/ 0 w 1221"/>
                <a:gd name="T63" fmla="*/ 0 h 529"/>
                <a:gd name="T64" fmla="*/ 0 w 1221"/>
                <a:gd name="T65" fmla="*/ 0 h 529"/>
                <a:gd name="T66" fmla="*/ 0 w 1221"/>
                <a:gd name="T67" fmla="*/ 0 h 529"/>
                <a:gd name="T68" fmla="*/ 0 w 1221"/>
                <a:gd name="T69" fmla="*/ 0 h 529"/>
                <a:gd name="T70" fmla="*/ 0 w 1221"/>
                <a:gd name="T71" fmla="*/ 0 h 529"/>
                <a:gd name="T72" fmla="*/ 0 w 1221"/>
                <a:gd name="T73" fmla="*/ 0 h 529"/>
                <a:gd name="T74" fmla="*/ 0 w 1221"/>
                <a:gd name="T75" fmla="*/ 0 h 529"/>
                <a:gd name="T76" fmla="*/ 0 w 1221"/>
                <a:gd name="T77" fmla="*/ 0 h 529"/>
                <a:gd name="T78" fmla="*/ 0 w 1221"/>
                <a:gd name="T79" fmla="*/ 0 h 529"/>
                <a:gd name="T80" fmla="*/ 0 w 1221"/>
                <a:gd name="T81" fmla="*/ 0 h 529"/>
                <a:gd name="T82" fmla="*/ 0 w 1221"/>
                <a:gd name="T83" fmla="*/ 0 h 529"/>
                <a:gd name="T84" fmla="*/ 0 w 1221"/>
                <a:gd name="T85" fmla="*/ 0 h 529"/>
                <a:gd name="T86" fmla="*/ 0 w 1221"/>
                <a:gd name="T87" fmla="*/ 0 h 529"/>
                <a:gd name="T88" fmla="*/ 0 w 1221"/>
                <a:gd name="T89" fmla="*/ 0 h 529"/>
                <a:gd name="T90" fmla="*/ 0 w 1221"/>
                <a:gd name="T91" fmla="*/ 0 h 529"/>
                <a:gd name="T92" fmla="*/ 0 w 1221"/>
                <a:gd name="T93" fmla="*/ 0 h 529"/>
                <a:gd name="T94" fmla="*/ 0 w 1221"/>
                <a:gd name="T95" fmla="*/ 0 h 529"/>
                <a:gd name="T96" fmla="*/ 0 w 1221"/>
                <a:gd name="T97" fmla="*/ 0 h 529"/>
                <a:gd name="T98" fmla="*/ 0 w 1221"/>
                <a:gd name="T99" fmla="*/ 0 h 529"/>
                <a:gd name="T100" fmla="*/ 0 w 1221"/>
                <a:gd name="T101" fmla="*/ 0 h 529"/>
                <a:gd name="T102" fmla="*/ 0 w 1221"/>
                <a:gd name="T103" fmla="*/ 0 h 5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21"/>
                <a:gd name="T157" fmla="*/ 0 h 529"/>
                <a:gd name="T158" fmla="*/ 1221 w 1221"/>
                <a:gd name="T159" fmla="*/ 529 h 5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21" h="529">
                  <a:moveTo>
                    <a:pt x="0" y="529"/>
                  </a:moveTo>
                  <a:lnTo>
                    <a:pt x="4" y="509"/>
                  </a:lnTo>
                  <a:lnTo>
                    <a:pt x="7" y="487"/>
                  </a:lnTo>
                  <a:lnTo>
                    <a:pt x="11" y="466"/>
                  </a:lnTo>
                  <a:lnTo>
                    <a:pt x="15" y="445"/>
                  </a:lnTo>
                  <a:lnTo>
                    <a:pt x="18" y="423"/>
                  </a:lnTo>
                  <a:lnTo>
                    <a:pt x="21" y="402"/>
                  </a:lnTo>
                  <a:lnTo>
                    <a:pt x="26" y="381"/>
                  </a:lnTo>
                  <a:lnTo>
                    <a:pt x="29" y="359"/>
                  </a:lnTo>
                  <a:lnTo>
                    <a:pt x="29" y="356"/>
                  </a:lnTo>
                  <a:lnTo>
                    <a:pt x="30" y="352"/>
                  </a:lnTo>
                  <a:lnTo>
                    <a:pt x="32" y="349"/>
                  </a:lnTo>
                  <a:lnTo>
                    <a:pt x="34" y="346"/>
                  </a:lnTo>
                  <a:lnTo>
                    <a:pt x="37" y="341"/>
                  </a:lnTo>
                  <a:lnTo>
                    <a:pt x="41" y="338"/>
                  </a:lnTo>
                  <a:lnTo>
                    <a:pt x="44" y="335"/>
                  </a:lnTo>
                  <a:lnTo>
                    <a:pt x="48" y="331"/>
                  </a:lnTo>
                  <a:lnTo>
                    <a:pt x="54" y="327"/>
                  </a:lnTo>
                  <a:lnTo>
                    <a:pt x="62" y="324"/>
                  </a:lnTo>
                  <a:lnTo>
                    <a:pt x="69" y="320"/>
                  </a:lnTo>
                  <a:lnTo>
                    <a:pt x="77" y="317"/>
                  </a:lnTo>
                  <a:lnTo>
                    <a:pt x="85" y="314"/>
                  </a:lnTo>
                  <a:lnTo>
                    <a:pt x="94" y="309"/>
                  </a:lnTo>
                  <a:lnTo>
                    <a:pt x="103" y="306"/>
                  </a:lnTo>
                  <a:lnTo>
                    <a:pt x="114" y="303"/>
                  </a:lnTo>
                  <a:lnTo>
                    <a:pt x="139" y="299"/>
                  </a:lnTo>
                  <a:lnTo>
                    <a:pt x="163" y="295"/>
                  </a:lnTo>
                  <a:lnTo>
                    <a:pt x="189" y="292"/>
                  </a:lnTo>
                  <a:lnTo>
                    <a:pt x="214" y="288"/>
                  </a:lnTo>
                  <a:lnTo>
                    <a:pt x="240" y="285"/>
                  </a:lnTo>
                  <a:lnTo>
                    <a:pt x="267" y="282"/>
                  </a:lnTo>
                  <a:lnTo>
                    <a:pt x="294" y="277"/>
                  </a:lnTo>
                  <a:lnTo>
                    <a:pt x="322" y="274"/>
                  </a:lnTo>
                  <a:lnTo>
                    <a:pt x="421" y="242"/>
                  </a:lnTo>
                  <a:lnTo>
                    <a:pt x="521" y="209"/>
                  </a:lnTo>
                  <a:lnTo>
                    <a:pt x="620" y="175"/>
                  </a:lnTo>
                  <a:lnTo>
                    <a:pt x="720" y="141"/>
                  </a:lnTo>
                  <a:lnTo>
                    <a:pt x="820" y="106"/>
                  </a:lnTo>
                  <a:lnTo>
                    <a:pt x="922" y="70"/>
                  </a:lnTo>
                  <a:lnTo>
                    <a:pt x="1023" y="35"/>
                  </a:lnTo>
                  <a:lnTo>
                    <a:pt x="1126" y="0"/>
                  </a:lnTo>
                  <a:lnTo>
                    <a:pt x="1136" y="0"/>
                  </a:lnTo>
                  <a:lnTo>
                    <a:pt x="1147" y="0"/>
                  </a:lnTo>
                  <a:lnTo>
                    <a:pt x="1159" y="0"/>
                  </a:lnTo>
                  <a:lnTo>
                    <a:pt x="1169" y="0"/>
                  </a:lnTo>
                  <a:lnTo>
                    <a:pt x="1181" y="0"/>
                  </a:lnTo>
                  <a:lnTo>
                    <a:pt x="1194" y="0"/>
                  </a:lnTo>
                  <a:lnTo>
                    <a:pt x="1207" y="0"/>
                  </a:lnTo>
                  <a:lnTo>
                    <a:pt x="1221" y="0"/>
                  </a:lnTo>
                  <a:lnTo>
                    <a:pt x="1221" y="18"/>
                  </a:lnTo>
                  <a:lnTo>
                    <a:pt x="1221" y="35"/>
                  </a:lnTo>
                  <a:lnTo>
                    <a:pt x="1220" y="53"/>
                  </a:lnTo>
                  <a:lnTo>
                    <a:pt x="1220" y="70"/>
                  </a:lnTo>
                  <a:lnTo>
                    <a:pt x="1218" y="88"/>
                  </a:lnTo>
                  <a:lnTo>
                    <a:pt x="1216" y="107"/>
                  </a:lnTo>
                  <a:lnTo>
                    <a:pt x="1214" y="124"/>
                  </a:lnTo>
                  <a:lnTo>
                    <a:pt x="1211" y="142"/>
                  </a:lnTo>
                  <a:lnTo>
                    <a:pt x="1204" y="163"/>
                  </a:lnTo>
                  <a:lnTo>
                    <a:pt x="1197" y="184"/>
                  </a:lnTo>
                  <a:lnTo>
                    <a:pt x="1190" y="206"/>
                  </a:lnTo>
                  <a:lnTo>
                    <a:pt x="1181" y="227"/>
                  </a:lnTo>
                  <a:lnTo>
                    <a:pt x="1174" y="248"/>
                  </a:lnTo>
                  <a:lnTo>
                    <a:pt x="1164" y="270"/>
                  </a:lnTo>
                  <a:lnTo>
                    <a:pt x="1154" y="291"/>
                  </a:lnTo>
                  <a:lnTo>
                    <a:pt x="1145" y="312"/>
                  </a:lnTo>
                  <a:lnTo>
                    <a:pt x="1109" y="323"/>
                  </a:lnTo>
                  <a:lnTo>
                    <a:pt x="1072" y="334"/>
                  </a:lnTo>
                  <a:lnTo>
                    <a:pt x="1035" y="343"/>
                  </a:lnTo>
                  <a:lnTo>
                    <a:pt x="997" y="354"/>
                  </a:lnTo>
                  <a:lnTo>
                    <a:pt x="958" y="365"/>
                  </a:lnTo>
                  <a:lnTo>
                    <a:pt x="920" y="375"/>
                  </a:lnTo>
                  <a:lnTo>
                    <a:pt x="881" y="386"/>
                  </a:lnTo>
                  <a:lnTo>
                    <a:pt x="842" y="397"/>
                  </a:lnTo>
                  <a:lnTo>
                    <a:pt x="810" y="401"/>
                  </a:lnTo>
                  <a:lnTo>
                    <a:pt x="778" y="404"/>
                  </a:lnTo>
                  <a:lnTo>
                    <a:pt x="746" y="407"/>
                  </a:lnTo>
                  <a:lnTo>
                    <a:pt x="715" y="412"/>
                  </a:lnTo>
                  <a:lnTo>
                    <a:pt x="683" y="415"/>
                  </a:lnTo>
                  <a:lnTo>
                    <a:pt x="651" y="418"/>
                  </a:lnTo>
                  <a:lnTo>
                    <a:pt x="619" y="422"/>
                  </a:lnTo>
                  <a:lnTo>
                    <a:pt x="587" y="426"/>
                  </a:lnTo>
                  <a:lnTo>
                    <a:pt x="565" y="429"/>
                  </a:lnTo>
                  <a:lnTo>
                    <a:pt x="544" y="433"/>
                  </a:lnTo>
                  <a:lnTo>
                    <a:pt x="523" y="436"/>
                  </a:lnTo>
                  <a:lnTo>
                    <a:pt x="501" y="440"/>
                  </a:lnTo>
                  <a:lnTo>
                    <a:pt x="480" y="446"/>
                  </a:lnTo>
                  <a:lnTo>
                    <a:pt x="459" y="451"/>
                  </a:lnTo>
                  <a:lnTo>
                    <a:pt x="437" y="456"/>
                  </a:lnTo>
                  <a:lnTo>
                    <a:pt x="416" y="463"/>
                  </a:lnTo>
                  <a:lnTo>
                    <a:pt x="402" y="463"/>
                  </a:lnTo>
                  <a:lnTo>
                    <a:pt x="386" y="464"/>
                  </a:lnTo>
                  <a:lnTo>
                    <a:pt x="370" y="464"/>
                  </a:lnTo>
                  <a:lnTo>
                    <a:pt x="354" y="464"/>
                  </a:lnTo>
                  <a:lnTo>
                    <a:pt x="337" y="466"/>
                  </a:lnTo>
                  <a:lnTo>
                    <a:pt x="319" y="467"/>
                  </a:lnTo>
                  <a:lnTo>
                    <a:pt x="302" y="469"/>
                  </a:lnTo>
                  <a:lnTo>
                    <a:pt x="284" y="472"/>
                  </a:lnTo>
                  <a:lnTo>
                    <a:pt x="249" y="480"/>
                  </a:lnTo>
                  <a:lnTo>
                    <a:pt x="213" y="487"/>
                  </a:lnTo>
                  <a:lnTo>
                    <a:pt x="178" y="494"/>
                  </a:lnTo>
                  <a:lnTo>
                    <a:pt x="142" y="501"/>
                  </a:lnTo>
                  <a:lnTo>
                    <a:pt x="107" y="509"/>
                  </a:lnTo>
                  <a:lnTo>
                    <a:pt x="71" y="515"/>
                  </a:lnTo>
                  <a:lnTo>
                    <a:pt x="36" y="523"/>
                  </a:lnTo>
                  <a:lnTo>
                    <a:pt x="0" y="529"/>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8" name="Freeform 71">
              <a:extLst>
                <a:ext uri="{FF2B5EF4-FFF2-40B4-BE49-F238E27FC236}">
                  <a16:creationId xmlns:a16="http://schemas.microsoft.com/office/drawing/2014/main" id="{7441737E-852B-610F-2DDF-CEB529134F62}"/>
                </a:ext>
              </a:extLst>
            </p:cNvPr>
            <p:cNvSpPr>
              <a:spLocks/>
            </p:cNvSpPr>
            <p:nvPr/>
          </p:nvSpPr>
          <p:spPr bwMode="auto">
            <a:xfrm>
              <a:off x="1542" y="1770"/>
              <a:ext cx="28" cy="16"/>
            </a:xfrm>
            <a:custGeom>
              <a:avLst/>
              <a:gdLst>
                <a:gd name="T0" fmla="*/ 0 w 152"/>
                <a:gd name="T1" fmla="*/ 0 h 76"/>
                <a:gd name="T2" fmla="*/ 0 w 152"/>
                <a:gd name="T3" fmla="*/ 0 h 76"/>
                <a:gd name="T4" fmla="*/ 0 w 152"/>
                <a:gd name="T5" fmla="*/ 0 h 76"/>
                <a:gd name="T6" fmla="*/ 0 w 152"/>
                <a:gd name="T7" fmla="*/ 0 h 76"/>
                <a:gd name="T8" fmla="*/ 0 w 152"/>
                <a:gd name="T9" fmla="*/ 0 h 76"/>
                <a:gd name="T10" fmla="*/ 0 w 152"/>
                <a:gd name="T11" fmla="*/ 0 h 76"/>
                <a:gd name="T12" fmla="*/ 0 w 152"/>
                <a:gd name="T13" fmla="*/ 0 h 76"/>
                <a:gd name="T14" fmla="*/ 0 w 152"/>
                <a:gd name="T15" fmla="*/ 0 h 76"/>
                <a:gd name="T16" fmla="*/ 0 w 152"/>
                <a:gd name="T17" fmla="*/ 0 h 76"/>
                <a:gd name="T18" fmla="*/ 0 w 152"/>
                <a:gd name="T19" fmla="*/ 0 h 76"/>
                <a:gd name="T20" fmla="*/ 0 w 152"/>
                <a:gd name="T21" fmla="*/ 0 h 76"/>
                <a:gd name="T22" fmla="*/ 0 w 152"/>
                <a:gd name="T23" fmla="*/ 0 h 76"/>
                <a:gd name="T24" fmla="*/ 0 w 152"/>
                <a:gd name="T25" fmla="*/ 0 h 76"/>
                <a:gd name="T26" fmla="*/ 0 w 152"/>
                <a:gd name="T27" fmla="*/ 0 h 76"/>
                <a:gd name="T28" fmla="*/ 0 w 152"/>
                <a:gd name="T29" fmla="*/ 0 h 76"/>
                <a:gd name="T30" fmla="*/ 0 w 152"/>
                <a:gd name="T31" fmla="*/ 0 h 76"/>
                <a:gd name="T32" fmla="*/ 0 w 152"/>
                <a:gd name="T33" fmla="*/ 0 h 76"/>
                <a:gd name="T34" fmla="*/ 0 w 152"/>
                <a:gd name="T35" fmla="*/ 0 h 76"/>
                <a:gd name="T36" fmla="*/ 0 w 152"/>
                <a:gd name="T37" fmla="*/ 0 h 76"/>
                <a:gd name="T38" fmla="*/ 0 w 152"/>
                <a:gd name="T39" fmla="*/ 0 h 76"/>
                <a:gd name="T40" fmla="*/ 0 w 152"/>
                <a:gd name="T41" fmla="*/ 0 h 76"/>
                <a:gd name="T42" fmla="*/ 0 w 152"/>
                <a:gd name="T43" fmla="*/ 0 h 76"/>
                <a:gd name="T44" fmla="*/ 0 w 152"/>
                <a:gd name="T45" fmla="*/ 0 h 76"/>
                <a:gd name="T46" fmla="*/ 0 w 152"/>
                <a:gd name="T47" fmla="*/ 0 h 76"/>
                <a:gd name="T48" fmla="*/ 0 w 152"/>
                <a:gd name="T49" fmla="*/ 0 h 76"/>
                <a:gd name="T50" fmla="*/ 0 w 152"/>
                <a:gd name="T51" fmla="*/ 0 h 76"/>
                <a:gd name="T52" fmla="*/ 0 w 152"/>
                <a:gd name="T53" fmla="*/ 0 h 76"/>
                <a:gd name="T54" fmla="*/ 0 w 152"/>
                <a:gd name="T55" fmla="*/ 0 h 76"/>
                <a:gd name="T56" fmla="*/ 0 w 152"/>
                <a:gd name="T57" fmla="*/ 0 h 76"/>
                <a:gd name="T58" fmla="*/ 0 w 152"/>
                <a:gd name="T59" fmla="*/ 0 h 76"/>
                <a:gd name="T60" fmla="*/ 0 w 152"/>
                <a:gd name="T61" fmla="*/ 0 h 76"/>
                <a:gd name="T62" fmla="*/ 0 w 152"/>
                <a:gd name="T63" fmla="*/ 0 h 76"/>
                <a:gd name="T64" fmla="*/ 0 w 152"/>
                <a:gd name="T65" fmla="*/ 0 h 76"/>
                <a:gd name="T66" fmla="*/ 0 w 152"/>
                <a:gd name="T67" fmla="*/ 0 h 76"/>
                <a:gd name="T68" fmla="*/ 0 w 152"/>
                <a:gd name="T69" fmla="*/ 0 h 76"/>
                <a:gd name="T70" fmla="*/ 0 w 152"/>
                <a:gd name="T71" fmla="*/ 0 h 76"/>
                <a:gd name="T72" fmla="*/ 0 w 152"/>
                <a:gd name="T73" fmla="*/ 0 h 76"/>
                <a:gd name="T74" fmla="*/ 0 w 152"/>
                <a:gd name="T75" fmla="*/ 0 h 76"/>
                <a:gd name="T76" fmla="*/ 0 w 152"/>
                <a:gd name="T77" fmla="*/ 0 h 76"/>
                <a:gd name="T78" fmla="*/ 0 w 152"/>
                <a:gd name="T79" fmla="*/ 0 h 76"/>
                <a:gd name="T80" fmla="*/ 0 w 152"/>
                <a:gd name="T81" fmla="*/ 0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76"/>
                <a:gd name="T125" fmla="*/ 152 w 152"/>
                <a:gd name="T126" fmla="*/ 76 h 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76">
                  <a:moveTo>
                    <a:pt x="0" y="57"/>
                  </a:moveTo>
                  <a:lnTo>
                    <a:pt x="0" y="53"/>
                  </a:lnTo>
                  <a:lnTo>
                    <a:pt x="0" y="49"/>
                  </a:lnTo>
                  <a:lnTo>
                    <a:pt x="0" y="46"/>
                  </a:lnTo>
                  <a:lnTo>
                    <a:pt x="1" y="43"/>
                  </a:lnTo>
                  <a:lnTo>
                    <a:pt x="2" y="39"/>
                  </a:lnTo>
                  <a:lnTo>
                    <a:pt x="4" y="35"/>
                  </a:lnTo>
                  <a:lnTo>
                    <a:pt x="7" y="32"/>
                  </a:lnTo>
                  <a:lnTo>
                    <a:pt x="10" y="28"/>
                  </a:lnTo>
                  <a:lnTo>
                    <a:pt x="13" y="28"/>
                  </a:lnTo>
                  <a:lnTo>
                    <a:pt x="16" y="27"/>
                  </a:lnTo>
                  <a:lnTo>
                    <a:pt x="20" y="25"/>
                  </a:lnTo>
                  <a:lnTo>
                    <a:pt x="25" y="23"/>
                  </a:lnTo>
                  <a:lnTo>
                    <a:pt x="29" y="19"/>
                  </a:lnTo>
                  <a:lnTo>
                    <a:pt x="34" y="16"/>
                  </a:lnTo>
                  <a:lnTo>
                    <a:pt x="41" y="13"/>
                  </a:lnTo>
                  <a:lnTo>
                    <a:pt x="47" y="10"/>
                  </a:lnTo>
                  <a:lnTo>
                    <a:pt x="58" y="10"/>
                  </a:lnTo>
                  <a:lnTo>
                    <a:pt x="71" y="10"/>
                  </a:lnTo>
                  <a:lnTo>
                    <a:pt x="82" y="9"/>
                  </a:lnTo>
                  <a:lnTo>
                    <a:pt x="96" y="9"/>
                  </a:lnTo>
                  <a:lnTo>
                    <a:pt x="109" y="8"/>
                  </a:lnTo>
                  <a:lnTo>
                    <a:pt x="123" y="5"/>
                  </a:lnTo>
                  <a:lnTo>
                    <a:pt x="137" y="3"/>
                  </a:lnTo>
                  <a:lnTo>
                    <a:pt x="152" y="0"/>
                  </a:lnTo>
                  <a:lnTo>
                    <a:pt x="152" y="8"/>
                  </a:lnTo>
                  <a:lnTo>
                    <a:pt x="151" y="16"/>
                  </a:lnTo>
                  <a:lnTo>
                    <a:pt x="151" y="25"/>
                  </a:lnTo>
                  <a:lnTo>
                    <a:pt x="151" y="34"/>
                  </a:lnTo>
                  <a:lnTo>
                    <a:pt x="148" y="44"/>
                  </a:lnTo>
                  <a:lnTo>
                    <a:pt x="147" y="55"/>
                  </a:lnTo>
                  <a:lnTo>
                    <a:pt x="145" y="65"/>
                  </a:lnTo>
                  <a:lnTo>
                    <a:pt x="142" y="76"/>
                  </a:lnTo>
                  <a:lnTo>
                    <a:pt x="124" y="75"/>
                  </a:lnTo>
                  <a:lnTo>
                    <a:pt x="106" y="74"/>
                  </a:lnTo>
                  <a:lnTo>
                    <a:pt x="89" y="72"/>
                  </a:lnTo>
                  <a:lnTo>
                    <a:pt x="71" y="69"/>
                  </a:lnTo>
                  <a:lnTo>
                    <a:pt x="53" y="67"/>
                  </a:lnTo>
                  <a:lnTo>
                    <a:pt x="35" y="64"/>
                  </a:lnTo>
                  <a:lnTo>
                    <a:pt x="17" y="60"/>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9" name="Freeform 72">
              <a:extLst>
                <a:ext uri="{FF2B5EF4-FFF2-40B4-BE49-F238E27FC236}">
                  <a16:creationId xmlns:a16="http://schemas.microsoft.com/office/drawing/2014/main" id="{52DE6E96-CF73-7E56-85CA-7C500FDB54E9}"/>
                </a:ext>
              </a:extLst>
            </p:cNvPr>
            <p:cNvSpPr>
              <a:spLocks/>
            </p:cNvSpPr>
            <p:nvPr/>
          </p:nvSpPr>
          <p:spPr bwMode="auto">
            <a:xfrm>
              <a:off x="1042" y="1570"/>
              <a:ext cx="38" cy="208"/>
            </a:xfrm>
            <a:custGeom>
              <a:avLst/>
              <a:gdLst>
                <a:gd name="T0" fmla="*/ 0 w 208"/>
                <a:gd name="T1" fmla="*/ 0 h 1040"/>
                <a:gd name="T2" fmla="*/ 0 w 208"/>
                <a:gd name="T3" fmla="*/ 0 h 1040"/>
                <a:gd name="T4" fmla="*/ 0 w 208"/>
                <a:gd name="T5" fmla="*/ 0 h 1040"/>
                <a:gd name="T6" fmla="*/ 0 w 208"/>
                <a:gd name="T7" fmla="*/ 0 h 1040"/>
                <a:gd name="T8" fmla="*/ 0 w 208"/>
                <a:gd name="T9" fmla="*/ 0 h 1040"/>
                <a:gd name="T10" fmla="*/ 0 w 208"/>
                <a:gd name="T11" fmla="*/ 0 h 1040"/>
                <a:gd name="T12" fmla="*/ 0 w 208"/>
                <a:gd name="T13" fmla="*/ 0 h 1040"/>
                <a:gd name="T14" fmla="*/ 0 w 208"/>
                <a:gd name="T15" fmla="*/ 0 h 1040"/>
                <a:gd name="T16" fmla="*/ 0 w 208"/>
                <a:gd name="T17" fmla="*/ 0 h 1040"/>
                <a:gd name="T18" fmla="*/ 0 w 208"/>
                <a:gd name="T19" fmla="*/ 0 h 1040"/>
                <a:gd name="T20" fmla="*/ 0 w 208"/>
                <a:gd name="T21" fmla="*/ 0 h 1040"/>
                <a:gd name="T22" fmla="*/ 0 w 208"/>
                <a:gd name="T23" fmla="*/ 0 h 1040"/>
                <a:gd name="T24" fmla="*/ 0 w 208"/>
                <a:gd name="T25" fmla="*/ 0 h 1040"/>
                <a:gd name="T26" fmla="*/ 0 w 208"/>
                <a:gd name="T27" fmla="*/ 0 h 1040"/>
                <a:gd name="T28" fmla="*/ 0 w 208"/>
                <a:gd name="T29" fmla="*/ 0 h 1040"/>
                <a:gd name="T30" fmla="*/ 0 w 208"/>
                <a:gd name="T31" fmla="*/ 0 h 1040"/>
                <a:gd name="T32" fmla="*/ 0 w 208"/>
                <a:gd name="T33" fmla="*/ 0 h 1040"/>
                <a:gd name="T34" fmla="*/ 0 w 208"/>
                <a:gd name="T35" fmla="*/ 0 h 1040"/>
                <a:gd name="T36" fmla="*/ 0 w 208"/>
                <a:gd name="T37" fmla="*/ 0 h 1040"/>
                <a:gd name="T38" fmla="*/ 0 w 208"/>
                <a:gd name="T39" fmla="*/ 0 h 1040"/>
                <a:gd name="T40" fmla="*/ 0 w 208"/>
                <a:gd name="T41" fmla="*/ 0 h 1040"/>
                <a:gd name="T42" fmla="*/ 0 w 208"/>
                <a:gd name="T43" fmla="*/ 0 h 1040"/>
                <a:gd name="T44" fmla="*/ 0 w 208"/>
                <a:gd name="T45" fmla="*/ 0 h 1040"/>
                <a:gd name="T46" fmla="*/ 0 w 208"/>
                <a:gd name="T47" fmla="*/ 0 h 1040"/>
                <a:gd name="T48" fmla="*/ 0 w 208"/>
                <a:gd name="T49" fmla="*/ 0 h 1040"/>
                <a:gd name="T50" fmla="*/ 0 w 208"/>
                <a:gd name="T51" fmla="*/ 0 h 1040"/>
                <a:gd name="T52" fmla="*/ 0 w 208"/>
                <a:gd name="T53" fmla="*/ 0 h 1040"/>
                <a:gd name="T54" fmla="*/ 0 w 208"/>
                <a:gd name="T55" fmla="*/ 0 h 1040"/>
                <a:gd name="T56" fmla="*/ 0 w 208"/>
                <a:gd name="T57" fmla="*/ 0 h 1040"/>
                <a:gd name="T58" fmla="*/ 0 w 208"/>
                <a:gd name="T59" fmla="*/ 0 h 1040"/>
                <a:gd name="T60" fmla="*/ 0 w 208"/>
                <a:gd name="T61" fmla="*/ 0 h 1040"/>
                <a:gd name="T62" fmla="*/ 0 w 208"/>
                <a:gd name="T63" fmla="*/ 0 h 1040"/>
                <a:gd name="T64" fmla="*/ 0 w 208"/>
                <a:gd name="T65" fmla="*/ 0 h 1040"/>
                <a:gd name="T66" fmla="*/ 0 w 208"/>
                <a:gd name="T67" fmla="*/ 0 h 1040"/>
                <a:gd name="T68" fmla="*/ 0 w 208"/>
                <a:gd name="T69" fmla="*/ 0 h 1040"/>
                <a:gd name="T70" fmla="*/ 0 w 208"/>
                <a:gd name="T71" fmla="*/ 0 h 10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8"/>
                <a:gd name="T109" fmla="*/ 0 h 1040"/>
                <a:gd name="T110" fmla="*/ 208 w 208"/>
                <a:gd name="T111" fmla="*/ 1040 h 10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8" h="1040">
                  <a:moveTo>
                    <a:pt x="160" y="1031"/>
                  </a:moveTo>
                  <a:lnTo>
                    <a:pt x="160" y="1031"/>
                  </a:lnTo>
                  <a:lnTo>
                    <a:pt x="159" y="1031"/>
                  </a:lnTo>
                  <a:lnTo>
                    <a:pt x="157" y="1031"/>
                  </a:lnTo>
                  <a:lnTo>
                    <a:pt x="154" y="1030"/>
                  </a:lnTo>
                  <a:lnTo>
                    <a:pt x="151" y="1029"/>
                  </a:lnTo>
                  <a:lnTo>
                    <a:pt x="148" y="1028"/>
                  </a:lnTo>
                  <a:lnTo>
                    <a:pt x="145" y="1024"/>
                  </a:lnTo>
                  <a:lnTo>
                    <a:pt x="142" y="1022"/>
                  </a:lnTo>
                  <a:lnTo>
                    <a:pt x="134" y="1004"/>
                  </a:lnTo>
                  <a:lnTo>
                    <a:pt x="127" y="986"/>
                  </a:lnTo>
                  <a:lnTo>
                    <a:pt x="120" y="969"/>
                  </a:lnTo>
                  <a:lnTo>
                    <a:pt x="113" y="951"/>
                  </a:lnTo>
                  <a:lnTo>
                    <a:pt x="105" y="933"/>
                  </a:lnTo>
                  <a:lnTo>
                    <a:pt x="99" y="916"/>
                  </a:lnTo>
                  <a:lnTo>
                    <a:pt x="91" y="898"/>
                  </a:lnTo>
                  <a:lnTo>
                    <a:pt x="85" y="880"/>
                  </a:lnTo>
                  <a:lnTo>
                    <a:pt x="78" y="812"/>
                  </a:lnTo>
                  <a:lnTo>
                    <a:pt x="70" y="745"/>
                  </a:lnTo>
                  <a:lnTo>
                    <a:pt x="63" y="678"/>
                  </a:lnTo>
                  <a:lnTo>
                    <a:pt x="55" y="610"/>
                  </a:lnTo>
                  <a:lnTo>
                    <a:pt x="47" y="541"/>
                  </a:lnTo>
                  <a:lnTo>
                    <a:pt x="38" y="472"/>
                  </a:lnTo>
                  <a:lnTo>
                    <a:pt x="29" y="403"/>
                  </a:lnTo>
                  <a:lnTo>
                    <a:pt x="18" y="331"/>
                  </a:lnTo>
                  <a:lnTo>
                    <a:pt x="18" y="292"/>
                  </a:lnTo>
                  <a:lnTo>
                    <a:pt x="17" y="252"/>
                  </a:lnTo>
                  <a:lnTo>
                    <a:pt x="15" y="211"/>
                  </a:lnTo>
                  <a:lnTo>
                    <a:pt x="12" y="170"/>
                  </a:lnTo>
                  <a:lnTo>
                    <a:pt x="9" y="127"/>
                  </a:lnTo>
                  <a:lnTo>
                    <a:pt x="6" y="86"/>
                  </a:lnTo>
                  <a:lnTo>
                    <a:pt x="3" y="43"/>
                  </a:lnTo>
                  <a:lnTo>
                    <a:pt x="0" y="0"/>
                  </a:lnTo>
                  <a:lnTo>
                    <a:pt x="24" y="0"/>
                  </a:lnTo>
                  <a:lnTo>
                    <a:pt x="49" y="0"/>
                  </a:lnTo>
                  <a:lnTo>
                    <a:pt x="74" y="0"/>
                  </a:lnTo>
                  <a:lnTo>
                    <a:pt x="100" y="0"/>
                  </a:lnTo>
                  <a:lnTo>
                    <a:pt x="126" y="0"/>
                  </a:lnTo>
                  <a:lnTo>
                    <a:pt x="152" y="0"/>
                  </a:lnTo>
                  <a:lnTo>
                    <a:pt x="180" y="0"/>
                  </a:lnTo>
                  <a:lnTo>
                    <a:pt x="208" y="0"/>
                  </a:lnTo>
                  <a:lnTo>
                    <a:pt x="208" y="78"/>
                  </a:lnTo>
                  <a:lnTo>
                    <a:pt x="208" y="156"/>
                  </a:lnTo>
                  <a:lnTo>
                    <a:pt x="207" y="235"/>
                  </a:lnTo>
                  <a:lnTo>
                    <a:pt x="207" y="313"/>
                  </a:lnTo>
                  <a:lnTo>
                    <a:pt x="206" y="391"/>
                  </a:lnTo>
                  <a:lnTo>
                    <a:pt x="203" y="469"/>
                  </a:lnTo>
                  <a:lnTo>
                    <a:pt x="201" y="547"/>
                  </a:lnTo>
                  <a:lnTo>
                    <a:pt x="198" y="624"/>
                  </a:lnTo>
                  <a:lnTo>
                    <a:pt x="198" y="670"/>
                  </a:lnTo>
                  <a:lnTo>
                    <a:pt x="198" y="717"/>
                  </a:lnTo>
                  <a:lnTo>
                    <a:pt x="198" y="763"/>
                  </a:lnTo>
                  <a:lnTo>
                    <a:pt x="199" y="810"/>
                  </a:lnTo>
                  <a:lnTo>
                    <a:pt x="200" y="858"/>
                  </a:lnTo>
                  <a:lnTo>
                    <a:pt x="202" y="905"/>
                  </a:lnTo>
                  <a:lnTo>
                    <a:pt x="205" y="954"/>
                  </a:lnTo>
                  <a:lnTo>
                    <a:pt x="208" y="1003"/>
                  </a:lnTo>
                  <a:lnTo>
                    <a:pt x="203" y="1006"/>
                  </a:lnTo>
                  <a:lnTo>
                    <a:pt x="200" y="1011"/>
                  </a:lnTo>
                  <a:lnTo>
                    <a:pt x="196" y="1014"/>
                  </a:lnTo>
                  <a:lnTo>
                    <a:pt x="192" y="1018"/>
                  </a:lnTo>
                  <a:lnTo>
                    <a:pt x="187" y="1023"/>
                  </a:lnTo>
                  <a:lnTo>
                    <a:pt x="182" y="1028"/>
                  </a:lnTo>
                  <a:lnTo>
                    <a:pt x="177" y="1034"/>
                  </a:lnTo>
                  <a:lnTo>
                    <a:pt x="169" y="1040"/>
                  </a:lnTo>
                  <a:lnTo>
                    <a:pt x="168" y="1039"/>
                  </a:lnTo>
                  <a:lnTo>
                    <a:pt x="167" y="1038"/>
                  </a:lnTo>
                  <a:lnTo>
                    <a:pt x="166" y="1037"/>
                  </a:lnTo>
                  <a:lnTo>
                    <a:pt x="163" y="1034"/>
                  </a:lnTo>
                  <a:lnTo>
                    <a:pt x="160" y="1031"/>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0" name="Freeform 73">
              <a:extLst>
                <a:ext uri="{FF2B5EF4-FFF2-40B4-BE49-F238E27FC236}">
                  <a16:creationId xmlns:a16="http://schemas.microsoft.com/office/drawing/2014/main" id="{054AE556-B100-8409-4BE6-3E33348732C8}"/>
                </a:ext>
              </a:extLst>
            </p:cNvPr>
            <p:cNvSpPr>
              <a:spLocks/>
            </p:cNvSpPr>
            <p:nvPr/>
          </p:nvSpPr>
          <p:spPr bwMode="auto">
            <a:xfrm>
              <a:off x="1137" y="1736"/>
              <a:ext cx="27" cy="40"/>
            </a:xfrm>
            <a:custGeom>
              <a:avLst/>
              <a:gdLst>
                <a:gd name="T0" fmla="*/ 0 w 142"/>
                <a:gd name="T1" fmla="*/ 0 h 199"/>
                <a:gd name="T2" fmla="*/ 0 w 142"/>
                <a:gd name="T3" fmla="*/ 0 h 199"/>
                <a:gd name="T4" fmla="*/ 0 w 142"/>
                <a:gd name="T5" fmla="*/ 0 h 199"/>
                <a:gd name="T6" fmla="*/ 0 w 142"/>
                <a:gd name="T7" fmla="*/ 0 h 199"/>
                <a:gd name="T8" fmla="*/ 0 w 142"/>
                <a:gd name="T9" fmla="*/ 0 h 199"/>
                <a:gd name="T10" fmla="*/ 0 w 142"/>
                <a:gd name="T11" fmla="*/ 0 h 199"/>
                <a:gd name="T12" fmla="*/ 0 w 142"/>
                <a:gd name="T13" fmla="*/ 0 h 199"/>
                <a:gd name="T14" fmla="*/ 0 w 142"/>
                <a:gd name="T15" fmla="*/ 0 h 199"/>
                <a:gd name="T16" fmla="*/ 0 w 142"/>
                <a:gd name="T17" fmla="*/ 0 h 199"/>
                <a:gd name="T18" fmla="*/ 0 w 142"/>
                <a:gd name="T19" fmla="*/ 0 h 199"/>
                <a:gd name="T20" fmla="*/ 0 w 142"/>
                <a:gd name="T21" fmla="*/ 0 h 199"/>
                <a:gd name="T22" fmla="*/ 0 w 142"/>
                <a:gd name="T23" fmla="*/ 0 h 199"/>
                <a:gd name="T24" fmla="*/ 0 w 142"/>
                <a:gd name="T25" fmla="*/ 0 h 199"/>
                <a:gd name="T26" fmla="*/ 0 w 142"/>
                <a:gd name="T27" fmla="*/ 0 h 199"/>
                <a:gd name="T28" fmla="*/ 0 w 142"/>
                <a:gd name="T29" fmla="*/ 0 h 199"/>
                <a:gd name="T30" fmla="*/ 0 w 142"/>
                <a:gd name="T31" fmla="*/ 0 h 199"/>
                <a:gd name="T32" fmla="*/ 0 w 142"/>
                <a:gd name="T33" fmla="*/ 0 h 199"/>
                <a:gd name="T34" fmla="*/ 0 w 142"/>
                <a:gd name="T35" fmla="*/ 0 h 199"/>
                <a:gd name="T36" fmla="*/ 0 w 142"/>
                <a:gd name="T37" fmla="*/ 0 h 199"/>
                <a:gd name="T38" fmla="*/ 0 w 142"/>
                <a:gd name="T39" fmla="*/ 0 h 199"/>
                <a:gd name="T40" fmla="*/ 0 w 142"/>
                <a:gd name="T41" fmla="*/ 0 h 199"/>
                <a:gd name="T42" fmla="*/ 0 w 142"/>
                <a:gd name="T43" fmla="*/ 0 h 199"/>
                <a:gd name="T44" fmla="*/ 0 w 142"/>
                <a:gd name="T45" fmla="*/ 0 h 199"/>
                <a:gd name="T46" fmla="*/ 0 w 142"/>
                <a:gd name="T47" fmla="*/ 0 h 199"/>
                <a:gd name="T48" fmla="*/ 0 w 142"/>
                <a:gd name="T49" fmla="*/ 0 h 199"/>
                <a:gd name="T50" fmla="*/ 0 w 142"/>
                <a:gd name="T51" fmla="*/ 0 h 199"/>
                <a:gd name="T52" fmla="*/ 0 w 142"/>
                <a:gd name="T53" fmla="*/ 0 h 199"/>
                <a:gd name="T54" fmla="*/ 0 w 142"/>
                <a:gd name="T55" fmla="*/ 0 h 199"/>
                <a:gd name="T56" fmla="*/ 0 w 142"/>
                <a:gd name="T57" fmla="*/ 0 h 199"/>
                <a:gd name="T58" fmla="*/ 0 w 142"/>
                <a:gd name="T59" fmla="*/ 0 h 199"/>
                <a:gd name="T60" fmla="*/ 0 w 142"/>
                <a:gd name="T61" fmla="*/ 0 h 199"/>
                <a:gd name="T62" fmla="*/ 0 w 142"/>
                <a:gd name="T63" fmla="*/ 0 h 199"/>
                <a:gd name="T64" fmla="*/ 0 w 142"/>
                <a:gd name="T65" fmla="*/ 0 h 199"/>
                <a:gd name="T66" fmla="*/ 0 w 142"/>
                <a:gd name="T67" fmla="*/ 0 h 199"/>
                <a:gd name="T68" fmla="*/ 0 w 142"/>
                <a:gd name="T69" fmla="*/ 0 h 199"/>
                <a:gd name="T70" fmla="*/ 0 w 142"/>
                <a:gd name="T71" fmla="*/ 0 h 199"/>
                <a:gd name="T72" fmla="*/ 0 w 142"/>
                <a:gd name="T73" fmla="*/ 0 h 199"/>
                <a:gd name="T74" fmla="*/ 0 w 142"/>
                <a:gd name="T75" fmla="*/ 0 h 199"/>
                <a:gd name="T76" fmla="*/ 0 w 142"/>
                <a:gd name="T77" fmla="*/ 0 h 199"/>
                <a:gd name="T78" fmla="*/ 0 w 142"/>
                <a:gd name="T79" fmla="*/ 0 h 199"/>
                <a:gd name="T80" fmla="*/ 0 w 142"/>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99"/>
                <a:gd name="T125" fmla="*/ 142 w 142"/>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99">
                  <a:moveTo>
                    <a:pt x="48" y="199"/>
                  </a:moveTo>
                  <a:lnTo>
                    <a:pt x="44" y="196"/>
                  </a:lnTo>
                  <a:lnTo>
                    <a:pt x="41" y="192"/>
                  </a:lnTo>
                  <a:lnTo>
                    <a:pt x="37" y="188"/>
                  </a:lnTo>
                  <a:lnTo>
                    <a:pt x="32" y="185"/>
                  </a:lnTo>
                  <a:lnTo>
                    <a:pt x="28" y="182"/>
                  </a:lnTo>
                  <a:lnTo>
                    <a:pt x="23" y="178"/>
                  </a:lnTo>
                  <a:lnTo>
                    <a:pt x="16" y="174"/>
                  </a:lnTo>
                  <a:lnTo>
                    <a:pt x="10" y="171"/>
                  </a:lnTo>
                  <a:lnTo>
                    <a:pt x="10" y="150"/>
                  </a:lnTo>
                  <a:lnTo>
                    <a:pt x="10" y="128"/>
                  </a:lnTo>
                  <a:lnTo>
                    <a:pt x="10" y="107"/>
                  </a:lnTo>
                  <a:lnTo>
                    <a:pt x="9" y="86"/>
                  </a:lnTo>
                  <a:lnTo>
                    <a:pt x="8" y="64"/>
                  </a:lnTo>
                  <a:lnTo>
                    <a:pt x="6" y="43"/>
                  </a:lnTo>
                  <a:lnTo>
                    <a:pt x="4" y="22"/>
                  </a:lnTo>
                  <a:lnTo>
                    <a:pt x="0" y="0"/>
                  </a:lnTo>
                  <a:lnTo>
                    <a:pt x="18" y="0"/>
                  </a:lnTo>
                  <a:lnTo>
                    <a:pt x="36" y="0"/>
                  </a:lnTo>
                  <a:lnTo>
                    <a:pt x="54" y="0"/>
                  </a:lnTo>
                  <a:lnTo>
                    <a:pt x="72" y="0"/>
                  </a:lnTo>
                  <a:lnTo>
                    <a:pt x="89" y="0"/>
                  </a:lnTo>
                  <a:lnTo>
                    <a:pt x="107" y="0"/>
                  </a:lnTo>
                  <a:lnTo>
                    <a:pt x="125" y="0"/>
                  </a:lnTo>
                  <a:lnTo>
                    <a:pt x="142" y="0"/>
                  </a:lnTo>
                  <a:lnTo>
                    <a:pt x="136" y="22"/>
                  </a:lnTo>
                  <a:lnTo>
                    <a:pt x="128" y="43"/>
                  </a:lnTo>
                  <a:lnTo>
                    <a:pt x="121" y="64"/>
                  </a:lnTo>
                  <a:lnTo>
                    <a:pt x="114" y="86"/>
                  </a:lnTo>
                  <a:lnTo>
                    <a:pt x="107" y="107"/>
                  </a:lnTo>
                  <a:lnTo>
                    <a:pt x="100" y="128"/>
                  </a:lnTo>
                  <a:lnTo>
                    <a:pt x="93" y="150"/>
                  </a:lnTo>
                  <a:lnTo>
                    <a:pt x="86" y="171"/>
                  </a:lnTo>
                  <a:lnTo>
                    <a:pt x="82" y="174"/>
                  </a:lnTo>
                  <a:lnTo>
                    <a:pt x="78" y="178"/>
                  </a:lnTo>
                  <a:lnTo>
                    <a:pt x="75" y="182"/>
                  </a:lnTo>
                  <a:lnTo>
                    <a:pt x="71" y="185"/>
                  </a:lnTo>
                  <a:lnTo>
                    <a:pt x="65" y="188"/>
                  </a:lnTo>
                  <a:lnTo>
                    <a:pt x="60" y="192"/>
                  </a:lnTo>
                  <a:lnTo>
                    <a:pt x="55" y="196"/>
                  </a:lnTo>
                  <a:lnTo>
                    <a:pt x="48" y="199"/>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1" name="Freeform 74">
              <a:extLst>
                <a:ext uri="{FF2B5EF4-FFF2-40B4-BE49-F238E27FC236}">
                  <a16:creationId xmlns:a16="http://schemas.microsoft.com/office/drawing/2014/main" id="{B9A6F229-3CF1-4233-875E-E489BE8183CD}"/>
                </a:ext>
              </a:extLst>
            </p:cNvPr>
            <p:cNvSpPr>
              <a:spLocks/>
            </p:cNvSpPr>
            <p:nvPr/>
          </p:nvSpPr>
          <p:spPr bwMode="auto">
            <a:xfrm>
              <a:off x="1084" y="1560"/>
              <a:ext cx="184" cy="210"/>
            </a:xfrm>
            <a:custGeom>
              <a:avLst/>
              <a:gdLst>
                <a:gd name="T0" fmla="*/ 0 w 1002"/>
                <a:gd name="T1" fmla="*/ 0 h 1049"/>
                <a:gd name="T2" fmla="*/ 0 w 1002"/>
                <a:gd name="T3" fmla="*/ 0 h 1049"/>
                <a:gd name="T4" fmla="*/ 0 w 1002"/>
                <a:gd name="T5" fmla="*/ 0 h 1049"/>
                <a:gd name="T6" fmla="*/ 0 w 1002"/>
                <a:gd name="T7" fmla="*/ 0 h 1049"/>
                <a:gd name="T8" fmla="*/ 0 w 1002"/>
                <a:gd name="T9" fmla="*/ 0 h 1049"/>
                <a:gd name="T10" fmla="*/ 0 w 1002"/>
                <a:gd name="T11" fmla="*/ 0 h 1049"/>
                <a:gd name="T12" fmla="*/ 0 w 1002"/>
                <a:gd name="T13" fmla="*/ 0 h 1049"/>
                <a:gd name="T14" fmla="*/ 0 w 1002"/>
                <a:gd name="T15" fmla="*/ 0 h 1049"/>
                <a:gd name="T16" fmla="*/ 0 w 1002"/>
                <a:gd name="T17" fmla="*/ 0 h 1049"/>
                <a:gd name="T18" fmla="*/ 0 w 1002"/>
                <a:gd name="T19" fmla="*/ 0 h 1049"/>
                <a:gd name="T20" fmla="*/ 0 w 1002"/>
                <a:gd name="T21" fmla="*/ 0 h 1049"/>
                <a:gd name="T22" fmla="*/ 0 w 1002"/>
                <a:gd name="T23" fmla="*/ 0 h 1049"/>
                <a:gd name="T24" fmla="*/ 0 w 1002"/>
                <a:gd name="T25" fmla="*/ 0 h 1049"/>
                <a:gd name="T26" fmla="*/ 0 w 1002"/>
                <a:gd name="T27" fmla="*/ 0 h 1049"/>
                <a:gd name="T28" fmla="*/ 0 w 1002"/>
                <a:gd name="T29" fmla="*/ 0 h 1049"/>
                <a:gd name="T30" fmla="*/ 0 w 1002"/>
                <a:gd name="T31" fmla="*/ 0 h 1049"/>
                <a:gd name="T32" fmla="*/ 0 w 1002"/>
                <a:gd name="T33" fmla="*/ 0 h 1049"/>
                <a:gd name="T34" fmla="*/ 0 w 1002"/>
                <a:gd name="T35" fmla="*/ 0 h 1049"/>
                <a:gd name="T36" fmla="*/ 0 w 1002"/>
                <a:gd name="T37" fmla="*/ 0 h 1049"/>
                <a:gd name="T38" fmla="*/ 0 w 1002"/>
                <a:gd name="T39" fmla="*/ 0 h 1049"/>
                <a:gd name="T40" fmla="*/ 0 w 1002"/>
                <a:gd name="T41" fmla="*/ 0 h 1049"/>
                <a:gd name="T42" fmla="*/ 0 w 1002"/>
                <a:gd name="T43" fmla="*/ 0 h 1049"/>
                <a:gd name="T44" fmla="*/ 0 w 1002"/>
                <a:gd name="T45" fmla="*/ 0 h 1049"/>
                <a:gd name="T46" fmla="*/ 0 w 1002"/>
                <a:gd name="T47" fmla="*/ 0 h 1049"/>
                <a:gd name="T48" fmla="*/ 0 w 1002"/>
                <a:gd name="T49" fmla="*/ 0 h 1049"/>
                <a:gd name="T50" fmla="*/ 0 w 1002"/>
                <a:gd name="T51" fmla="*/ 0 h 1049"/>
                <a:gd name="T52" fmla="*/ 0 w 1002"/>
                <a:gd name="T53" fmla="*/ 0 h 1049"/>
                <a:gd name="T54" fmla="*/ 0 w 1002"/>
                <a:gd name="T55" fmla="*/ 0 h 1049"/>
                <a:gd name="T56" fmla="*/ 0 w 1002"/>
                <a:gd name="T57" fmla="*/ 0 h 1049"/>
                <a:gd name="T58" fmla="*/ 0 w 1002"/>
                <a:gd name="T59" fmla="*/ 0 h 1049"/>
                <a:gd name="T60" fmla="*/ 0 w 1002"/>
                <a:gd name="T61" fmla="*/ 0 h 1049"/>
                <a:gd name="T62" fmla="*/ 0 w 1002"/>
                <a:gd name="T63" fmla="*/ 0 h 1049"/>
                <a:gd name="T64" fmla="*/ 0 w 1002"/>
                <a:gd name="T65" fmla="*/ 0 h 1049"/>
                <a:gd name="T66" fmla="*/ 0 w 1002"/>
                <a:gd name="T67" fmla="*/ 0 h 1049"/>
                <a:gd name="T68" fmla="*/ 0 w 1002"/>
                <a:gd name="T69" fmla="*/ 0 h 1049"/>
                <a:gd name="T70" fmla="*/ 0 w 1002"/>
                <a:gd name="T71" fmla="*/ 0 h 1049"/>
                <a:gd name="T72" fmla="*/ 0 w 1002"/>
                <a:gd name="T73" fmla="*/ 0 h 1049"/>
                <a:gd name="T74" fmla="*/ 0 w 1002"/>
                <a:gd name="T75" fmla="*/ 0 h 1049"/>
                <a:gd name="T76" fmla="*/ 0 w 1002"/>
                <a:gd name="T77" fmla="*/ 0 h 1049"/>
                <a:gd name="T78" fmla="*/ 0 w 1002"/>
                <a:gd name="T79" fmla="*/ 0 h 1049"/>
                <a:gd name="T80" fmla="*/ 0 w 1002"/>
                <a:gd name="T81" fmla="*/ 0 h 1049"/>
                <a:gd name="T82" fmla="*/ 0 w 1002"/>
                <a:gd name="T83" fmla="*/ 0 h 1049"/>
                <a:gd name="T84" fmla="*/ 0 w 1002"/>
                <a:gd name="T85" fmla="*/ 0 h 1049"/>
                <a:gd name="T86" fmla="*/ 0 w 1002"/>
                <a:gd name="T87" fmla="*/ 0 h 1049"/>
                <a:gd name="T88" fmla="*/ 0 w 1002"/>
                <a:gd name="T89" fmla="*/ 0 h 1049"/>
                <a:gd name="T90" fmla="*/ 0 w 1002"/>
                <a:gd name="T91" fmla="*/ 0 h 1049"/>
                <a:gd name="T92" fmla="*/ 0 w 1002"/>
                <a:gd name="T93" fmla="*/ 0 h 1049"/>
                <a:gd name="T94" fmla="*/ 0 w 1002"/>
                <a:gd name="T95" fmla="*/ 0 h 1049"/>
                <a:gd name="T96" fmla="*/ 0 w 1002"/>
                <a:gd name="T97" fmla="*/ 0 h 1049"/>
                <a:gd name="T98" fmla="*/ 0 w 1002"/>
                <a:gd name="T99" fmla="*/ 0 h 1049"/>
                <a:gd name="T100" fmla="*/ 0 w 1002"/>
                <a:gd name="T101" fmla="*/ 0 h 1049"/>
                <a:gd name="T102" fmla="*/ 0 w 1002"/>
                <a:gd name="T103" fmla="*/ 0 h 1049"/>
                <a:gd name="T104" fmla="*/ 0 w 1002"/>
                <a:gd name="T105" fmla="*/ 0 h 1049"/>
                <a:gd name="T106" fmla="*/ 0 w 1002"/>
                <a:gd name="T107" fmla="*/ 0 h 1049"/>
                <a:gd name="T108" fmla="*/ 0 w 1002"/>
                <a:gd name="T109" fmla="*/ 0 h 1049"/>
                <a:gd name="T110" fmla="*/ 0 w 1002"/>
                <a:gd name="T111" fmla="*/ 0 h 1049"/>
                <a:gd name="T112" fmla="*/ 0 w 1002"/>
                <a:gd name="T113" fmla="*/ 0 h 1049"/>
                <a:gd name="T114" fmla="*/ 0 w 1002"/>
                <a:gd name="T115" fmla="*/ 0 h 10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02"/>
                <a:gd name="T175" fmla="*/ 0 h 1049"/>
                <a:gd name="T176" fmla="*/ 1002 w 1002"/>
                <a:gd name="T177" fmla="*/ 1049 h 10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02" h="1049">
                  <a:moveTo>
                    <a:pt x="37" y="1049"/>
                  </a:moveTo>
                  <a:lnTo>
                    <a:pt x="34" y="988"/>
                  </a:lnTo>
                  <a:lnTo>
                    <a:pt x="30" y="929"/>
                  </a:lnTo>
                  <a:lnTo>
                    <a:pt x="26" y="868"/>
                  </a:lnTo>
                  <a:lnTo>
                    <a:pt x="22" y="808"/>
                  </a:lnTo>
                  <a:lnTo>
                    <a:pt x="17" y="747"/>
                  </a:lnTo>
                  <a:lnTo>
                    <a:pt x="12" y="688"/>
                  </a:lnTo>
                  <a:lnTo>
                    <a:pt x="6" y="627"/>
                  </a:lnTo>
                  <a:lnTo>
                    <a:pt x="0" y="567"/>
                  </a:lnTo>
                  <a:lnTo>
                    <a:pt x="0" y="503"/>
                  </a:lnTo>
                  <a:lnTo>
                    <a:pt x="0" y="439"/>
                  </a:lnTo>
                  <a:lnTo>
                    <a:pt x="0" y="375"/>
                  </a:lnTo>
                  <a:lnTo>
                    <a:pt x="1" y="310"/>
                  </a:lnTo>
                  <a:lnTo>
                    <a:pt x="2" y="245"/>
                  </a:lnTo>
                  <a:lnTo>
                    <a:pt x="3" y="180"/>
                  </a:lnTo>
                  <a:lnTo>
                    <a:pt x="5" y="114"/>
                  </a:lnTo>
                  <a:lnTo>
                    <a:pt x="9" y="46"/>
                  </a:lnTo>
                  <a:lnTo>
                    <a:pt x="19" y="46"/>
                  </a:lnTo>
                  <a:lnTo>
                    <a:pt x="30" y="46"/>
                  </a:lnTo>
                  <a:lnTo>
                    <a:pt x="42" y="46"/>
                  </a:lnTo>
                  <a:lnTo>
                    <a:pt x="52" y="45"/>
                  </a:lnTo>
                  <a:lnTo>
                    <a:pt x="64" y="44"/>
                  </a:lnTo>
                  <a:lnTo>
                    <a:pt x="77" y="42"/>
                  </a:lnTo>
                  <a:lnTo>
                    <a:pt x="90" y="40"/>
                  </a:lnTo>
                  <a:lnTo>
                    <a:pt x="103" y="37"/>
                  </a:lnTo>
                  <a:lnTo>
                    <a:pt x="135" y="37"/>
                  </a:lnTo>
                  <a:lnTo>
                    <a:pt x="167" y="37"/>
                  </a:lnTo>
                  <a:lnTo>
                    <a:pt x="199" y="38"/>
                  </a:lnTo>
                  <a:lnTo>
                    <a:pt x="232" y="38"/>
                  </a:lnTo>
                  <a:lnTo>
                    <a:pt x="264" y="39"/>
                  </a:lnTo>
                  <a:lnTo>
                    <a:pt x="294" y="41"/>
                  </a:lnTo>
                  <a:lnTo>
                    <a:pt x="326" y="43"/>
                  </a:lnTo>
                  <a:lnTo>
                    <a:pt x="358" y="46"/>
                  </a:lnTo>
                  <a:lnTo>
                    <a:pt x="348" y="68"/>
                  </a:lnTo>
                  <a:lnTo>
                    <a:pt x="337" y="89"/>
                  </a:lnTo>
                  <a:lnTo>
                    <a:pt x="326" y="110"/>
                  </a:lnTo>
                  <a:lnTo>
                    <a:pt x="315" y="133"/>
                  </a:lnTo>
                  <a:lnTo>
                    <a:pt x="303" y="155"/>
                  </a:lnTo>
                  <a:lnTo>
                    <a:pt x="291" y="179"/>
                  </a:lnTo>
                  <a:lnTo>
                    <a:pt x="278" y="202"/>
                  </a:lnTo>
                  <a:lnTo>
                    <a:pt x="265" y="227"/>
                  </a:lnTo>
                  <a:lnTo>
                    <a:pt x="264" y="226"/>
                  </a:lnTo>
                  <a:lnTo>
                    <a:pt x="262" y="225"/>
                  </a:lnTo>
                  <a:lnTo>
                    <a:pt x="260" y="222"/>
                  </a:lnTo>
                  <a:lnTo>
                    <a:pt x="258" y="220"/>
                  </a:lnTo>
                  <a:lnTo>
                    <a:pt x="255" y="217"/>
                  </a:lnTo>
                  <a:lnTo>
                    <a:pt x="252" y="214"/>
                  </a:lnTo>
                  <a:lnTo>
                    <a:pt x="249" y="211"/>
                  </a:lnTo>
                  <a:lnTo>
                    <a:pt x="245" y="208"/>
                  </a:lnTo>
                  <a:lnTo>
                    <a:pt x="235" y="208"/>
                  </a:lnTo>
                  <a:lnTo>
                    <a:pt x="224" y="209"/>
                  </a:lnTo>
                  <a:lnTo>
                    <a:pt x="213" y="211"/>
                  </a:lnTo>
                  <a:lnTo>
                    <a:pt x="202" y="213"/>
                  </a:lnTo>
                  <a:lnTo>
                    <a:pt x="190" y="216"/>
                  </a:lnTo>
                  <a:lnTo>
                    <a:pt x="177" y="219"/>
                  </a:lnTo>
                  <a:lnTo>
                    <a:pt x="164" y="222"/>
                  </a:lnTo>
                  <a:lnTo>
                    <a:pt x="150" y="227"/>
                  </a:lnTo>
                  <a:lnTo>
                    <a:pt x="144" y="237"/>
                  </a:lnTo>
                  <a:lnTo>
                    <a:pt x="137" y="248"/>
                  </a:lnTo>
                  <a:lnTo>
                    <a:pt x="129" y="259"/>
                  </a:lnTo>
                  <a:lnTo>
                    <a:pt x="122" y="270"/>
                  </a:lnTo>
                  <a:lnTo>
                    <a:pt x="113" y="282"/>
                  </a:lnTo>
                  <a:lnTo>
                    <a:pt x="105" y="294"/>
                  </a:lnTo>
                  <a:lnTo>
                    <a:pt x="95" y="307"/>
                  </a:lnTo>
                  <a:lnTo>
                    <a:pt x="84" y="321"/>
                  </a:lnTo>
                  <a:lnTo>
                    <a:pt x="81" y="339"/>
                  </a:lnTo>
                  <a:lnTo>
                    <a:pt x="77" y="358"/>
                  </a:lnTo>
                  <a:lnTo>
                    <a:pt x="74" y="377"/>
                  </a:lnTo>
                  <a:lnTo>
                    <a:pt x="69" y="397"/>
                  </a:lnTo>
                  <a:lnTo>
                    <a:pt x="64" y="419"/>
                  </a:lnTo>
                  <a:lnTo>
                    <a:pt x="60" y="439"/>
                  </a:lnTo>
                  <a:lnTo>
                    <a:pt x="53" y="460"/>
                  </a:lnTo>
                  <a:lnTo>
                    <a:pt x="47" y="482"/>
                  </a:lnTo>
                  <a:lnTo>
                    <a:pt x="53" y="492"/>
                  </a:lnTo>
                  <a:lnTo>
                    <a:pt x="61" y="503"/>
                  </a:lnTo>
                  <a:lnTo>
                    <a:pt x="68" y="514"/>
                  </a:lnTo>
                  <a:lnTo>
                    <a:pt x="75" y="524"/>
                  </a:lnTo>
                  <a:lnTo>
                    <a:pt x="82" y="535"/>
                  </a:lnTo>
                  <a:lnTo>
                    <a:pt x="90" y="546"/>
                  </a:lnTo>
                  <a:lnTo>
                    <a:pt x="96" y="556"/>
                  </a:lnTo>
                  <a:lnTo>
                    <a:pt x="103" y="567"/>
                  </a:lnTo>
                  <a:lnTo>
                    <a:pt x="111" y="567"/>
                  </a:lnTo>
                  <a:lnTo>
                    <a:pt x="119" y="568"/>
                  </a:lnTo>
                  <a:lnTo>
                    <a:pt x="128" y="570"/>
                  </a:lnTo>
                  <a:lnTo>
                    <a:pt x="138" y="572"/>
                  </a:lnTo>
                  <a:lnTo>
                    <a:pt x="147" y="576"/>
                  </a:lnTo>
                  <a:lnTo>
                    <a:pt x="158" y="579"/>
                  </a:lnTo>
                  <a:lnTo>
                    <a:pt x="169" y="582"/>
                  </a:lnTo>
                  <a:lnTo>
                    <a:pt x="179" y="585"/>
                  </a:lnTo>
                  <a:lnTo>
                    <a:pt x="179" y="586"/>
                  </a:lnTo>
                  <a:lnTo>
                    <a:pt x="180" y="587"/>
                  </a:lnTo>
                  <a:lnTo>
                    <a:pt x="182" y="589"/>
                  </a:lnTo>
                  <a:lnTo>
                    <a:pt x="185" y="592"/>
                  </a:lnTo>
                  <a:lnTo>
                    <a:pt x="188" y="595"/>
                  </a:lnTo>
                  <a:lnTo>
                    <a:pt x="191" y="598"/>
                  </a:lnTo>
                  <a:lnTo>
                    <a:pt x="194" y="601"/>
                  </a:lnTo>
                  <a:lnTo>
                    <a:pt x="198" y="604"/>
                  </a:lnTo>
                  <a:lnTo>
                    <a:pt x="191" y="612"/>
                  </a:lnTo>
                  <a:lnTo>
                    <a:pt x="183" y="618"/>
                  </a:lnTo>
                  <a:lnTo>
                    <a:pt x="176" y="626"/>
                  </a:lnTo>
                  <a:lnTo>
                    <a:pt x="169" y="633"/>
                  </a:lnTo>
                  <a:lnTo>
                    <a:pt x="160" y="640"/>
                  </a:lnTo>
                  <a:lnTo>
                    <a:pt x="151" y="647"/>
                  </a:lnTo>
                  <a:lnTo>
                    <a:pt x="142" y="654"/>
                  </a:lnTo>
                  <a:lnTo>
                    <a:pt x="132" y="661"/>
                  </a:lnTo>
                  <a:lnTo>
                    <a:pt x="135" y="672"/>
                  </a:lnTo>
                  <a:lnTo>
                    <a:pt x="141" y="682"/>
                  </a:lnTo>
                  <a:lnTo>
                    <a:pt x="146" y="693"/>
                  </a:lnTo>
                  <a:lnTo>
                    <a:pt x="151" y="704"/>
                  </a:lnTo>
                  <a:lnTo>
                    <a:pt x="158" y="714"/>
                  </a:lnTo>
                  <a:lnTo>
                    <a:pt x="165" y="725"/>
                  </a:lnTo>
                  <a:lnTo>
                    <a:pt x="172" y="736"/>
                  </a:lnTo>
                  <a:lnTo>
                    <a:pt x="179" y="746"/>
                  </a:lnTo>
                  <a:lnTo>
                    <a:pt x="183" y="750"/>
                  </a:lnTo>
                  <a:lnTo>
                    <a:pt x="188" y="755"/>
                  </a:lnTo>
                  <a:lnTo>
                    <a:pt x="193" y="760"/>
                  </a:lnTo>
                  <a:lnTo>
                    <a:pt x="199" y="766"/>
                  </a:lnTo>
                  <a:lnTo>
                    <a:pt x="206" y="773"/>
                  </a:lnTo>
                  <a:lnTo>
                    <a:pt x="212" y="779"/>
                  </a:lnTo>
                  <a:lnTo>
                    <a:pt x="220" y="787"/>
                  </a:lnTo>
                  <a:lnTo>
                    <a:pt x="226" y="793"/>
                  </a:lnTo>
                  <a:lnTo>
                    <a:pt x="255" y="793"/>
                  </a:lnTo>
                  <a:lnTo>
                    <a:pt x="284" y="793"/>
                  </a:lnTo>
                  <a:lnTo>
                    <a:pt x="312" y="793"/>
                  </a:lnTo>
                  <a:lnTo>
                    <a:pt x="341" y="793"/>
                  </a:lnTo>
                  <a:lnTo>
                    <a:pt x="370" y="793"/>
                  </a:lnTo>
                  <a:lnTo>
                    <a:pt x="401" y="793"/>
                  </a:lnTo>
                  <a:lnTo>
                    <a:pt x="431" y="793"/>
                  </a:lnTo>
                  <a:lnTo>
                    <a:pt x="463" y="793"/>
                  </a:lnTo>
                  <a:lnTo>
                    <a:pt x="474" y="793"/>
                  </a:lnTo>
                  <a:lnTo>
                    <a:pt x="484" y="792"/>
                  </a:lnTo>
                  <a:lnTo>
                    <a:pt x="495" y="790"/>
                  </a:lnTo>
                  <a:lnTo>
                    <a:pt x="507" y="788"/>
                  </a:lnTo>
                  <a:lnTo>
                    <a:pt x="519" y="785"/>
                  </a:lnTo>
                  <a:lnTo>
                    <a:pt x="530" y="781"/>
                  </a:lnTo>
                  <a:lnTo>
                    <a:pt x="544" y="778"/>
                  </a:lnTo>
                  <a:lnTo>
                    <a:pt x="557" y="775"/>
                  </a:lnTo>
                  <a:lnTo>
                    <a:pt x="568" y="754"/>
                  </a:lnTo>
                  <a:lnTo>
                    <a:pt x="578" y="732"/>
                  </a:lnTo>
                  <a:lnTo>
                    <a:pt x="589" y="711"/>
                  </a:lnTo>
                  <a:lnTo>
                    <a:pt x="600" y="690"/>
                  </a:lnTo>
                  <a:lnTo>
                    <a:pt x="610" y="668"/>
                  </a:lnTo>
                  <a:lnTo>
                    <a:pt x="621" y="647"/>
                  </a:lnTo>
                  <a:lnTo>
                    <a:pt x="632" y="626"/>
                  </a:lnTo>
                  <a:lnTo>
                    <a:pt x="642" y="604"/>
                  </a:lnTo>
                  <a:lnTo>
                    <a:pt x="639" y="604"/>
                  </a:lnTo>
                  <a:lnTo>
                    <a:pt x="635" y="603"/>
                  </a:lnTo>
                  <a:lnTo>
                    <a:pt x="632" y="601"/>
                  </a:lnTo>
                  <a:lnTo>
                    <a:pt x="627" y="599"/>
                  </a:lnTo>
                  <a:lnTo>
                    <a:pt x="622" y="596"/>
                  </a:lnTo>
                  <a:lnTo>
                    <a:pt x="618" y="593"/>
                  </a:lnTo>
                  <a:lnTo>
                    <a:pt x="611" y="589"/>
                  </a:lnTo>
                  <a:lnTo>
                    <a:pt x="605" y="585"/>
                  </a:lnTo>
                  <a:lnTo>
                    <a:pt x="593" y="585"/>
                  </a:lnTo>
                  <a:lnTo>
                    <a:pt x="581" y="585"/>
                  </a:lnTo>
                  <a:lnTo>
                    <a:pt x="570" y="585"/>
                  </a:lnTo>
                  <a:lnTo>
                    <a:pt x="556" y="585"/>
                  </a:lnTo>
                  <a:lnTo>
                    <a:pt x="543" y="585"/>
                  </a:lnTo>
                  <a:lnTo>
                    <a:pt x="529" y="585"/>
                  </a:lnTo>
                  <a:lnTo>
                    <a:pt x="515" y="585"/>
                  </a:lnTo>
                  <a:lnTo>
                    <a:pt x="500" y="585"/>
                  </a:lnTo>
                  <a:lnTo>
                    <a:pt x="468" y="589"/>
                  </a:lnTo>
                  <a:lnTo>
                    <a:pt x="435" y="593"/>
                  </a:lnTo>
                  <a:lnTo>
                    <a:pt x="401" y="597"/>
                  </a:lnTo>
                  <a:lnTo>
                    <a:pt x="367" y="601"/>
                  </a:lnTo>
                  <a:lnTo>
                    <a:pt x="332" y="605"/>
                  </a:lnTo>
                  <a:lnTo>
                    <a:pt x="298" y="611"/>
                  </a:lnTo>
                  <a:lnTo>
                    <a:pt x="261" y="617"/>
                  </a:lnTo>
                  <a:lnTo>
                    <a:pt x="226" y="624"/>
                  </a:lnTo>
                  <a:lnTo>
                    <a:pt x="223" y="602"/>
                  </a:lnTo>
                  <a:lnTo>
                    <a:pt x="219" y="581"/>
                  </a:lnTo>
                  <a:lnTo>
                    <a:pt x="216" y="560"/>
                  </a:lnTo>
                  <a:lnTo>
                    <a:pt x="211" y="538"/>
                  </a:lnTo>
                  <a:lnTo>
                    <a:pt x="206" y="517"/>
                  </a:lnTo>
                  <a:lnTo>
                    <a:pt x="202" y="496"/>
                  </a:lnTo>
                  <a:lnTo>
                    <a:pt x="195" y="474"/>
                  </a:lnTo>
                  <a:lnTo>
                    <a:pt x="189" y="453"/>
                  </a:lnTo>
                  <a:lnTo>
                    <a:pt x="189" y="442"/>
                  </a:lnTo>
                  <a:lnTo>
                    <a:pt x="189" y="432"/>
                  </a:lnTo>
                  <a:lnTo>
                    <a:pt x="189" y="421"/>
                  </a:lnTo>
                  <a:lnTo>
                    <a:pt x="189" y="409"/>
                  </a:lnTo>
                  <a:lnTo>
                    <a:pt x="189" y="397"/>
                  </a:lnTo>
                  <a:lnTo>
                    <a:pt x="189" y="386"/>
                  </a:lnTo>
                  <a:lnTo>
                    <a:pt x="189" y="373"/>
                  </a:lnTo>
                  <a:lnTo>
                    <a:pt x="189" y="359"/>
                  </a:lnTo>
                  <a:lnTo>
                    <a:pt x="192" y="344"/>
                  </a:lnTo>
                  <a:lnTo>
                    <a:pt x="197" y="330"/>
                  </a:lnTo>
                  <a:lnTo>
                    <a:pt x="203" y="316"/>
                  </a:lnTo>
                  <a:lnTo>
                    <a:pt x="209" y="301"/>
                  </a:lnTo>
                  <a:lnTo>
                    <a:pt x="216" y="288"/>
                  </a:lnTo>
                  <a:lnTo>
                    <a:pt x="222" y="274"/>
                  </a:lnTo>
                  <a:lnTo>
                    <a:pt x="228" y="260"/>
                  </a:lnTo>
                  <a:lnTo>
                    <a:pt x="236" y="245"/>
                  </a:lnTo>
                  <a:lnTo>
                    <a:pt x="236" y="246"/>
                  </a:lnTo>
                  <a:lnTo>
                    <a:pt x="238" y="247"/>
                  </a:lnTo>
                  <a:lnTo>
                    <a:pt x="239" y="249"/>
                  </a:lnTo>
                  <a:lnTo>
                    <a:pt x="242" y="251"/>
                  </a:lnTo>
                  <a:lnTo>
                    <a:pt x="244" y="254"/>
                  </a:lnTo>
                  <a:lnTo>
                    <a:pt x="248" y="258"/>
                  </a:lnTo>
                  <a:lnTo>
                    <a:pt x="251" y="261"/>
                  </a:lnTo>
                  <a:lnTo>
                    <a:pt x="255" y="264"/>
                  </a:lnTo>
                  <a:lnTo>
                    <a:pt x="255" y="289"/>
                  </a:lnTo>
                  <a:lnTo>
                    <a:pt x="255" y="314"/>
                  </a:lnTo>
                  <a:lnTo>
                    <a:pt x="255" y="339"/>
                  </a:lnTo>
                  <a:lnTo>
                    <a:pt x="255" y="364"/>
                  </a:lnTo>
                  <a:lnTo>
                    <a:pt x="255" y="391"/>
                  </a:lnTo>
                  <a:lnTo>
                    <a:pt x="255" y="417"/>
                  </a:lnTo>
                  <a:lnTo>
                    <a:pt x="255" y="444"/>
                  </a:lnTo>
                  <a:lnTo>
                    <a:pt x="255" y="472"/>
                  </a:lnTo>
                  <a:lnTo>
                    <a:pt x="261" y="476"/>
                  </a:lnTo>
                  <a:lnTo>
                    <a:pt x="269" y="481"/>
                  </a:lnTo>
                  <a:lnTo>
                    <a:pt x="276" y="486"/>
                  </a:lnTo>
                  <a:lnTo>
                    <a:pt x="283" y="492"/>
                  </a:lnTo>
                  <a:lnTo>
                    <a:pt x="290" y="499"/>
                  </a:lnTo>
                  <a:lnTo>
                    <a:pt x="298" y="505"/>
                  </a:lnTo>
                  <a:lnTo>
                    <a:pt x="304" y="513"/>
                  </a:lnTo>
                  <a:lnTo>
                    <a:pt x="312" y="519"/>
                  </a:lnTo>
                  <a:lnTo>
                    <a:pt x="319" y="523"/>
                  </a:lnTo>
                  <a:lnTo>
                    <a:pt x="328" y="526"/>
                  </a:lnTo>
                  <a:lnTo>
                    <a:pt x="336" y="530"/>
                  </a:lnTo>
                  <a:lnTo>
                    <a:pt x="346" y="534"/>
                  </a:lnTo>
                  <a:lnTo>
                    <a:pt x="355" y="537"/>
                  </a:lnTo>
                  <a:lnTo>
                    <a:pt x="366" y="540"/>
                  </a:lnTo>
                  <a:lnTo>
                    <a:pt x="377" y="545"/>
                  </a:lnTo>
                  <a:lnTo>
                    <a:pt x="387" y="548"/>
                  </a:lnTo>
                  <a:lnTo>
                    <a:pt x="398" y="544"/>
                  </a:lnTo>
                  <a:lnTo>
                    <a:pt x="409" y="539"/>
                  </a:lnTo>
                  <a:lnTo>
                    <a:pt x="419" y="534"/>
                  </a:lnTo>
                  <a:lnTo>
                    <a:pt x="431" y="528"/>
                  </a:lnTo>
                  <a:lnTo>
                    <a:pt x="443" y="521"/>
                  </a:lnTo>
                  <a:lnTo>
                    <a:pt x="455" y="515"/>
                  </a:lnTo>
                  <a:lnTo>
                    <a:pt x="468" y="507"/>
                  </a:lnTo>
                  <a:lnTo>
                    <a:pt x="482" y="501"/>
                  </a:lnTo>
                  <a:lnTo>
                    <a:pt x="496" y="501"/>
                  </a:lnTo>
                  <a:lnTo>
                    <a:pt x="510" y="501"/>
                  </a:lnTo>
                  <a:lnTo>
                    <a:pt x="524" y="501"/>
                  </a:lnTo>
                  <a:lnTo>
                    <a:pt x="539" y="502"/>
                  </a:lnTo>
                  <a:lnTo>
                    <a:pt x="553" y="503"/>
                  </a:lnTo>
                  <a:lnTo>
                    <a:pt x="567" y="504"/>
                  </a:lnTo>
                  <a:lnTo>
                    <a:pt x="581" y="507"/>
                  </a:lnTo>
                  <a:lnTo>
                    <a:pt x="595" y="510"/>
                  </a:lnTo>
                  <a:lnTo>
                    <a:pt x="603" y="502"/>
                  </a:lnTo>
                  <a:lnTo>
                    <a:pt x="611" y="494"/>
                  </a:lnTo>
                  <a:lnTo>
                    <a:pt x="620" y="485"/>
                  </a:lnTo>
                  <a:lnTo>
                    <a:pt x="629" y="475"/>
                  </a:lnTo>
                  <a:lnTo>
                    <a:pt x="639" y="466"/>
                  </a:lnTo>
                  <a:lnTo>
                    <a:pt x="650" y="455"/>
                  </a:lnTo>
                  <a:lnTo>
                    <a:pt x="660" y="445"/>
                  </a:lnTo>
                  <a:lnTo>
                    <a:pt x="671" y="435"/>
                  </a:lnTo>
                  <a:lnTo>
                    <a:pt x="679" y="385"/>
                  </a:lnTo>
                  <a:lnTo>
                    <a:pt x="687" y="334"/>
                  </a:lnTo>
                  <a:lnTo>
                    <a:pt x="696" y="285"/>
                  </a:lnTo>
                  <a:lnTo>
                    <a:pt x="705" y="234"/>
                  </a:lnTo>
                  <a:lnTo>
                    <a:pt x="715" y="184"/>
                  </a:lnTo>
                  <a:lnTo>
                    <a:pt x="726" y="133"/>
                  </a:lnTo>
                  <a:lnTo>
                    <a:pt x="736" y="81"/>
                  </a:lnTo>
                  <a:lnTo>
                    <a:pt x="747" y="27"/>
                  </a:lnTo>
                  <a:lnTo>
                    <a:pt x="758" y="24"/>
                  </a:lnTo>
                  <a:lnTo>
                    <a:pt x="768" y="21"/>
                  </a:lnTo>
                  <a:lnTo>
                    <a:pt x="779" y="17"/>
                  </a:lnTo>
                  <a:lnTo>
                    <a:pt x="790" y="13"/>
                  </a:lnTo>
                  <a:lnTo>
                    <a:pt x="800" y="10"/>
                  </a:lnTo>
                  <a:lnTo>
                    <a:pt x="811" y="7"/>
                  </a:lnTo>
                  <a:lnTo>
                    <a:pt x="822" y="3"/>
                  </a:lnTo>
                  <a:lnTo>
                    <a:pt x="832" y="0"/>
                  </a:lnTo>
                  <a:lnTo>
                    <a:pt x="852" y="0"/>
                  </a:lnTo>
                  <a:lnTo>
                    <a:pt x="874" y="0"/>
                  </a:lnTo>
                  <a:lnTo>
                    <a:pt x="895" y="0"/>
                  </a:lnTo>
                  <a:lnTo>
                    <a:pt x="917" y="0"/>
                  </a:lnTo>
                  <a:lnTo>
                    <a:pt x="938" y="0"/>
                  </a:lnTo>
                  <a:lnTo>
                    <a:pt x="959" y="0"/>
                  </a:lnTo>
                  <a:lnTo>
                    <a:pt x="981" y="0"/>
                  </a:lnTo>
                  <a:lnTo>
                    <a:pt x="1002" y="0"/>
                  </a:lnTo>
                  <a:lnTo>
                    <a:pt x="1002" y="120"/>
                  </a:lnTo>
                  <a:lnTo>
                    <a:pt x="1002" y="241"/>
                  </a:lnTo>
                  <a:lnTo>
                    <a:pt x="1002" y="361"/>
                  </a:lnTo>
                  <a:lnTo>
                    <a:pt x="1001" y="483"/>
                  </a:lnTo>
                  <a:lnTo>
                    <a:pt x="1000" y="604"/>
                  </a:lnTo>
                  <a:lnTo>
                    <a:pt x="998" y="727"/>
                  </a:lnTo>
                  <a:lnTo>
                    <a:pt x="995" y="850"/>
                  </a:lnTo>
                  <a:lnTo>
                    <a:pt x="992" y="973"/>
                  </a:lnTo>
                  <a:lnTo>
                    <a:pt x="991" y="974"/>
                  </a:lnTo>
                  <a:lnTo>
                    <a:pt x="989" y="977"/>
                  </a:lnTo>
                  <a:lnTo>
                    <a:pt x="987" y="979"/>
                  </a:lnTo>
                  <a:lnTo>
                    <a:pt x="984" y="982"/>
                  </a:lnTo>
                  <a:lnTo>
                    <a:pt x="981" y="985"/>
                  </a:lnTo>
                  <a:lnTo>
                    <a:pt x="977" y="988"/>
                  </a:lnTo>
                  <a:lnTo>
                    <a:pt x="974" y="993"/>
                  </a:lnTo>
                  <a:lnTo>
                    <a:pt x="910" y="996"/>
                  </a:lnTo>
                  <a:lnTo>
                    <a:pt x="846" y="999"/>
                  </a:lnTo>
                  <a:lnTo>
                    <a:pt x="782" y="1003"/>
                  </a:lnTo>
                  <a:lnTo>
                    <a:pt x="718" y="1006"/>
                  </a:lnTo>
                  <a:lnTo>
                    <a:pt x="654" y="1010"/>
                  </a:lnTo>
                  <a:lnTo>
                    <a:pt x="591" y="1014"/>
                  </a:lnTo>
                  <a:lnTo>
                    <a:pt x="527" y="1017"/>
                  </a:lnTo>
                  <a:lnTo>
                    <a:pt x="463" y="1020"/>
                  </a:lnTo>
                  <a:lnTo>
                    <a:pt x="466" y="1003"/>
                  </a:lnTo>
                  <a:lnTo>
                    <a:pt x="471" y="985"/>
                  </a:lnTo>
                  <a:lnTo>
                    <a:pt x="474" y="967"/>
                  </a:lnTo>
                  <a:lnTo>
                    <a:pt x="478" y="950"/>
                  </a:lnTo>
                  <a:lnTo>
                    <a:pt x="483" y="932"/>
                  </a:lnTo>
                  <a:lnTo>
                    <a:pt x="488" y="915"/>
                  </a:lnTo>
                  <a:lnTo>
                    <a:pt x="494" y="897"/>
                  </a:lnTo>
                  <a:lnTo>
                    <a:pt x="500" y="878"/>
                  </a:lnTo>
                  <a:lnTo>
                    <a:pt x="500" y="875"/>
                  </a:lnTo>
                  <a:lnTo>
                    <a:pt x="500" y="872"/>
                  </a:lnTo>
                  <a:lnTo>
                    <a:pt x="500" y="868"/>
                  </a:lnTo>
                  <a:lnTo>
                    <a:pt x="499" y="865"/>
                  </a:lnTo>
                  <a:lnTo>
                    <a:pt x="498" y="861"/>
                  </a:lnTo>
                  <a:lnTo>
                    <a:pt x="497" y="857"/>
                  </a:lnTo>
                  <a:lnTo>
                    <a:pt x="494" y="854"/>
                  </a:lnTo>
                  <a:lnTo>
                    <a:pt x="491" y="851"/>
                  </a:lnTo>
                  <a:lnTo>
                    <a:pt x="488" y="850"/>
                  </a:lnTo>
                  <a:lnTo>
                    <a:pt x="484" y="849"/>
                  </a:lnTo>
                  <a:lnTo>
                    <a:pt x="480" y="846"/>
                  </a:lnTo>
                  <a:lnTo>
                    <a:pt x="476" y="844"/>
                  </a:lnTo>
                  <a:lnTo>
                    <a:pt x="472" y="841"/>
                  </a:lnTo>
                  <a:lnTo>
                    <a:pt x="466" y="838"/>
                  </a:lnTo>
                  <a:lnTo>
                    <a:pt x="460" y="835"/>
                  </a:lnTo>
                  <a:lnTo>
                    <a:pt x="453" y="832"/>
                  </a:lnTo>
                  <a:lnTo>
                    <a:pt x="432" y="832"/>
                  </a:lnTo>
                  <a:lnTo>
                    <a:pt x="411" y="833"/>
                  </a:lnTo>
                  <a:lnTo>
                    <a:pt x="389" y="835"/>
                  </a:lnTo>
                  <a:lnTo>
                    <a:pt x="367" y="837"/>
                  </a:lnTo>
                  <a:lnTo>
                    <a:pt x="345" y="840"/>
                  </a:lnTo>
                  <a:lnTo>
                    <a:pt x="322" y="843"/>
                  </a:lnTo>
                  <a:lnTo>
                    <a:pt x="298" y="846"/>
                  </a:lnTo>
                  <a:lnTo>
                    <a:pt x="274" y="851"/>
                  </a:lnTo>
                  <a:lnTo>
                    <a:pt x="270" y="854"/>
                  </a:lnTo>
                  <a:lnTo>
                    <a:pt x="267" y="857"/>
                  </a:lnTo>
                  <a:lnTo>
                    <a:pt x="262" y="861"/>
                  </a:lnTo>
                  <a:lnTo>
                    <a:pt x="258" y="865"/>
                  </a:lnTo>
                  <a:lnTo>
                    <a:pt x="254" y="868"/>
                  </a:lnTo>
                  <a:lnTo>
                    <a:pt x="249" y="872"/>
                  </a:lnTo>
                  <a:lnTo>
                    <a:pt x="242" y="875"/>
                  </a:lnTo>
                  <a:lnTo>
                    <a:pt x="236" y="878"/>
                  </a:lnTo>
                  <a:lnTo>
                    <a:pt x="233" y="897"/>
                  </a:lnTo>
                  <a:lnTo>
                    <a:pt x="228" y="916"/>
                  </a:lnTo>
                  <a:lnTo>
                    <a:pt x="225" y="935"/>
                  </a:lnTo>
                  <a:lnTo>
                    <a:pt x="222" y="955"/>
                  </a:lnTo>
                  <a:lnTo>
                    <a:pt x="218" y="977"/>
                  </a:lnTo>
                  <a:lnTo>
                    <a:pt x="214" y="997"/>
                  </a:lnTo>
                  <a:lnTo>
                    <a:pt x="211" y="1018"/>
                  </a:lnTo>
                  <a:lnTo>
                    <a:pt x="208" y="1040"/>
                  </a:lnTo>
                  <a:lnTo>
                    <a:pt x="187" y="1040"/>
                  </a:lnTo>
                  <a:lnTo>
                    <a:pt x="165" y="1040"/>
                  </a:lnTo>
                  <a:lnTo>
                    <a:pt x="144" y="1040"/>
                  </a:lnTo>
                  <a:lnTo>
                    <a:pt x="123" y="1041"/>
                  </a:lnTo>
                  <a:lnTo>
                    <a:pt x="101" y="1042"/>
                  </a:lnTo>
                  <a:lnTo>
                    <a:pt x="80" y="1044"/>
                  </a:lnTo>
                  <a:lnTo>
                    <a:pt x="59" y="1046"/>
                  </a:lnTo>
                  <a:lnTo>
                    <a:pt x="37" y="10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2" name="Freeform 75">
              <a:extLst>
                <a:ext uri="{FF2B5EF4-FFF2-40B4-BE49-F238E27FC236}">
                  <a16:creationId xmlns:a16="http://schemas.microsoft.com/office/drawing/2014/main" id="{59FEA72F-77D4-262D-6B8F-75F4CFD7563A}"/>
                </a:ext>
              </a:extLst>
            </p:cNvPr>
            <p:cNvSpPr>
              <a:spLocks/>
            </p:cNvSpPr>
            <p:nvPr/>
          </p:nvSpPr>
          <p:spPr bwMode="auto">
            <a:xfrm>
              <a:off x="1973" y="1589"/>
              <a:ext cx="239" cy="179"/>
            </a:xfrm>
            <a:custGeom>
              <a:avLst/>
              <a:gdLst>
                <a:gd name="T0" fmla="*/ 0 w 1297"/>
                <a:gd name="T1" fmla="*/ 0 h 899"/>
                <a:gd name="T2" fmla="*/ 0 w 1297"/>
                <a:gd name="T3" fmla="*/ 0 h 899"/>
                <a:gd name="T4" fmla="*/ 0 w 1297"/>
                <a:gd name="T5" fmla="*/ 0 h 899"/>
                <a:gd name="T6" fmla="*/ 0 w 1297"/>
                <a:gd name="T7" fmla="*/ 0 h 899"/>
                <a:gd name="T8" fmla="*/ 0 w 1297"/>
                <a:gd name="T9" fmla="*/ 0 h 899"/>
                <a:gd name="T10" fmla="*/ 0 w 1297"/>
                <a:gd name="T11" fmla="*/ 0 h 899"/>
                <a:gd name="T12" fmla="*/ 0 w 1297"/>
                <a:gd name="T13" fmla="*/ 0 h 899"/>
                <a:gd name="T14" fmla="*/ 0 w 1297"/>
                <a:gd name="T15" fmla="*/ 0 h 899"/>
                <a:gd name="T16" fmla="*/ 0 w 1297"/>
                <a:gd name="T17" fmla="*/ 0 h 899"/>
                <a:gd name="T18" fmla="*/ 0 w 1297"/>
                <a:gd name="T19" fmla="*/ 0 h 899"/>
                <a:gd name="T20" fmla="*/ 0 w 1297"/>
                <a:gd name="T21" fmla="*/ 0 h 899"/>
                <a:gd name="T22" fmla="*/ 0 w 1297"/>
                <a:gd name="T23" fmla="*/ 0 h 899"/>
                <a:gd name="T24" fmla="*/ 0 w 1297"/>
                <a:gd name="T25" fmla="*/ 0 h 899"/>
                <a:gd name="T26" fmla="*/ 0 w 1297"/>
                <a:gd name="T27" fmla="*/ 0 h 899"/>
                <a:gd name="T28" fmla="*/ 0 w 1297"/>
                <a:gd name="T29" fmla="*/ 0 h 899"/>
                <a:gd name="T30" fmla="*/ 0 w 1297"/>
                <a:gd name="T31" fmla="*/ 0 h 899"/>
                <a:gd name="T32" fmla="*/ 0 w 1297"/>
                <a:gd name="T33" fmla="*/ 0 h 899"/>
                <a:gd name="T34" fmla="*/ 0 w 1297"/>
                <a:gd name="T35" fmla="*/ 0 h 899"/>
                <a:gd name="T36" fmla="*/ 0 w 1297"/>
                <a:gd name="T37" fmla="*/ 0 h 899"/>
                <a:gd name="T38" fmla="*/ 0 w 1297"/>
                <a:gd name="T39" fmla="*/ 0 h 899"/>
                <a:gd name="T40" fmla="*/ 0 w 1297"/>
                <a:gd name="T41" fmla="*/ 0 h 899"/>
                <a:gd name="T42" fmla="*/ 0 w 1297"/>
                <a:gd name="T43" fmla="*/ 0 h 899"/>
                <a:gd name="T44" fmla="*/ 0 w 1297"/>
                <a:gd name="T45" fmla="*/ 0 h 899"/>
                <a:gd name="T46" fmla="*/ 0 w 1297"/>
                <a:gd name="T47" fmla="*/ 0 h 899"/>
                <a:gd name="T48" fmla="*/ 0 w 1297"/>
                <a:gd name="T49" fmla="*/ 0 h 899"/>
                <a:gd name="T50" fmla="*/ 0 w 1297"/>
                <a:gd name="T51" fmla="*/ 0 h 899"/>
                <a:gd name="T52" fmla="*/ 0 w 1297"/>
                <a:gd name="T53" fmla="*/ 0 h 899"/>
                <a:gd name="T54" fmla="*/ 0 w 1297"/>
                <a:gd name="T55" fmla="*/ 0 h 899"/>
                <a:gd name="T56" fmla="*/ 0 w 1297"/>
                <a:gd name="T57" fmla="*/ 0 h 899"/>
                <a:gd name="T58" fmla="*/ 0 w 1297"/>
                <a:gd name="T59" fmla="*/ 0 h 899"/>
                <a:gd name="T60" fmla="*/ 0 w 1297"/>
                <a:gd name="T61" fmla="*/ 0 h 899"/>
                <a:gd name="T62" fmla="*/ 0 w 1297"/>
                <a:gd name="T63" fmla="*/ 0 h 899"/>
                <a:gd name="T64" fmla="*/ 0 w 1297"/>
                <a:gd name="T65" fmla="*/ 0 h 899"/>
                <a:gd name="T66" fmla="*/ 0 w 1297"/>
                <a:gd name="T67" fmla="*/ 0 h 899"/>
                <a:gd name="T68" fmla="*/ 0 w 1297"/>
                <a:gd name="T69" fmla="*/ 0 h 899"/>
                <a:gd name="T70" fmla="*/ 0 w 1297"/>
                <a:gd name="T71" fmla="*/ 0 h 899"/>
                <a:gd name="T72" fmla="*/ 0 w 1297"/>
                <a:gd name="T73" fmla="*/ 0 h 899"/>
                <a:gd name="T74" fmla="*/ 0 w 1297"/>
                <a:gd name="T75" fmla="*/ 0 h 899"/>
                <a:gd name="T76" fmla="*/ 0 w 1297"/>
                <a:gd name="T77" fmla="*/ 0 h 899"/>
                <a:gd name="T78" fmla="*/ 0 w 1297"/>
                <a:gd name="T79" fmla="*/ 0 h 899"/>
                <a:gd name="T80" fmla="*/ 0 w 1297"/>
                <a:gd name="T81" fmla="*/ 0 h 899"/>
                <a:gd name="T82" fmla="*/ 0 w 1297"/>
                <a:gd name="T83" fmla="*/ 0 h 899"/>
                <a:gd name="T84" fmla="*/ 0 w 1297"/>
                <a:gd name="T85" fmla="*/ 0 h 899"/>
                <a:gd name="T86" fmla="*/ 0 w 1297"/>
                <a:gd name="T87" fmla="*/ 0 h 899"/>
                <a:gd name="T88" fmla="*/ 0 w 1297"/>
                <a:gd name="T89" fmla="*/ 0 h 899"/>
                <a:gd name="T90" fmla="*/ 0 w 1297"/>
                <a:gd name="T91" fmla="*/ 0 h 899"/>
                <a:gd name="T92" fmla="*/ 0 w 1297"/>
                <a:gd name="T93" fmla="*/ 0 h 899"/>
                <a:gd name="T94" fmla="*/ 0 w 1297"/>
                <a:gd name="T95" fmla="*/ 0 h 8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97"/>
                <a:gd name="T145" fmla="*/ 0 h 899"/>
                <a:gd name="T146" fmla="*/ 1297 w 1297"/>
                <a:gd name="T147" fmla="*/ 899 h 8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97" h="899">
                  <a:moveTo>
                    <a:pt x="0" y="899"/>
                  </a:moveTo>
                  <a:lnTo>
                    <a:pt x="0" y="884"/>
                  </a:lnTo>
                  <a:lnTo>
                    <a:pt x="3" y="869"/>
                  </a:lnTo>
                  <a:lnTo>
                    <a:pt x="4" y="853"/>
                  </a:lnTo>
                  <a:lnTo>
                    <a:pt x="7" y="836"/>
                  </a:lnTo>
                  <a:lnTo>
                    <a:pt x="9" y="819"/>
                  </a:lnTo>
                  <a:lnTo>
                    <a:pt x="12" y="801"/>
                  </a:lnTo>
                  <a:lnTo>
                    <a:pt x="16" y="783"/>
                  </a:lnTo>
                  <a:lnTo>
                    <a:pt x="20" y="766"/>
                  </a:lnTo>
                  <a:lnTo>
                    <a:pt x="27" y="745"/>
                  </a:lnTo>
                  <a:lnTo>
                    <a:pt x="33" y="721"/>
                  </a:lnTo>
                  <a:lnTo>
                    <a:pt x="41" y="699"/>
                  </a:lnTo>
                  <a:lnTo>
                    <a:pt x="49" y="676"/>
                  </a:lnTo>
                  <a:lnTo>
                    <a:pt x="57" y="651"/>
                  </a:lnTo>
                  <a:lnTo>
                    <a:pt x="65" y="627"/>
                  </a:lnTo>
                  <a:lnTo>
                    <a:pt x="75" y="602"/>
                  </a:lnTo>
                  <a:lnTo>
                    <a:pt x="86" y="577"/>
                  </a:lnTo>
                  <a:lnTo>
                    <a:pt x="86" y="556"/>
                  </a:lnTo>
                  <a:lnTo>
                    <a:pt x="86" y="535"/>
                  </a:lnTo>
                  <a:lnTo>
                    <a:pt x="86" y="513"/>
                  </a:lnTo>
                  <a:lnTo>
                    <a:pt x="87" y="492"/>
                  </a:lnTo>
                  <a:lnTo>
                    <a:pt x="88" y="471"/>
                  </a:lnTo>
                  <a:lnTo>
                    <a:pt x="90" y="449"/>
                  </a:lnTo>
                  <a:lnTo>
                    <a:pt x="92" y="428"/>
                  </a:lnTo>
                  <a:lnTo>
                    <a:pt x="95" y="407"/>
                  </a:lnTo>
                  <a:lnTo>
                    <a:pt x="191" y="357"/>
                  </a:lnTo>
                  <a:lnTo>
                    <a:pt x="286" y="308"/>
                  </a:lnTo>
                  <a:lnTo>
                    <a:pt x="382" y="257"/>
                  </a:lnTo>
                  <a:lnTo>
                    <a:pt x="479" y="207"/>
                  </a:lnTo>
                  <a:lnTo>
                    <a:pt x="577" y="156"/>
                  </a:lnTo>
                  <a:lnTo>
                    <a:pt x="674" y="105"/>
                  </a:lnTo>
                  <a:lnTo>
                    <a:pt x="772" y="53"/>
                  </a:lnTo>
                  <a:lnTo>
                    <a:pt x="871" y="0"/>
                  </a:lnTo>
                  <a:lnTo>
                    <a:pt x="885" y="0"/>
                  </a:lnTo>
                  <a:lnTo>
                    <a:pt x="899" y="1"/>
                  </a:lnTo>
                  <a:lnTo>
                    <a:pt x="914" y="4"/>
                  </a:lnTo>
                  <a:lnTo>
                    <a:pt x="929" y="6"/>
                  </a:lnTo>
                  <a:lnTo>
                    <a:pt x="944" y="9"/>
                  </a:lnTo>
                  <a:lnTo>
                    <a:pt x="960" y="12"/>
                  </a:lnTo>
                  <a:lnTo>
                    <a:pt x="977" y="15"/>
                  </a:lnTo>
                  <a:lnTo>
                    <a:pt x="994" y="20"/>
                  </a:lnTo>
                  <a:lnTo>
                    <a:pt x="1030" y="20"/>
                  </a:lnTo>
                  <a:lnTo>
                    <a:pt x="1066" y="19"/>
                  </a:lnTo>
                  <a:lnTo>
                    <a:pt x="1104" y="19"/>
                  </a:lnTo>
                  <a:lnTo>
                    <a:pt x="1141" y="17"/>
                  </a:lnTo>
                  <a:lnTo>
                    <a:pt x="1179" y="16"/>
                  </a:lnTo>
                  <a:lnTo>
                    <a:pt x="1219" y="15"/>
                  </a:lnTo>
                  <a:lnTo>
                    <a:pt x="1257" y="13"/>
                  </a:lnTo>
                  <a:lnTo>
                    <a:pt x="1297" y="10"/>
                  </a:lnTo>
                  <a:lnTo>
                    <a:pt x="1293" y="24"/>
                  </a:lnTo>
                  <a:lnTo>
                    <a:pt x="1289" y="40"/>
                  </a:lnTo>
                  <a:lnTo>
                    <a:pt x="1286" y="56"/>
                  </a:lnTo>
                  <a:lnTo>
                    <a:pt x="1282" y="72"/>
                  </a:lnTo>
                  <a:lnTo>
                    <a:pt x="1279" y="89"/>
                  </a:lnTo>
                  <a:lnTo>
                    <a:pt x="1275" y="107"/>
                  </a:lnTo>
                  <a:lnTo>
                    <a:pt x="1271" y="124"/>
                  </a:lnTo>
                  <a:lnTo>
                    <a:pt x="1268" y="142"/>
                  </a:lnTo>
                  <a:lnTo>
                    <a:pt x="1268" y="145"/>
                  </a:lnTo>
                  <a:lnTo>
                    <a:pt x="1266" y="149"/>
                  </a:lnTo>
                  <a:lnTo>
                    <a:pt x="1265" y="153"/>
                  </a:lnTo>
                  <a:lnTo>
                    <a:pt x="1262" y="156"/>
                  </a:lnTo>
                  <a:lnTo>
                    <a:pt x="1259" y="159"/>
                  </a:lnTo>
                  <a:lnTo>
                    <a:pt x="1256" y="164"/>
                  </a:lnTo>
                  <a:lnTo>
                    <a:pt x="1252" y="167"/>
                  </a:lnTo>
                  <a:lnTo>
                    <a:pt x="1249" y="170"/>
                  </a:lnTo>
                  <a:lnTo>
                    <a:pt x="1242" y="202"/>
                  </a:lnTo>
                  <a:lnTo>
                    <a:pt x="1235" y="234"/>
                  </a:lnTo>
                  <a:lnTo>
                    <a:pt x="1227" y="266"/>
                  </a:lnTo>
                  <a:lnTo>
                    <a:pt x="1221" y="298"/>
                  </a:lnTo>
                  <a:lnTo>
                    <a:pt x="1214" y="330"/>
                  </a:lnTo>
                  <a:lnTo>
                    <a:pt x="1206" y="362"/>
                  </a:lnTo>
                  <a:lnTo>
                    <a:pt x="1200" y="394"/>
                  </a:lnTo>
                  <a:lnTo>
                    <a:pt x="1192" y="426"/>
                  </a:lnTo>
                  <a:lnTo>
                    <a:pt x="1178" y="432"/>
                  </a:lnTo>
                  <a:lnTo>
                    <a:pt x="1163" y="440"/>
                  </a:lnTo>
                  <a:lnTo>
                    <a:pt x="1150" y="447"/>
                  </a:lnTo>
                  <a:lnTo>
                    <a:pt x="1135" y="454"/>
                  </a:lnTo>
                  <a:lnTo>
                    <a:pt x="1119" y="461"/>
                  </a:lnTo>
                  <a:lnTo>
                    <a:pt x="1103" y="469"/>
                  </a:lnTo>
                  <a:lnTo>
                    <a:pt x="1087" y="475"/>
                  </a:lnTo>
                  <a:lnTo>
                    <a:pt x="1070" y="483"/>
                  </a:lnTo>
                  <a:lnTo>
                    <a:pt x="1006" y="522"/>
                  </a:lnTo>
                  <a:lnTo>
                    <a:pt x="942" y="560"/>
                  </a:lnTo>
                  <a:lnTo>
                    <a:pt x="877" y="600"/>
                  </a:lnTo>
                  <a:lnTo>
                    <a:pt x="813" y="639"/>
                  </a:lnTo>
                  <a:lnTo>
                    <a:pt x="751" y="680"/>
                  </a:lnTo>
                  <a:lnTo>
                    <a:pt x="686" y="720"/>
                  </a:lnTo>
                  <a:lnTo>
                    <a:pt x="622" y="762"/>
                  </a:lnTo>
                  <a:lnTo>
                    <a:pt x="558" y="804"/>
                  </a:lnTo>
                  <a:lnTo>
                    <a:pt x="491" y="814"/>
                  </a:lnTo>
                  <a:lnTo>
                    <a:pt x="422" y="825"/>
                  </a:lnTo>
                  <a:lnTo>
                    <a:pt x="353" y="837"/>
                  </a:lnTo>
                  <a:lnTo>
                    <a:pt x="283" y="847"/>
                  </a:lnTo>
                  <a:lnTo>
                    <a:pt x="213" y="859"/>
                  </a:lnTo>
                  <a:lnTo>
                    <a:pt x="142" y="872"/>
                  </a:lnTo>
                  <a:lnTo>
                    <a:pt x="72" y="885"/>
                  </a:lnTo>
                  <a:lnTo>
                    <a:pt x="0" y="89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3" name="Freeform 76">
              <a:extLst>
                <a:ext uri="{FF2B5EF4-FFF2-40B4-BE49-F238E27FC236}">
                  <a16:creationId xmlns:a16="http://schemas.microsoft.com/office/drawing/2014/main" id="{E0AE1E37-3E2F-07C4-AC33-A8A9A6B5AD5B}"/>
                </a:ext>
              </a:extLst>
            </p:cNvPr>
            <p:cNvSpPr>
              <a:spLocks/>
            </p:cNvSpPr>
            <p:nvPr/>
          </p:nvSpPr>
          <p:spPr bwMode="auto">
            <a:xfrm>
              <a:off x="1482" y="1733"/>
              <a:ext cx="51" cy="32"/>
            </a:xfrm>
            <a:custGeom>
              <a:avLst/>
              <a:gdLst>
                <a:gd name="T0" fmla="*/ 0 w 274"/>
                <a:gd name="T1" fmla="*/ 0 h 161"/>
                <a:gd name="T2" fmla="*/ 0 w 274"/>
                <a:gd name="T3" fmla="*/ 0 h 161"/>
                <a:gd name="T4" fmla="*/ 0 w 274"/>
                <a:gd name="T5" fmla="*/ 0 h 161"/>
                <a:gd name="T6" fmla="*/ 0 w 274"/>
                <a:gd name="T7" fmla="*/ 0 h 161"/>
                <a:gd name="T8" fmla="*/ 0 w 274"/>
                <a:gd name="T9" fmla="*/ 0 h 161"/>
                <a:gd name="T10" fmla="*/ 0 w 274"/>
                <a:gd name="T11" fmla="*/ 0 h 161"/>
                <a:gd name="T12" fmla="*/ 0 w 274"/>
                <a:gd name="T13" fmla="*/ 0 h 161"/>
                <a:gd name="T14" fmla="*/ 0 w 274"/>
                <a:gd name="T15" fmla="*/ 0 h 161"/>
                <a:gd name="T16" fmla="*/ 0 w 274"/>
                <a:gd name="T17" fmla="*/ 0 h 161"/>
                <a:gd name="T18" fmla="*/ 0 w 274"/>
                <a:gd name="T19" fmla="*/ 0 h 161"/>
                <a:gd name="T20" fmla="*/ 0 w 274"/>
                <a:gd name="T21" fmla="*/ 0 h 161"/>
                <a:gd name="T22" fmla="*/ 0 w 274"/>
                <a:gd name="T23" fmla="*/ 0 h 161"/>
                <a:gd name="T24" fmla="*/ 0 w 274"/>
                <a:gd name="T25" fmla="*/ 0 h 161"/>
                <a:gd name="T26" fmla="*/ 0 w 274"/>
                <a:gd name="T27" fmla="*/ 0 h 161"/>
                <a:gd name="T28" fmla="*/ 0 w 274"/>
                <a:gd name="T29" fmla="*/ 0 h 161"/>
                <a:gd name="T30" fmla="*/ 0 w 274"/>
                <a:gd name="T31" fmla="*/ 0 h 161"/>
                <a:gd name="T32" fmla="*/ 0 w 274"/>
                <a:gd name="T33" fmla="*/ 0 h 161"/>
                <a:gd name="T34" fmla="*/ 0 w 274"/>
                <a:gd name="T35" fmla="*/ 0 h 161"/>
                <a:gd name="T36" fmla="*/ 0 w 274"/>
                <a:gd name="T37" fmla="*/ 0 h 161"/>
                <a:gd name="T38" fmla="*/ 0 w 274"/>
                <a:gd name="T39" fmla="*/ 0 h 161"/>
                <a:gd name="T40" fmla="*/ 0 w 274"/>
                <a:gd name="T41" fmla="*/ 0 h 161"/>
                <a:gd name="T42" fmla="*/ 0 w 274"/>
                <a:gd name="T43" fmla="*/ 0 h 161"/>
                <a:gd name="T44" fmla="*/ 0 w 274"/>
                <a:gd name="T45" fmla="*/ 0 h 161"/>
                <a:gd name="T46" fmla="*/ 0 w 274"/>
                <a:gd name="T47" fmla="*/ 0 h 161"/>
                <a:gd name="T48" fmla="*/ 0 w 274"/>
                <a:gd name="T49" fmla="*/ 0 h 161"/>
                <a:gd name="T50" fmla="*/ 0 w 274"/>
                <a:gd name="T51" fmla="*/ 0 h 161"/>
                <a:gd name="T52" fmla="*/ 0 w 274"/>
                <a:gd name="T53" fmla="*/ 0 h 161"/>
                <a:gd name="T54" fmla="*/ 0 w 274"/>
                <a:gd name="T55" fmla="*/ 0 h 161"/>
                <a:gd name="T56" fmla="*/ 0 w 274"/>
                <a:gd name="T57" fmla="*/ 0 h 161"/>
                <a:gd name="T58" fmla="*/ 0 w 274"/>
                <a:gd name="T59" fmla="*/ 0 h 161"/>
                <a:gd name="T60" fmla="*/ 0 w 274"/>
                <a:gd name="T61" fmla="*/ 0 h 161"/>
                <a:gd name="T62" fmla="*/ 0 w 274"/>
                <a:gd name="T63" fmla="*/ 0 h 161"/>
                <a:gd name="T64" fmla="*/ 0 w 274"/>
                <a:gd name="T65" fmla="*/ 0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4"/>
                <a:gd name="T100" fmla="*/ 0 h 161"/>
                <a:gd name="T101" fmla="*/ 274 w 274"/>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4" h="161">
                  <a:moveTo>
                    <a:pt x="0" y="161"/>
                  </a:moveTo>
                  <a:lnTo>
                    <a:pt x="0" y="144"/>
                  </a:lnTo>
                  <a:lnTo>
                    <a:pt x="0" y="126"/>
                  </a:lnTo>
                  <a:lnTo>
                    <a:pt x="0" y="108"/>
                  </a:lnTo>
                  <a:lnTo>
                    <a:pt x="0" y="91"/>
                  </a:lnTo>
                  <a:lnTo>
                    <a:pt x="0" y="73"/>
                  </a:lnTo>
                  <a:lnTo>
                    <a:pt x="0" y="56"/>
                  </a:lnTo>
                  <a:lnTo>
                    <a:pt x="0" y="38"/>
                  </a:lnTo>
                  <a:lnTo>
                    <a:pt x="0" y="19"/>
                  </a:lnTo>
                  <a:lnTo>
                    <a:pt x="33" y="19"/>
                  </a:lnTo>
                  <a:lnTo>
                    <a:pt x="66" y="18"/>
                  </a:lnTo>
                  <a:lnTo>
                    <a:pt x="99" y="16"/>
                  </a:lnTo>
                  <a:lnTo>
                    <a:pt x="134" y="14"/>
                  </a:lnTo>
                  <a:lnTo>
                    <a:pt x="168" y="11"/>
                  </a:lnTo>
                  <a:lnTo>
                    <a:pt x="204" y="8"/>
                  </a:lnTo>
                  <a:lnTo>
                    <a:pt x="239" y="5"/>
                  </a:lnTo>
                  <a:lnTo>
                    <a:pt x="274" y="0"/>
                  </a:lnTo>
                  <a:lnTo>
                    <a:pt x="274" y="12"/>
                  </a:lnTo>
                  <a:lnTo>
                    <a:pt x="273" y="24"/>
                  </a:lnTo>
                  <a:lnTo>
                    <a:pt x="271" y="37"/>
                  </a:lnTo>
                  <a:lnTo>
                    <a:pt x="269" y="49"/>
                  </a:lnTo>
                  <a:lnTo>
                    <a:pt x="266" y="63"/>
                  </a:lnTo>
                  <a:lnTo>
                    <a:pt x="262" y="77"/>
                  </a:lnTo>
                  <a:lnTo>
                    <a:pt x="259" y="91"/>
                  </a:lnTo>
                  <a:lnTo>
                    <a:pt x="256" y="105"/>
                  </a:lnTo>
                  <a:lnTo>
                    <a:pt x="224" y="112"/>
                  </a:lnTo>
                  <a:lnTo>
                    <a:pt x="192" y="119"/>
                  </a:lnTo>
                  <a:lnTo>
                    <a:pt x="160" y="126"/>
                  </a:lnTo>
                  <a:lnTo>
                    <a:pt x="128" y="134"/>
                  </a:lnTo>
                  <a:lnTo>
                    <a:pt x="96" y="140"/>
                  </a:lnTo>
                  <a:lnTo>
                    <a:pt x="64" y="147"/>
                  </a:lnTo>
                  <a:lnTo>
                    <a:pt x="32" y="155"/>
                  </a:lnTo>
                  <a:lnTo>
                    <a:pt x="0" y="161"/>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4" name="Freeform 77">
              <a:extLst>
                <a:ext uri="{FF2B5EF4-FFF2-40B4-BE49-F238E27FC236}">
                  <a16:creationId xmlns:a16="http://schemas.microsoft.com/office/drawing/2014/main" id="{3E43F91C-62FF-06A4-3773-060D9DE7D642}"/>
                </a:ext>
              </a:extLst>
            </p:cNvPr>
            <p:cNvSpPr>
              <a:spLocks/>
            </p:cNvSpPr>
            <p:nvPr/>
          </p:nvSpPr>
          <p:spPr bwMode="auto">
            <a:xfrm>
              <a:off x="1274" y="1557"/>
              <a:ext cx="33" cy="202"/>
            </a:xfrm>
            <a:custGeom>
              <a:avLst/>
              <a:gdLst>
                <a:gd name="T0" fmla="*/ 0 w 179"/>
                <a:gd name="T1" fmla="*/ 0 h 1013"/>
                <a:gd name="T2" fmla="*/ 0 w 179"/>
                <a:gd name="T3" fmla="*/ 0 h 1013"/>
                <a:gd name="T4" fmla="*/ 0 w 179"/>
                <a:gd name="T5" fmla="*/ 0 h 1013"/>
                <a:gd name="T6" fmla="*/ 0 w 179"/>
                <a:gd name="T7" fmla="*/ 0 h 1013"/>
                <a:gd name="T8" fmla="*/ 0 w 179"/>
                <a:gd name="T9" fmla="*/ 0 h 1013"/>
                <a:gd name="T10" fmla="*/ 0 w 179"/>
                <a:gd name="T11" fmla="*/ 0 h 1013"/>
                <a:gd name="T12" fmla="*/ 0 w 179"/>
                <a:gd name="T13" fmla="*/ 0 h 1013"/>
                <a:gd name="T14" fmla="*/ 0 w 179"/>
                <a:gd name="T15" fmla="*/ 0 h 1013"/>
                <a:gd name="T16" fmla="*/ 0 w 179"/>
                <a:gd name="T17" fmla="*/ 0 h 1013"/>
                <a:gd name="T18" fmla="*/ 0 w 179"/>
                <a:gd name="T19" fmla="*/ 0 h 1013"/>
                <a:gd name="T20" fmla="*/ 0 w 179"/>
                <a:gd name="T21" fmla="*/ 0 h 1013"/>
                <a:gd name="T22" fmla="*/ 0 w 179"/>
                <a:gd name="T23" fmla="*/ 0 h 1013"/>
                <a:gd name="T24" fmla="*/ 0 w 179"/>
                <a:gd name="T25" fmla="*/ 0 h 1013"/>
                <a:gd name="T26" fmla="*/ 0 w 179"/>
                <a:gd name="T27" fmla="*/ 0 h 1013"/>
                <a:gd name="T28" fmla="*/ 0 w 179"/>
                <a:gd name="T29" fmla="*/ 0 h 1013"/>
                <a:gd name="T30" fmla="*/ 0 w 179"/>
                <a:gd name="T31" fmla="*/ 0 h 1013"/>
                <a:gd name="T32" fmla="*/ 0 w 179"/>
                <a:gd name="T33" fmla="*/ 0 h 1013"/>
                <a:gd name="T34" fmla="*/ 0 w 179"/>
                <a:gd name="T35" fmla="*/ 0 h 1013"/>
                <a:gd name="T36" fmla="*/ 0 w 179"/>
                <a:gd name="T37" fmla="*/ 0 h 1013"/>
                <a:gd name="T38" fmla="*/ 0 w 179"/>
                <a:gd name="T39" fmla="*/ 0 h 1013"/>
                <a:gd name="T40" fmla="*/ 0 w 179"/>
                <a:gd name="T41" fmla="*/ 0 h 1013"/>
                <a:gd name="T42" fmla="*/ 0 w 179"/>
                <a:gd name="T43" fmla="*/ 0 h 1013"/>
                <a:gd name="T44" fmla="*/ 0 w 179"/>
                <a:gd name="T45" fmla="*/ 0 h 1013"/>
                <a:gd name="T46" fmla="*/ 0 w 179"/>
                <a:gd name="T47" fmla="*/ 0 h 1013"/>
                <a:gd name="T48" fmla="*/ 0 w 179"/>
                <a:gd name="T49" fmla="*/ 0 h 1013"/>
                <a:gd name="T50" fmla="*/ 0 w 179"/>
                <a:gd name="T51" fmla="*/ 0 h 1013"/>
                <a:gd name="T52" fmla="*/ 0 w 179"/>
                <a:gd name="T53" fmla="*/ 0 h 1013"/>
                <a:gd name="T54" fmla="*/ 0 w 179"/>
                <a:gd name="T55" fmla="*/ 0 h 1013"/>
                <a:gd name="T56" fmla="*/ 0 w 179"/>
                <a:gd name="T57" fmla="*/ 0 h 1013"/>
                <a:gd name="T58" fmla="*/ 0 w 179"/>
                <a:gd name="T59" fmla="*/ 0 h 1013"/>
                <a:gd name="T60" fmla="*/ 0 w 179"/>
                <a:gd name="T61" fmla="*/ 0 h 1013"/>
                <a:gd name="T62" fmla="*/ 0 w 179"/>
                <a:gd name="T63" fmla="*/ 0 h 1013"/>
                <a:gd name="T64" fmla="*/ 0 w 179"/>
                <a:gd name="T65" fmla="*/ 0 h 1013"/>
                <a:gd name="T66" fmla="*/ 0 w 179"/>
                <a:gd name="T67" fmla="*/ 0 h 1013"/>
                <a:gd name="T68" fmla="*/ 0 w 179"/>
                <a:gd name="T69" fmla="*/ 0 h 1013"/>
                <a:gd name="T70" fmla="*/ 0 w 179"/>
                <a:gd name="T71" fmla="*/ 0 h 1013"/>
                <a:gd name="T72" fmla="*/ 0 w 179"/>
                <a:gd name="T73" fmla="*/ 0 h 1013"/>
                <a:gd name="T74" fmla="*/ 0 w 179"/>
                <a:gd name="T75" fmla="*/ 0 h 1013"/>
                <a:gd name="T76" fmla="*/ 0 w 179"/>
                <a:gd name="T77" fmla="*/ 0 h 1013"/>
                <a:gd name="T78" fmla="*/ 0 w 179"/>
                <a:gd name="T79" fmla="*/ 0 h 1013"/>
                <a:gd name="T80" fmla="*/ 0 w 179"/>
                <a:gd name="T81" fmla="*/ 0 h 1013"/>
                <a:gd name="T82" fmla="*/ 0 w 179"/>
                <a:gd name="T83" fmla="*/ 0 h 1013"/>
                <a:gd name="T84" fmla="*/ 0 w 179"/>
                <a:gd name="T85" fmla="*/ 0 h 1013"/>
                <a:gd name="T86" fmla="*/ 0 w 179"/>
                <a:gd name="T87" fmla="*/ 0 h 1013"/>
                <a:gd name="T88" fmla="*/ 0 w 179"/>
                <a:gd name="T89" fmla="*/ 0 h 1013"/>
                <a:gd name="T90" fmla="*/ 0 w 179"/>
                <a:gd name="T91" fmla="*/ 0 h 1013"/>
                <a:gd name="T92" fmla="*/ 0 w 179"/>
                <a:gd name="T93" fmla="*/ 0 h 1013"/>
                <a:gd name="T94" fmla="*/ 0 w 179"/>
                <a:gd name="T95" fmla="*/ 0 h 1013"/>
                <a:gd name="T96" fmla="*/ 0 w 179"/>
                <a:gd name="T97" fmla="*/ 0 h 10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1013"/>
                <a:gd name="T149" fmla="*/ 179 w 179"/>
                <a:gd name="T150" fmla="*/ 1013 h 10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1013">
                  <a:moveTo>
                    <a:pt x="0" y="1013"/>
                  </a:moveTo>
                  <a:lnTo>
                    <a:pt x="0" y="888"/>
                  </a:lnTo>
                  <a:lnTo>
                    <a:pt x="1" y="762"/>
                  </a:lnTo>
                  <a:lnTo>
                    <a:pt x="3" y="636"/>
                  </a:lnTo>
                  <a:lnTo>
                    <a:pt x="5" y="510"/>
                  </a:lnTo>
                  <a:lnTo>
                    <a:pt x="8" y="383"/>
                  </a:lnTo>
                  <a:lnTo>
                    <a:pt x="11" y="255"/>
                  </a:lnTo>
                  <a:lnTo>
                    <a:pt x="15" y="128"/>
                  </a:lnTo>
                  <a:lnTo>
                    <a:pt x="18" y="0"/>
                  </a:lnTo>
                  <a:lnTo>
                    <a:pt x="36" y="0"/>
                  </a:lnTo>
                  <a:lnTo>
                    <a:pt x="55" y="0"/>
                  </a:lnTo>
                  <a:lnTo>
                    <a:pt x="75" y="1"/>
                  </a:lnTo>
                  <a:lnTo>
                    <a:pt x="95" y="1"/>
                  </a:lnTo>
                  <a:lnTo>
                    <a:pt x="116" y="2"/>
                  </a:lnTo>
                  <a:lnTo>
                    <a:pt x="136" y="5"/>
                  </a:lnTo>
                  <a:lnTo>
                    <a:pt x="158" y="7"/>
                  </a:lnTo>
                  <a:lnTo>
                    <a:pt x="179" y="10"/>
                  </a:lnTo>
                  <a:lnTo>
                    <a:pt x="176" y="28"/>
                  </a:lnTo>
                  <a:lnTo>
                    <a:pt x="171" y="47"/>
                  </a:lnTo>
                  <a:lnTo>
                    <a:pt x="168" y="66"/>
                  </a:lnTo>
                  <a:lnTo>
                    <a:pt x="165" y="87"/>
                  </a:lnTo>
                  <a:lnTo>
                    <a:pt x="161" y="107"/>
                  </a:lnTo>
                  <a:lnTo>
                    <a:pt x="158" y="128"/>
                  </a:lnTo>
                  <a:lnTo>
                    <a:pt x="154" y="150"/>
                  </a:lnTo>
                  <a:lnTo>
                    <a:pt x="151" y="171"/>
                  </a:lnTo>
                  <a:lnTo>
                    <a:pt x="147" y="238"/>
                  </a:lnTo>
                  <a:lnTo>
                    <a:pt x="144" y="308"/>
                  </a:lnTo>
                  <a:lnTo>
                    <a:pt x="139" y="376"/>
                  </a:lnTo>
                  <a:lnTo>
                    <a:pt x="136" y="446"/>
                  </a:lnTo>
                  <a:lnTo>
                    <a:pt x="133" y="517"/>
                  </a:lnTo>
                  <a:lnTo>
                    <a:pt x="130" y="587"/>
                  </a:lnTo>
                  <a:lnTo>
                    <a:pt x="126" y="657"/>
                  </a:lnTo>
                  <a:lnTo>
                    <a:pt x="122" y="729"/>
                  </a:lnTo>
                  <a:lnTo>
                    <a:pt x="119" y="761"/>
                  </a:lnTo>
                  <a:lnTo>
                    <a:pt x="115" y="794"/>
                  </a:lnTo>
                  <a:lnTo>
                    <a:pt x="112" y="828"/>
                  </a:lnTo>
                  <a:lnTo>
                    <a:pt x="109" y="862"/>
                  </a:lnTo>
                  <a:lnTo>
                    <a:pt x="104" y="897"/>
                  </a:lnTo>
                  <a:lnTo>
                    <a:pt x="101" y="932"/>
                  </a:lnTo>
                  <a:lnTo>
                    <a:pt x="98" y="968"/>
                  </a:lnTo>
                  <a:lnTo>
                    <a:pt x="94" y="1003"/>
                  </a:lnTo>
                  <a:lnTo>
                    <a:pt x="83" y="1003"/>
                  </a:lnTo>
                  <a:lnTo>
                    <a:pt x="72" y="1003"/>
                  </a:lnTo>
                  <a:lnTo>
                    <a:pt x="62" y="1003"/>
                  </a:lnTo>
                  <a:lnTo>
                    <a:pt x="50" y="1004"/>
                  </a:lnTo>
                  <a:lnTo>
                    <a:pt x="38" y="1005"/>
                  </a:lnTo>
                  <a:lnTo>
                    <a:pt x="26" y="1007"/>
                  </a:lnTo>
                  <a:lnTo>
                    <a:pt x="14" y="1009"/>
                  </a:lnTo>
                  <a:lnTo>
                    <a:pt x="0" y="1013"/>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5" name="Freeform 78">
              <a:extLst>
                <a:ext uri="{FF2B5EF4-FFF2-40B4-BE49-F238E27FC236}">
                  <a16:creationId xmlns:a16="http://schemas.microsoft.com/office/drawing/2014/main" id="{50E65C65-3652-D13A-C167-6591080DCBAA}"/>
                </a:ext>
              </a:extLst>
            </p:cNvPr>
            <p:cNvSpPr>
              <a:spLocks/>
            </p:cNvSpPr>
            <p:nvPr/>
          </p:nvSpPr>
          <p:spPr bwMode="auto">
            <a:xfrm>
              <a:off x="1542" y="1695"/>
              <a:ext cx="21" cy="56"/>
            </a:xfrm>
            <a:custGeom>
              <a:avLst/>
              <a:gdLst>
                <a:gd name="T0" fmla="*/ 0 w 113"/>
                <a:gd name="T1" fmla="*/ 0 h 284"/>
                <a:gd name="T2" fmla="*/ 0 w 113"/>
                <a:gd name="T3" fmla="*/ 0 h 284"/>
                <a:gd name="T4" fmla="*/ 0 w 113"/>
                <a:gd name="T5" fmla="*/ 0 h 284"/>
                <a:gd name="T6" fmla="*/ 0 w 113"/>
                <a:gd name="T7" fmla="*/ 0 h 284"/>
                <a:gd name="T8" fmla="*/ 0 w 113"/>
                <a:gd name="T9" fmla="*/ 0 h 284"/>
                <a:gd name="T10" fmla="*/ 0 w 113"/>
                <a:gd name="T11" fmla="*/ 0 h 284"/>
                <a:gd name="T12" fmla="*/ 0 w 113"/>
                <a:gd name="T13" fmla="*/ 0 h 284"/>
                <a:gd name="T14" fmla="*/ 0 w 113"/>
                <a:gd name="T15" fmla="*/ 0 h 284"/>
                <a:gd name="T16" fmla="*/ 0 w 113"/>
                <a:gd name="T17" fmla="*/ 0 h 284"/>
                <a:gd name="T18" fmla="*/ 0 w 113"/>
                <a:gd name="T19" fmla="*/ 0 h 284"/>
                <a:gd name="T20" fmla="*/ 0 w 113"/>
                <a:gd name="T21" fmla="*/ 0 h 284"/>
                <a:gd name="T22" fmla="*/ 0 w 113"/>
                <a:gd name="T23" fmla="*/ 0 h 284"/>
                <a:gd name="T24" fmla="*/ 0 w 113"/>
                <a:gd name="T25" fmla="*/ 0 h 284"/>
                <a:gd name="T26" fmla="*/ 0 w 113"/>
                <a:gd name="T27" fmla="*/ 0 h 284"/>
                <a:gd name="T28" fmla="*/ 0 w 113"/>
                <a:gd name="T29" fmla="*/ 0 h 284"/>
                <a:gd name="T30" fmla="*/ 0 w 113"/>
                <a:gd name="T31" fmla="*/ 0 h 284"/>
                <a:gd name="T32" fmla="*/ 0 w 113"/>
                <a:gd name="T33" fmla="*/ 0 h 284"/>
                <a:gd name="T34" fmla="*/ 0 w 113"/>
                <a:gd name="T35" fmla="*/ 0 h 284"/>
                <a:gd name="T36" fmla="*/ 0 w 113"/>
                <a:gd name="T37" fmla="*/ 0 h 284"/>
                <a:gd name="T38" fmla="*/ 0 w 113"/>
                <a:gd name="T39" fmla="*/ 0 h 284"/>
                <a:gd name="T40" fmla="*/ 0 w 113"/>
                <a:gd name="T41" fmla="*/ 0 h 284"/>
                <a:gd name="T42" fmla="*/ 0 w 113"/>
                <a:gd name="T43" fmla="*/ 0 h 284"/>
                <a:gd name="T44" fmla="*/ 0 w 113"/>
                <a:gd name="T45" fmla="*/ 0 h 284"/>
                <a:gd name="T46" fmla="*/ 0 w 113"/>
                <a:gd name="T47" fmla="*/ 0 h 284"/>
                <a:gd name="T48" fmla="*/ 0 w 113"/>
                <a:gd name="T49" fmla="*/ 0 h 284"/>
                <a:gd name="T50" fmla="*/ 0 w 113"/>
                <a:gd name="T51" fmla="*/ 0 h 284"/>
                <a:gd name="T52" fmla="*/ 0 w 113"/>
                <a:gd name="T53" fmla="*/ 0 h 284"/>
                <a:gd name="T54" fmla="*/ 0 w 113"/>
                <a:gd name="T55" fmla="*/ 0 h 284"/>
                <a:gd name="T56" fmla="*/ 0 w 113"/>
                <a:gd name="T57" fmla="*/ 0 h 284"/>
                <a:gd name="T58" fmla="*/ 0 w 113"/>
                <a:gd name="T59" fmla="*/ 0 h 284"/>
                <a:gd name="T60" fmla="*/ 0 w 113"/>
                <a:gd name="T61" fmla="*/ 0 h 284"/>
                <a:gd name="T62" fmla="*/ 0 w 113"/>
                <a:gd name="T63" fmla="*/ 0 h 2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3"/>
                <a:gd name="T97" fmla="*/ 0 h 284"/>
                <a:gd name="T98" fmla="*/ 113 w 113"/>
                <a:gd name="T99" fmla="*/ 284 h 2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3" h="284">
                  <a:moveTo>
                    <a:pt x="28" y="284"/>
                  </a:moveTo>
                  <a:lnTo>
                    <a:pt x="28" y="267"/>
                  </a:lnTo>
                  <a:lnTo>
                    <a:pt x="28" y="249"/>
                  </a:lnTo>
                  <a:lnTo>
                    <a:pt x="28" y="231"/>
                  </a:lnTo>
                  <a:lnTo>
                    <a:pt x="27" y="214"/>
                  </a:lnTo>
                  <a:lnTo>
                    <a:pt x="26" y="196"/>
                  </a:lnTo>
                  <a:lnTo>
                    <a:pt x="25" y="178"/>
                  </a:lnTo>
                  <a:lnTo>
                    <a:pt x="21" y="160"/>
                  </a:lnTo>
                  <a:lnTo>
                    <a:pt x="19" y="142"/>
                  </a:lnTo>
                  <a:lnTo>
                    <a:pt x="18" y="136"/>
                  </a:lnTo>
                  <a:lnTo>
                    <a:pt x="17" y="128"/>
                  </a:lnTo>
                  <a:lnTo>
                    <a:pt x="15" y="121"/>
                  </a:lnTo>
                  <a:lnTo>
                    <a:pt x="13" y="115"/>
                  </a:lnTo>
                  <a:lnTo>
                    <a:pt x="10" y="107"/>
                  </a:lnTo>
                  <a:lnTo>
                    <a:pt x="7" y="100"/>
                  </a:lnTo>
                  <a:lnTo>
                    <a:pt x="3" y="93"/>
                  </a:lnTo>
                  <a:lnTo>
                    <a:pt x="0" y="86"/>
                  </a:lnTo>
                  <a:lnTo>
                    <a:pt x="0" y="82"/>
                  </a:lnTo>
                  <a:lnTo>
                    <a:pt x="1" y="77"/>
                  </a:lnTo>
                  <a:lnTo>
                    <a:pt x="3" y="72"/>
                  </a:lnTo>
                  <a:lnTo>
                    <a:pt x="5" y="66"/>
                  </a:lnTo>
                  <a:lnTo>
                    <a:pt x="9" y="59"/>
                  </a:lnTo>
                  <a:lnTo>
                    <a:pt x="12" y="53"/>
                  </a:lnTo>
                  <a:lnTo>
                    <a:pt x="15" y="45"/>
                  </a:lnTo>
                  <a:lnTo>
                    <a:pt x="19" y="39"/>
                  </a:lnTo>
                  <a:lnTo>
                    <a:pt x="26" y="35"/>
                  </a:lnTo>
                  <a:lnTo>
                    <a:pt x="33" y="31"/>
                  </a:lnTo>
                  <a:lnTo>
                    <a:pt x="40" y="27"/>
                  </a:lnTo>
                  <a:lnTo>
                    <a:pt x="47" y="23"/>
                  </a:lnTo>
                  <a:lnTo>
                    <a:pt x="55" y="19"/>
                  </a:lnTo>
                  <a:lnTo>
                    <a:pt x="61" y="13"/>
                  </a:lnTo>
                  <a:lnTo>
                    <a:pt x="68" y="7"/>
                  </a:lnTo>
                  <a:lnTo>
                    <a:pt x="76" y="0"/>
                  </a:lnTo>
                  <a:lnTo>
                    <a:pt x="79" y="2"/>
                  </a:lnTo>
                  <a:lnTo>
                    <a:pt x="82" y="3"/>
                  </a:lnTo>
                  <a:lnTo>
                    <a:pt x="87" y="5"/>
                  </a:lnTo>
                  <a:lnTo>
                    <a:pt x="91" y="7"/>
                  </a:lnTo>
                  <a:lnTo>
                    <a:pt x="95" y="9"/>
                  </a:lnTo>
                  <a:lnTo>
                    <a:pt x="100" y="12"/>
                  </a:lnTo>
                  <a:lnTo>
                    <a:pt x="107" y="16"/>
                  </a:lnTo>
                  <a:lnTo>
                    <a:pt x="113" y="20"/>
                  </a:lnTo>
                  <a:lnTo>
                    <a:pt x="113" y="48"/>
                  </a:lnTo>
                  <a:lnTo>
                    <a:pt x="113" y="76"/>
                  </a:lnTo>
                  <a:lnTo>
                    <a:pt x="113" y="105"/>
                  </a:lnTo>
                  <a:lnTo>
                    <a:pt x="113" y="134"/>
                  </a:lnTo>
                  <a:lnTo>
                    <a:pt x="113" y="164"/>
                  </a:lnTo>
                  <a:lnTo>
                    <a:pt x="113" y="194"/>
                  </a:lnTo>
                  <a:lnTo>
                    <a:pt x="113" y="224"/>
                  </a:lnTo>
                  <a:lnTo>
                    <a:pt x="113" y="256"/>
                  </a:lnTo>
                  <a:lnTo>
                    <a:pt x="112" y="258"/>
                  </a:lnTo>
                  <a:lnTo>
                    <a:pt x="110" y="260"/>
                  </a:lnTo>
                  <a:lnTo>
                    <a:pt x="108" y="262"/>
                  </a:lnTo>
                  <a:lnTo>
                    <a:pt x="105" y="265"/>
                  </a:lnTo>
                  <a:lnTo>
                    <a:pt x="102" y="268"/>
                  </a:lnTo>
                  <a:lnTo>
                    <a:pt x="98" y="271"/>
                  </a:lnTo>
                  <a:lnTo>
                    <a:pt x="94" y="275"/>
                  </a:lnTo>
                  <a:lnTo>
                    <a:pt x="88" y="275"/>
                  </a:lnTo>
                  <a:lnTo>
                    <a:pt x="80" y="275"/>
                  </a:lnTo>
                  <a:lnTo>
                    <a:pt x="73" y="276"/>
                  </a:lnTo>
                  <a:lnTo>
                    <a:pt x="65" y="276"/>
                  </a:lnTo>
                  <a:lnTo>
                    <a:pt x="57" y="277"/>
                  </a:lnTo>
                  <a:lnTo>
                    <a:pt x="48" y="279"/>
                  </a:lnTo>
                  <a:lnTo>
                    <a:pt x="39" y="281"/>
                  </a:lnTo>
                  <a:lnTo>
                    <a:pt x="28" y="28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6" name="Freeform 79">
              <a:extLst>
                <a:ext uri="{FF2B5EF4-FFF2-40B4-BE49-F238E27FC236}">
                  <a16:creationId xmlns:a16="http://schemas.microsoft.com/office/drawing/2014/main" id="{50565D4E-5EFA-127A-E8C6-E9804782900E}"/>
                </a:ext>
              </a:extLst>
            </p:cNvPr>
            <p:cNvSpPr>
              <a:spLocks/>
            </p:cNvSpPr>
            <p:nvPr/>
          </p:nvSpPr>
          <p:spPr bwMode="auto">
            <a:xfrm>
              <a:off x="1438" y="1603"/>
              <a:ext cx="29" cy="133"/>
            </a:xfrm>
            <a:custGeom>
              <a:avLst/>
              <a:gdLst>
                <a:gd name="T0" fmla="*/ 0 w 162"/>
                <a:gd name="T1" fmla="*/ 0 h 661"/>
                <a:gd name="T2" fmla="*/ 0 w 162"/>
                <a:gd name="T3" fmla="*/ 0 h 661"/>
                <a:gd name="T4" fmla="*/ 0 w 162"/>
                <a:gd name="T5" fmla="*/ 0 h 661"/>
                <a:gd name="T6" fmla="*/ 0 w 162"/>
                <a:gd name="T7" fmla="*/ 0 h 661"/>
                <a:gd name="T8" fmla="*/ 0 w 162"/>
                <a:gd name="T9" fmla="*/ 0 h 661"/>
                <a:gd name="T10" fmla="*/ 0 w 162"/>
                <a:gd name="T11" fmla="*/ 0 h 661"/>
                <a:gd name="T12" fmla="*/ 0 w 162"/>
                <a:gd name="T13" fmla="*/ 0 h 661"/>
                <a:gd name="T14" fmla="*/ 0 w 162"/>
                <a:gd name="T15" fmla="*/ 0 h 661"/>
                <a:gd name="T16" fmla="*/ 0 w 162"/>
                <a:gd name="T17" fmla="*/ 0 h 661"/>
                <a:gd name="T18" fmla="*/ 0 w 162"/>
                <a:gd name="T19" fmla="*/ 0 h 661"/>
                <a:gd name="T20" fmla="*/ 0 w 162"/>
                <a:gd name="T21" fmla="*/ 0 h 661"/>
                <a:gd name="T22" fmla="*/ 0 w 162"/>
                <a:gd name="T23" fmla="*/ 0 h 661"/>
                <a:gd name="T24" fmla="*/ 0 w 162"/>
                <a:gd name="T25" fmla="*/ 0 h 661"/>
                <a:gd name="T26" fmla="*/ 0 w 162"/>
                <a:gd name="T27" fmla="*/ 0 h 661"/>
                <a:gd name="T28" fmla="*/ 0 w 162"/>
                <a:gd name="T29" fmla="*/ 0 h 661"/>
                <a:gd name="T30" fmla="*/ 0 w 162"/>
                <a:gd name="T31" fmla="*/ 0 h 661"/>
                <a:gd name="T32" fmla="*/ 0 w 162"/>
                <a:gd name="T33" fmla="*/ 0 h 661"/>
                <a:gd name="T34" fmla="*/ 0 w 162"/>
                <a:gd name="T35" fmla="*/ 0 h 661"/>
                <a:gd name="T36" fmla="*/ 0 w 162"/>
                <a:gd name="T37" fmla="*/ 0 h 661"/>
                <a:gd name="T38" fmla="*/ 0 w 162"/>
                <a:gd name="T39" fmla="*/ 0 h 661"/>
                <a:gd name="T40" fmla="*/ 0 w 162"/>
                <a:gd name="T41" fmla="*/ 0 h 661"/>
                <a:gd name="T42" fmla="*/ 0 w 162"/>
                <a:gd name="T43" fmla="*/ 0 h 661"/>
                <a:gd name="T44" fmla="*/ 0 w 162"/>
                <a:gd name="T45" fmla="*/ 0 h 661"/>
                <a:gd name="T46" fmla="*/ 0 w 162"/>
                <a:gd name="T47" fmla="*/ 0 h 661"/>
                <a:gd name="T48" fmla="*/ 0 w 162"/>
                <a:gd name="T49" fmla="*/ 0 h 661"/>
                <a:gd name="T50" fmla="*/ 0 w 162"/>
                <a:gd name="T51" fmla="*/ 0 h 661"/>
                <a:gd name="T52" fmla="*/ 0 w 162"/>
                <a:gd name="T53" fmla="*/ 0 h 661"/>
                <a:gd name="T54" fmla="*/ 0 w 162"/>
                <a:gd name="T55" fmla="*/ 0 h 661"/>
                <a:gd name="T56" fmla="*/ 0 w 162"/>
                <a:gd name="T57" fmla="*/ 0 h 661"/>
                <a:gd name="T58" fmla="*/ 0 w 162"/>
                <a:gd name="T59" fmla="*/ 0 h 661"/>
                <a:gd name="T60" fmla="*/ 0 w 162"/>
                <a:gd name="T61" fmla="*/ 0 h 661"/>
                <a:gd name="T62" fmla="*/ 0 w 162"/>
                <a:gd name="T63" fmla="*/ 0 h 6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
                <a:gd name="T97" fmla="*/ 0 h 661"/>
                <a:gd name="T98" fmla="*/ 162 w 162"/>
                <a:gd name="T99" fmla="*/ 661 h 6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 h="661">
                  <a:moveTo>
                    <a:pt x="76" y="661"/>
                  </a:moveTo>
                  <a:lnTo>
                    <a:pt x="69" y="612"/>
                  </a:lnTo>
                  <a:lnTo>
                    <a:pt x="62" y="562"/>
                  </a:lnTo>
                  <a:lnTo>
                    <a:pt x="55" y="513"/>
                  </a:lnTo>
                  <a:lnTo>
                    <a:pt x="47" y="463"/>
                  </a:lnTo>
                  <a:lnTo>
                    <a:pt x="41" y="414"/>
                  </a:lnTo>
                  <a:lnTo>
                    <a:pt x="34" y="364"/>
                  </a:lnTo>
                  <a:lnTo>
                    <a:pt x="26" y="315"/>
                  </a:lnTo>
                  <a:lnTo>
                    <a:pt x="20" y="265"/>
                  </a:lnTo>
                  <a:lnTo>
                    <a:pt x="19" y="261"/>
                  </a:lnTo>
                  <a:lnTo>
                    <a:pt x="18" y="257"/>
                  </a:lnTo>
                  <a:lnTo>
                    <a:pt x="15" y="254"/>
                  </a:lnTo>
                  <a:lnTo>
                    <a:pt x="13" y="251"/>
                  </a:lnTo>
                  <a:lnTo>
                    <a:pt x="10" y="247"/>
                  </a:lnTo>
                  <a:lnTo>
                    <a:pt x="7" y="243"/>
                  </a:lnTo>
                  <a:lnTo>
                    <a:pt x="4" y="240"/>
                  </a:lnTo>
                  <a:lnTo>
                    <a:pt x="0" y="236"/>
                  </a:lnTo>
                  <a:lnTo>
                    <a:pt x="0" y="215"/>
                  </a:lnTo>
                  <a:lnTo>
                    <a:pt x="0" y="193"/>
                  </a:lnTo>
                  <a:lnTo>
                    <a:pt x="0" y="173"/>
                  </a:lnTo>
                  <a:lnTo>
                    <a:pt x="0" y="152"/>
                  </a:lnTo>
                  <a:lnTo>
                    <a:pt x="0" y="130"/>
                  </a:lnTo>
                  <a:lnTo>
                    <a:pt x="0" y="109"/>
                  </a:lnTo>
                  <a:lnTo>
                    <a:pt x="0" y="88"/>
                  </a:lnTo>
                  <a:lnTo>
                    <a:pt x="0" y="66"/>
                  </a:lnTo>
                  <a:lnTo>
                    <a:pt x="8" y="59"/>
                  </a:lnTo>
                  <a:lnTo>
                    <a:pt x="17" y="51"/>
                  </a:lnTo>
                  <a:lnTo>
                    <a:pt x="25" y="44"/>
                  </a:lnTo>
                  <a:lnTo>
                    <a:pt x="35" y="36"/>
                  </a:lnTo>
                  <a:lnTo>
                    <a:pt x="44" y="28"/>
                  </a:lnTo>
                  <a:lnTo>
                    <a:pt x="55" y="19"/>
                  </a:lnTo>
                  <a:lnTo>
                    <a:pt x="66" y="10"/>
                  </a:lnTo>
                  <a:lnTo>
                    <a:pt x="76" y="0"/>
                  </a:lnTo>
                  <a:lnTo>
                    <a:pt x="83" y="21"/>
                  </a:lnTo>
                  <a:lnTo>
                    <a:pt x="90" y="44"/>
                  </a:lnTo>
                  <a:lnTo>
                    <a:pt x="98" y="67"/>
                  </a:lnTo>
                  <a:lnTo>
                    <a:pt x="104" y="91"/>
                  </a:lnTo>
                  <a:lnTo>
                    <a:pt x="111" y="115"/>
                  </a:lnTo>
                  <a:lnTo>
                    <a:pt x="119" y="140"/>
                  </a:lnTo>
                  <a:lnTo>
                    <a:pt x="125" y="164"/>
                  </a:lnTo>
                  <a:lnTo>
                    <a:pt x="133" y="189"/>
                  </a:lnTo>
                  <a:lnTo>
                    <a:pt x="136" y="232"/>
                  </a:lnTo>
                  <a:lnTo>
                    <a:pt x="140" y="275"/>
                  </a:lnTo>
                  <a:lnTo>
                    <a:pt x="143" y="320"/>
                  </a:lnTo>
                  <a:lnTo>
                    <a:pt x="147" y="365"/>
                  </a:lnTo>
                  <a:lnTo>
                    <a:pt x="151" y="411"/>
                  </a:lnTo>
                  <a:lnTo>
                    <a:pt x="154" y="457"/>
                  </a:lnTo>
                  <a:lnTo>
                    <a:pt x="157" y="503"/>
                  </a:lnTo>
                  <a:lnTo>
                    <a:pt x="162" y="548"/>
                  </a:lnTo>
                  <a:lnTo>
                    <a:pt x="162" y="559"/>
                  </a:lnTo>
                  <a:lnTo>
                    <a:pt x="162" y="571"/>
                  </a:lnTo>
                  <a:lnTo>
                    <a:pt x="161" y="584"/>
                  </a:lnTo>
                  <a:lnTo>
                    <a:pt x="161" y="596"/>
                  </a:lnTo>
                  <a:lnTo>
                    <a:pt x="158" y="610"/>
                  </a:lnTo>
                  <a:lnTo>
                    <a:pt x="157" y="624"/>
                  </a:lnTo>
                  <a:lnTo>
                    <a:pt x="155" y="638"/>
                  </a:lnTo>
                  <a:lnTo>
                    <a:pt x="152" y="652"/>
                  </a:lnTo>
                  <a:lnTo>
                    <a:pt x="145" y="652"/>
                  </a:lnTo>
                  <a:lnTo>
                    <a:pt x="136" y="652"/>
                  </a:lnTo>
                  <a:lnTo>
                    <a:pt x="127" y="653"/>
                  </a:lnTo>
                  <a:lnTo>
                    <a:pt x="118" y="653"/>
                  </a:lnTo>
                  <a:lnTo>
                    <a:pt x="107" y="655"/>
                  </a:lnTo>
                  <a:lnTo>
                    <a:pt x="98" y="656"/>
                  </a:lnTo>
                  <a:lnTo>
                    <a:pt x="87" y="658"/>
                  </a:lnTo>
                  <a:lnTo>
                    <a:pt x="76" y="661"/>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7" name="Freeform 80">
              <a:extLst>
                <a:ext uri="{FF2B5EF4-FFF2-40B4-BE49-F238E27FC236}">
                  <a16:creationId xmlns:a16="http://schemas.microsoft.com/office/drawing/2014/main" id="{0406C805-56E7-A2EA-EA46-A28E42F7837B}"/>
                </a:ext>
              </a:extLst>
            </p:cNvPr>
            <p:cNvSpPr>
              <a:spLocks/>
            </p:cNvSpPr>
            <p:nvPr/>
          </p:nvSpPr>
          <p:spPr bwMode="auto">
            <a:xfrm>
              <a:off x="1464" y="1584"/>
              <a:ext cx="135" cy="146"/>
            </a:xfrm>
            <a:custGeom>
              <a:avLst/>
              <a:gdLst>
                <a:gd name="T0" fmla="*/ 0 w 738"/>
                <a:gd name="T1" fmla="*/ 0 h 729"/>
                <a:gd name="T2" fmla="*/ 0 w 738"/>
                <a:gd name="T3" fmla="*/ 0 h 729"/>
                <a:gd name="T4" fmla="*/ 0 w 738"/>
                <a:gd name="T5" fmla="*/ 0 h 729"/>
                <a:gd name="T6" fmla="*/ 0 w 738"/>
                <a:gd name="T7" fmla="*/ 0 h 729"/>
                <a:gd name="T8" fmla="*/ 0 w 738"/>
                <a:gd name="T9" fmla="*/ 0 h 729"/>
                <a:gd name="T10" fmla="*/ 0 w 738"/>
                <a:gd name="T11" fmla="*/ 0 h 729"/>
                <a:gd name="T12" fmla="*/ 0 w 738"/>
                <a:gd name="T13" fmla="*/ 0 h 729"/>
                <a:gd name="T14" fmla="*/ 0 w 738"/>
                <a:gd name="T15" fmla="*/ 0 h 729"/>
                <a:gd name="T16" fmla="*/ 0 w 738"/>
                <a:gd name="T17" fmla="*/ 0 h 729"/>
                <a:gd name="T18" fmla="*/ 0 w 738"/>
                <a:gd name="T19" fmla="*/ 0 h 729"/>
                <a:gd name="T20" fmla="*/ 0 w 738"/>
                <a:gd name="T21" fmla="*/ 0 h 729"/>
                <a:gd name="T22" fmla="*/ 0 w 738"/>
                <a:gd name="T23" fmla="*/ 0 h 729"/>
                <a:gd name="T24" fmla="*/ 0 w 738"/>
                <a:gd name="T25" fmla="*/ 0 h 729"/>
                <a:gd name="T26" fmla="*/ 0 w 738"/>
                <a:gd name="T27" fmla="*/ 0 h 729"/>
                <a:gd name="T28" fmla="*/ 0 w 738"/>
                <a:gd name="T29" fmla="*/ 0 h 729"/>
                <a:gd name="T30" fmla="*/ 0 w 738"/>
                <a:gd name="T31" fmla="*/ 0 h 729"/>
                <a:gd name="T32" fmla="*/ 0 w 738"/>
                <a:gd name="T33" fmla="*/ 0 h 729"/>
                <a:gd name="T34" fmla="*/ 0 w 738"/>
                <a:gd name="T35" fmla="*/ 0 h 729"/>
                <a:gd name="T36" fmla="*/ 0 w 738"/>
                <a:gd name="T37" fmla="*/ 0 h 729"/>
                <a:gd name="T38" fmla="*/ 0 w 738"/>
                <a:gd name="T39" fmla="*/ 0 h 729"/>
                <a:gd name="T40" fmla="*/ 0 w 738"/>
                <a:gd name="T41" fmla="*/ 0 h 729"/>
                <a:gd name="T42" fmla="*/ 0 w 738"/>
                <a:gd name="T43" fmla="*/ 0 h 729"/>
                <a:gd name="T44" fmla="*/ 0 w 738"/>
                <a:gd name="T45" fmla="*/ 0 h 729"/>
                <a:gd name="T46" fmla="*/ 0 w 738"/>
                <a:gd name="T47" fmla="*/ 0 h 729"/>
                <a:gd name="T48" fmla="*/ 0 w 738"/>
                <a:gd name="T49" fmla="*/ 0 h 729"/>
                <a:gd name="T50" fmla="*/ 0 w 738"/>
                <a:gd name="T51" fmla="*/ 0 h 729"/>
                <a:gd name="T52" fmla="*/ 0 w 738"/>
                <a:gd name="T53" fmla="*/ 0 h 729"/>
                <a:gd name="T54" fmla="*/ 0 w 738"/>
                <a:gd name="T55" fmla="*/ 0 h 729"/>
                <a:gd name="T56" fmla="*/ 0 w 738"/>
                <a:gd name="T57" fmla="*/ 0 h 729"/>
                <a:gd name="T58" fmla="*/ 0 w 738"/>
                <a:gd name="T59" fmla="*/ 0 h 729"/>
                <a:gd name="T60" fmla="*/ 0 w 738"/>
                <a:gd name="T61" fmla="*/ 0 h 729"/>
                <a:gd name="T62" fmla="*/ 0 w 738"/>
                <a:gd name="T63" fmla="*/ 0 h 729"/>
                <a:gd name="T64" fmla="*/ 0 w 738"/>
                <a:gd name="T65" fmla="*/ 0 h 729"/>
                <a:gd name="T66" fmla="*/ 0 w 738"/>
                <a:gd name="T67" fmla="*/ 0 h 729"/>
                <a:gd name="T68" fmla="*/ 0 w 738"/>
                <a:gd name="T69" fmla="*/ 0 h 729"/>
                <a:gd name="T70" fmla="*/ 0 w 738"/>
                <a:gd name="T71" fmla="*/ 0 h 729"/>
                <a:gd name="T72" fmla="*/ 0 w 738"/>
                <a:gd name="T73" fmla="*/ 0 h 729"/>
                <a:gd name="T74" fmla="*/ 0 w 738"/>
                <a:gd name="T75" fmla="*/ 0 h 729"/>
                <a:gd name="T76" fmla="*/ 0 w 738"/>
                <a:gd name="T77" fmla="*/ 0 h 729"/>
                <a:gd name="T78" fmla="*/ 0 w 738"/>
                <a:gd name="T79" fmla="*/ 0 h 729"/>
                <a:gd name="T80" fmla="*/ 0 w 738"/>
                <a:gd name="T81" fmla="*/ 0 h 729"/>
                <a:gd name="T82" fmla="*/ 0 w 738"/>
                <a:gd name="T83" fmla="*/ 0 h 729"/>
                <a:gd name="T84" fmla="*/ 0 w 738"/>
                <a:gd name="T85" fmla="*/ 0 h 729"/>
                <a:gd name="T86" fmla="*/ 0 w 738"/>
                <a:gd name="T87" fmla="*/ 0 h 729"/>
                <a:gd name="T88" fmla="*/ 0 w 738"/>
                <a:gd name="T89" fmla="*/ 0 h 729"/>
                <a:gd name="T90" fmla="*/ 0 w 738"/>
                <a:gd name="T91" fmla="*/ 0 h 729"/>
                <a:gd name="T92" fmla="*/ 0 w 738"/>
                <a:gd name="T93" fmla="*/ 0 h 729"/>
                <a:gd name="T94" fmla="*/ 0 w 738"/>
                <a:gd name="T95" fmla="*/ 0 h 729"/>
                <a:gd name="T96" fmla="*/ 0 w 738"/>
                <a:gd name="T97" fmla="*/ 0 h 729"/>
                <a:gd name="T98" fmla="*/ 0 w 738"/>
                <a:gd name="T99" fmla="*/ 0 h 729"/>
                <a:gd name="T100" fmla="*/ 0 w 738"/>
                <a:gd name="T101" fmla="*/ 0 h 729"/>
                <a:gd name="T102" fmla="*/ 0 w 738"/>
                <a:gd name="T103" fmla="*/ 0 h 729"/>
                <a:gd name="T104" fmla="*/ 0 w 738"/>
                <a:gd name="T105" fmla="*/ 0 h 729"/>
                <a:gd name="T106" fmla="*/ 0 w 738"/>
                <a:gd name="T107" fmla="*/ 0 h 729"/>
                <a:gd name="T108" fmla="*/ 0 w 738"/>
                <a:gd name="T109" fmla="*/ 0 h 729"/>
                <a:gd name="T110" fmla="*/ 0 w 738"/>
                <a:gd name="T111" fmla="*/ 0 h 729"/>
                <a:gd name="T112" fmla="*/ 0 w 738"/>
                <a:gd name="T113" fmla="*/ 0 h 7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8"/>
                <a:gd name="T172" fmla="*/ 0 h 729"/>
                <a:gd name="T173" fmla="*/ 738 w 738"/>
                <a:gd name="T174" fmla="*/ 729 h 7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8" h="729">
                  <a:moveTo>
                    <a:pt x="95" y="729"/>
                  </a:moveTo>
                  <a:lnTo>
                    <a:pt x="91" y="686"/>
                  </a:lnTo>
                  <a:lnTo>
                    <a:pt x="88" y="643"/>
                  </a:lnTo>
                  <a:lnTo>
                    <a:pt x="85" y="601"/>
                  </a:lnTo>
                  <a:lnTo>
                    <a:pt x="80" y="557"/>
                  </a:lnTo>
                  <a:lnTo>
                    <a:pt x="77" y="513"/>
                  </a:lnTo>
                  <a:lnTo>
                    <a:pt x="74" y="470"/>
                  </a:lnTo>
                  <a:lnTo>
                    <a:pt x="70" y="424"/>
                  </a:lnTo>
                  <a:lnTo>
                    <a:pt x="67" y="379"/>
                  </a:lnTo>
                  <a:lnTo>
                    <a:pt x="63" y="361"/>
                  </a:lnTo>
                  <a:lnTo>
                    <a:pt x="59" y="343"/>
                  </a:lnTo>
                  <a:lnTo>
                    <a:pt x="56" y="326"/>
                  </a:lnTo>
                  <a:lnTo>
                    <a:pt x="53" y="307"/>
                  </a:lnTo>
                  <a:lnTo>
                    <a:pt x="48" y="290"/>
                  </a:lnTo>
                  <a:lnTo>
                    <a:pt x="45" y="272"/>
                  </a:lnTo>
                  <a:lnTo>
                    <a:pt x="42" y="254"/>
                  </a:lnTo>
                  <a:lnTo>
                    <a:pt x="38" y="237"/>
                  </a:lnTo>
                  <a:lnTo>
                    <a:pt x="35" y="226"/>
                  </a:lnTo>
                  <a:lnTo>
                    <a:pt x="31" y="216"/>
                  </a:lnTo>
                  <a:lnTo>
                    <a:pt x="27" y="204"/>
                  </a:lnTo>
                  <a:lnTo>
                    <a:pt x="23" y="193"/>
                  </a:lnTo>
                  <a:lnTo>
                    <a:pt x="19" y="182"/>
                  </a:lnTo>
                  <a:lnTo>
                    <a:pt x="13" y="169"/>
                  </a:lnTo>
                  <a:lnTo>
                    <a:pt x="7" y="156"/>
                  </a:lnTo>
                  <a:lnTo>
                    <a:pt x="0" y="142"/>
                  </a:lnTo>
                  <a:lnTo>
                    <a:pt x="0" y="131"/>
                  </a:lnTo>
                  <a:lnTo>
                    <a:pt x="0" y="121"/>
                  </a:lnTo>
                  <a:lnTo>
                    <a:pt x="0" y="110"/>
                  </a:lnTo>
                  <a:lnTo>
                    <a:pt x="0" y="98"/>
                  </a:lnTo>
                  <a:lnTo>
                    <a:pt x="0" y="87"/>
                  </a:lnTo>
                  <a:lnTo>
                    <a:pt x="0" y="75"/>
                  </a:lnTo>
                  <a:lnTo>
                    <a:pt x="0" y="61"/>
                  </a:lnTo>
                  <a:lnTo>
                    <a:pt x="0" y="47"/>
                  </a:lnTo>
                  <a:lnTo>
                    <a:pt x="11" y="44"/>
                  </a:lnTo>
                  <a:lnTo>
                    <a:pt x="22" y="39"/>
                  </a:lnTo>
                  <a:lnTo>
                    <a:pt x="32" y="33"/>
                  </a:lnTo>
                  <a:lnTo>
                    <a:pt x="44" y="28"/>
                  </a:lnTo>
                  <a:lnTo>
                    <a:pt x="56" y="22"/>
                  </a:lnTo>
                  <a:lnTo>
                    <a:pt x="68" y="14"/>
                  </a:lnTo>
                  <a:lnTo>
                    <a:pt x="82" y="8"/>
                  </a:lnTo>
                  <a:lnTo>
                    <a:pt x="95" y="0"/>
                  </a:lnTo>
                  <a:lnTo>
                    <a:pt x="99" y="22"/>
                  </a:lnTo>
                  <a:lnTo>
                    <a:pt x="104" y="43"/>
                  </a:lnTo>
                  <a:lnTo>
                    <a:pt x="109" y="64"/>
                  </a:lnTo>
                  <a:lnTo>
                    <a:pt x="115" y="86"/>
                  </a:lnTo>
                  <a:lnTo>
                    <a:pt x="121" y="107"/>
                  </a:lnTo>
                  <a:lnTo>
                    <a:pt x="128" y="128"/>
                  </a:lnTo>
                  <a:lnTo>
                    <a:pt x="135" y="150"/>
                  </a:lnTo>
                  <a:lnTo>
                    <a:pt x="142" y="171"/>
                  </a:lnTo>
                  <a:lnTo>
                    <a:pt x="146" y="174"/>
                  </a:lnTo>
                  <a:lnTo>
                    <a:pt x="150" y="179"/>
                  </a:lnTo>
                  <a:lnTo>
                    <a:pt x="153" y="185"/>
                  </a:lnTo>
                  <a:lnTo>
                    <a:pt x="157" y="190"/>
                  </a:lnTo>
                  <a:lnTo>
                    <a:pt x="163" y="198"/>
                  </a:lnTo>
                  <a:lnTo>
                    <a:pt x="168" y="204"/>
                  </a:lnTo>
                  <a:lnTo>
                    <a:pt x="173" y="210"/>
                  </a:lnTo>
                  <a:lnTo>
                    <a:pt x="180" y="218"/>
                  </a:lnTo>
                  <a:lnTo>
                    <a:pt x="184" y="218"/>
                  </a:lnTo>
                  <a:lnTo>
                    <a:pt x="187" y="219"/>
                  </a:lnTo>
                  <a:lnTo>
                    <a:pt x="191" y="221"/>
                  </a:lnTo>
                  <a:lnTo>
                    <a:pt x="196" y="223"/>
                  </a:lnTo>
                  <a:lnTo>
                    <a:pt x="200" y="226"/>
                  </a:lnTo>
                  <a:lnTo>
                    <a:pt x="205" y="230"/>
                  </a:lnTo>
                  <a:lnTo>
                    <a:pt x="212" y="233"/>
                  </a:lnTo>
                  <a:lnTo>
                    <a:pt x="218" y="237"/>
                  </a:lnTo>
                  <a:lnTo>
                    <a:pt x="221" y="236"/>
                  </a:lnTo>
                  <a:lnTo>
                    <a:pt x="226" y="235"/>
                  </a:lnTo>
                  <a:lnTo>
                    <a:pt x="229" y="233"/>
                  </a:lnTo>
                  <a:lnTo>
                    <a:pt x="233" y="231"/>
                  </a:lnTo>
                  <a:lnTo>
                    <a:pt x="238" y="228"/>
                  </a:lnTo>
                  <a:lnTo>
                    <a:pt x="243" y="225"/>
                  </a:lnTo>
                  <a:lnTo>
                    <a:pt x="249" y="221"/>
                  </a:lnTo>
                  <a:lnTo>
                    <a:pt x="255" y="218"/>
                  </a:lnTo>
                  <a:lnTo>
                    <a:pt x="255" y="207"/>
                  </a:lnTo>
                  <a:lnTo>
                    <a:pt x="255" y="196"/>
                  </a:lnTo>
                  <a:lnTo>
                    <a:pt x="256" y="186"/>
                  </a:lnTo>
                  <a:lnTo>
                    <a:pt x="256" y="174"/>
                  </a:lnTo>
                  <a:lnTo>
                    <a:pt x="258" y="162"/>
                  </a:lnTo>
                  <a:lnTo>
                    <a:pt x="260" y="150"/>
                  </a:lnTo>
                  <a:lnTo>
                    <a:pt x="262" y="137"/>
                  </a:lnTo>
                  <a:lnTo>
                    <a:pt x="265" y="123"/>
                  </a:lnTo>
                  <a:lnTo>
                    <a:pt x="272" y="123"/>
                  </a:lnTo>
                  <a:lnTo>
                    <a:pt x="280" y="123"/>
                  </a:lnTo>
                  <a:lnTo>
                    <a:pt x="286" y="124"/>
                  </a:lnTo>
                  <a:lnTo>
                    <a:pt x="295" y="124"/>
                  </a:lnTo>
                  <a:lnTo>
                    <a:pt x="302" y="125"/>
                  </a:lnTo>
                  <a:lnTo>
                    <a:pt x="312" y="127"/>
                  </a:lnTo>
                  <a:lnTo>
                    <a:pt x="322" y="129"/>
                  </a:lnTo>
                  <a:lnTo>
                    <a:pt x="331" y="132"/>
                  </a:lnTo>
                  <a:lnTo>
                    <a:pt x="339" y="143"/>
                  </a:lnTo>
                  <a:lnTo>
                    <a:pt x="345" y="154"/>
                  </a:lnTo>
                  <a:lnTo>
                    <a:pt x="353" y="164"/>
                  </a:lnTo>
                  <a:lnTo>
                    <a:pt x="360" y="175"/>
                  </a:lnTo>
                  <a:lnTo>
                    <a:pt x="366" y="186"/>
                  </a:lnTo>
                  <a:lnTo>
                    <a:pt x="374" y="196"/>
                  </a:lnTo>
                  <a:lnTo>
                    <a:pt x="381" y="207"/>
                  </a:lnTo>
                  <a:lnTo>
                    <a:pt x="388" y="218"/>
                  </a:lnTo>
                  <a:lnTo>
                    <a:pt x="392" y="218"/>
                  </a:lnTo>
                  <a:lnTo>
                    <a:pt x="395" y="218"/>
                  </a:lnTo>
                  <a:lnTo>
                    <a:pt x="399" y="218"/>
                  </a:lnTo>
                  <a:lnTo>
                    <a:pt x="404" y="219"/>
                  </a:lnTo>
                  <a:lnTo>
                    <a:pt x="408" y="220"/>
                  </a:lnTo>
                  <a:lnTo>
                    <a:pt x="413" y="222"/>
                  </a:lnTo>
                  <a:lnTo>
                    <a:pt x="420" y="224"/>
                  </a:lnTo>
                  <a:lnTo>
                    <a:pt x="426" y="227"/>
                  </a:lnTo>
                  <a:lnTo>
                    <a:pt x="429" y="224"/>
                  </a:lnTo>
                  <a:lnTo>
                    <a:pt x="433" y="220"/>
                  </a:lnTo>
                  <a:lnTo>
                    <a:pt x="437" y="217"/>
                  </a:lnTo>
                  <a:lnTo>
                    <a:pt x="440" y="214"/>
                  </a:lnTo>
                  <a:lnTo>
                    <a:pt x="443" y="209"/>
                  </a:lnTo>
                  <a:lnTo>
                    <a:pt x="447" y="206"/>
                  </a:lnTo>
                  <a:lnTo>
                    <a:pt x="451" y="203"/>
                  </a:lnTo>
                  <a:lnTo>
                    <a:pt x="454" y="199"/>
                  </a:lnTo>
                  <a:lnTo>
                    <a:pt x="458" y="188"/>
                  </a:lnTo>
                  <a:lnTo>
                    <a:pt x="461" y="176"/>
                  </a:lnTo>
                  <a:lnTo>
                    <a:pt x="466" y="163"/>
                  </a:lnTo>
                  <a:lnTo>
                    <a:pt x="470" y="151"/>
                  </a:lnTo>
                  <a:lnTo>
                    <a:pt x="474" y="137"/>
                  </a:lnTo>
                  <a:lnTo>
                    <a:pt x="479" y="123"/>
                  </a:lnTo>
                  <a:lnTo>
                    <a:pt x="486" y="109"/>
                  </a:lnTo>
                  <a:lnTo>
                    <a:pt x="492" y="95"/>
                  </a:lnTo>
                  <a:lnTo>
                    <a:pt x="495" y="98"/>
                  </a:lnTo>
                  <a:lnTo>
                    <a:pt x="500" y="103"/>
                  </a:lnTo>
                  <a:lnTo>
                    <a:pt x="503" y="106"/>
                  </a:lnTo>
                  <a:lnTo>
                    <a:pt x="507" y="110"/>
                  </a:lnTo>
                  <a:lnTo>
                    <a:pt x="513" y="115"/>
                  </a:lnTo>
                  <a:lnTo>
                    <a:pt x="517" y="120"/>
                  </a:lnTo>
                  <a:lnTo>
                    <a:pt x="523" y="126"/>
                  </a:lnTo>
                  <a:lnTo>
                    <a:pt x="530" y="132"/>
                  </a:lnTo>
                  <a:lnTo>
                    <a:pt x="537" y="137"/>
                  </a:lnTo>
                  <a:lnTo>
                    <a:pt x="545" y="140"/>
                  </a:lnTo>
                  <a:lnTo>
                    <a:pt x="552" y="143"/>
                  </a:lnTo>
                  <a:lnTo>
                    <a:pt x="560" y="146"/>
                  </a:lnTo>
                  <a:lnTo>
                    <a:pt x="568" y="151"/>
                  </a:lnTo>
                  <a:lnTo>
                    <a:pt x="577" y="154"/>
                  </a:lnTo>
                  <a:lnTo>
                    <a:pt x="586" y="158"/>
                  </a:lnTo>
                  <a:lnTo>
                    <a:pt x="596" y="161"/>
                  </a:lnTo>
                  <a:lnTo>
                    <a:pt x="611" y="161"/>
                  </a:lnTo>
                  <a:lnTo>
                    <a:pt x="625" y="162"/>
                  </a:lnTo>
                  <a:lnTo>
                    <a:pt x="640" y="164"/>
                  </a:lnTo>
                  <a:lnTo>
                    <a:pt x="654" y="167"/>
                  </a:lnTo>
                  <a:lnTo>
                    <a:pt x="669" y="170"/>
                  </a:lnTo>
                  <a:lnTo>
                    <a:pt x="685" y="173"/>
                  </a:lnTo>
                  <a:lnTo>
                    <a:pt x="701" y="176"/>
                  </a:lnTo>
                  <a:lnTo>
                    <a:pt x="720" y="179"/>
                  </a:lnTo>
                  <a:lnTo>
                    <a:pt x="720" y="180"/>
                  </a:lnTo>
                  <a:lnTo>
                    <a:pt x="721" y="182"/>
                  </a:lnTo>
                  <a:lnTo>
                    <a:pt x="723" y="184"/>
                  </a:lnTo>
                  <a:lnTo>
                    <a:pt x="725" y="186"/>
                  </a:lnTo>
                  <a:lnTo>
                    <a:pt x="728" y="189"/>
                  </a:lnTo>
                  <a:lnTo>
                    <a:pt x="731" y="192"/>
                  </a:lnTo>
                  <a:lnTo>
                    <a:pt x="735" y="195"/>
                  </a:lnTo>
                  <a:lnTo>
                    <a:pt x="738" y="199"/>
                  </a:lnTo>
                  <a:lnTo>
                    <a:pt x="738" y="203"/>
                  </a:lnTo>
                  <a:lnTo>
                    <a:pt x="737" y="206"/>
                  </a:lnTo>
                  <a:lnTo>
                    <a:pt x="735" y="209"/>
                  </a:lnTo>
                  <a:lnTo>
                    <a:pt x="732" y="214"/>
                  </a:lnTo>
                  <a:lnTo>
                    <a:pt x="729" y="217"/>
                  </a:lnTo>
                  <a:lnTo>
                    <a:pt x="726" y="220"/>
                  </a:lnTo>
                  <a:lnTo>
                    <a:pt x="723" y="224"/>
                  </a:lnTo>
                  <a:lnTo>
                    <a:pt x="720" y="227"/>
                  </a:lnTo>
                  <a:lnTo>
                    <a:pt x="676" y="235"/>
                  </a:lnTo>
                  <a:lnTo>
                    <a:pt x="632" y="241"/>
                  </a:lnTo>
                  <a:lnTo>
                    <a:pt x="588" y="249"/>
                  </a:lnTo>
                  <a:lnTo>
                    <a:pt x="542" y="257"/>
                  </a:lnTo>
                  <a:lnTo>
                    <a:pt x="498" y="265"/>
                  </a:lnTo>
                  <a:lnTo>
                    <a:pt x="452" y="273"/>
                  </a:lnTo>
                  <a:lnTo>
                    <a:pt x="406" y="283"/>
                  </a:lnTo>
                  <a:lnTo>
                    <a:pt x="360" y="294"/>
                  </a:lnTo>
                  <a:lnTo>
                    <a:pt x="342" y="294"/>
                  </a:lnTo>
                  <a:lnTo>
                    <a:pt x="324" y="294"/>
                  </a:lnTo>
                  <a:lnTo>
                    <a:pt x="307" y="294"/>
                  </a:lnTo>
                  <a:lnTo>
                    <a:pt x="289" y="295"/>
                  </a:lnTo>
                  <a:lnTo>
                    <a:pt x="271" y="296"/>
                  </a:lnTo>
                  <a:lnTo>
                    <a:pt x="253" y="298"/>
                  </a:lnTo>
                  <a:lnTo>
                    <a:pt x="235" y="300"/>
                  </a:lnTo>
                  <a:lnTo>
                    <a:pt x="218" y="303"/>
                  </a:lnTo>
                  <a:lnTo>
                    <a:pt x="217" y="306"/>
                  </a:lnTo>
                  <a:lnTo>
                    <a:pt x="216" y="310"/>
                  </a:lnTo>
                  <a:lnTo>
                    <a:pt x="214" y="314"/>
                  </a:lnTo>
                  <a:lnTo>
                    <a:pt x="212" y="317"/>
                  </a:lnTo>
                  <a:lnTo>
                    <a:pt x="210" y="320"/>
                  </a:lnTo>
                  <a:lnTo>
                    <a:pt x="206" y="324"/>
                  </a:lnTo>
                  <a:lnTo>
                    <a:pt x="202" y="328"/>
                  </a:lnTo>
                  <a:lnTo>
                    <a:pt x="199" y="331"/>
                  </a:lnTo>
                  <a:lnTo>
                    <a:pt x="206" y="338"/>
                  </a:lnTo>
                  <a:lnTo>
                    <a:pt x="213" y="346"/>
                  </a:lnTo>
                  <a:lnTo>
                    <a:pt x="220" y="353"/>
                  </a:lnTo>
                  <a:lnTo>
                    <a:pt x="229" y="361"/>
                  </a:lnTo>
                  <a:lnTo>
                    <a:pt x="236" y="369"/>
                  </a:lnTo>
                  <a:lnTo>
                    <a:pt x="246" y="378"/>
                  </a:lnTo>
                  <a:lnTo>
                    <a:pt x="254" y="387"/>
                  </a:lnTo>
                  <a:lnTo>
                    <a:pt x="265" y="397"/>
                  </a:lnTo>
                  <a:lnTo>
                    <a:pt x="269" y="404"/>
                  </a:lnTo>
                  <a:lnTo>
                    <a:pt x="274" y="413"/>
                  </a:lnTo>
                  <a:lnTo>
                    <a:pt x="279" y="423"/>
                  </a:lnTo>
                  <a:lnTo>
                    <a:pt x="285" y="432"/>
                  </a:lnTo>
                  <a:lnTo>
                    <a:pt x="292" y="442"/>
                  </a:lnTo>
                  <a:lnTo>
                    <a:pt x="298" y="452"/>
                  </a:lnTo>
                  <a:lnTo>
                    <a:pt x="306" y="462"/>
                  </a:lnTo>
                  <a:lnTo>
                    <a:pt x="312" y="473"/>
                  </a:lnTo>
                  <a:lnTo>
                    <a:pt x="316" y="473"/>
                  </a:lnTo>
                  <a:lnTo>
                    <a:pt x="322" y="473"/>
                  </a:lnTo>
                  <a:lnTo>
                    <a:pt x="327" y="474"/>
                  </a:lnTo>
                  <a:lnTo>
                    <a:pt x="332" y="474"/>
                  </a:lnTo>
                  <a:lnTo>
                    <a:pt x="339" y="475"/>
                  </a:lnTo>
                  <a:lnTo>
                    <a:pt x="346" y="477"/>
                  </a:lnTo>
                  <a:lnTo>
                    <a:pt x="353" y="479"/>
                  </a:lnTo>
                  <a:lnTo>
                    <a:pt x="360" y="482"/>
                  </a:lnTo>
                  <a:lnTo>
                    <a:pt x="371" y="479"/>
                  </a:lnTo>
                  <a:lnTo>
                    <a:pt x="381" y="475"/>
                  </a:lnTo>
                  <a:lnTo>
                    <a:pt x="392" y="472"/>
                  </a:lnTo>
                  <a:lnTo>
                    <a:pt x="404" y="467"/>
                  </a:lnTo>
                  <a:lnTo>
                    <a:pt x="415" y="462"/>
                  </a:lnTo>
                  <a:lnTo>
                    <a:pt x="427" y="458"/>
                  </a:lnTo>
                  <a:lnTo>
                    <a:pt x="440" y="451"/>
                  </a:lnTo>
                  <a:lnTo>
                    <a:pt x="454" y="445"/>
                  </a:lnTo>
                  <a:lnTo>
                    <a:pt x="483" y="441"/>
                  </a:lnTo>
                  <a:lnTo>
                    <a:pt x="512" y="438"/>
                  </a:lnTo>
                  <a:lnTo>
                    <a:pt x="540" y="433"/>
                  </a:lnTo>
                  <a:lnTo>
                    <a:pt x="569" y="429"/>
                  </a:lnTo>
                  <a:lnTo>
                    <a:pt x="598" y="425"/>
                  </a:lnTo>
                  <a:lnTo>
                    <a:pt x="629" y="419"/>
                  </a:lnTo>
                  <a:lnTo>
                    <a:pt x="659" y="414"/>
                  </a:lnTo>
                  <a:lnTo>
                    <a:pt x="691" y="407"/>
                  </a:lnTo>
                  <a:lnTo>
                    <a:pt x="688" y="432"/>
                  </a:lnTo>
                  <a:lnTo>
                    <a:pt x="683" y="457"/>
                  </a:lnTo>
                  <a:lnTo>
                    <a:pt x="680" y="482"/>
                  </a:lnTo>
                  <a:lnTo>
                    <a:pt x="676" y="507"/>
                  </a:lnTo>
                  <a:lnTo>
                    <a:pt x="670" y="534"/>
                  </a:lnTo>
                  <a:lnTo>
                    <a:pt x="665" y="560"/>
                  </a:lnTo>
                  <a:lnTo>
                    <a:pt x="660" y="587"/>
                  </a:lnTo>
                  <a:lnTo>
                    <a:pt x="653" y="615"/>
                  </a:lnTo>
                  <a:lnTo>
                    <a:pt x="649" y="616"/>
                  </a:lnTo>
                  <a:lnTo>
                    <a:pt x="646" y="617"/>
                  </a:lnTo>
                  <a:lnTo>
                    <a:pt x="643" y="619"/>
                  </a:lnTo>
                  <a:lnTo>
                    <a:pt x="638" y="621"/>
                  </a:lnTo>
                  <a:lnTo>
                    <a:pt x="635" y="624"/>
                  </a:lnTo>
                  <a:lnTo>
                    <a:pt x="632" y="627"/>
                  </a:lnTo>
                  <a:lnTo>
                    <a:pt x="628" y="631"/>
                  </a:lnTo>
                  <a:lnTo>
                    <a:pt x="625" y="634"/>
                  </a:lnTo>
                  <a:lnTo>
                    <a:pt x="625" y="620"/>
                  </a:lnTo>
                  <a:lnTo>
                    <a:pt x="625" y="605"/>
                  </a:lnTo>
                  <a:lnTo>
                    <a:pt x="624" y="591"/>
                  </a:lnTo>
                  <a:lnTo>
                    <a:pt x="624" y="577"/>
                  </a:lnTo>
                  <a:lnTo>
                    <a:pt x="622" y="562"/>
                  </a:lnTo>
                  <a:lnTo>
                    <a:pt x="620" y="548"/>
                  </a:lnTo>
                  <a:lnTo>
                    <a:pt x="618" y="535"/>
                  </a:lnTo>
                  <a:lnTo>
                    <a:pt x="615" y="521"/>
                  </a:lnTo>
                  <a:lnTo>
                    <a:pt x="587" y="521"/>
                  </a:lnTo>
                  <a:lnTo>
                    <a:pt x="558" y="521"/>
                  </a:lnTo>
                  <a:lnTo>
                    <a:pt x="530" y="521"/>
                  </a:lnTo>
                  <a:lnTo>
                    <a:pt x="502" y="522"/>
                  </a:lnTo>
                  <a:lnTo>
                    <a:pt x="473" y="523"/>
                  </a:lnTo>
                  <a:lnTo>
                    <a:pt x="445" y="524"/>
                  </a:lnTo>
                  <a:lnTo>
                    <a:pt x="417" y="527"/>
                  </a:lnTo>
                  <a:lnTo>
                    <a:pt x="388" y="529"/>
                  </a:lnTo>
                  <a:lnTo>
                    <a:pt x="385" y="537"/>
                  </a:lnTo>
                  <a:lnTo>
                    <a:pt x="381" y="544"/>
                  </a:lnTo>
                  <a:lnTo>
                    <a:pt x="377" y="551"/>
                  </a:lnTo>
                  <a:lnTo>
                    <a:pt x="374" y="558"/>
                  </a:lnTo>
                  <a:lnTo>
                    <a:pt x="371" y="566"/>
                  </a:lnTo>
                  <a:lnTo>
                    <a:pt x="366" y="572"/>
                  </a:lnTo>
                  <a:lnTo>
                    <a:pt x="363" y="579"/>
                  </a:lnTo>
                  <a:lnTo>
                    <a:pt x="360" y="587"/>
                  </a:lnTo>
                  <a:lnTo>
                    <a:pt x="360" y="598"/>
                  </a:lnTo>
                  <a:lnTo>
                    <a:pt x="360" y="608"/>
                  </a:lnTo>
                  <a:lnTo>
                    <a:pt x="360" y="619"/>
                  </a:lnTo>
                  <a:lnTo>
                    <a:pt x="361" y="631"/>
                  </a:lnTo>
                  <a:lnTo>
                    <a:pt x="362" y="642"/>
                  </a:lnTo>
                  <a:lnTo>
                    <a:pt x="363" y="654"/>
                  </a:lnTo>
                  <a:lnTo>
                    <a:pt x="366" y="667"/>
                  </a:lnTo>
                  <a:lnTo>
                    <a:pt x="370" y="681"/>
                  </a:lnTo>
                  <a:lnTo>
                    <a:pt x="365" y="682"/>
                  </a:lnTo>
                  <a:lnTo>
                    <a:pt x="362" y="683"/>
                  </a:lnTo>
                  <a:lnTo>
                    <a:pt x="359" y="685"/>
                  </a:lnTo>
                  <a:lnTo>
                    <a:pt x="355" y="687"/>
                  </a:lnTo>
                  <a:lnTo>
                    <a:pt x="351" y="690"/>
                  </a:lnTo>
                  <a:lnTo>
                    <a:pt x="348" y="694"/>
                  </a:lnTo>
                  <a:lnTo>
                    <a:pt x="344" y="697"/>
                  </a:lnTo>
                  <a:lnTo>
                    <a:pt x="341" y="700"/>
                  </a:lnTo>
                  <a:lnTo>
                    <a:pt x="312" y="703"/>
                  </a:lnTo>
                  <a:lnTo>
                    <a:pt x="282" y="707"/>
                  </a:lnTo>
                  <a:lnTo>
                    <a:pt x="252" y="711"/>
                  </a:lnTo>
                  <a:lnTo>
                    <a:pt x="221" y="714"/>
                  </a:lnTo>
                  <a:lnTo>
                    <a:pt x="190" y="718"/>
                  </a:lnTo>
                  <a:lnTo>
                    <a:pt x="158" y="721"/>
                  </a:lnTo>
                  <a:lnTo>
                    <a:pt x="126" y="724"/>
                  </a:lnTo>
                  <a:lnTo>
                    <a:pt x="95" y="7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8" name="Freeform 81">
              <a:extLst>
                <a:ext uri="{FF2B5EF4-FFF2-40B4-BE49-F238E27FC236}">
                  <a16:creationId xmlns:a16="http://schemas.microsoft.com/office/drawing/2014/main" id="{612E6730-0D4E-4F7D-5034-38A2724AB4F3}"/>
                </a:ext>
              </a:extLst>
            </p:cNvPr>
            <p:cNvSpPr>
              <a:spLocks/>
            </p:cNvSpPr>
            <p:nvPr/>
          </p:nvSpPr>
          <p:spPr bwMode="auto">
            <a:xfrm>
              <a:off x="1124" y="1687"/>
              <a:ext cx="66" cy="22"/>
            </a:xfrm>
            <a:custGeom>
              <a:avLst/>
              <a:gdLst>
                <a:gd name="T0" fmla="*/ 0 w 359"/>
                <a:gd name="T1" fmla="*/ 0 h 113"/>
                <a:gd name="T2" fmla="*/ 0 w 359"/>
                <a:gd name="T3" fmla="*/ 0 h 113"/>
                <a:gd name="T4" fmla="*/ 0 w 359"/>
                <a:gd name="T5" fmla="*/ 0 h 113"/>
                <a:gd name="T6" fmla="*/ 0 w 359"/>
                <a:gd name="T7" fmla="*/ 0 h 113"/>
                <a:gd name="T8" fmla="*/ 0 w 359"/>
                <a:gd name="T9" fmla="*/ 0 h 113"/>
                <a:gd name="T10" fmla="*/ 0 w 359"/>
                <a:gd name="T11" fmla="*/ 0 h 113"/>
                <a:gd name="T12" fmla="*/ 0 w 359"/>
                <a:gd name="T13" fmla="*/ 0 h 113"/>
                <a:gd name="T14" fmla="*/ 0 w 359"/>
                <a:gd name="T15" fmla="*/ 0 h 113"/>
                <a:gd name="T16" fmla="*/ 0 w 359"/>
                <a:gd name="T17" fmla="*/ 0 h 113"/>
                <a:gd name="T18" fmla="*/ 0 w 359"/>
                <a:gd name="T19" fmla="*/ 0 h 113"/>
                <a:gd name="T20" fmla="*/ 0 w 359"/>
                <a:gd name="T21" fmla="*/ 0 h 113"/>
                <a:gd name="T22" fmla="*/ 0 w 359"/>
                <a:gd name="T23" fmla="*/ 0 h 113"/>
                <a:gd name="T24" fmla="*/ 0 w 359"/>
                <a:gd name="T25" fmla="*/ 0 h 113"/>
                <a:gd name="T26" fmla="*/ 0 w 359"/>
                <a:gd name="T27" fmla="*/ 0 h 113"/>
                <a:gd name="T28" fmla="*/ 0 w 359"/>
                <a:gd name="T29" fmla="*/ 0 h 113"/>
                <a:gd name="T30" fmla="*/ 0 w 359"/>
                <a:gd name="T31" fmla="*/ 0 h 113"/>
                <a:gd name="T32" fmla="*/ 0 w 359"/>
                <a:gd name="T33" fmla="*/ 0 h 113"/>
                <a:gd name="T34" fmla="*/ 0 w 359"/>
                <a:gd name="T35" fmla="*/ 0 h 113"/>
                <a:gd name="T36" fmla="*/ 0 w 359"/>
                <a:gd name="T37" fmla="*/ 0 h 113"/>
                <a:gd name="T38" fmla="*/ 0 w 359"/>
                <a:gd name="T39" fmla="*/ 0 h 113"/>
                <a:gd name="T40" fmla="*/ 0 w 359"/>
                <a:gd name="T41" fmla="*/ 0 h 113"/>
                <a:gd name="T42" fmla="*/ 0 w 359"/>
                <a:gd name="T43" fmla="*/ 0 h 113"/>
                <a:gd name="T44" fmla="*/ 0 w 359"/>
                <a:gd name="T45" fmla="*/ 0 h 113"/>
                <a:gd name="T46" fmla="*/ 0 w 359"/>
                <a:gd name="T47" fmla="*/ 0 h 113"/>
                <a:gd name="T48" fmla="*/ 0 w 359"/>
                <a:gd name="T49" fmla="*/ 0 h 113"/>
                <a:gd name="T50" fmla="*/ 0 w 359"/>
                <a:gd name="T51" fmla="*/ 0 h 113"/>
                <a:gd name="T52" fmla="*/ 0 w 359"/>
                <a:gd name="T53" fmla="*/ 0 h 113"/>
                <a:gd name="T54" fmla="*/ 0 w 359"/>
                <a:gd name="T55" fmla="*/ 0 h 113"/>
                <a:gd name="T56" fmla="*/ 0 w 359"/>
                <a:gd name="T57" fmla="*/ 0 h 113"/>
                <a:gd name="T58" fmla="*/ 0 w 359"/>
                <a:gd name="T59" fmla="*/ 0 h 113"/>
                <a:gd name="T60" fmla="*/ 0 w 359"/>
                <a:gd name="T61" fmla="*/ 0 h 113"/>
                <a:gd name="T62" fmla="*/ 0 w 359"/>
                <a:gd name="T63" fmla="*/ 0 h 113"/>
                <a:gd name="T64" fmla="*/ 0 w 359"/>
                <a:gd name="T65" fmla="*/ 0 h 113"/>
                <a:gd name="T66" fmla="*/ 0 w 359"/>
                <a:gd name="T67" fmla="*/ 0 h 113"/>
                <a:gd name="T68" fmla="*/ 0 w 359"/>
                <a:gd name="T69" fmla="*/ 0 h 113"/>
                <a:gd name="T70" fmla="*/ 0 w 359"/>
                <a:gd name="T71" fmla="*/ 0 h 113"/>
                <a:gd name="T72" fmla="*/ 0 w 359"/>
                <a:gd name="T73" fmla="*/ 0 h 113"/>
                <a:gd name="T74" fmla="*/ 0 w 359"/>
                <a:gd name="T75" fmla="*/ 0 h 113"/>
                <a:gd name="T76" fmla="*/ 0 w 359"/>
                <a:gd name="T77" fmla="*/ 0 h 113"/>
                <a:gd name="T78" fmla="*/ 0 w 359"/>
                <a:gd name="T79" fmla="*/ 0 h 113"/>
                <a:gd name="T80" fmla="*/ 0 w 359"/>
                <a:gd name="T81" fmla="*/ 0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9"/>
                <a:gd name="T124" fmla="*/ 0 h 113"/>
                <a:gd name="T125" fmla="*/ 359 w 359"/>
                <a:gd name="T126" fmla="*/ 113 h 1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9" h="113">
                  <a:moveTo>
                    <a:pt x="28" y="113"/>
                  </a:moveTo>
                  <a:lnTo>
                    <a:pt x="25" y="107"/>
                  </a:lnTo>
                  <a:lnTo>
                    <a:pt x="21" y="99"/>
                  </a:lnTo>
                  <a:lnTo>
                    <a:pt x="18" y="92"/>
                  </a:lnTo>
                  <a:lnTo>
                    <a:pt x="15" y="85"/>
                  </a:lnTo>
                  <a:lnTo>
                    <a:pt x="10" y="78"/>
                  </a:lnTo>
                  <a:lnTo>
                    <a:pt x="7" y="71"/>
                  </a:lnTo>
                  <a:lnTo>
                    <a:pt x="4" y="64"/>
                  </a:lnTo>
                  <a:lnTo>
                    <a:pt x="0" y="57"/>
                  </a:lnTo>
                  <a:lnTo>
                    <a:pt x="28" y="49"/>
                  </a:lnTo>
                  <a:lnTo>
                    <a:pt x="58" y="43"/>
                  </a:lnTo>
                  <a:lnTo>
                    <a:pt x="88" y="35"/>
                  </a:lnTo>
                  <a:lnTo>
                    <a:pt x="119" y="28"/>
                  </a:lnTo>
                  <a:lnTo>
                    <a:pt x="151" y="21"/>
                  </a:lnTo>
                  <a:lnTo>
                    <a:pt x="182" y="14"/>
                  </a:lnTo>
                  <a:lnTo>
                    <a:pt x="214" y="7"/>
                  </a:lnTo>
                  <a:lnTo>
                    <a:pt x="246" y="0"/>
                  </a:lnTo>
                  <a:lnTo>
                    <a:pt x="260" y="0"/>
                  </a:lnTo>
                  <a:lnTo>
                    <a:pt x="274" y="0"/>
                  </a:lnTo>
                  <a:lnTo>
                    <a:pt x="289" y="0"/>
                  </a:lnTo>
                  <a:lnTo>
                    <a:pt x="303" y="1"/>
                  </a:lnTo>
                  <a:lnTo>
                    <a:pt x="316" y="2"/>
                  </a:lnTo>
                  <a:lnTo>
                    <a:pt x="331" y="4"/>
                  </a:lnTo>
                  <a:lnTo>
                    <a:pt x="345" y="7"/>
                  </a:lnTo>
                  <a:lnTo>
                    <a:pt x="359" y="10"/>
                  </a:lnTo>
                  <a:lnTo>
                    <a:pt x="355" y="20"/>
                  </a:lnTo>
                  <a:lnTo>
                    <a:pt x="351" y="31"/>
                  </a:lnTo>
                  <a:lnTo>
                    <a:pt x="345" y="42"/>
                  </a:lnTo>
                  <a:lnTo>
                    <a:pt x="339" y="51"/>
                  </a:lnTo>
                  <a:lnTo>
                    <a:pt x="332" y="63"/>
                  </a:lnTo>
                  <a:lnTo>
                    <a:pt x="326" y="73"/>
                  </a:lnTo>
                  <a:lnTo>
                    <a:pt x="320" y="83"/>
                  </a:lnTo>
                  <a:lnTo>
                    <a:pt x="312" y="94"/>
                  </a:lnTo>
                  <a:lnTo>
                    <a:pt x="277" y="95"/>
                  </a:lnTo>
                  <a:lnTo>
                    <a:pt x="241" y="96"/>
                  </a:lnTo>
                  <a:lnTo>
                    <a:pt x="205" y="98"/>
                  </a:lnTo>
                  <a:lnTo>
                    <a:pt x="170" y="100"/>
                  </a:lnTo>
                  <a:lnTo>
                    <a:pt x="135" y="104"/>
                  </a:lnTo>
                  <a:lnTo>
                    <a:pt x="99" y="107"/>
                  </a:lnTo>
                  <a:lnTo>
                    <a:pt x="64" y="110"/>
                  </a:lnTo>
                  <a:lnTo>
                    <a:pt x="28" y="113"/>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9" name="Freeform 82">
              <a:extLst>
                <a:ext uri="{FF2B5EF4-FFF2-40B4-BE49-F238E27FC236}">
                  <a16:creationId xmlns:a16="http://schemas.microsoft.com/office/drawing/2014/main" id="{61D9D20F-707E-EF9A-8AF9-AED2B57C0668}"/>
                </a:ext>
              </a:extLst>
            </p:cNvPr>
            <p:cNvSpPr>
              <a:spLocks/>
            </p:cNvSpPr>
            <p:nvPr/>
          </p:nvSpPr>
          <p:spPr bwMode="auto">
            <a:xfrm>
              <a:off x="1102" y="1623"/>
              <a:ext cx="12" cy="44"/>
            </a:xfrm>
            <a:custGeom>
              <a:avLst/>
              <a:gdLst>
                <a:gd name="T0" fmla="*/ 0 w 66"/>
                <a:gd name="T1" fmla="*/ 0 h 227"/>
                <a:gd name="T2" fmla="*/ 0 w 66"/>
                <a:gd name="T3" fmla="*/ 0 h 227"/>
                <a:gd name="T4" fmla="*/ 0 w 66"/>
                <a:gd name="T5" fmla="*/ 0 h 227"/>
                <a:gd name="T6" fmla="*/ 0 w 66"/>
                <a:gd name="T7" fmla="*/ 0 h 227"/>
                <a:gd name="T8" fmla="*/ 0 w 66"/>
                <a:gd name="T9" fmla="*/ 0 h 227"/>
                <a:gd name="T10" fmla="*/ 0 w 66"/>
                <a:gd name="T11" fmla="*/ 0 h 227"/>
                <a:gd name="T12" fmla="*/ 0 w 66"/>
                <a:gd name="T13" fmla="*/ 0 h 227"/>
                <a:gd name="T14" fmla="*/ 0 w 66"/>
                <a:gd name="T15" fmla="*/ 0 h 227"/>
                <a:gd name="T16" fmla="*/ 0 w 66"/>
                <a:gd name="T17" fmla="*/ 0 h 227"/>
                <a:gd name="T18" fmla="*/ 0 w 66"/>
                <a:gd name="T19" fmla="*/ 0 h 227"/>
                <a:gd name="T20" fmla="*/ 0 w 66"/>
                <a:gd name="T21" fmla="*/ 0 h 227"/>
                <a:gd name="T22" fmla="*/ 0 w 66"/>
                <a:gd name="T23" fmla="*/ 0 h 227"/>
                <a:gd name="T24" fmla="*/ 0 w 66"/>
                <a:gd name="T25" fmla="*/ 0 h 227"/>
                <a:gd name="T26" fmla="*/ 0 w 66"/>
                <a:gd name="T27" fmla="*/ 0 h 227"/>
                <a:gd name="T28" fmla="*/ 0 w 66"/>
                <a:gd name="T29" fmla="*/ 0 h 227"/>
                <a:gd name="T30" fmla="*/ 0 w 66"/>
                <a:gd name="T31" fmla="*/ 0 h 227"/>
                <a:gd name="T32" fmla="*/ 0 w 66"/>
                <a:gd name="T33" fmla="*/ 0 h 227"/>
                <a:gd name="T34" fmla="*/ 0 w 66"/>
                <a:gd name="T35" fmla="*/ 0 h 227"/>
                <a:gd name="T36" fmla="*/ 0 w 66"/>
                <a:gd name="T37" fmla="*/ 0 h 227"/>
                <a:gd name="T38" fmla="*/ 0 w 66"/>
                <a:gd name="T39" fmla="*/ 0 h 227"/>
                <a:gd name="T40" fmla="*/ 0 w 66"/>
                <a:gd name="T41" fmla="*/ 0 h 227"/>
                <a:gd name="T42" fmla="*/ 0 w 66"/>
                <a:gd name="T43" fmla="*/ 0 h 227"/>
                <a:gd name="T44" fmla="*/ 0 w 66"/>
                <a:gd name="T45" fmla="*/ 0 h 227"/>
                <a:gd name="T46" fmla="*/ 0 w 66"/>
                <a:gd name="T47" fmla="*/ 0 h 227"/>
                <a:gd name="T48" fmla="*/ 0 w 66"/>
                <a:gd name="T49" fmla="*/ 0 h 227"/>
                <a:gd name="T50" fmla="*/ 0 w 66"/>
                <a:gd name="T51" fmla="*/ 0 h 227"/>
                <a:gd name="T52" fmla="*/ 0 w 66"/>
                <a:gd name="T53" fmla="*/ 0 h 227"/>
                <a:gd name="T54" fmla="*/ 0 w 66"/>
                <a:gd name="T55" fmla="*/ 0 h 227"/>
                <a:gd name="T56" fmla="*/ 0 w 66"/>
                <a:gd name="T57" fmla="*/ 0 h 227"/>
                <a:gd name="T58" fmla="*/ 0 w 66"/>
                <a:gd name="T59" fmla="*/ 0 h 227"/>
                <a:gd name="T60" fmla="*/ 0 w 66"/>
                <a:gd name="T61" fmla="*/ 0 h 227"/>
                <a:gd name="T62" fmla="*/ 0 w 66"/>
                <a:gd name="T63" fmla="*/ 0 h 2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227"/>
                <a:gd name="T98" fmla="*/ 66 w 66"/>
                <a:gd name="T99" fmla="*/ 227 h 2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227">
                  <a:moveTo>
                    <a:pt x="38" y="227"/>
                  </a:moveTo>
                  <a:lnTo>
                    <a:pt x="34" y="221"/>
                  </a:lnTo>
                  <a:lnTo>
                    <a:pt x="31" y="213"/>
                  </a:lnTo>
                  <a:lnTo>
                    <a:pt x="28" y="206"/>
                  </a:lnTo>
                  <a:lnTo>
                    <a:pt x="23" y="199"/>
                  </a:lnTo>
                  <a:lnTo>
                    <a:pt x="20" y="192"/>
                  </a:lnTo>
                  <a:lnTo>
                    <a:pt x="17" y="185"/>
                  </a:lnTo>
                  <a:lnTo>
                    <a:pt x="13" y="178"/>
                  </a:lnTo>
                  <a:lnTo>
                    <a:pt x="9" y="171"/>
                  </a:lnTo>
                  <a:lnTo>
                    <a:pt x="9" y="160"/>
                  </a:lnTo>
                  <a:lnTo>
                    <a:pt x="9" y="149"/>
                  </a:lnTo>
                  <a:lnTo>
                    <a:pt x="9" y="139"/>
                  </a:lnTo>
                  <a:lnTo>
                    <a:pt x="8" y="127"/>
                  </a:lnTo>
                  <a:lnTo>
                    <a:pt x="7" y="115"/>
                  </a:lnTo>
                  <a:lnTo>
                    <a:pt x="5" y="102"/>
                  </a:lnTo>
                  <a:lnTo>
                    <a:pt x="3" y="90"/>
                  </a:lnTo>
                  <a:lnTo>
                    <a:pt x="0" y="76"/>
                  </a:lnTo>
                  <a:lnTo>
                    <a:pt x="3" y="69"/>
                  </a:lnTo>
                  <a:lnTo>
                    <a:pt x="7" y="62"/>
                  </a:lnTo>
                  <a:lnTo>
                    <a:pt x="11" y="54"/>
                  </a:lnTo>
                  <a:lnTo>
                    <a:pt x="14" y="48"/>
                  </a:lnTo>
                  <a:lnTo>
                    <a:pt x="18" y="41"/>
                  </a:lnTo>
                  <a:lnTo>
                    <a:pt x="21" y="33"/>
                  </a:lnTo>
                  <a:lnTo>
                    <a:pt x="24" y="27"/>
                  </a:lnTo>
                  <a:lnTo>
                    <a:pt x="29" y="19"/>
                  </a:lnTo>
                  <a:lnTo>
                    <a:pt x="32" y="19"/>
                  </a:lnTo>
                  <a:lnTo>
                    <a:pt x="35" y="18"/>
                  </a:lnTo>
                  <a:lnTo>
                    <a:pt x="39" y="16"/>
                  </a:lnTo>
                  <a:lnTo>
                    <a:pt x="43" y="14"/>
                  </a:lnTo>
                  <a:lnTo>
                    <a:pt x="46" y="11"/>
                  </a:lnTo>
                  <a:lnTo>
                    <a:pt x="50" y="7"/>
                  </a:lnTo>
                  <a:lnTo>
                    <a:pt x="53" y="4"/>
                  </a:lnTo>
                  <a:lnTo>
                    <a:pt x="56" y="0"/>
                  </a:lnTo>
                  <a:lnTo>
                    <a:pt x="56" y="4"/>
                  </a:lnTo>
                  <a:lnTo>
                    <a:pt x="56" y="7"/>
                  </a:lnTo>
                  <a:lnTo>
                    <a:pt x="57" y="11"/>
                  </a:lnTo>
                  <a:lnTo>
                    <a:pt x="57" y="15"/>
                  </a:lnTo>
                  <a:lnTo>
                    <a:pt x="59" y="18"/>
                  </a:lnTo>
                  <a:lnTo>
                    <a:pt x="61" y="21"/>
                  </a:lnTo>
                  <a:lnTo>
                    <a:pt x="63" y="26"/>
                  </a:lnTo>
                  <a:lnTo>
                    <a:pt x="66" y="29"/>
                  </a:lnTo>
                  <a:lnTo>
                    <a:pt x="66" y="39"/>
                  </a:lnTo>
                  <a:lnTo>
                    <a:pt x="65" y="50"/>
                  </a:lnTo>
                  <a:lnTo>
                    <a:pt x="63" y="61"/>
                  </a:lnTo>
                  <a:lnTo>
                    <a:pt x="61" y="73"/>
                  </a:lnTo>
                  <a:lnTo>
                    <a:pt x="57" y="84"/>
                  </a:lnTo>
                  <a:lnTo>
                    <a:pt x="54" y="97"/>
                  </a:lnTo>
                  <a:lnTo>
                    <a:pt x="51" y="110"/>
                  </a:lnTo>
                  <a:lnTo>
                    <a:pt x="47" y="124"/>
                  </a:lnTo>
                  <a:lnTo>
                    <a:pt x="48" y="134"/>
                  </a:lnTo>
                  <a:lnTo>
                    <a:pt x="49" y="145"/>
                  </a:lnTo>
                  <a:lnTo>
                    <a:pt x="51" y="156"/>
                  </a:lnTo>
                  <a:lnTo>
                    <a:pt x="53" y="167"/>
                  </a:lnTo>
                  <a:lnTo>
                    <a:pt x="56" y="179"/>
                  </a:lnTo>
                  <a:lnTo>
                    <a:pt x="60" y="191"/>
                  </a:lnTo>
                  <a:lnTo>
                    <a:pt x="63" y="204"/>
                  </a:lnTo>
                  <a:lnTo>
                    <a:pt x="66" y="218"/>
                  </a:lnTo>
                  <a:lnTo>
                    <a:pt x="63" y="218"/>
                  </a:lnTo>
                  <a:lnTo>
                    <a:pt x="59" y="218"/>
                  </a:lnTo>
                  <a:lnTo>
                    <a:pt x="55" y="219"/>
                  </a:lnTo>
                  <a:lnTo>
                    <a:pt x="52" y="219"/>
                  </a:lnTo>
                  <a:lnTo>
                    <a:pt x="49" y="220"/>
                  </a:lnTo>
                  <a:lnTo>
                    <a:pt x="45" y="222"/>
                  </a:lnTo>
                  <a:lnTo>
                    <a:pt x="41" y="224"/>
                  </a:lnTo>
                  <a:lnTo>
                    <a:pt x="38" y="2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0" name="Freeform 83">
              <a:extLst>
                <a:ext uri="{FF2B5EF4-FFF2-40B4-BE49-F238E27FC236}">
                  <a16:creationId xmlns:a16="http://schemas.microsoft.com/office/drawing/2014/main" id="{B621E1EE-8624-B9B2-C4EC-0461F73E68EA}"/>
                </a:ext>
              </a:extLst>
            </p:cNvPr>
            <p:cNvSpPr>
              <a:spLocks/>
            </p:cNvSpPr>
            <p:nvPr/>
          </p:nvSpPr>
          <p:spPr bwMode="auto">
            <a:xfrm>
              <a:off x="1517" y="1650"/>
              <a:ext cx="65" cy="17"/>
            </a:xfrm>
            <a:custGeom>
              <a:avLst/>
              <a:gdLst>
                <a:gd name="T0" fmla="*/ 0 w 350"/>
                <a:gd name="T1" fmla="*/ 0 h 95"/>
                <a:gd name="T2" fmla="*/ 0 w 350"/>
                <a:gd name="T3" fmla="*/ 0 h 95"/>
                <a:gd name="T4" fmla="*/ 0 w 350"/>
                <a:gd name="T5" fmla="*/ 0 h 95"/>
                <a:gd name="T6" fmla="*/ 0 w 350"/>
                <a:gd name="T7" fmla="*/ 0 h 95"/>
                <a:gd name="T8" fmla="*/ 0 w 350"/>
                <a:gd name="T9" fmla="*/ 0 h 95"/>
                <a:gd name="T10" fmla="*/ 0 w 350"/>
                <a:gd name="T11" fmla="*/ 0 h 95"/>
                <a:gd name="T12" fmla="*/ 0 w 350"/>
                <a:gd name="T13" fmla="*/ 0 h 95"/>
                <a:gd name="T14" fmla="*/ 0 w 350"/>
                <a:gd name="T15" fmla="*/ 0 h 95"/>
                <a:gd name="T16" fmla="*/ 0 w 350"/>
                <a:gd name="T17" fmla="*/ 0 h 95"/>
                <a:gd name="T18" fmla="*/ 0 w 350"/>
                <a:gd name="T19" fmla="*/ 0 h 95"/>
                <a:gd name="T20" fmla="*/ 0 w 350"/>
                <a:gd name="T21" fmla="*/ 0 h 95"/>
                <a:gd name="T22" fmla="*/ 0 w 350"/>
                <a:gd name="T23" fmla="*/ 0 h 95"/>
                <a:gd name="T24" fmla="*/ 0 w 350"/>
                <a:gd name="T25" fmla="*/ 0 h 95"/>
                <a:gd name="T26" fmla="*/ 0 w 350"/>
                <a:gd name="T27" fmla="*/ 0 h 95"/>
                <a:gd name="T28" fmla="*/ 0 w 350"/>
                <a:gd name="T29" fmla="*/ 0 h 95"/>
                <a:gd name="T30" fmla="*/ 0 w 350"/>
                <a:gd name="T31" fmla="*/ 0 h 95"/>
                <a:gd name="T32" fmla="*/ 0 w 350"/>
                <a:gd name="T33" fmla="*/ 0 h 95"/>
                <a:gd name="T34" fmla="*/ 0 w 350"/>
                <a:gd name="T35" fmla="*/ 0 h 95"/>
                <a:gd name="T36" fmla="*/ 0 w 350"/>
                <a:gd name="T37" fmla="*/ 0 h 95"/>
                <a:gd name="T38" fmla="*/ 0 w 350"/>
                <a:gd name="T39" fmla="*/ 0 h 95"/>
                <a:gd name="T40" fmla="*/ 0 w 350"/>
                <a:gd name="T41" fmla="*/ 0 h 95"/>
                <a:gd name="T42" fmla="*/ 0 w 350"/>
                <a:gd name="T43" fmla="*/ 0 h 95"/>
                <a:gd name="T44" fmla="*/ 0 w 350"/>
                <a:gd name="T45" fmla="*/ 0 h 95"/>
                <a:gd name="T46" fmla="*/ 0 w 350"/>
                <a:gd name="T47" fmla="*/ 0 h 95"/>
                <a:gd name="T48" fmla="*/ 0 w 350"/>
                <a:gd name="T49" fmla="*/ 0 h 95"/>
                <a:gd name="T50" fmla="*/ 0 w 350"/>
                <a:gd name="T51" fmla="*/ 0 h 95"/>
                <a:gd name="T52" fmla="*/ 0 w 350"/>
                <a:gd name="T53" fmla="*/ 0 h 95"/>
                <a:gd name="T54" fmla="*/ 0 w 350"/>
                <a:gd name="T55" fmla="*/ 0 h 95"/>
                <a:gd name="T56" fmla="*/ 0 w 350"/>
                <a:gd name="T57" fmla="*/ 0 h 95"/>
                <a:gd name="T58" fmla="*/ 0 w 350"/>
                <a:gd name="T59" fmla="*/ 0 h 95"/>
                <a:gd name="T60" fmla="*/ 0 w 350"/>
                <a:gd name="T61" fmla="*/ 0 h 95"/>
                <a:gd name="T62" fmla="*/ 0 w 350"/>
                <a:gd name="T63" fmla="*/ 0 h 95"/>
                <a:gd name="T64" fmla="*/ 0 w 350"/>
                <a:gd name="T65" fmla="*/ 0 h 95"/>
                <a:gd name="T66" fmla="*/ 0 w 350"/>
                <a:gd name="T67" fmla="*/ 0 h 95"/>
                <a:gd name="T68" fmla="*/ 0 w 350"/>
                <a:gd name="T69" fmla="*/ 0 h 95"/>
                <a:gd name="T70" fmla="*/ 0 w 350"/>
                <a:gd name="T71" fmla="*/ 0 h 95"/>
                <a:gd name="T72" fmla="*/ 0 w 350"/>
                <a:gd name="T73" fmla="*/ 0 h 95"/>
                <a:gd name="T74" fmla="*/ 0 w 350"/>
                <a:gd name="T75" fmla="*/ 0 h 95"/>
                <a:gd name="T76" fmla="*/ 0 w 350"/>
                <a:gd name="T77" fmla="*/ 0 h 95"/>
                <a:gd name="T78" fmla="*/ 0 w 350"/>
                <a:gd name="T79" fmla="*/ 0 h 95"/>
                <a:gd name="T80" fmla="*/ 0 w 350"/>
                <a:gd name="T81" fmla="*/ 0 h 95"/>
                <a:gd name="T82" fmla="*/ 0 w 350"/>
                <a:gd name="T83" fmla="*/ 0 h 95"/>
                <a:gd name="T84" fmla="*/ 0 w 350"/>
                <a:gd name="T85" fmla="*/ 0 h 95"/>
                <a:gd name="T86" fmla="*/ 0 w 350"/>
                <a:gd name="T87" fmla="*/ 0 h 95"/>
                <a:gd name="T88" fmla="*/ 0 w 350"/>
                <a:gd name="T89" fmla="*/ 0 h 95"/>
                <a:gd name="T90" fmla="*/ 0 w 350"/>
                <a:gd name="T91" fmla="*/ 0 h 95"/>
                <a:gd name="T92" fmla="*/ 0 w 350"/>
                <a:gd name="T93" fmla="*/ 0 h 95"/>
                <a:gd name="T94" fmla="*/ 0 w 350"/>
                <a:gd name="T95" fmla="*/ 0 h 95"/>
                <a:gd name="T96" fmla="*/ 0 w 350"/>
                <a:gd name="T97" fmla="*/ 0 h 95"/>
                <a:gd name="T98" fmla="*/ 0 w 350"/>
                <a:gd name="T99" fmla="*/ 0 h 95"/>
                <a:gd name="T100" fmla="*/ 0 w 350"/>
                <a:gd name="T101" fmla="*/ 0 h 95"/>
                <a:gd name="T102" fmla="*/ 0 w 350"/>
                <a:gd name="T103" fmla="*/ 0 h 95"/>
                <a:gd name="T104" fmla="*/ 0 w 350"/>
                <a:gd name="T105" fmla="*/ 0 h 95"/>
                <a:gd name="T106" fmla="*/ 0 w 350"/>
                <a:gd name="T107" fmla="*/ 0 h 95"/>
                <a:gd name="T108" fmla="*/ 0 w 350"/>
                <a:gd name="T109" fmla="*/ 0 h 95"/>
                <a:gd name="T110" fmla="*/ 0 w 350"/>
                <a:gd name="T111" fmla="*/ 0 h 95"/>
                <a:gd name="T112" fmla="*/ 0 w 350"/>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0"/>
                <a:gd name="T172" fmla="*/ 0 h 95"/>
                <a:gd name="T173" fmla="*/ 350 w 350"/>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0" h="95">
                  <a:moveTo>
                    <a:pt x="47" y="95"/>
                  </a:moveTo>
                  <a:lnTo>
                    <a:pt x="43" y="88"/>
                  </a:lnTo>
                  <a:lnTo>
                    <a:pt x="38" y="81"/>
                  </a:lnTo>
                  <a:lnTo>
                    <a:pt x="33" y="74"/>
                  </a:lnTo>
                  <a:lnTo>
                    <a:pt x="27" y="65"/>
                  </a:lnTo>
                  <a:lnTo>
                    <a:pt x="20" y="58"/>
                  </a:lnTo>
                  <a:lnTo>
                    <a:pt x="14" y="49"/>
                  </a:lnTo>
                  <a:lnTo>
                    <a:pt x="6" y="40"/>
                  </a:lnTo>
                  <a:lnTo>
                    <a:pt x="0" y="29"/>
                  </a:lnTo>
                  <a:lnTo>
                    <a:pt x="11" y="26"/>
                  </a:lnTo>
                  <a:lnTo>
                    <a:pt x="21" y="22"/>
                  </a:lnTo>
                  <a:lnTo>
                    <a:pt x="32" y="18"/>
                  </a:lnTo>
                  <a:lnTo>
                    <a:pt x="43" y="15"/>
                  </a:lnTo>
                  <a:lnTo>
                    <a:pt x="53" y="12"/>
                  </a:lnTo>
                  <a:lnTo>
                    <a:pt x="63" y="8"/>
                  </a:lnTo>
                  <a:lnTo>
                    <a:pt x="73" y="5"/>
                  </a:lnTo>
                  <a:lnTo>
                    <a:pt x="84" y="0"/>
                  </a:lnTo>
                  <a:lnTo>
                    <a:pt x="113" y="0"/>
                  </a:lnTo>
                  <a:lnTo>
                    <a:pt x="143" y="1"/>
                  </a:lnTo>
                  <a:lnTo>
                    <a:pt x="173" y="1"/>
                  </a:lnTo>
                  <a:lnTo>
                    <a:pt x="204" y="2"/>
                  </a:lnTo>
                  <a:lnTo>
                    <a:pt x="236" y="3"/>
                  </a:lnTo>
                  <a:lnTo>
                    <a:pt x="267" y="5"/>
                  </a:lnTo>
                  <a:lnTo>
                    <a:pt x="299" y="7"/>
                  </a:lnTo>
                  <a:lnTo>
                    <a:pt x="331" y="10"/>
                  </a:lnTo>
                  <a:lnTo>
                    <a:pt x="331" y="11"/>
                  </a:lnTo>
                  <a:lnTo>
                    <a:pt x="332" y="12"/>
                  </a:lnTo>
                  <a:lnTo>
                    <a:pt x="334" y="14"/>
                  </a:lnTo>
                  <a:lnTo>
                    <a:pt x="336" y="16"/>
                  </a:lnTo>
                  <a:lnTo>
                    <a:pt x="339" y="19"/>
                  </a:lnTo>
                  <a:lnTo>
                    <a:pt x="342" y="23"/>
                  </a:lnTo>
                  <a:lnTo>
                    <a:pt x="346" y="26"/>
                  </a:lnTo>
                  <a:lnTo>
                    <a:pt x="350" y="29"/>
                  </a:lnTo>
                  <a:lnTo>
                    <a:pt x="346" y="32"/>
                  </a:lnTo>
                  <a:lnTo>
                    <a:pt x="340" y="37"/>
                  </a:lnTo>
                  <a:lnTo>
                    <a:pt x="335" y="41"/>
                  </a:lnTo>
                  <a:lnTo>
                    <a:pt x="330" y="44"/>
                  </a:lnTo>
                  <a:lnTo>
                    <a:pt x="323" y="49"/>
                  </a:lnTo>
                  <a:lnTo>
                    <a:pt x="317" y="55"/>
                  </a:lnTo>
                  <a:lnTo>
                    <a:pt x="309" y="60"/>
                  </a:lnTo>
                  <a:lnTo>
                    <a:pt x="302" y="67"/>
                  </a:lnTo>
                  <a:lnTo>
                    <a:pt x="284" y="71"/>
                  </a:lnTo>
                  <a:lnTo>
                    <a:pt x="266" y="74"/>
                  </a:lnTo>
                  <a:lnTo>
                    <a:pt x="245" y="78"/>
                  </a:lnTo>
                  <a:lnTo>
                    <a:pt x="225" y="81"/>
                  </a:lnTo>
                  <a:lnTo>
                    <a:pt x="205" y="85"/>
                  </a:lnTo>
                  <a:lnTo>
                    <a:pt x="183" y="89"/>
                  </a:lnTo>
                  <a:lnTo>
                    <a:pt x="163" y="92"/>
                  </a:lnTo>
                  <a:lnTo>
                    <a:pt x="142" y="95"/>
                  </a:lnTo>
                  <a:lnTo>
                    <a:pt x="131" y="95"/>
                  </a:lnTo>
                  <a:lnTo>
                    <a:pt x="120" y="95"/>
                  </a:lnTo>
                  <a:lnTo>
                    <a:pt x="109" y="95"/>
                  </a:lnTo>
                  <a:lnTo>
                    <a:pt x="98" y="95"/>
                  </a:lnTo>
                  <a:lnTo>
                    <a:pt x="86" y="95"/>
                  </a:lnTo>
                  <a:lnTo>
                    <a:pt x="73" y="95"/>
                  </a:lnTo>
                  <a:lnTo>
                    <a:pt x="61" y="95"/>
                  </a:lnTo>
                  <a:lnTo>
                    <a:pt x="47" y="95"/>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1" name="Freeform 84">
              <a:extLst>
                <a:ext uri="{FF2B5EF4-FFF2-40B4-BE49-F238E27FC236}">
                  <a16:creationId xmlns:a16="http://schemas.microsoft.com/office/drawing/2014/main" id="{57B4BA07-84B0-9099-211B-045311AAA775}"/>
                </a:ext>
              </a:extLst>
            </p:cNvPr>
            <p:cNvSpPr>
              <a:spLocks/>
            </p:cNvSpPr>
            <p:nvPr/>
          </p:nvSpPr>
          <p:spPr bwMode="auto">
            <a:xfrm>
              <a:off x="1713" y="1429"/>
              <a:ext cx="95" cy="235"/>
            </a:xfrm>
            <a:custGeom>
              <a:avLst/>
              <a:gdLst>
                <a:gd name="T0" fmla="*/ 0 w 520"/>
                <a:gd name="T1" fmla="*/ 0 h 1172"/>
                <a:gd name="T2" fmla="*/ 0 w 520"/>
                <a:gd name="T3" fmla="*/ 0 h 1172"/>
                <a:gd name="T4" fmla="*/ 0 w 520"/>
                <a:gd name="T5" fmla="*/ 0 h 1172"/>
                <a:gd name="T6" fmla="*/ 0 w 520"/>
                <a:gd name="T7" fmla="*/ 0 h 1172"/>
                <a:gd name="T8" fmla="*/ 0 w 520"/>
                <a:gd name="T9" fmla="*/ 0 h 1172"/>
                <a:gd name="T10" fmla="*/ 0 w 520"/>
                <a:gd name="T11" fmla="*/ 0 h 1172"/>
                <a:gd name="T12" fmla="*/ 0 w 520"/>
                <a:gd name="T13" fmla="*/ 0 h 1172"/>
                <a:gd name="T14" fmla="*/ 0 w 520"/>
                <a:gd name="T15" fmla="*/ 0 h 1172"/>
                <a:gd name="T16" fmla="*/ 0 w 520"/>
                <a:gd name="T17" fmla="*/ 0 h 1172"/>
                <a:gd name="T18" fmla="*/ 0 w 520"/>
                <a:gd name="T19" fmla="*/ 0 h 1172"/>
                <a:gd name="T20" fmla="*/ 0 w 520"/>
                <a:gd name="T21" fmla="*/ 0 h 1172"/>
                <a:gd name="T22" fmla="*/ 0 w 520"/>
                <a:gd name="T23" fmla="*/ 0 h 1172"/>
                <a:gd name="T24" fmla="*/ 0 w 520"/>
                <a:gd name="T25" fmla="*/ 0 h 1172"/>
                <a:gd name="T26" fmla="*/ 0 w 520"/>
                <a:gd name="T27" fmla="*/ 0 h 1172"/>
                <a:gd name="T28" fmla="*/ 0 w 520"/>
                <a:gd name="T29" fmla="*/ 0 h 1172"/>
                <a:gd name="T30" fmla="*/ 0 w 520"/>
                <a:gd name="T31" fmla="*/ 0 h 1172"/>
                <a:gd name="T32" fmla="*/ 0 w 520"/>
                <a:gd name="T33" fmla="*/ 0 h 1172"/>
                <a:gd name="T34" fmla="*/ 0 w 520"/>
                <a:gd name="T35" fmla="*/ 0 h 1172"/>
                <a:gd name="T36" fmla="*/ 0 w 520"/>
                <a:gd name="T37" fmla="*/ 0 h 1172"/>
                <a:gd name="T38" fmla="*/ 0 w 520"/>
                <a:gd name="T39" fmla="*/ 0 h 1172"/>
                <a:gd name="T40" fmla="*/ 0 w 520"/>
                <a:gd name="T41" fmla="*/ 0 h 1172"/>
                <a:gd name="T42" fmla="*/ 0 w 520"/>
                <a:gd name="T43" fmla="*/ 0 h 1172"/>
                <a:gd name="T44" fmla="*/ 0 w 520"/>
                <a:gd name="T45" fmla="*/ 0 h 1172"/>
                <a:gd name="T46" fmla="*/ 0 w 520"/>
                <a:gd name="T47" fmla="*/ 0 h 1172"/>
                <a:gd name="T48" fmla="*/ 0 w 520"/>
                <a:gd name="T49" fmla="*/ 0 h 1172"/>
                <a:gd name="T50" fmla="*/ 0 w 520"/>
                <a:gd name="T51" fmla="*/ 0 h 1172"/>
                <a:gd name="T52" fmla="*/ 0 w 520"/>
                <a:gd name="T53" fmla="*/ 0 h 1172"/>
                <a:gd name="T54" fmla="*/ 0 w 520"/>
                <a:gd name="T55" fmla="*/ 0 h 1172"/>
                <a:gd name="T56" fmla="*/ 0 w 520"/>
                <a:gd name="T57" fmla="*/ 0 h 1172"/>
                <a:gd name="T58" fmla="*/ 0 w 520"/>
                <a:gd name="T59" fmla="*/ 0 h 1172"/>
                <a:gd name="T60" fmla="*/ 0 w 520"/>
                <a:gd name="T61" fmla="*/ 0 h 1172"/>
                <a:gd name="T62" fmla="*/ 0 w 520"/>
                <a:gd name="T63" fmla="*/ 0 h 1172"/>
                <a:gd name="T64" fmla="*/ 0 w 520"/>
                <a:gd name="T65" fmla="*/ 0 h 1172"/>
                <a:gd name="T66" fmla="*/ 0 w 520"/>
                <a:gd name="T67" fmla="*/ 0 h 1172"/>
                <a:gd name="T68" fmla="*/ 0 w 520"/>
                <a:gd name="T69" fmla="*/ 0 h 1172"/>
                <a:gd name="T70" fmla="*/ 0 w 520"/>
                <a:gd name="T71" fmla="*/ 0 h 1172"/>
                <a:gd name="T72" fmla="*/ 0 w 520"/>
                <a:gd name="T73" fmla="*/ 0 h 1172"/>
                <a:gd name="T74" fmla="*/ 0 w 520"/>
                <a:gd name="T75" fmla="*/ 0 h 1172"/>
                <a:gd name="T76" fmla="*/ 0 w 520"/>
                <a:gd name="T77" fmla="*/ 0 h 1172"/>
                <a:gd name="T78" fmla="*/ 0 w 520"/>
                <a:gd name="T79" fmla="*/ 0 h 1172"/>
                <a:gd name="T80" fmla="*/ 0 w 520"/>
                <a:gd name="T81" fmla="*/ 0 h 1172"/>
                <a:gd name="T82" fmla="*/ 0 w 520"/>
                <a:gd name="T83" fmla="*/ 0 h 1172"/>
                <a:gd name="T84" fmla="*/ 0 w 520"/>
                <a:gd name="T85" fmla="*/ 0 h 1172"/>
                <a:gd name="T86" fmla="*/ 0 w 520"/>
                <a:gd name="T87" fmla="*/ 0 h 1172"/>
                <a:gd name="T88" fmla="*/ 0 w 520"/>
                <a:gd name="T89" fmla="*/ 0 h 1172"/>
                <a:gd name="T90" fmla="*/ 0 w 520"/>
                <a:gd name="T91" fmla="*/ 0 h 1172"/>
                <a:gd name="T92" fmla="*/ 0 w 520"/>
                <a:gd name="T93" fmla="*/ 0 h 1172"/>
                <a:gd name="T94" fmla="*/ 0 w 520"/>
                <a:gd name="T95" fmla="*/ 0 h 1172"/>
                <a:gd name="T96" fmla="*/ 0 w 520"/>
                <a:gd name="T97" fmla="*/ 0 h 1172"/>
                <a:gd name="T98" fmla="*/ 0 w 520"/>
                <a:gd name="T99" fmla="*/ 0 h 1172"/>
                <a:gd name="T100" fmla="*/ 0 w 520"/>
                <a:gd name="T101" fmla="*/ 0 h 1172"/>
                <a:gd name="T102" fmla="*/ 0 w 520"/>
                <a:gd name="T103" fmla="*/ 0 h 1172"/>
                <a:gd name="T104" fmla="*/ 0 w 520"/>
                <a:gd name="T105" fmla="*/ 0 h 1172"/>
                <a:gd name="T106" fmla="*/ 0 w 520"/>
                <a:gd name="T107" fmla="*/ 0 h 1172"/>
                <a:gd name="T108" fmla="*/ 0 w 520"/>
                <a:gd name="T109" fmla="*/ 0 h 1172"/>
                <a:gd name="T110" fmla="*/ 0 w 520"/>
                <a:gd name="T111" fmla="*/ 0 h 1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0"/>
                <a:gd name="T169" fmla="*/ 0 h 1172"/>
                <a:gd name="T170" fmla="*/ 520 w 520"/>
                <a:gd name="T171" fmla="*/ 1172 h 1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0" h="1172">
                  <a:moveTo>
                    <a:pt x="236" y="1163"/>
                  </a:moveTo>
                  <a:lnTo>
                    <a:pt x="215" y="1155"/>
                  </a:lnTo>
                  <a:lnTo>
                    <a:pt x="193" y="1147"/>
                  </a:lnTo>
                  <a:lnTo>
                    <a:pt x="172" y="1138"/>
                  </a:lnTo>
                  <a:lnTo>
                    <a:pt x="151" y="1128"/>
                  </a:lnTo>
                  <a:lnTo>
                    <a:pt x="129" y="1119"/>
                  </a:lnTo>
                  <a:lnTo>
                    <a:pt x="108" y="1108"/>
                  </a:lnTo>
                  <a:lnTo>
                    <a:pt x="87" y="1098"/>
                  </a:lnTo>
                  <a:lnTo>
                    <a:pt x="67" y="1088"/>
                  </a:lnTo>
                  <a:lnTo>
                    <a:pt x="67" y="1080"/>
                  </a:lnTo>
                  <a:lnTo>
                    <a:pt x="65" y="1072"/>
                  </a:lnTo>
                  <a:lnTo>
                    <a:pt x="65" y="1062"/>
                  </a:lnTo>
                  <a:lnTo>
                    <a:pt x="64" y="1053"/>
                  </a:lnTo>
                  <a:lnTo>
                    <a:pt x="63" y="1043"/>
                  </a:lnTo>
                  <a:lnTo>
                    <a:pt x="62" y="1033"/>
                  </a:lnTo>
                  <a:lnTo>
                    <a:pt x="60" y="1023"/>
                  </a:lnTo>
                  <a:lnTo>
                    <a:pt x="57" y="1012"/>
                  </a:lnTo>
                  <a:lnTo>
                    <a:pt x="63" y="980"/>
                  </a:lnTo>
                  <a:lnTo>
                    <a:pt x="71" y="948"/>
                  </a:lnTo>
                  <a:lnTo>
                    <a:pt x="78" y="915"/>
                  </a:lnTo>
                  <a:lnTo>
                    <a:pt x="85" y="883"/>
                  </a:lnTo>
                  <a:lnTo>
                    <a:pt x="92" y="850"/>
                  </a:lnTo>
                  <a:lnTo>
                    <a:pt x="100" y="816"/>
                  </a:lnTo>
                  <a:lnTo>
                    <a:pt x="106" y="782"/>
                  </a:lnTo>
                  <a:lnTo>
                    <a:pt x="113" y="746"/>
                  </a:lnTo>
                  <a:lnTo>
                    <a:pt x="117" y="708"/>
                  </a:lnTo>
                  <a:lnTo>
                    <a:pt x="121" y="667"/>
                  </a:lnTo>
                  <a:lnTo>
                    <a:pt x="124" y="627"/>
                  </a:lnTo>
                  <a:lnTo>
                    <a:pt x="128" y="585"/>
                  </a:lnTo>
                  <a:lnTo>
                    <a:pt x="134" y="543"/>
                  </a:lnTo>
                  <a:lnTo>
                    <a:pt x="139" y="501"/>
                  </a:lnTo>
                  <a:lnTo>
                    <a:pt x="144" y="458"/>
                  </a:lnTo>
                  <a:lnTo>
                    <a:pt x="151" y="416"/>
                  </a:lnTo>
                  <a:lnTo>
                    <a:pt x="144" y="405"/>
                  </a:lnTo>
                  <a:lnTo>
                    <a:pt x="137" y="394"/>
                  </a:lnTo>
                  <a:lnTo>
                    <a:pt x="129" y="384"/>
                  </a:lnTo>
                  <a:lnTo>
                    <a:pt x="122" y="373"/>
                  </a:lnTo>
                  <a:lnTo>
                    <a:pt x="113" y="362"/>
                  </a:lnTo>
                  <a:lnTo>
                    <a:pt x="105" y="352"/>
                  </a:lnTo>
                  <a:lnTo>
                    <a:pt x="95" y="341"/>
                  </a:lnTo>
                  <a:lnTo>
                    <a:pt x="85" y="330"/>
                  </a:lnTo>
                  <a:lnTo>
                    <a:pt x="74" y="323"/>
                  </a:lnTo>
                  <a:lnTo>
                    <a:pt x="63" y="315"/>
                  </a:lnTo>
                  <a:lnTo>
                    <a:pt x="53" y="306"/>
                  </a:lnTo>
                  <a:lnTo>
                    <a:pt x="42" y="296"/>
                  </a:lnTo>
                  <a:lnTo>
                    <a:pt x="31" y="287"/>
                  </a:lnTo>
                  <a:lnTo>
                    <a:pt x="21" y="276"/>
                  </a:lnTo>
                  <a:lnTo>
                    <a:pt x="10" y="266"/>
                  </a:lnTo>
                  <a:lnTo>
                    <a:pt x="0" y="256"/>
                  </a:lnTo>
                  <a:lnTo>
                    <a:pt x="0" y="248"/>
                  </a:lnTo>
                  <a:lnTo>
                    <a:pt x="0" y="241"/>
                  </a:lnTo>
                  <a:lnTo>
                    <a:pt x="0" y="233"/>
                  </a:lnTo>
                  <a:lnTo>
                    <a:pt x="0" y="226"/>
                  </a:lnTo>
                  <a:lnTo>
                    <a:pt x="0" y="217"/>
                  </a:lnTo>
                  <a:lnTo>
                    <a:pt x="0" y="209"/>
                  </a:lnTo>
                  <a:lnTo>
                    <a:pt x="0" y="199"/>
                  </a:lnTo>
                  <a:lnTo>
                    <a:pt x="0" y="189"/>
                  </a:lnTo>
                  <a:lnTo>
                    <a:pt x="39" y="168"/>
                  </a:lnTo>
                  <a:lnTo>
                    <a:pt x="78" y="146"/>
                  </a:lnTo>
                  <a:lnTo>
                    <a:pt x="117" y="125"/>
                  </a:lnTo>
                  <a:lnTo>
                    <a:pt x="156" y="103"/>
                  </a:lnTo>
                  <a:lnTo>
                    <a:pt x="195" y="81"/>
                  </a:lnTo>
                  <a:lnTo>
                    <a:pt x="234" y="57"/>
                  </a:lnTo>
                  <a:lnTo>
                    <a:pt x="272" y="34"/>
                  </a:lnTo>
                  <a:lnTo>
                    <a:pt x="312" y="9"/>
                  </a:lnTo>
                  <a:lnTo>
                    <a:pt x="336" y="9"/>
                  </a:lnTo>
                  <a:lnTo>
                    <a:pt x="362" y="9"/>
                  </a:lnTo>
                  <a:lnTo>
                    <a:pt x="387" y="9"/>
                  </a:lnTo>
                  <a:lnTo>
                    <a:pt x="412" y="8"/>
                  </a:lnTo>
                  <a:lnTo>
                    <a:pt x="438" y="7"/>
                  </a:lnTo>
                  <a:lnTo>
                    <a:pt x="465" y="5"/>
                  </a:lnTo>
                  <a:lnTo>
                    <a:pt x="492" y="3"/>
                  </a:lnTo>
                  <a:lnTo>
                    <a:pt x="520" y="0"/>
                  </a:lnTo>
                  <a:lnTo>
                    <a:pt x="520" y="29"/>
                  </a:lnTo>
                  <a:lnTo>
                    <a:pt x="520" y="56"/>
                  </a:lnTo>
                  <a:lnTo>
                    <a:pt x="520" y="85"/>
                  </a:lnTo>
                  <a:lnTo>
                    <a:pt x="519" y="114"/>
                  </a:lnTo>
                  <a:lnTo>
                    <a:pt x="518" y="142"/>
                  </a:lnTo>
                  <a:lnTo>
                    <a:pt x="516" y="170"/>
                  </a:lnTo>
                  <a:lnTo>
                    <a:pt x="514" y="198"/>
                  </a:lnTo>
                  <a:lnTo>
                    <a:pt x="510" y="227"/>
                  </a:lnTo>
                  <a:lnTo>
                    <a:pt x="497" y="297"/>
                  </a:lnTo>
                  <a:lnTo>
                    <a:pt x="482" y="369"/>
                  </a:lnTo>
                  <a:lnTo>
                    <a:pt x="468" y="439"/>
                  </a:lnTo>
                  <a:lnTo>
                    <a:pt x="453" y="511"/>
                  </a:lnTo>
                  <a:lnTo>
                    <a:pt x="437" y="581"/>
                  </a:lnTo>
                  <a:lnTo>
                    <a:pt x="422" y="653"/>
                  </a:lnTo>
                  <a:lnTo>
                    <a:pt x="405" y="723"/>
                  </a:lnTo>
                  <a:lnTo>
                    <a:pt x="388" y="794"/>
                  </a:lnTo>
                  <a:lnTo>
                    <a:pt x="377" y="837"/>
                  </a:lnTo>
                  <a:lnTo>
                    <a:pt x="366" y="881"/>
                  </a:lnTo>
                  <a:lnTo>
                    <a:pt x="356" y="926"/>
                  </a:lnTo>
                  <a:lnTo>
                    <a:pt x="344" y="970"/>
                  </a:lnTo>
                  <a:lnTo>
                    <a:pt x="332" y="1016"/>
                  </a:lnTo>
                  <a:lnTo>
                    <a:pt x="319" y="1061"/>
                  </a:lnTo>
                  <a:lnTo>
                    <a:pt x="307" y="1108"/>
                  </a:lnTo>
                  <a:lnTo>
                    <a:pt x="293" y="1154"/>
                  </a:lnTo>
                  <a:lnTo>
                    <a:pt x="290" y="1154"/>
                  </a:lnTo>
                  <a:lnTo>
                    <a:pt x="285" y="1155"/>
                  </a:lnTo>
                  <a:lnTo>
                    <a:pt x="282" y="1157"/>
                  </a:lnTo>
                  <a:lnTo>
                    <a:pt x="278" y="1159"/>
                  </a:lnTo>
                  <a:lnTo>
                    <a:pt x="272" y="1162"/>
                  </a:lnTo>
                  <a:lnTo>
                    <a:pt x="268" y="1166"/>
                  </a:lnTo>
                  <a:lnTo>
                    <a:pt x="262" y="1169"/>
                  </a:lnTo>
                  <a:lnTo>
                    <a:pt x="255" y="1172"/>
                  </a:lnTo>
                  <a:lnTo>
                    <a:pt x="254" y="1172"/>
                  </a:lnTo>
                  <a:lnTo>
                    <a:pt x="253" y="1172"/>
                  </a:lnTo>
                  <a:lnTo>
                    <a:pt x="252" y="1172"/>
                  </a:lnTo>
                  <a:lnTo>
                    <a:pt x="249" y="1171"/>
                  </a:lnTo>
                  <a:lnTo>
                    <a:pt x="247" y="1170"/>
                  </a:lnTo>
                  <a:lnTo>
                    <a:pt x="244" y="1169"/>
                  </a:lnTo>
                  <a:lnTo>
                    <a:pt x="239" y="1166"/>
                  </a:lnTo>
                  <a:lnTo>
                    <a:pt x="236" y="1163"/>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2" name="Freeform 85">
              <a:extLst>
                <a:ext uri="{FF2B5EF4-FFF2-40B4-BE49-F238E27FC236}">
                  <a16:creationId xmlns:a16="http://schemas.microsoft.com/office/drawing/2014/main" id="{6C983FB3-F9A3-5AA3-F616-2A90FB9D51C0}"/>
                </a:ext>
              </a:extLst>
            </p:cNvPr>
            <p:cNvSpPr>
              <a:spLocks/>
            </p:cNvSpPr>
            <p:nvPr/>
          </p:nvSpPr>
          <p:spPr bwMode="auto">
            <a:xfrm>
              <a:off x="2204" y="1610"/>
              <a:ext cx="37" cy="51"/>
            </a:xfrm>
            <a:custGeom>
              <a:avLst/>
              <a:gdLst>
                <a:gd name="T0" fmla="*/ 0 w 199"/>
                <a:gd name="T1" fmla="*/ 0 h 256"/>
                <a:gd name="T2" fmla="*/ 0 w 199"/>
                <a:gd name="T3" fmla="*/ 0 h 256"/>
                <a:gd name="T4" fmla="*/ 0 w 199"/>
                <a:gd name="T5" fmla="*/ 0 h 256"/>
                <a:gd name="T6" fmla="*/ 0 w 199"/>
                <a:gd name="T7" fmla="*/ 0 h 256"/>
                <a:gd name="T8" fmla="*/ 0 w 199"/>
                <a:gd name="T9" fmla="*/ 0 h 256"/>
                <a:gd name="T10" fmla="*/ 0 w 199"/>
                <a:gd name="T11" fmla="*/ 0 h 256"/>
                <a:gd name="T12" fmla="*/ 0 w 199"/>
                <a:gd name="T13" fmla="*/ 0 h 256"/>
                <a:gd name="T14" fmla="*/ 0 w 199"/>
                <a:gd name="T15" fmla="*/ 0 h 256"/>
                <a:gd name="T16" fmla="*/ 0 w 199"/>
                <a:gd name="T17" fmla="*/ 0 h 256"/>
                <a:gd name="T18" fmla="*/ 0 w 199"/>
                <a:gd name="T19" fmla="*/ 0 h 256"/>
                <a:gd name="T20" fmla="*/ 0 w 199"/>
                <a:gd name="T21" fmla="*/ 0 h 256"/>
                <a:gd name="T22" fmla="*/ 0 w 199"/>
                <a:gd name="T23" fmla="*/ 0 h 256"/>
                <a:gd name="T24" fmla="*/ 0 w 199"/>
                <a:gd name="T25" fmla="*/ 0 h 256"/>
                <a:gd name="T26" fmla="*/ 0 w 199"/>
                <a:gd name="T27" fmla="*/ 0 h 256"/>
                <a:gd name="T28" fmla="*/ 0 w 199"/>
                <a:gd name="T29" fmla="*/ 0 h 256"/>
                <a:gd name="T30" fmla="*/ 0 w 199"/>
                <a:gd name="T31" fmla="*/ 0 h 256"/>
                <a:gd name="T32" fmla="*/ 0 w 199"/>
                <a:gd name="T33" fmla="*/ 0 h 256"/>
                <a:gd name="T34" fmla="*/ 0 w 199"/>
                <a:gd name="T35" fmla="*/ 0 h 256"/>
                <a:gd name="T36" fmla="*/ 0 w 199"/>
                <a:gd name="T37" fmla="*/ 0 h 256"/>
                <a:gd name="T38" fmla="*/ 0 w 199"/>
                <a:gd name="T39" fmla="*/ 0 h 256"/>
                <a:gd name="T40" fmla="*/ 0 w 199"/>
                <a:gd name="T41" fmla="*/ 0 h 256"/>
                <a:gd name="T42" fmla="*/ 0 w 199"/>
                <a:gd name="T43" fmla="*/ 0 h 256"/>
                <a:gd name="T44" fmla="*/ 0 w 199"/>
                <a:gd name="T45" fmla="*/ 0 h 256"/>
                <a:gd name="T46" fmla="*/ 0 w 199"/>
                <a:gd name="T47" fmla="*/ 0 h 256"/>
                <a:gd name="T48" fmla="*/ 0 w 199"/>
                <a:gd name="T49" fmla="*/ 0 h 256"/>
                <a:gd name="T50" fmla="*/ 0 w 199"/>
                <a:gd name="T51" fmla="*/ 0 h 256"/>
                <a:gd name="T52" fmla="*/ 0 w 199"/>
                <a:gd name="T53" fmla="*/ 0 h 256"/>
                <a:gd name="T54" fmla="*/ 0 w 199"/>
                <a:gd name="T55" fmla="*/ 0 h 256"/>
                <a:gd name="T56" fmla="*/ 0 w 199"/>
                <a:gd name="T57" fmla="*/ 0 h 256"/>
                <a:gd name="T58" fmla="*/ 0 w 199"/>
                <a:gd name="T59" fmla="*/ 0 h 256"/>
                <a:gd name="T60" fmla="*/ 0 w 199"/>
                <a:gd name="T61" fmla="*/ 0 h 256"/>
                <a:gd name="T62" fmla="*/ 0 w 199"/>
                <a:gd name="T63" fmla="*/ 0 h 256"/>
                <a:gd name="T64" fmla="*/ 0 w 199"/>
                <a:gd name="T65" fmla="*/ 0 h 256"/>
                <a:gd name="T66" fmla="*/ 0 w 199"/>
                <a:gd name="T67" fmla="*/ 0 h 256"/>
                <a:gd name="T68" fmla="*/ 0 w 199"/>
                <a:gd name="T69" fmla="*/ 0 h 256"/>
                <a:gd name="T70" fmla="*/ 0 w 199"/>
                <a:gd name="T71" fmla="*/ 0 h 256"/>
                <a:gd name="T72" fmla="*/ 0 w 199"/>
                <a:gd name="T73" fmla="*/ 0 h 256"/>
                <a:gd name="T74" fmla="*/ 0 w 199"/>
                <a:gd name="T75" fmla="*/ 0 h 256"/>
                <a:gd name="T76" fmla="*/ 0 w 199"/>
                <a:gd name="T77" fmla="*/ 0 h 256"/>
                <a:gd name="T78" fmla="*/ 0 w 199"/>
                <a:gd name="T79" fmla="*/ 0 h 256"/>
                <a:gd name="T80" fmla="*/ 0 w 199"/>
                <a:gd name="T81" fmla="*/ 0 h 256"/>
                <a:gd name="T82" fmla="*/ 0 w 199"/>
                <a:gd name="T83" fmla="*/ 0 h 256"/>
                <a:gd name="T84" fmla="*/ 0 w 199"/>
                <a:gd name="T85" fmla="*/ 0 h 256"/>
                <a:gd name="T86" fmla="*/ 0 w 199"/>
                <a:gd name="T87" fmla="*/ 0 h 256"/>
                <a:gd name="T88" fmla="*/ 0 w 199"/>
                <a:gd name="T89" fmla="*/ 0 h 256"/>
                <a:gd name="T90" fmla="*/ 0 w 199"/>
                <a:gd name="T91" fmla="*/ 0 h 256"/>
                <a:gd name="T92" fmla="*/ 0 w 199"/>
                <a:gd name="T93" fmla="*/ 0 h 256"/>
                <a:gd name="T94" fmla="*/ 0 w 199"/>
                <a:gd name="T95" fmla="*/ 0 h 256"/>
                <a:gd name="T96" fmla="*/ 0 w 199"/>
                <a:gd name="T97" fmla="*/ 0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56"/>
                <a:gd name="T149" fmla="*/ 199 w 199"/>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56">
                  <a:moveTo>
                    <a:pt x="0" y="227"/>
                  </a:moveTo>
                  <a:lnTo>
                    <a:pt x="8" y="198"/>
                  </a:lnTo>
                  <a:lnTo>
                    <a:pt x="14" y="171"/>
                  </a:lnTo>
                  <a:lnTo>
                    <a:pt x="22" y="142"/>
                  </a:lnTo>
                  <a:lnTo>
                    <a:pt x="30" y="114"/>
                  </a:lnTo>
                  <a:lnTo>
                    <a:pt x="38" y="85"/>
                  </a:lnTo>
                  <a:lnTo>
                    <a:pt x="47" y="56"/>
                  </a:lnTo>
                  <a:lnTo>
                    <a:pt x="57" y="29"/>
                  </a:lnTo>
                  <a:lnTo>
                    <a:pt x="67" y="0"/>
                  </a:lnTo>
                  <a:lnTo>
                    <a:pt x="81" y="18"/>
                  </a:lnTo>
                  <a:lnTo>
                    <a:pt x="96" y="36"/>
                  </a:lnTo>
                  <a:lnTo>
                    <a:pt x="112" y="53"/>
                  </a:lnTo>
                  <a:lnTo>
                    <a:pt x="130" y="71"/>
                  </a:lnTo>
                  <a:lnTo>
                    <a:pt x="147" y="88"/>
                  </a:lnTo>
                  <a:lnTo>
                    <a:pt x="164" y="107"/>
                  </a:lnTo>
                  <a:lnTo>
                    <a:pt x="182" y="125"/>
                  </a:lnTo>
                  <a:lnTo>
                    <a:pt x="199" y="142"/>
                  </a:lnTo>
                  <a:lnTo>
                    <a:pt x="199" y="143"/>
                  </a:lnTo>
                  <a:lnTo>
                    <a:pt x="199" y="144"/>
                  </a:lnTo>
                  <a:lnTo>
                    <a:pt x="199" y="146"/>
                  </a:lnTo>
                  <a:lnTo>
                    <a:pt x="199" y="148"/>
                  </a:lnTo>
                  <a:lnTo>
                    <a:pt x="199" y="151"/>
                  </a:lnTo>
                  <a:lnTo>
                    <a:pt x="199" y="155"/>
                  </a:lnTo>
                  <a:lnTo>
                    <a:pt x="199" y="158"/>
                  </a:lnTo>
                  <a:lnTo>
                    <a:pt x="199" y="161"/>
                  </a:lnTo>
                  <a:lnTo>
                    <a:pt x="191" y="164"/>
                  </a:lnTo>
                  <a:lnTo>
                    <a:pt x="183" y="168"/>
                  </a:lnTo>
                  <a:lnTo>
                    <a:pt x="174" y="172"/>
                  </a:lnTo>
                  <a:lnTo>
                    <a:pt x="165" y="175"/>
                  </a:lnTo>
                  <a:lnTo>
                    <a:pt x="155" y="179"/>
                  </a:lnTo>
                  <a:lnTo>
                    <a:pt x="144" y="182"/>
                  </a:lnTo>
                  <a:lnTo>
                    <a:pt x="134" y="185"/>
                  </a:lnTo>
                  <a:lnTo>
                    <a:pt x="123" y="190"/>
                  </a:lnTo>
                  <a:lnTo>
                    <a:pt x="112" y="196"/>
                  </a:lnTo>
                  <a:lnTo>
                    <a:pt x="101" y="204"/>
                  </a:lnTo>
                  <a:lnTo>
                    <a:pt x="88" y="211"/>
                  </a:lnTo>
                  <a:lnTo>
                    <a:pt x="75" y="219"/>
                  </a:lnTo>
                  <a:lnTo>
                    <a:pt x="61" y="227"/>
                  </a:lnTo>
                  <a:lnTo>
                    <a:pt x="47" y="236"/>
                  </a:lnTo>
                  <a:lnTo>
                    <a:pt x="33" y="245"/>
                  </a:lnTo>
                  <a:lnTo>
                    <a:pt x="20" y="256"/>
                  </a:lnTo>
                  <a:lnTo>
                    <a:pt x="19" y="252"/>
                  </a:lnTo>
                  <a:lnTo>
                    <a:pt x="17" y="248"/>
                  </a:lnTo>
                  <a:lnTo>
                    <a:pt x="16" y="245"/>
                  </a:lnTo>
                  <a:lnTo>
                    <a:pt x="13" y="241"/>
                  </a:lnTo>
                  <a:lnTo>
                    <a:pt x="11" y="238"/>
                  </a:lnTo>
                  <a:lnTo>
                    <a:pt x="8" y="235"/>
                  </a:lnTo>
                  <a:lnTo>
                    <a:pt x="4" y="230"/>
                  </a:lnTo>
                  <a:lnTo>
                    <a:pt x="0" y="2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3" name="Freeform 86">
              <a:extLst>
                <a:ext uri="{FF2B5EF4-FFF2-40B4-BE49-F238E27FC236}">
                  <a16:creationId xmlns:a16="http://schemas.microsoft.com/office/drawing/2014/main" id="{9E8D2941-318E-6BF8-20FA-A2631E8827FD}"/>
                </a:ext>
              </a:extLst>
            </p:cNvPr>
            <p:cNvSpPr>
              <a:spLocks/>
            </p:cNvSpPr>
            <p:nvPr/>
          </p:nvSpPr>
          <p:spPr bwMode="auto">
            <a:xfrm>
              <a:off x="1140" y="1581"/>
              <a:ext cx="17" cy="75"/>
            </a:xfrm>
            <a:custGeom>
              <a:avLst/>
              <a:gdLst>
                <a:gd name="T0" fmla="*/ 0 w 95"/>
                <a:gd name="T1" fmla="*/ 0 h 379"/>
                <a:gd name="T2" fmla="*/ 0 w 95"/>
                <a:gd name="T3" fmla="*/ 0 h 379"/>
                <a:gd name="T4" fmla="*/ 0 w 95"/>
                <a:gd name="T5" fmla="*/ 0 h 379"/>
                <a:gd name="T6" fmla="*/ 0 w 95"/>
                <a:gd name="T7" fmla="*/ 0 h 379"/>
                <a:gd name="T8" fmla="*/ 0 w 95"/>
                <a:gd name="T9" fmla="*/ 0 h 379"/>
                <a:gd name="T10" fmla="*/ 0 w 95"/>
                <a:gd name="T11" fmla="*/ 0 h 379"/>
                <a:gd name="T12" fmla="*/ 0 w 95"/>
                <a:gd name="T13" fmla="*/ 0 h 379"/>
                <a:gd name="T14" fmla="*/ 0 w 95"/>
                <a:gd name="T15" fmla="*/ 0 h 379"/>
                <a:gd name="T16" fmla="*/ 0 w 95"/>
                <a:gd name="T17" fmla="*/ 0 h 379"/>
                <a:gd name="T18" fmla="*/ 0 w 95"/>
                <a:gd name="T19" fmla="*/ 0 h 379"/>
                <a:gd name="T20" fmla="*/ 0 w 95"/>
                <a:gd name="T21" fmla="*/ 0 h 379"/>
                <a:gd name="T22" fmla="*/ 0 w 95"/>
                <a:gd name="T23" fmla="*/ 0 h 379"/>
                <a:gd name="T24" fmla="*/ 0 w 95"/>
                <a:gd name="T25" fmla="*/ 0 h 379"/>
                <a:gd name="T26" fmla="*/ 0 w 95"/>
                <a:gd name="T27" fmla="*/ 0 h 379"/>
                <a:gd name="T28" fmla="*/ 0 w 95"/>
                <a:gd name="T29" fmla="*/ 0 h 379"/>
                <a:gd name="T30" fmla="*/ 0 w 95"/>
                <a:gd name="T31" fmla="*/ 0 h 379"/>
                <a:gd name="T32" fmla="*/ 0 w 95"/>
                <a:gd name="T33" fmla="*/ 0 h 379"/>
                <a:gd name="T34" fmla="*/ 0 w 95"/>
                <a:gd name="T35" fmla="*/ 0 h 379"/>
                <a:gd name="T36" fmla="*/ 0 w 95"/>
                <a:gd name="T37" fmla="*/ 0 h 379"/>
                <a:gd name="T38" fmla="*/ 0 w 95"/>
                <a:gd name="T39" fmla="*/ 0 h 379"/>
                <a:gd name="T40" fmla="*/ 0 w 95"/>
                <a:gd name="T41" fmla="*/ 0 h 379"/>
                <a:gd name="T42" fmla="*/ 0 w 95"/>
                <a:gd name="T43" fmla="*/ 0 h 379"/>
                <a:gd name="T44" fmla="*/ 0 w 95"/>
                <a:gd name="T45" fmla="*/ 0 h 379"/>
                <a:gd name="T46" fmla="*/ 0 w 95"/>
                <a:gd name="T47" fmla="*/ 0 h 379"/>
                <a:gd name="T48" fmla="*/ 0 w 95"/>
                <a:gd name="T49" fmla="*/ 0 h 379"/>
                <a:gd name="T50" fmla="*/ 0 w 95"/>
                <a:gd name="T51" fmla="*/ 0 h 379"/>
                <a:gd name="T52" fmla="*/ 0 w 95"/>
                <a:gd name="T53" fmla="*/ 0 h 379"/>
                <a:gd name="T54" fmla="*/ 0 w 95"/>
                <a:gd name="T55" fmla="*/ 0 h 379"/>
                <a:gd name="T56" fmla="*/ 0 w 95"/>
                <a:gd name="T57" fmla="*/ 0 h 379"/>
                <a:gd name="T58" fmla="*/ 0 w 95"/>
                <a:gd name="T59" fmla="*/ 0 h 379"/>
                <a:gd name="T60" fmla="*/ 0 w 95"/>
                <a:gd name="T61" fmla="*/ 0 h 379"/>
                <a:gd name="T62" fmla="*/ 0 w 95"/>
                <a:gd name="T63" fmla="*/ 0 h 379"/>
                <a:gd name="T64" fmla="*/ 0 w 95"/>
                <a:gd name="T65" fmla="*/ 0 h 379"/>
                <a:gd name="T66" fmla="*/ 0 w 95"/>
                <a:gd name="T67" fmla="*/ 0 h 379"/>
                <a:gd name="T68" fmla="*/ 0 w 95"/>
                <a:gd name="T69" fmla="*/ 0 h 379"/>
                <a:gd name="T70" fmla="*/ 0 w 95"/>
                <a:gd name="T71" fmla="*/ 0 h 3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
                <a:gd name="T109" fmla="*/ 0 h 379"/>
                <a:gd name="T110" fmla="*/ 95 w 95"/>
                <a:gd name="T111" fmla="*/ 379 h 3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 h="379">
                  <a:moveTo>
                    <a:pt x="38" y="369"/>
                  </a:moveTo>
                  <a:lnTo>
                    <a:pt x="34" y="369"/>
                  </a:lnTo>
                  <a:lnTo>
                    <a:pt x="31" y="368"/>
                  </a:lnTo>
                  <a:lnTo>
                    <a:pt x="27" y="366"/>
                  </a:lnTo>
                  <a:lnTo>
                    <a:pt x="22" y="364"/>
                  </a:lnTo>
                  <a:lnTo>
                    <a:pt x="18" y="361"/>
                  </a:lnTo>
                  <a:lnTo>
                    <a:pt x="13" y="357"/>
                  </a:lnTo>
                  <a:lnTo>
                    <a:pt x="6" y="354"/>
                  </a:lnTo>
                  <a:lnTo>
                    <a:pt x="0" y="350"/>
                  </a:lnTo>
                  <a:lnTo>
                    <a:pt x="0" y="329"/>
                  </a:lnTo>
                  <a:lnTo>
                    <a:pt x="0" y="306"/>
                  </a:lnTo>
                  <a:lnTo>
                    <a:pt x="1" y="283"/>
                  </a:lnTo>
                  <a:lnTo>
                    <a:pt x="1" y="259"/>
                  </a:lnTo>
                  <a:lnTo>
                    <a:pt x="2" y="235"/>
                  </a:lnTo>
                  <a:lnTo>
                    <a:pt x="4" y="210"/>
                  </a:lnTo>
                  <a:lnTo>
                    <a:pt x="6" y="186"/>
                  </a:lnTo>
                  <a:lnTo>
                    <a:pt x="10" y="161"/>
                  </a:lnTo>
                  <a:lnTo>
                    <a:pt x="14" y="143"/>
                  </a:lnTo>
                  <a:lnTo>
                    <a:pt x="18" y="126"/>
                  </a:lnTo>
                  <a:lnTo>
                    <a:pt x="23" y="108"/>
                  </a:lnTo>
                  <a:lnTo>
                    <a:pt x="30" y="91"/>
                  </a:lnTo>
                  <a:lnTo>
                    <a:pt x="36" y="73"/>
                  </a:lnTo>
                  <a:lnTo>
                    <a:pt x="43" y="54"/>
                  </a:lnTo>
                  <a:lnTo>
                    <a:pt x="50" y="37"/>
                  </a:lnTo>
                  <a:lnTo>
                    <a:pt x="56" y="19"/>
                  </a:lnTo>
                  <a:lnTo>
                    <a:pt x="61" y="19"/>
                  </a:lnTo>
                  <a:lnTo>
                    <a:pt x="64" y="18"/>
                  </a:lnTo>
                  <a:lnTo>
                    <a:pt x="67" y="16"/>
                  </a:lnTo>
                  <a:lnTo>
                    <a:pt x="71" y="14"/>
                  </a:lnTo>
                  <a:lnTo>
                    <a:pt x="75" y="11"/>
                  </a:lnTo>
                  <a:lnTo>
                    <a:pt x="78" y="7"/>
                  </a:lnTo>
                  <a:lnTo>
                    <a:pt x="82" y="4"/>
                  </a:lnTo>
                  <a:lnTo>
                    <a:pt x="85" y="0"/>
                  </a:lnTo>
                  <a:lnTo>
                    <a:pt x="85" y="11"/>
                  </a:lnTo>
                  <a:lnTo>
                    <a:pt x="85" y="21"/>
                  </a:lnTo>
                  <a:lnTo>
                    <a:pt x="85" y="32"/>
                  </a:lnTo>
                  <a:lnTo>
                    <a:pt x="86" y="43"/>
                  </a:lnTo>
                  <a:lnTo>
                    <a:pt x="87" y="53"/>
                  </a:lnTo>
                  <a:lnTo>
                    <a:pt x="90" y="64"/>
                  </a:lnTo>
                  <a:lnTo>
                    <a:pt x="92" y="75"/>
                  </a:lnTo>
                  <a:lnTo>
                    <a:pt x="95" y="85"/>
                  </a:lnTo>
                  <a:lnTo>
                    <a:pt x="94" y="97"/>
                  </a:lnTo>
                  <a:lnTo>
                    <a:pt x="93" y="109"/>
                  </a:lnTo>
                  <a:lnTo>
                    <a:pt x="91" y="121"/>
                  </a:lnTo>
                  <a:lnTo>
                    <a:pt x="88" y="134"/>
                  </a:lnTo>
                  <a:lnTo>
                    <a:pt x="86" y="147"/>
                  </a:lnTo>
                  <a:lnTo>
                    <a:pt x="83" y="161"/>
                  </a:lnTo>
                  <a:lnTo>
                    <a:pt x="79" y="175"/>
                  </a:lnTo>
                  <a:lnTo>
                    <a:pt x="76" y="190"/>
                  </a:lnTo>
                  <a:lnTo>
                    <a:pt x="76" y="211"/>
                  </a:lnTo>
                  <a:lnTo>
                    <a:pt x="76" y="233"/>
                  </a:lnTo>
                  <a:lnTo>
                    <a:pt x="76" y="254"/>
                  </a:lnTo>
                  <a:lnTo>
                    <a:pt x="76" y="276"/>
                  </a:lnTo>
                  <a:lnTo>
                    <a:pt x="76" y="299"/>
                  </a:lnTo>
                  <a:lnTo>
                    <a:pt x="76" y="321"/>
                  </a:lnTo>
                  <a:lnTo>
                    <a:pt x="76" y="345"/>
                  </a:lnTo>
                  <a:lnTo>
                    <a:pt x="76" y="369"/>
                  </a:lnTo>
                  <a:lnTo>
                    <a:pt x="72" y="369"/>
                  </a:lnTo>
                  <a:lnTo>
                    <a:pt x="68" y="369"/>
                  </a:lnTo>
                  <a:lnTo>
                    <a:pt x="65" y="370"/>
                  </a:lnTo>
                  <a:lnTo>
                    <a:pt x="62" y="370"/>
                  </a:lnTo>
                  <a:lnTo>
                    <a:pt x="58" y="371"/>
                  </a:lnTo>
                  <a:lnTo>
                    <a:pt x="54" y="373"/>
                  </a:lnTo>
                  <a:lnTo>
                    <a:pt x="51" y="375"/>
                  </a:lnTo>
                  <a:lnTo>
                    <a:pt x="47" y="379"/>
                  </a:lnTo>
                  <a:lnTo>
                    <a:pt x="47" y="378"/>
                  </a:lnTo>
                  <a:lnTo>
                    <a:pt x="46" y="378"/>
                  </a:lnTo>
                  <a:lnTo>
                    <a:pt x="45" y="377"/>
                  </a:lnTo>
                  <a:lnTo>
                    <a:pt x="44" y="374"/>
                  </a:lnTo>
                  <a:lnTo>
                    <a:pt x="40" y="372"/>
                  </a:lnTo>
                  <a:lnTo>
                    <a:pt x="38" y="3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4" name="Freeform 87">
              <a:extLst>
                <a:ext uri="{FF2B5EF4-FFF2-40B4-BE49-F238E27FC236}">
                  <a16:creationId xmlns:a16="http://schemas.microsoft.com/office/drawing/2014/main" id="{A36810E5-0D52-B130-2994-5E8DF6236C1A}"/>
                </a:ext>
              </a:extLst>
            </p:cNvPr>
            <p:cNvSpPr>
              <a:spLocks/>
            </p:cNvSpPr>
            <p:nvPr/>
          </p:nvSpPr>
          <p:spPr bwMode="auto">
            <a:xfrm>
              <a:off x="1164" y="1560"/>
              <a:ext cx="12" cy="96"/>
            </a:xfrm>
            <a:custGeom>
              <a:avLst/>
              <a:gdLst>
                <a:gd name="T0" fmla="*/ 0 w 66"/>
                <a:gd name="T1" fmla="*/ 0 h 482"/>
                <a:gd name="T2" fmla="*/ 0 w 66"/>
                <a:gd name="T3" fmla="*/ 0 h 482"/>
                <a:gd name="T4" fmla="*/ 0 w 66"/>
                <a:gd name="T5" fmla="*/ 0 h 482"/>
                <a:gd name="T6" fmla="*/ 0 w 66"/>
                <a:gd name="T7" fmla="*/ 0 h 482"/>
                <a:gd name="T8" fmla="*/ 0 w 66"/>
                <a:gd name="T9" fmla="*/ 0 h 482"/>
                <a:gd name="T10" fmla="*/ 0 w 66"/>
                <a:gd name="T11" fmla="*/ 0 h 482"/>
                <a:gd name="T12" fmla="*/ 0 w 66"/>
                <a:gd name="T13" fmla="*/ 0 h 482"/>
                <a:gd name="T14" fmla="*/ 0 w 66"/>
                <a:gd name="T15" fmla="*/ 0 h 482"/>
                <a:gd name="T16" fmla="*/ 0 w 66"/>
                <a:gd name="T17" fmla="*/ 0 h 482"/>
                <a:gd name="T18" fmla="*/ 0 w 66"/>
                <a:gd name="T19" fmla="*/ 0 h 482"/>
                <a:gd name="T20" fmla="*/ 0 w 66"/>
                <a:gd name="T21" fmla="*/ 0 h 482"/>
                <a:gd name="T22" fmla="*/ 0 w 66"/>
                <a:gd name="T23" fmla="*/ 0 h 482"/>
                <a:gd name="T24" fmla="*/ 0 w 66"/>
                <a:gd name="T25" fmla="*/ 0 h 482"/>
                <a:gd name="T26" fmla="*/ 0 w 66"/>
                <a:gd name="T27" fmla="*/ 0 h 482"/>
                <a:gd name="T28" fmla="*/ 0 w 66"/>
                <a:gd name="T29" fmla="*/ 0 h 482"/>
                <a:gd name="T30" fmla="*/ 0 w 66"/>
                <a:gd name="T31" fmla="*/ 0 h 482"/>
                <a:gd name="T32" fmla="*/ 0 w 66"/>
                <a:gd name="T33" fmla="*/ 0 h 482"/>
                <a:gd name="T34" fmla="*/ 0 w 66"/>
                <a:gd name="T35" fmla="*/ 0 h 482"/>
                <a:gd name="T36" fmla="*/ 0 w 66"/>
                <a:gd name="T37" fmla="*/ 0 h 482"/>
                <a:gd name="T38" fmla="*/ 0 w 66"/>
                <a:gd name="T39" fmla="*/ 0 h 482"/>
                <a:gd name="T40" fmla="*/ 0 w 66"/>
                <a:gd name="T41" fmla="*/ 0 h 482"/>
                <a:gd name="T42" fmla="*/ 0 w 66"/>
                <a:gd name="T43" fmla="*/ 0 h 482"/>
                <a:gd name="T44" fmla="*/ 0 w 66"/>
                <a:gd name="T45" fmla="*/ 0 h 482"/>
                <a:gd name="T46" fmla="*/ 0 w 66"/>
                <a:gd name="T47" fmla="*/ 0 h 482"/>
                <a:gd name="T48" fmla="*/ 0 w 66"/>
                <a:gd name="T49" fmla="*/ 0 h 482"/>
                <a:gd name="T50" fmla="*/ 0 w 66"/>
                <a:gd name="T51" fmla="*/ 0 h 482"/>
                <a:gd name="T52" fmla="*/ 0 w 66"/>
                <a:gd name="T53" fmla="*/ 0 h 482"/>
                <a:gd name="T54" fmla="*/ 0 w 66"/>
                <a:gd name="T55" fmla="*/ 0 h 482"/>
                <a:gd name="T56" fmla="*/ 0 w 66"/>
                <a:gd name="T57" fmla="*/ 0 h 482"/>
                <a:gd name="T58" fmla="*/ 0 w 66"/>
                <a:gd name="T59" fmla="*/ 0 h 482"/>
                <a:gd name="T60" fmla="*/ 0 w 66"/>
                <a:gd name="T61" fmla="*/ 0 h 482"/>
                <a:gd name="T62" fmla="*/ 0 w 66"/>
                <a:gd name="T63" fmla="*/ 0 h 482"/>
                <a:gd name="T64" fmla="*/ 0 w 66"/>
                <a:gd name="T65" fmla="*/ 0 h 482"/>
                <a:gd name="T66" fmla="*/ 0 w 66"/>
                <a:gd name="T67" fmla="*/ 0 h 482"/>
                <a:gd name="T68" fmla="*/ 0 w 66"/>
                <a:gd name="T69" fmla="*/ 0 h 482"/>
                <a:gd name="T70" fmla="*/ 0 w 66"/>
                <a:gd name="T71" fmla="*/ 0 h 482"/>
                <a:gd name="T72" fmla="*/ 0 w 66"/>
                <a:gd name="T73" fmla="*/ 0 h 482"/>
                <a:gd name="T74" fmla="*/ 0 w 66"/>
                <a:gd name="T75" fmla="*/ 0 h 482"/>
                <a:gd name="T76" fmla="*/ 0 w 66"/>
                <a:gd name="T77" fmla="*/ 0 h 482"/>
                <a:gd name="T78" fmla="*/ 0 w 66"/>
                <a:gd name="T79" fmla="*/ 0 h 482"/>
                <a:gd name="T80" fmla="*/ 0 w 66"/>
                <a:gd name="T81" fmla="*/ 0 h 482"/>
                <a:gd name="T82" fmla="*/ 0 w 66"/>
                <a:gd name="T83" fmla="*/ 0 h 482"/>
                <a:gd name="T84" fmla="*/ 0 w 66"/>
                <a:gd name="T85" fmla="*/ 0 h 482"/>
                <a:gd name="T86" fmla="*/ 0 w 66"/>
                <a:gd name="T87" fmla="*/ 0 h 482"/>
                <a:gd name="T88" fmla="*/ 0 w 66"/>
                <a:gd name="T89" fmla="*/ 0 h 482"/>
                <a:gd name="T90" fmla="*/ 0 w 66"/>
                <a:gd name="T91" fmla="*/ 0 h 482"/>
                <a:gd name="T92" fmla="*/ 0 w 66"/>
                <a:gd name="T93" fmla="*/ 0 h 482"/>
                <a:gd name="T94" fmla="*/ 0 w 66"/>
                <a:gd name="T95" fmla="*/ 0 h 482"/>
                <a:gd name="T96" fmla="*/ 0 w 66"/>
                <a:gd name="T97" fmla="*/ 0 h 482"/>
                <a:gd name="T98" fmla="*/ 0 w 66"/>
                <a:gd name="T99" fmla="*/ 0 h 482"/>
                <a:gd name="T100" fmla="*/ 0 w 66"/>
                <a:gd name="T101" fmla="*/ 0 h 482"/>
                <a:gd name="T102" fmla="*/ 0 w 66"/>
                <a:gd name="T103" fmla="*/ 0 h 482"/>
                <a:gd name="T104" fmla="*/ 0 w 66"/>
                <a:gd name="T105" fmla="*/ 0 h 482"/>
                <a:gd name="T106" fmla="*/ 0 w 66"/>
                <a:gd name="T107" fmla="*/ 0 h 482"/>
                <a:gd name="T108" fmla="*/ 0 w 66"/>
                <a:gd name="T109" fmla="*/ 0 h 482"/>
                <a:gd name="T110" fmla="*/ 0 w 66"/>
                <a:gd name="T111" fmla="*/ 0 h 482"/>
                <a:gd name="T112" fmla="*/ 0 w 66"/>
                <a:gd name="T113" fmla="*/ 0 h 4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
                <a:gd name="T172" fmla="*/ 0 h 482"/>
                <a:gd name="T173" fmla="*/ 66 w 66"/>
                <a:gd name="T174" fmla="*/ 482 h 4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 h="482">
                  <a:moveTo>
                    <a:pt x="0" y="482"/>
                  </a:moveTo>
                  <a:lnTo>
                    <a:pt x="1" y="432"/>
                  </a:lnTo>
                  <a:lnTo>
                    <a:pt x="2" y="382"/>
                  </a:lnTo>
                  <a:lnTo>
                    <a:pt x="3" y="332"/>
                  </a:lnTo>
                  <a:lnTo>
                    <a:pt x="7" y="282"/>
                  </a:lnTo>
                  <a:lnTo>
                    <a:pt x="9" y="231"/>
                  </a:lnTo>
                  <a:lnTo>
                    <a:pt x="12" y="180"/>
                  </a:lnTo>
                  <a:lnTo>
                    <a:pt x="16" y="128"/>
                  </a:lnTo>
                  <a:lnTo>
                    <a:pt x="19" y="75"/>
                  </a:lnTo>
                  <a:lnTo>
                    <a:pt x="19" y="68"/>
                  </a:lnTo>
                  <a:lnTo>
                    <a:pt x="21" y="60"/>
                  </a:lnTo>
                  <a:lnTo>
                    <a:pt x="23" y="53"/>
                  </a:lnTo>
                  <a:lnTo>
                    <a:pt x="26" y="45"/>
                  </a:lnTo>
                  <a:lnTo>
                    <a:pt x="28" y="37"/>
                  </a:lnTo>
                  <a:lnTo>
                    <a:pt x="31" y="28"/>
                  </a:lnTo>
                  <a:lnTo>
                    <a:pt x="34" y="19"/>
                  </a:lnTo>
                  <a:lnTo>
                    <a:pt x="39" y="9"/>
                  </a:lnTo>
                  <a:lnTo>
                    <a:pt x="40" y="9"/>
                  </a:lnTo>
                  <a:lnTo>
                    <a:pt x="42" y="8"/>
                  </a:lnTo>
                  <a:lnTo>
                    <a:pt x="44" y="8"/>
                  </a:lnTo>
                  <a:lnTo>
                    <a:pt x="47" y="7"/>
                  </a:lnTo>
                  <a:lnTo>
                    <a:pt x="50" y="5"/>
                  </a:lnTo>
                  <a:lnTo>
                    <a:pt x="54" y="3"/>
                  </a:lnTo>
                  <a:lnTo>
                    <a:pt x="57" y="0"/>
                  </a:lnTo>
                  <a:lnTo>
                    <a:pt x="57" y="18"/>
                  </a:lnTo>
                  <a:lnTo>
                    <a:pt x="58" y="35"/>
                  </a:lnTo>
                  <a:lnTo>
                    <a:pt x="58" y="53"/>
                  </a:lnTo>
                  <a:lnTo>
                    <a:pt x="59" y="71"/>
                  </a:lnTo>
                  <a:lnTo>
                    <a:pt x="60" y="90"/>
                  </a:lnTo>
                  <a:lnTo>
                    <a:pt x="61" y="109"/>
                  </a:lnTo>
                  <a:lnTo>
                    <a:pt x="63" y="130"/>
                  </a:lnTo>
                  <a:lnTo>
                    <a:pt x="66" y="151"/>
                  </a:lnTo>
                  <a:lnTo>
                    <a:pt x="63" y="183"/>
                  </a:lnTo>
                  <a:lnTo>
                    <a:pt x="60" y="216"/>
                  </a:lnTo>
                  <a:lnTo>
                    <a:pt x="56" y="250"/>
                  </a:lnTo>
                  <a:lnTo>
                    <a:pt x="53" y="284"/>
                  </a:lnTo>
                  <a:lnTo>
                    <a:pt x="49" y="320"/>
                  </a:lnTo>
                  <a:lnTo>
                    <a:pt x="45" y="354"/>
                  </a:lnTo>
                  <a:lnTo>
                    <a:pt x="42" y="390"/>
                  </a:lnTo>
                  <a:lnTo>
                    <a:pt x="39" y="425"/>
                  </a:lnTo>
                  <a:lnTo>
                    <a:pt x="38" y="428"/>
                  </a:lnTo>
                  <a:lnTo>
                    <a:pt x="37" y="434"/>
                  </a:lnTo>
                  <a:lnTo>
                    <a:pt x="34" y="439"/>
                  </a:lnTo>
                  <a:lnTo>
                    <a:pt x="32" y="445"/>
                  </a:lnTo>
                  <a:lnTo>
                    <a:pt x="29" y="452"/>
                  </a:lnTo>
                  <a:lnTo>
                    <a:pt x="26" y="458"/>
                  </a:lnTo>
                  <a:lnTo>
                    <a:pt x="23" y="465"/>
                  </a:lnTo>
                  <a:lnTo>
                    <a:pt x="19" y="472"/>
                  </a:lnTo>
                  <a:lnTo>
                    <a:pt x="17" y="472"/>
                  </a:lnTo>
                  <a:lnTo>
                    <a:pt x="16" y="473"/>
                  </a:lnTo>
                  <a:lnTo>
                    <a:pt x="13" y="473"/>
                  </a:lnTo>
                  <a:lnTo>
                    <a:pt x="11" y="474"/>
                  </a:lnTo>
                  <a:lnTo>
                    <a:pt x="8" y="476"/>
                  </a:lnTo>
                  <a:lnTo>
                    <a:pt x="5" y="478"/>
                  </a:lnTo>
                  <a:lnTo>
                    <a:pt x="0" y="482"/>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5" name="Freeform 88">
              <a:extLst>
                <a:ext uri="{FF2B5EF4-FFF2-40B4-BE49-F238E27FC236}">
                  <a16:creationId xmlns:a16="http://schemas.microsoft.com/office/drawing/2014/main" id="{78DD01C7-4EEB-6433-2F5B-46395E2F9F55}"/>
                </a:ext>
              </a:extLst>
            </p:cNvPr>
            <p:cNvSpPr>
              <a:spLocks/>
            </p:cNvSpPr>
            <p:nvPr/>
          </p:nvSpPr>
          <p:spPr bwMode="auto">
            <a:xfrm>
              <a:off x="1184" y="1522"/>
              <a:ext cx="27" cy="129"/>
            </a:xfrm>
            <a:custGeom>
              <a:avLst/>
              <a:gdLst>
                <a:gd name="T0" fmla="*/ 0 w 142"/>
                <a:gd name="T1" fmla="*/ 0 h 642"/>
                <a:gd name="T2" fmla="*/ 0 w 142"/>
                <a:gd name="T3" fmla="*/ 0 h 642"/>
                <a:gd name="T4" fmla="*/ 0 w 142"/>
                <a:gd name="T5" fmla="*/ 0 h 642"/>
                <a:gd name="T6" fmla="*/ 0 w 142"/>
                <a:gd name="T7" fmla="*/ 0 h 642"/>
                <a:gd name="T8" fmla="*/ 0 w 142"/>
                <a:gd name="T9" fmla="*/ 0 h 642"/>
                <a:gd name="T10" fmla="*/ 0 w 142"/>
                <a:gd name="T11" fmla="*/ 0 h 642"/>
                <a:gd name="T12" fmla="*/ 0 w 142"/>
                <a:gd name="T13" fmla="*/ 0 h 642"/>
                <a:gd name="T14" fmla="*/ 0 w 142"/>
                <a:gd name="T15" fmla="*/ 0 h 642"/>
                <a:gd name="T16" fmla="*/ 0 w 142"/>
                <a:gd name="T17" fmla="*/ 0 h 642"/>
                <a:gd name="T18" fmla="*/ 0 w 142"/>
                <a:gd name="T19" fmla="*/ 0 h 642"/>
                <a:gd name="T20" fmla="*/ 0 w 142"/>
                <a:gd name="T21" fmla="*/ 0 h 642"/>
                <a:gd name="T22" fmla="*/ 0 w 142"/>
                <a:gd name="T23" fmla="*/ 0 h 642"/>
                <a:gd name="T24" fmla="*/ 0 w 142"/>
                <a:gd name="T25" fmla="*/ 0 h 642"/>
                <a:gd name="T26" fmla="*/ 0 w 142"/>
                <a:gd name="T27" fmla="*/ 0 h 642"/>
                <a:gd name="T28" fmla="*/ 0 w 142"/>
                <a:gd name="T29" fmla="*/ 0 h 642"/>
                <a:gd name="T30" fmla="*/ 0 w 142"/>
                <a:gd name="T31" fmla="*/ 0 h 642"/>
                <a:gd name="T32" fmla="*/ 0 w 142"/>
                <a:gd name="T33" fmla="*/ 0 h 642"/>
                <a:gd name="T34" fmla="*/ 0 w 142"/>
                <a:gd name="T35" fmla="*/ 0 h 642"/>
                <a:gd name="T36" fmla="*/ 0 w 142"/>
                <a:gd name="T37" fmla="*/ 0 h 642"/>
                <a:gd name="T38" fmla="*/ 0 w 142"/>
                <a:gd name="T39" fmla="*/ 0 h 642"/>
                <a:gd name="T40" fmla="*/ 0 w 142"/>
                <a:gd name="T41" fmla="*/ 0 h 642"/>
                <a:gd name="T42" fmla="*/ 0 w 142"/>
                <a:gd name="T43" fmla="*/ 0 h 642"/>
                <a:gd name="T44" fmla="*/ 0 w 142"/>
                <a:gd name="T45" fmla="*/ 0 h 642"/>
                <a:gd name="T46" fmla="*/ 0 w 142"/>
                <a:gd name="T47" fmla="*/ 0 h 642"/>
                <a:gd name="T48" fmla="*/ 0 w 142"/>
                <a:gd name="T49" fmla="*/ 0 h 642"/>
                <a:gd name="T50" fmla="*/ 0 w 142"/>
                <a:gd name="T51" fmla="*/ 0 h 642"/>
                <a:gd name="T52" fmla="*/ 0 w 142"/>
                <a:gd name="T53" fmla="*/ 0 h 642"/>
                <a:gd name="T54" fmla="*/ 0 w 142"/>
                <a:gd name="T55" fmla="*/ 0 h 642"/>
                <a:gd name="T56" fmla="*/ 0 w 142"/>
                <a:gd name="T57" fmla="*/ 0 h 642"/>
                <a:gd name="T58" fmla="*/ 0 w 142"/>
                <a:gd name="T59" fmla="*/ 0 h 642"/>
                <a:gd name="T60" fmla="*/ 0 w 142"/>
                <a:gd name="T61" fmla="*/ 0 h 642"/>
                <a:gd name="T62" fmla="*/ 0 w 142"/>
                <a:gd name="T63" fmla="*/ 0 h 642"/>
                <a:gd name="T64" fmla="*/ 0 w 142"/>
                <a:gd name="T65" fmla="*/ 0 h 642"/>
                <a:gd name="T66" fmla="*/ 0 w 142"/>
                <a:gd name="T67" fmla="*/ 0 h 642"/>
                <a:gd name="T68" fmla="*/ 0 w 142"/>
                <a:gd name="T69" fmla="*/ 0 h 642"/>
                <a:gd name="T70" fmla="*/ 0 w 142"/>
                <a:gd name="T71" fmla="*/ 0 h 642"/>
                <a:gd name="T72" fmla="*/ 0 w 142"/>
                <a:gd name="T73" fmla="*/ 0 h 642"/>
                <a:gd name="T74" fmla="*/ 0 w 142"/>
                <a:gd name="T75" fmla="*/ 0 h 642"/>
                <a:gd name="T76" fmla="*/ 0 w 142"/>
                <a:gd name="T77" fmla="*/ 0 h 642"/>
                <a:gd name="T78" fmla="*/ 0 w 142"/>
                <a:gd name="T79" fmla="*/ 0 h 642"/>
                <a:gd name="T80" fmla="*/ 0 w 142"/>
                <a:gd name="T81" fmla="*/ 0 h 642"/>
                <a:gd name="T82" fmla="*/ 0 w 142"/>
                <a:gd name="T83" fmla="*/ 0 h 642"/>
                <a:gd name="T84" fmla="*/ 0 w 142"/>
                <a:gd name="T85" fmla="*/ 0 h 642"/>
                <a:gd name="T86" fmla="*/ 0 w 142"/>
                <a:gd name="T87" fmla="*/ 0 h 642"/>
                <a:gd name="T88" fmla="*/ 0 w 142"/>
                <a:gd name="T89" fmla="*/ 0 h 642"/>
                <a:gd name="T90" fmla="*/ 0 w 142"/>
                <a:gd name="T91" fmla="*/ 0 h 642"/>
                <a:gd name="T92" fmla="*/ 0 w 142"/>
                <a:gd name="T93" fmla="*/ 0 h 642"/>
                <a:gd name="T94" fmla="*/ 0 w 142"/>
                <a:gd name="T95" fmla="*/ 0 h 642"/>
                <a:gd name="T96" fmla="*/ 0 w 142"/>
                <a:gd name="T97" fmla="*/ 0 h 6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642"/>
                <a:gd name="T149" fmla="*/ 142 w 142"/>
                <a:gd name="T150" fmla="*/ 642 h 6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642">
                  <a:moveTo>
                    <a:pt x="0" y="642"/>
                  </a:moveTo>
                  <a:lnTo>
                    <a:pt x="4" y="571"/>
                  </a:lnTo>
                  <a:lnTo>
                    <a:pt x="9" y="500"/>
                  </a:lnTo>
                  <a:lnTo>
                    <a:pt x="14" y="430"/>
                  </a:lnTo>
                  <a:lnTo>
                    <a:pt x="20" y="358"/>
                  </a:lnTo>
                  <a:lnTo>
                    <a:pt x="26" y="288"/>
                  </a:lnTo>
                  <a:lnTo>
                    <a:pt x="33" y="216"/>
                  </a:lnTo>
                  <a:lnTo>
                    <a:pt x="40" y="146"/>
                  </a:lnTo>
                  <a:lnTo>
                    <a:pt x="47" y="74"/>
                  </a:lnTo>
                  <a:lnTo>
                    <a:pt x="58" y="67"/>
                  </a:lnTo>
                  <a:lnTo>
                    <a:pt x="69" y="59"/>
                  </a:lnTo>
                  <a:lnTo>
                    <a:pt x="79" y="50"/>
                  </a:lnTo>
                  <a:lnTo>
                    <a:pt x="90" y="40"/>
                  </a:lnTo>
                  <a:lnTo>
                    <a:pt x="101" y="31"/>
                  </a:lnTo>
                  <a:lnTo>
                    <a:pt x="111" y="20"/>
                  </a:lnTo>
                  <a:lnTo>
                    <a:pt x="122" y="10"/>
                  </a:lnTo>
                  <a:lnTo>
                    <a:pt x="133" y="0"/>
                  </a:lnTo>
                  <a:lnTo>
                    <a:pt x="133" y="10"/>
                  </a:lnTo>
                  <a:lnTo>
                    <a:pt x="133" y="21"/>
                  </a:lnTo>
                  <a:lnTo>
                    <a:pt x="133" y="32"/>
                  </a:lnTo>
                  <a:lnTo>
                    <a:pt x="134" y="43"/>
                  </a:lnTo>
                  <a:lnTo>
                    <a:pt x="135" y="55"/>
                  </a:lnTo>
                  <a:lnTo>
                    <a:pt x="136" y="67"/>
                  </a:lnTo>
                  <a:lnTo>
                    <a:pt x="139" y="80"/>
                  </a:lnTo>
                  <a:lnTo>
                    <a:pt x="142" y="94"/>
                  </a:lnTo>
                  <a:lnTo>
                    <a:pt x="142" y="119"/>
                  </a:lnTo>
                  <a:lnTo>
                    <a:pt x="141" y="145"/>
                  </a:lnTo>
                  <a:lnTo>
                    <a:pt x="141" y="171"/>
                  </a:lnTo>
                  <a:lnTo>
                    <a:pt x="140" y="199"/>
                  </a:lnTo>
                  <a:lnTo>
                    <a:pt x="139" y="227"/>
                  </a:lnTo>
                  <a:lnTo>
                    <a:pt x="138" y="255"/>
                  </a:lnTo>
                  <a:lnTo>
                    <a:pt x="136" y="282"/>
                  </a:lnTo>
                  <a:lnTo>
                    <a:pt x="133" y="311"/>
                  </a:lnTo>
                  <a:lnTo>
                    <a:pt x="125" y="347"/>
                  </a:lnTo>
                  <a:lnTo>
                    <a:pt x="118" y="384"/>
                  </a:lnTo>
                  <a:lnTo>
                    <a:pt x="110" y="421"/>
                  </a:lnTo>
                  <a:lnTo>
                    <a:pt x="103" y="459"/>
                  </a:lnTo>
                  <a:lnTo>
                    <a:pt x="94" y="498"/>
                  </a:lnTo>
                  <a:lnTo>
                    <a:pt x="86" y="536"/>
                  </a:lnTo>
                  <a:lnTo>
                    <a:pt x="76" y="575"/>
                  </a:lnTo>
                  <a:lnTo>
                    <a:pt x="67" y="614"/>
                  </a:lnTo>
                  <a:lnTo>
                    <a:pt x="59" y="617"/>
                  </a:lnTo>
                  <a:lnTo>
                    <a:pt x="52" y="621"/>
                  </a:lnTo>
                  <a:lnTo>
                    <a:pt x="44" y="625"/>
                  </a:lnTo>
                  <a:lnTo>
                    <a:pt x="37" y="628"/>
                  </a:lnTo>
                  <a:lnTo>
                    <a:pt x="28" y="631"/>
                  </a:lnTo>
                  <a:lnTo>
                    <a:pt x="20" y="635"/>
                  </a:lnTo>
                  <a:lnTo>
                    <a:pt x="10" y="639"/>
                  </a:lnTo>
                  <a:lnTo>
                    <a:pt x="0" y="6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6" name="Freeform 89">
              <a:extLst>
                <a:ext uri="{FF2B5EF4-FFF2-40B4-BE49-F238E27FC236}">
                  <a16:creationId xmlns:a16="http://schemas.microsoft.com/office/drawing/2014/main" id="{F2BD15D9-9EF7-4361-C7B3-980DF175C89F}"/>
                </a:ext>
              </a:extLst>
            </p:cNvPr>
            <p:cNvSpPr>
              <a:spLocks/>
            </p:cNvSpPr>
            <p:nvPr/>
          </p:nvSpPr>
          <p:spPr bwMode="auto">
            <a:xfrm>
              <a:off x="2104" y="1323"/>
              <a:ext cx="219" cy="314"/>
            </a:xfrm>
            <a:custGeom>
              <a:avLst/>
              <a:gdLst>
                <a:gd name="T0" fmla="*/ 0 w 1192"/>
                <a:gd name="T1" fmla="*/ 0 h 1569"/>
                <a:gd name="T2" fmla="*/ 0 w 1192"/>
                <a:gd name="T3" fmla="*/ 0 h 1569"/>
                <a:gd name="T4" fmla="*/ 0 w 1192"/>
                <a:gd name="T5" fmla="*/ 0 h 1569"/>
                <a:gd name="T6" fmla="*/ 0 w 1192"/>
                <a:gd name="T7" fmla="*/ 0 h 1569"/>
                <a:gd name="T8" fmla="*/ 0 w 1192"/>
                <a:gd name="T9" fmla="*/ 0 h 1569"/>
                <a:gd name="T10" fmla="*/ 0 w 1192"/>
                <a:gd name="T11" fmla="*/ 0 h 1569"/>
                <a:gd name="T12" fmla="*/ 0 w 1192"/>
                <a:gd name="T13" fmla="*/ 0 h 1569"/>
                <a:gd name="T14" fmla="*/ 0 w 1192"/>
                <a:gd name="T15" fmla="*/ 0 h 1569"/>
                <a:gd name="T16" fmla="*/ 0 w 1192"/>
                <a:gd name="T17" fmla="*/ 0 h 1569"/>
                <a:gd name="T18" fmla="*/ 0 w 1192"/>
                <a:gd name="T19" fmla="*/ 0 h 1569"/>
                <a:gd name="T20" fmla="*/ 0 w 1192"/>
                <a:gd name="T21" fmla="*/ 0 h 1569"/>
                <a:gd name="T22" fmla="*/ 0 w 1192"/>
                <a:gd name="T23" fmla="*/ 0 h 1569"/>
                <a:gd name="T24" fmla="*/ 0 w 1192"/>
                <a:gd name="T25" fmla="*/ 0 h 1569"/>
                <a:gd name="T26" fmla="*/ 0 w 1192"/>
                <a:gd name="T27" fmla="*/ 0 h 1569"/>
                <a:gd name="T28" fmla="*/ 0 w 1192"/>
                <a:gd name="T29" fmla="*/ 0 h 1569"/>
                <a:gd name="T30" fmla="*/ 0 w 1192"/>
                <a:gd name="T31" fmla="*/ 0 h 1569"/>
                <a:gd name="T32" fmla="*/ 0 w 1192"/>
                <a:gd name="T33" fmla="*/ 0 h 1569"/>
                <a:gd name="T34" fmla="*/ 0 w 1192"/>
                <a:gd name="T35" fmla="*/ 0 h 1569"/>
                <a:gd name="T36" fmla="*/ 0 w 1192"/>
                <a:gd name="T37" fmla="*/ 0 h 1569"/>
                <a:gd name="T38" fmla="*/ 0 w 1192"/>
                <a:gd name="T39" fmla="*/ 0 h 1569"/>
                <a:gd name="T40" fmla="*/ 0 w 1192"/>
                <a:gd name="T41" fmla="*/ 0 h 1569"/>
                <a:gd name="T42" fmla="*/ 0 w 1192"/>
                <a:gd name="T43" fmla="*/ 0 h 1569"/>
                <a:gd name="T44" fmla="*/ 0 w 1192"/>
                <a:gd name="T45" fmla="*/ 0 h 1569"/>
                <a:gd name="T46" fmla="*/ 0 w 1192"/>
                <a:gd name="T47" fmla="*/ 0 h 1569"/>
                <a:gd name="T48" fmla="*/ 0 w 1192"/>
                <a:gd name="T49" fmla="*/ 0 h 1569"/>
                <a:gd name="T50" fmla="*/ 0 w 1192"/>
                <a:gd name="T51" fmla="*/ 0 h 1569"/>
                <a:gd name="T52" fmla="*/ 0 w 1192"/>
                <a:gd name="T53" fmla="*/ 0 h 1569"/>
                <a:gd name="T54" fmla="*/ 0 w 1192"/>
                <a:gd name="T55" fmla="*/ 0 h 1569"/>
                <a:gd name="T56" fmla="*/ 0 w 1192"/>
                <a:gd name="T57" fmla="*/ 0 h 1569"/>
                <a:gd name="T58" fmla="*/ 0 w 1192"/>
                <a:gd name="T59" fmla="*/ 0 h 1569"/>
                <a:gd name="T60" fmla="*/ 0 w 1192"/>
                <a:gd name="T61" fmla="*/ 0 h 1569"/>
                <a:gd name="T62" fmla="*/ 0 w 1192"/>
                <a:gd name="T63" fmla="*/ 0 h 1569"/>
                <a:gd name="T64" fmla="*/ 0 w 1192"/>
                <a:gd name="T65" fmla="*/ 0 h 1569"/>
                <a:gd name="T66" fmla="*/ 0 w 1192"/>
                <a:gd name="T67" fmla="*/ 0 h 1569"/>
                <a:gd name="T68" fmla="*/ 0 w 1192"/>
                <a:gd name="T69" fmla="*/ 0 h 1569"/>
                <a:gd name="T70" fmla="*/ 0 w 1192"/>
                <a:gd name="T71" fmla="*/ 0 h 1569"/>
                <a:gd name="T72" fmla="*/ 0 w 1192"/>
                <a:gd name="T73" fmla="*/ 0 h 1569"/>
                <a:gd name="T74" fmla="*/ 0 w 1192"/>
                <a:gd name="T75" fmla="*/ 0 h 1569"/>
                <a:gd name="T76" fmla="*/ 0 w 1192"/>
                <a:gd name="T77" fmla="*/ 0 h 1569"/>
                <a:gd name="T78" fmla="*/ 0 w 1192"/>
                <a:gd name="T79" fmla="*/ 0 h 1569"/>
                <a:gd name="T80" fmla="*/ 0 w 1192"/>
                <a:gd name="T81" fmla="*/ 0 h 1569"/>
                <a:gd name="T82" fmla="*/ 0 w 1192"/>
                <a:gd name="T83" fmla="*/ 0 h 1569"/>
                <a:gd name="T84" fmla="*/ 0 w 1192"/>
                <a:gd name="T85" fmla="*/ 0 h 1569"/>
                <a:gd name="T86" fmla="*/ 0 w 1192"/>
                <a:gd name="T87" fmla="*/ 0 h 1569"/>
                <a:gd name="T88" fmla="*/ 0 w 1192"/>
                <a:gd name="T89" fmla="*/ 0 h 1569"/>
                <a:gd name="T90" fmla="*/ 0 w 1192"/>
                <a:gd name="T91" fmla="*/ 0 h 1569"/>
                <a:gd name="T92" fmla="*/ 0 w 1192"/>
                <a:gd name="T93" fmla="*/ 0 h 1569"/>
                <a:gd name="T94" fmla="*/ 0 w 1192"/>
                <a:gd name="T95" fmla="*/ 0 h 1569"/>
                <a:gd name="T96" fmla="*/ 0 w 1192"/>
                <a:gd name="T97" fmla="*/ 0 h 1569"/>
                <a:gd name="T98" fmla="*/ 0 w 1192"/>
                <a:gd name="T99" fmla="*/ 0 h 1569"/>
                <a:gd name="T100" fmla="*/ 0 w 1192"/>
                <a:gd name="T101" fmla="*/ 0 h 1569"/>
                <a:gd name="T102" fmla="*/ 0 w 1192"/>
                <a:gd name="T103" fmla="*/ 0 h 1569"/>
                <a:gd name="T104" fmla="*/ 0 w 1192"/>
                <a:gd name="T105" fmla="*/ 0 h 1569"/>
                <a:gd name="T106" fmla="*/ 0 w 1192"/>
                <a:gd name="T107" fmla="*/ 0 h 1569"/>
                <a:gd name="T108" fmla="*/ 0 w 1192"/>
                <a:gd name="T109" fmla="*/ 0 h 1569"/>
                <a:gd name="T110" fmla="*/ 0 w 1192"/>
                <a:gd name="T111" fmla="*/ 0 h 1569"/>
                <a:gd name="T112" fmla="*/ 0 w 1192"/>
                <a:gd name="T113" fmla="*/ 0 h 1569"/>
                <a:gd name="T114" fmla="*/ 0 w 1192"/>
                <a:gd name="T115" fmla="*/ 0 h 1569"/>
                <a:gd name="T116" fmla="*/ 0 w 1192"/>
                <a:gd name="T117" fmla="*/ 0 h 15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92"/>
                <a:gd name="T178" fmla="*/ 0 h 1569"/>
                <a:gd name="T179" fmla="*/ 1192 w 1192"/>
                <a:gd name="T180" fmla="*/ 1569 h 15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92" h="1569">
                  <a:moveTo>
                    <a:pt x="785" y="1551"/>
                  </a:moveTo>
                  <a:lnTo>
                    <a:pt x="774" y="1529"/>
                  </a:lnTo>
                  <a:lnTo>
                    <a:pt x="762" y="1508"/>
                  </a:lnTo>
                  <a:lnTo>
                    <a:pt x="749" y="1486"/>
                  </a:lnTo>
                  <a:lnTo>
                    <a:pt x="736" y="1464"/>
                  </a:lnTo>
                  <a:lnTo>
                    <a:pt x="723" y="1442"/>
                  </a:lnTo>
                  <a:lnTo>
                    <a:pt x="710" y="1418"/>
                  </a:lnTo>
                  <a:lnTo>
                    <a:pt x="695" y="1395"/>
                  </a:lnTo>
                  <a:lnTo>
                    <a:pt x="681" y="1370"/>
                  </a:lnTo>
                  <a:lnTo>
                    <a:pt x="681" y="1360"/>
                  </a:lnTo>
                  <a:lnTo>
                    <a:pt x="681" y="1349"/>
                  </a:lnTo>
                  <a:lnTo>
                    <a:pt x="681" y="1338"/>
                  </a:lnTo>
                  <a:lnTo>
                    <a:pt x="681" y="1327"/>
                  </a:lnTo>
                  <a:lnTo>
                    <a:pt x="681" y="1315"/>
                  </a:lnTo>
                  <a:lnTo>
                    <a:pt x="681" y="1303"/>
                  </a:lnTo>
                  <a:lnTo>
                    <a:pt x="681" y="1289"/>
                  </a:lnTo>
                  <a:lnTo>
                    <a:pt x="681" y="1275"/>
                  </a:lnTo>
                  <a:lnTo>
                    <a:pt x="699" y="1262"/>
                  </a:lnTo>
                  <a:lnTo>
                    <a:pt x="718" y="1248"/>
                  </a:lnTo>
                  <a:lnTo>
                    <a:pt x="737" y="1234"/>
                  </a:lnTo>
                  <a:lnTo>
                    <a:pt x="758" y="1219"/>
                  </a:lnTo>
                  <a:lnTo>
                    <a:pt x="778" y="1205"/>
                  </a:lnTo>
                  <a:lnTo>
                    <a:pt x="799" y="1191"/>
                  </a:lnTo>
                  <a:lnTo>
                    <a:pt x="820" y="1176"/>
                  </a:lnTo>
                  <a:lnTo>
                    <a:pt x="842" y="1162"/>
                  </a:lnTo>
                  <a:lnTo>
                    <a:pt x="842" y="1159"/>
                  </a:lnTo>
                  <a:lnTo>
                    <a:pt x="842" y="1155"/>
                  </a:lnTo>
                  <a:lnTo>
                    <a:pt x="841" y="1152"/>
                  </a:lnTo>
                  <a:lnTo>
                    <a:pt x="841" y="1148"/>
                  </a:lnTo>
                  <a:lnTo>
                    <a:pt x="840" y="1145"/>
                  </a:lnTo>
                  <a:lnTo>
                    <a:pt x="838" y="1141"/>
                  </a:lnTo>
                  <a:lnTo>
                    <a:pt x="835" y="1138"/>
                  </a:lnTo>
                  <a:lnTo>
                    <a:pt x="832" y="1134"/>
                  </a:lnTo>
                  <a:lnTo>
                    <a:pt x="807" y="1152"/>
                  </a:lnTo>
                  <a:lnTo>
                    <a:pt x="781" y="1170"/>
                  </a:lnTo>
                  <a:lnTo>
                    <a:pt x="754" y="1187"/>
                  </a:lnTo>
                  <a:lnTo>
                    <a:pt x="727" y="1205"/>
                  </a:lnTo>
                  <a:lnTo>
                    <a:pt x="699" y="1223"/>
                  </a:lnTo>
                  <a:lnTo>
                    <a:pt x="671" y="1240"/>
                  </a:lnTo>
                  <a:lnTo>
                    <a:pt x="643" y="1258"/>
                  </a:lnTo>
                  <a:lnTo>
                    <a:pt x="615" y="1275"/>
                  </a:lnTo>
                  <a:lnTo>
                    <a:pt x="596" y="1280"/>
                  </a:lnTo>
                  <a:lnTo>
                    <a:pt x="579" y="1283"/>
                  </a:lnTo>
                  <a:lnTo>
                    <a:pt x="561" y="1287"/>
                  </a:lnTo>
                  <a:lnTo>
                    <a:pt x="544" y="1291"/>
                  </a:lnTo>
                  <a:lnTo>
                    <a:pt x="526" y="1296"/>
                  </a:lnTo>
                  <a:lnTo>
                    <a:pt x="508" y="1301"/>
                  </a:lnTo>
                  <a:lnTo>
                    <a:pt x="491" y="1307"/>
                  </a:lnTo>
                  <a:lnTo>
                    <a:pt x="473" y="1314"/>
                  </a:lnTo>
                  <a:lnTo>
                    <a:pt x="459" y="1314"/>
                  </a:lnTo>
                  <a:lnTo>
                    <a:pt x="444" y="1314"/>
                  </a:lnTo>
                  <a:lnTo>
                    <a:pt x="430" y="1314"/>
                  </a:lnTo>
                  <a:lnTo>
                    <a:pt x="415" y="1314"/>
                  </a:lnTo>
                  <a:lnTo>
                    <a:pt x="399" y="1314"/>
                  </a:lnTo>
                  <a:lnTo>
                    <a:pt x="384" y="1314"/>
                  </a:lnTo>
                  <a:lnTo>
                    <a:pt x="367" y="1314"/>
                  </a:lnTo>
                  <a:lnTo>
                    <a:pt x="350" y="1314"/>
                  </a:lnTo>
                  <a:lnTo>
                    <a:pt x="325" y="1306"/>
                  </a:lnTo>
                  <a:lnTo>
                    <a:pt x="300" y="1300"/>
                  </a:lnTo>
                  <a:lnTo>
                    <a:pt x="275" y="1292"/>
                  </a:lnTo>
                  <a:lnTo>
                    <a:pt x="250" y="1285"/>
                  </a:lnTo>
                  <a:lnTo>
                    <a:pt x="223" y="1279"/>
                  </a:lnTo>
                  <a:lnTo>
                    <a:pt x="197" y="1271"/>
                  </a:lnTo>
                  <a:lnTo>
                    <a:pt x="170" y="1264"/>
                  </a:lnTo>
                  <a:lnTo>
                    <a:pt x="142" y="1257"/>
                  </a:lnTo>
                  <a:lnTo>
                    <a:pt x="142" y="1250"/>
                  </a:lnTo>
                  <a:lnTo>
                    <a:pt x="142" y="1242"/>
                  </a:lnTo>
                  <a:lnTo>
                    <a:pt x="142" y="1235"/>
                  </a:lnTo>
                  <a:lnTo>
                    <a:pt x="142" y="1227"/>
                  </a:lnTo>
                  <a:lnTo>
                    <a:pt x="142" y="1219"/>
                  </a:lnTo>
                  <a:lnTo>
                    <a:pt x="142" y="1210"/>
                  </a:lnTo>
                  <a:lnTo>
                    <a:pt x="142" y="1201"/>
                  </a:lnTo>
                  <a:lnTo>
                    <a:pt x="142" y="1191"/>
                  </a:lnTo>
                  <a:lnTo>
                    <a:pt x="146" y="1191"/>
                  </a:lnTo>
                  <a:lnTo>
                    <a:pt x="150" y="1191"/>
                  </a:lnTo>
                  <a:lnTo>
                    <a:pt x="156" y="1190"/>
                  </a:lnTo>
                  <a:lnTo>
                    <a:pt x="162" y="1190"/>
                  </a:lnTo>
                  <a:lnTo>
                    <a:pt x="169" y="1189"/>
                  </a:lnTo>
                  <a:lnTo>
                    <a:pt x="175" y="1187"/>
                  </a:lnTo>
                  <a:lnTo>
                    <a:pt x="182" y="1185"/>
                  </a:lnTo>
                  <a:lnTo>
                    <a:pt x="189" y="1182"/>
                  </a:lnTo>
                  <a:lnTo>
                    <a:pt x="190" y="1178"/>
                  </a:lnTo>
                  <a:lnTo>
                    <a:pt x="191" y="1174"/>
                  </a:lnTo>
                  <a:lnTo>
                    <a:pt x="192" y="1170"/>
                  </a:lnTo>
                  <a:lnTo>
                    <a:pt x="195" y="1166"/>
                  </a:lnTo>
                  <a:lnTo>
                    <a:pt x="197" y="1161"/>
                  </a:lnTo>
                  <a:lnTo>
                    <a:pt x="201" y="1156"/>
                  </a:lnTo>
                  <a:lnTo>
                    <a:pt x="205" y="1151"/>
                  </a:lnTo>
                  <a:lnTo>
                    <a:pt x="208" y="1143"/>
                  </a:lnTo>
                  <a:lnTo>
                    <a:pt x="205" y="1137"/>
                  </a:lnTo>
                  <a:lnTo>
                    <a:pt x="201" y="1129"/>
                  </a:lnTo>
                  <a:lnTo>
                    <a:pt x="197" y="1122"/>
                  </a:lnTo>
                  <a:lnTo>
                    <a:pt x="194" y="1115"/>
                  </a:lnTo>
                  <a:lnTo>
                    <a:pt x="190" y="1108"/>
                  </a:lnTo>
                  <a:lnTo>
                    <a:pt x="187" y="1100"/>
                  </a:lnTo>
                  <a:lnTo>
                    <a:pt x="183" y="1094"/>
                  </a:lnTo>
                  <a:lnTo>
                    <a:pt x="179" y="1087"/>
                  </a:lnTo>
                  <a:lnTo>
                    <a:pt x="173" y="1088"/>
                  </a:lnTo>
                  <a:lnTo>
                    <a:pt x="165" y="1089"/>
                  </a:lnTo>
                  <a:lnTo>
                    <a:pt x="158" y="1090"/>
                  </a:lnTo>
                  <a:lnTo>
                    <a:pt x="151" y="1093"/>
                  </a:lnTo>
                  <a:lnTo>
                    <a:pt x="144" y="1095"/>
                  </a:lnTo>
                  <a:lnTo>
                    <a:pt x="137" y="1098"/>
                  </a:lnTo>
                  <a:lnTo>
                    <a:pt x="130" y="1103"/>
                  </a:lnTo>
                  <a:lnTo>
                    <a:pt x="123" y="1106"/>
                  </a:lnTo>
                  <a:lnTo>
                    <a:pt x="116" y="1106"/>
                  </a:lnTo>
                  <a:lnTo>
                    <a:pt x="109" y="1106"/>
                  </a:lnTo>
                  <a:lnTo>
                    <a:pt x="101" y="1105"/>
                  </a:lnTo>
                  <a:lnTo>
                    <a:pt x="93" y="1105"/>
                  </a:lnTo>
                  <a:lnTo>
                    <a:pt x="85" y="1104"/>
                  </a:lnTo>
                  <a:lnTo>
                    <a:pt x="77" y="1102"/>
                  </a:lnTo>
                  <a:lnTo>
                    <a:pt x="67" y="1099"/>
                  </a:lnTo>
                  <a:lnTo>
                    <a:pt x="57" y="1096"/>
                  </a:lnTo>
                  <a:lnTo>
                    <a:pt x="57" y="1089"/>
                  </a:lnTo>
                  <a:lnTo>
                    <a:pt x="57" y="1080"/>
                  </a:lnTo>
                  <a:lnTo>
                    <a:pt x="57" y="1072"/>
                  </a:lnTo>
                  <a:lnTo>
                    <a:pt x="55" y="1062"/>
                  </a:lnTo>
                  <a:lnTo>
                    <a:pt x="54" y="1052"/>
                  </a:lnTo>
                  <a:lnTo>
                    <a:pt x="52" y="1042"/>
                  </a:lnTo>
                  <a:lnTo>
                    <a:pt x="50" y="1031"/>
                  </a:lnTo>
                  <a:lnTo>
                    <a:pt x="47" y="1020"/>
                  </a:lnTo>
                  <a:lnTo>
                    <a:pt x="68" y="1020"/>
                  </a:lnTo>
                  <a:lnTo>
                    <a:pt x="90" y="1020"/>
                  </a:lnTo>
                  <a:lnTo>
                    <a:pt x="111" y="1020"/>
                  </a:lnTo>
                  <a:lnTo>
                    <a:pt x="132" y="1019"/>
                  </a:lnTo>
                  <a:lnTo>
                    <a:pt x="154" y="1018"/>
                  </a:lnTo>
                  <a:lnTo>
                    <a:pt x="175" y="1016"/>
                  </a:lnTo>
                  <a:lnTo>
                    <a:pt x="196" y="1014"/>
                  </a:lnTo>
                  <a:lnTo>
                    <a:pt x="218" y="1011"/>
                  </a:lnTo>
                  <a:lnTo>
                    <a:pt x="221" y="1011"/>
                  </a:lnTo>
                  <a:lnTo>
                    <a:pt x="225" y="1010"/>
                  </a:lnTo>
                  <a:lnTo>
                    <a:pt x="228" y="1008"/>
                  </a:lnTo>
                  <a:lnTo>
                    <a:pt x="233" y="1006"/>
                  </a:lnTo>
                  <a:lnTo>
                    <a:pt x="238" y="1002"/>
                  </a:lnTo>
                  <a:lnTo>
                    <a:pt x="242" y="999"/>
                  </a:lnTo>
                  <a:lnTo>
                    <a:pt x="249" y="996"/>
                  </a:lnTo>
                  <a:lnTo>
                    <a:pt x="255" y="993"/>
                  </a:lnTo>
                  <a:lnTo>
                    <a:pt x="262" y="993"/>
                  </a:lnTo>
                  <a:lnTo>
                    <a:pt x="271" y="993"/>
                  </a:lnTo>
                  <a:lnTo>
                    <a:pt x="280" y="993"/>
                  </a:lnTo>
                  <a:lnTo>
                    <a:pt x="289" y="993"/>
                  </a:lnTo>
                  <a:lnTo>
                    <a:pt x="300" y="993"/>
                  </a:lnTo>
                  <a:lnTo>
                    <a:pt x="309" y="993"/>
                  </a:lnTo>
                  <a:lnTo>
                    <a:pt x="320" y="993"/>
                  </a:lnTo>
                  <a:lnTo>
                    <a:pt x="331" y="993"/>
                  </a:lnTo>
                  <a:lnTo>
                    <a:pt x="332" y="993"/>
                  </a:lnTo>
                  <a:lnTo>
                    <a:pt x="333" y="994"/>
                  </a:lnTo>
                  <a:lnTo>
                    <a:pt x="334" y="996"/>
                  </a:lnTo>
                  <a:lnTo>
                    <a:pt x="337" y="998"/>
                  </a:lnTo>
                  <a:lnTo>
                    <a:pt x="339" y="1001"/>
                  </a:lnTo>
                  <a:lnTo>
                    <a:pt x="342" y="1004"/>
                  </a:lnTo>
                  <a:lnTo>
                    <a:pt x="347" y="1008"/>
                  </a:lnTo>
                  <a:lnTo>
                    <a:pt x="350" y="1011"/>
                  </a:lnTo>
                  <a:lnTo>
                    <a:pt x="353" y="1011"/>
                  </a:lnTo>
                  <a:lnTo>
                    <a:pt x="357" y="1011"/>
                  </a:lnTo>
                  <a:lnTo>
                    <a:pt x="361" y="1011"/>
                  </a:lnTo>
                  <a:lnTo>
                    <a:pt x="364" y="1010"/>
                  </a:lnTo>
                  <a:lnTo>
                    <a:pt x="367" y="1009"/>
                  </a:lnTo>
                  <a:lnTo>
                    <a:pt x="371" y="1008"/>
                  </a:lnTo>
                  <a:lnTo>
                    <a:pt x="374" y="1004"/>
                  </a:lnTo>
                  <a:lnTo>
                    <a:pt x="379" y="1001"/>
                  </a:lnTo>
                  <a:lnTo>
                    <a:pt x="374" y="998"/>
                  </a:lnTo>
                  <a:lnTo>
                    <a:pt x="371" y="995"/>
                  </a:lnTo>
                  <a:lnTo>
                    <a:pt x="367" y="991"/>
                  </a:lnTo>
                  <a:lnTo>
                    <a:pt x="364" y="986"/>
                  </a:lnTo>
                  <a:lnTo>
                    <a:pt x="361" y="982"/>
                  </a:lnTo>
                  <a:lnTo>
                    <a:pt x="357" y="977"/>
                  </a:lnTo>
                  <a:lnTo>
                    <a:pt x="353" y="970"/>
                  </a:lnTo>
                  <a:lnTo>
                    <a:pt x="350" y="964"/>
                  </a:lnTo>
                  <a:lnTo>
                    <a:pt x="310" y="960"/>
                  </a:lnTo>
                  <a:lnTo>
                    <a:pt x="272" y="955"/>
                  </a:lnTo>
                  <a:lnTo>
                    <a:pt x="233" y="950"/>
                  </a:lnTo>
                  <a:lnTo>
                    <a:pt x="193" y="944"/>
                  </a:lnTo>
                  <a:lnTo>
                    <a:pt x="153" y="937"/>
                  </a:lnTo>
                  <a:lnTo>
                    <a:pt x="112" y="931"/>
                  </a:lnTo>
                  <a:lnTo>
                    <a:pt x="70" y="923"/>
                  </a:lnTo>
                  <a:lnTo>
                    <a:pt x="29" y="917"/>
                  </a:lnTo>
                  <a:lnTo>
                    <a:pt x="25" y="913"/>
                  </a:lnTo>
                  <a:lnTo>
                    <a:pt x="21" y="910"/>
                  </a:lnTo>
                  <a:lnTo>
                    <a:pt x="18" y="905"/>
                  </a:lnTo>
                  <a:lnTo>
                    <a:pt x="14" y="901"/>
                  </a:lnTo>
                  <a:lnTo>
                    <a:pt x="11" y="897"/>
                  </a:lnTo>
                  <a:lnTo>
                    <a:pt x="7" y="891"/>
                  </a:lnTo>
                  <a:lnTo>
                    <a:pt x="3" y="885"/>
                  </a:lnTo>
                  <a:lnTo>
                    <a:pt x="0" y="879"/>
                  </a:lnTo>
                  <a:lnTo>
                    <a:pt x="3" y="872"/>
                  </a:lnTo>
                  <a:lnTo>
                    <a:pt x="7" y="865"/>
                  </a:lnTo>
                  <a:lnTo>
                    <a:pt x="11" y="857"/>
                  </a:lnTo>
                  <a:lnTo>
                    <a:pt x="14" y="851"/>
                  </a:lnTo>
                  <a:lnTo>
                    <a:pt x="18" y="843"/>
                  </a:lnTo>
                  <a:lnTo>
                    <a:pt x="21" y="836"/>
                  </a:lnTo>
                  <a:lnTo>
                    <a:pt x="25" y="830"/>
                  </a:lnTo>
                  <a:lnTo>
                    <a:pt x="29" y="822"/>
                  </a:lnTo>
                  <a:lnTo>
                    <a:pt x="39" y="822"/>
                  </a:lnTo>
                  <a:lnTo>
                    <a:pt x="49" y="822"/>
                  </a:lnTo>
                  <a:lnTo>
                    <a:pt x="60" y="822"/>
                  </a:lnTo>
                  <a:lnTo>
                    <a:pt x="70" y="822"/>
                  </a:lnTo>
                  <a:lnTo>
                    <a:pt x="81" y="822"/>
                  </a:lnTo>
                  <a:lnTo>
                    <a:pt x="92" y="822"/>
                  </a:lnTo>
                  <a:lnTo>
                    <a:pt x="102" y="822"/>
                  </a:lnTo>
                  <a:lnTo>
                    <a:pt x="113" y="822"/>
                  </a:lnTo>
                  <a:lnTo>
                    <a:pt x="124" y="825"/>
                  </a:lnTo>
                  <a:lnTo>
                    <a:pt x="134" y="830"/>
                  </a:lnTo>
                  <a:lnTo>
                    <a:pt x="146" y="833"/>
                  </a:lnTo>
                  <a:lnTo>
                    <a:pt x="157" y="836"/>
                  </a:lnTo>
                  <a:lnTo>
                    <a:pt x="169" y="840"/>
                  </a:lnTo>
                  <a:lnTo>
                    <a:pt x="181" y="843"/>
                  </a:lnTo>
                  <a:lnTo>
                    <a:pt x="194" y="847"/>
                  </a:lnTo>
                  <a:lnTo>
                    <a:pt x="208" y="851"/>
                  </a:lnTo>
                  <a:lnTo>
                    <a:pt x="212" y="850"/>
                  </a:lnTo>
                  <a:lnTo>
                    <a:pt x="217" y="849"/>
                  </a:lnTo>
                  <a:lnTo>
                    <a:pt x="222" y="847"/>
                  </a:lnTo>
                  <a:lnTo>
                    <a:pt x="228" y="844"/>
                  </a:lnTo>
                  <a:lnTo>
                    <a:pt x="235" y="841"/>
                  </a:lnTo>
                  <a:lnTo>
                    <a:pt x="241" y="838"/>
                  </a:lnTo>
                  <a:lnTo>
                    <a:pt x="249" y="835"/>
                  </a:lnTo>
                  <a:lnTo>
                    <a:pt x="255" y="832"/>
                  </a:lnTo>
                  <a:lnTo>
                    <a:pt x="241" y="828"/>
                  </a:lnTo>
                  <a:lnTo>
                    <a:pt x="225" y="824"/>
                  </a:lnTo>
                  <a:lnTo>
                    <a:pt x="209" y="820"/>
                  </a:lnTo>
                  <a:lnTo>
                    <a:pt x="193" y="816"/>
                  </a:lnTo>
                  <a:lnTo>
                    <a:pt x="176" y="811"/>
                  </a:lnTo>
                  <a:lnTo>
                    <a:pt x="158" y="806"/>
                  </a:lnTo>
                  <a:lnTo>
                    <a:pt x="141" y="801"/>
                  </a:lnTo>
                  <a:lnTo>
                    <a:pt x="123" y="793"/>
                  </a:lnTo>
                  <a:lnTo>
                    <a:pt x="119" y="790"/>
                  </a:lnTo>
                  <a:lnTo>
                    <a:pt x="115" y="787"/>
                  </a:lnTo>
                  <a:lnTo>
                    <a:pt x="112" y="783"/>
                  </a:lnTo>
                  <a:lnTo>
                    <a:pt x="108" y="778"/>
                  </a:lnTo>
                  <a:lnTo>
                    <a:pt x="102" y="774"/>
                  </a:lnTo>
                  <a:lnTo>
                    <a:pt x="98" y="769"/>
                  </a:lnTo>
                  <a:lnTo>
                    <a:pt x="92" y="762"/>
                  </a:lnTo>
                  <a:lnTo>
                    <a:pt x="85" y="756"/>
                  </a:lnTo>
                  <a:lnTo>
                    <a:pt x="85" y="745"/>
                  </a:lnTo>
                  <a:lnTo>
                    <a:pt x="85" y="735"/>
                  </a:lnTo>
                  <a:lnTo>
                    <a:pt x="85" y="724"/>
                  </a:lnTo>
                  <a:lnTo>
                    <a:pt x="85" y="713"/>
                  </a:lnTo>
                  <a:lnTo>
                    <a:pt x="85" y="703"/>
                  </a:lnTo>
                  <a:lnTo>
                    <a:pt x="85" y="692"/>
                  </a:lnTo>
                  <a:lnTo>
                    <a:pt x="85" y="681"/>
                  </a:lnTo>
                  <a:lnTo>
                    <a:pt x="85" y="671"/>
                  </a:lnTo>
                  <a:lnTo>
                    <a:pt x="85" y="666"/>
                  </a:lnTo>
                  <a:lnTo>
                    <a:pt x="86" y="662"/>
                  </a:lnTo>
                  <a:lnTo>
                    <a:pt x="89" y="657"/>
                  </a:lnTo>
                  <a:lnTo>
                    <a:pt x="91" y="650"/>
                  </a:lnTo>
                  <a:lnTo>
                    <a:pt x="94" y="644"/>
                  </a:lnTo>
                  <a:lnTo>
                    <a:pt x="97" y="638"/>
                  </a:lnTo>
                  <a:lnTo>
                    <a:pt x="100" y="630"/>
                  </a:lnTo>
                  <a:lnTo>
                    <a:pt x="103" y="624"/>
                  </a:lnTo>
                  <a:lnTo>
                    <a:pt x="108" y="624"/>
                  </a:lnTo>
                  <a:lnTo>
                    <a:pt x="111" y="624"/>
                  </a:lnTo>
                  <a:lnTo>
                    <a:pt x="114" y="623"/>
                  </a:lnTo>
                  <a:lnTo>
                    <a:pt x="118" y="623"/>
                  </a:lnTo>
                  <a:lnTo>
                    <a:pt x="122" y="622"/>
                  </a:lnTo>
                  <a:lnTo>
                    <a:pt x="125" y="619"/>
                  </a:lnTo>
                  <a:lnTo>
                    <a:pt x="129" y="617"/>
                  </a:lnTo>
                  <a:lnTo>
                    <a:pt x="132" y="614"/>
                  </a:lnTo>
                  <a:lnTo>
                    <a:pt x="125" y="596"/>
                  </a:lnTo>
                  <a:lnTo>
                    <a:pt x="116" y="577"/>
                  </a:lnTo>
                  <a:lnTo>
                    <a:pt x="108" y="558"/>
                  </a:lnTo>
                  <a:lnTo>
                    <a:pt x="98" y="537"/>
                  </a:lnTo>
                  <a:lnTo>
                    <a:pt x="89" y="517"/>
                  </a:lnTo>
                  <a:lnTo>
                    <a:pt x="78" y="496"/>
                  </a:lnTo>
                  <a:lnTo>
                    <a:pt x="67" y="474"/>
                  </a:lnTo>
                  <a:lnTo>
                    <a:pt x="57" y="453"/>
                  </a:lnTo>
                  <a:lnTo>
                    <a:pt x="57" y="450"/>
                  </a:lnTo>
                  <a:lnTo>
                    <a:pt x="57" y="444"/>
                  </a:lnTo>
                  <a:lnTo>
                    <a:pt x="57" y="439"/>
                  </a:lnTo>
                  <a:lnTo>
                    <a:pt x="57" y="433"/>
                  </a:lnTo>
                  <a:lnTo>
                    <a:pt x="57" y="426"/>
                  </a:lnTo>
                  <a:lnTo>
                    <a:pt x="57" y="420"/>
                  </a:lnTo>
                  <a:lnTo>
                    <a:pt x="57" y="414"/>
                  </a:lnTo>
                  <a:lnTo>
                    <a:pt x="57" y="406"/>
                  </a:lnTo>
                  <a:lnTo>
                    <a:pt x="70" y="374"/>
                  </a:lnTo>
                  <a:lnTo>
                    <a:pt x="85" y="342"/>
                  </a:lnTo>
                  <a:lnTo>
                    <a:pt x="99" y="310"/>
                  </a:lnTo>
                  <a:lnTo>
                    <a:pt x="113" y="278"/>
                  </a:lnTo>
                  <a:lnTo>
                    <a:pt x="128" y="246"/>
                  </a:lnTo>
                  <a:lnTo>
                    <a:pt x="142" y="214"/>
                  </a:lnTo>
                  <a:lnTo>
                    <a:pt x="156" y="183"/>
                  </a:lnTo>
                  <a:lnTo>
                    <a:pt x="171" y="151"/>
                  </a:lnTo>
                  <a:lnTo>
                    <a:pt x="174" y="151"/>
                  </a:lnTo>
                  <a:lnTo>
                    <a:pt x="177" y="150"/>
                  </a:lnTo>
                  <a:lnTo>
                    <a:pt x="180" y="150"/>
                  </a:lnTo>
                  <a:lnTo>
                    <a:pt x="185" y="149"/>
                  </a:lnTo>
                  <a:lnTo>
                    <a:pt x="188" y="148"/>
                  </a:lnTo>
                  <a:lnTo>
                    <a:pt x="191" y="147"/>
                  </a:lnTo>
                  <a:lnTo>
                    <a:pt x="195" y="145"/>
                  </a:lnTo>
                  <a:lnTo>
                    <a:pt x="198" y="142"/>
                  </a:lnTo>
                  <a:lnTo>
                    <a:pt x="198" y="137"/>
                  </a:lnTo>
                  <a:lnTo>
                    <a:pt x="198" y="134"/>
                  </a:lnTo>
                  <a:lnTo>
                    <a:pt x="199" y="130"/>
                  </a:lnTo>
                  <a:lnTo>
                    <a:pt x="199" y="126"/>
                  </a:lnTo>
                  <a:lnTo>
                    <a:pt x="201" y="121"/>
                  </a:lnTo>
                  <a:lnTo>
                    <a:pt x="203" y="116"/>
                  </a:lnTo>
                  <a:lnTo>
                    <a:pt x="205" y="111"/>
                  </a:lnTo>
                  <a:lnTo>
                    <a:pt x="208" y="103"/>
                  </a:lnTo>
                  <a:lnTo>
                    <a:pt x="209" y="103"/>
                  </a:lnTo>
                  <a:lnTo>
                    <a:pt x="211" y="103"/>
                  </a:lnTo>
                  <a:lnTo>
                    <a:pt x="213" y="102"/>
                  </a:lnTo>
                  <a:lnTo>
                    <a:pt x="217" y="101"/>
                  </a:lnTo>
                  <a:lnTo>
                    <a:pt x="220" y="100"/>
                  </a:lnTo>
                  <a:lnTo>
                    <a:pt x="223" y="97"/>
                  </a:lnTo>
                  <a:lnTo>
                    <a:pt x="227" y="94"/>
                  </a:lnTo>
                  <a:lnTo>
                    <a:pt x="227" y="90"/>
                  </a:lnTo>
                  <a:lnTo>
                    <a:pt x="227" y="85"/>
                  </a:lnTo>
                  <a:lnTo>
                    <a:pt x="226" y="80"/>
                  </a:lnTo>
                  <a:lnTo>
                    <a:pt x="226" y="74"/>
                  </a:lnTo>
                  <a:lnTo>
                    <a:pt x="225" y="68"/>
                  </a:lnTo>
                  <a:lnTo>
                    <a:pt x="223" y="60"/>
                  </a:lnTo>
                  <a:lnTo>
                    <a:pt x="221" y="54"/>
                  </a:lnTo>
                  <a:lnTo>
                    <a:pt x="218" y="47"/>
                  </a:lnTo>
                  <a:lnTo>
                    <a:pt x="217" y="47"/>
                  </a:lnTo>
                  <a:lnTo>
                    <a:pt x="215" y="47"/>
                  </a:lnTo>
                  <a:lnTo>
                    <a:pt x="214" y="48"/>
                  </a:lnTo>
                  <a:lnTo>
                    <a:pt x="211" y="48"/>
                  </a:lnTo>
                  <a:lnTo>
                    <a:pt x="209" y="49"/>
                  </a:lnTo>
                  <a:lnTo>
                    <a:pt x="206" y="51"/>
                  </a:lnTo>
                  <a:lnTo>
                    <a:pt x="202" y="53"/>
                  </a:lnTo>
                  <a:lnTo>
                    <a:pt x="198" y="56"/>
                  </a:lnTo>
                  <a:lnTo>
                    <a:pt x="197" y="56"/>
                  </a:lnTo>
                  <a:lnTo>
                    <a:pt x="195" y="56"/>
                  </a:lnTo>
                  <a:lnTo>
                    <a:pt x="193" y="55"/>
                  </a:lnTo>
                  <a:lnTo>
                    <a:pt x="190" y="54"/>
                  </a:lnTo>
                  <a:lnTo>
                    <a:pt x="187" y="52"/>
                  </a:lnTo>
                  <a:lnTo>
                    <a:pt x="183" y="50"/>
                  </a:lnTo>
                  <a:lnTo>
                    <a:pt x="179" y="47"/>
                  </a:lnTo>
                  <a:lnTo>
                    <a:pt x="180" y="43"/>
                  </a:lnTo>
                  <a:lnTo>
                    <a:pt x="181" y="39"/>
                  </a:lnTo>
                  <a:lnTo>
                    <a:pt x="183" y="36"/>
                  </a:lnTo>
                  <a:lnTo>
                    <a:pt x="186" y="32"/>
                  </a:lnTo>
                  <a:lnTo>
                    <a:pt x="189" y="26"/>
                  </a:lnTo>
                  <a:lnTo>
                    <a:pt x="192" y="21"/>
                  </a:lnTo>
                  <a:lnTo>
                    <a:pt x="195" y="16"/>
                  </a:lnTo>
                  <a:lnTo>
                    <a:pt x="198" y="9"/>
                  </a:lnTo>
                  <a:lnTo>
                    <a:pt x="206" y="9"/>
                  </a:lnTo>
                  <a:lnTo>
                    <a:pt x="213" y="9"/>
                  </a:lnTo>
                  <a:lnTo>
                    <a:pt x="220" y="8"/>
                  </a:lnTo>
                  <a:lnTo>
                    <a:pt x="228" y="8"/>
                  </a:lnTo>
                  <a:lnTo>
                    <a:pt x="236" y="6"/>
                  </a:lnTo>
                  <a:lnTo>
                    <a:pt x="245" y="5"/>
                  </a:lnTo>
                  <a:lnTo>
                    <a:pt x="255" y="3"/>
                  </a:lnTo>
                  <a:lnTo>
                    <a:pt x="265" y="0"/>
                  </a:lnTo>
                  <a:lnTo>
                    <a:pt x="269" y="3"/>
                  </a:lnTo>
                  <a:lnTo>
                    <a:pt x="273" y="7"/>
                  </a:lnTo>
                  <a:lnTo>
                    <a:pt x="278" y="10"/>
                  </a:lnTo>
                  <a:lnTo>
                    <a:pt x="285" y="15"/>
                  </a:lnTo>
                  <a:lnTo>
                    <a:pt x="291" y="20"/>
                  </a:lnTo>
                  <a:lnTo>
                    <a:pt x="298" y="24"/>
                  </a:lnTo>
                  <a:lnTo>
                    <a:pt x="305" y="31"/>
                  </a:lnTo>
                  <a:lnTo>
                    <a:pt x="312" y="37"/>
                  </a:lnTo>
                  <a:lnTo>
                    <a:pt x="326" y="37"/>
                  </a:lnTo>
                  <a:lnTo>
                    <a:pt x="342" y="37"/>
                  </a:lnTo>
                  <a:lnTo>
                    <a:pt x="358" y="38"/>
                  </a:lnTo>
                  <a:lnTo>
                    <a:pt x="374" y="38"/>
                  </a:lnTo>
                  <a:lnTo>
                    <a:pt x="392" y="39"/>
                  </a:lnTo>
                  <a:lnTo>
                    <a:pt x="409" y="41"/>
                  </a:lnTo>
                  <a:lnTo>
                    <a:pt x="427" y="43"/>
                  </a:lnTo>
                  <a:lnTo>
                    <a:pt x="445" y="47"/>
                  </a:lnTo>
                  <a:lnTo>
                    <a:pt x="445" y="50"/>
                  </a:lnTo>
                  <a:lnTo>
                    <a:pt x="445" y="54"/>
                  </a:lnTo>
                  <a:lnTo>
                    <a:pt x="445" y="57"/>
                  </a:lnTo>
                  <a:lnTo>
                    <a:pt x="446" y="60"/>
                  </a:lnTo>
                  <a:lnTo>
                    <a:pt x="447" y="65"/>
                  </a:lnTo>
                  <a:lnTo>
                    <a:pt x="448" y="68"/>
                  </a:lnTo>
                  <a:lnTo>
                    <a:pt x="450" y="71"/>
                  </a:lnTo>
                  <a:lnTo>
                    <a:pt x="453" y="75"/>
                  </a:lnTo>
                  <a:lnTo>
                    <a:pt x="475" y="82"/>
                  </a:lnTo>
                  <a:lnTo>
                    <a:pt x="496" y="89"/>
                  </a:lnTo>
                  <a:lnTo>
                    <a:pt x="519" y="97"/>
                  </a:lnTo>
                  <a:lnTo>
                    <a:pt x="540" y="104"/>
                  </a:lnTo>
                  <a:lnTo>
                    <a:pt x="562" y="113"/>
                  </a:lnTo>
                  <a:lnTo>
                    <a:pt x="586" y="121"/>
                  </a:lnTo>
                  <a:lnTo>
                    <a:pt x="609" y="131"/>
                  </a:lnTo>
                  <a:lnTo>
                    <a:pt x="634" y="142"/>
                  </a:lnTo>
                  <a:lnTo>
                    <a:pt x="634" y="143"/>
                  </a:lnTo>
                  <a:lnTo>
                    <a:pt x="634" y="145"/>
                  </a:lnTo>
                  <a:lnTo>
                    <a:pt x="635" y="147"/>
                  </a:lnTo>
                  <a:lnTo>
                    <a:pt x="636" y="150"/>
                  </a:lnTo>
                  <a:lnTo>
                    <a:pt x="638" y="153"/>
                  </a:lnTo>
                  <a:lnTo>
                    <a:pt x="640" y="156"/>
                  </a:lnTo>
                  <a:lnTo>
                    <a:pt x="643" y="160"/>
                  </a:lnTo>
                  <a:lnTo>
                    <a:pt x="650" y="164"/>
                  </a:lnTo>
                  <a:lnTo>
                    <a:pt x="657" y="167"/>
                  </a:lnTo>
                  <a:lnTo>
                    <a:pt x="665" y="171"/>
                  </a:lnTo>
                  <a:lnTo>
                    <a:pt x="672" y="176"/>
                  </a:lnTo>
                  <a:lnTo>
                    <a:pt x="681" y="180"/>
                  </a:lnTo>
                  <a:lnTo>
                    <a:pt x="689" y="185"/>
                  </a:lnTo>
                  <a:lnTo>
                    <a:pt x="699" y="192"/>
                  </a:lnTo>
                  <a:lnTo>
                    <a:pt x="710" y="198"/>
                  </a:lnTo>
                  <a:lnTo>
                    <a:pt x="737" y="206"/>
                  </a:lnTo>
                  <a:lnTo>
                    <a:pt x="766" y="212"/>
                  </a:lnTo>
                  <a:lnTo>
                    <a:pt x="795" y="219"/>
                  </a:lnTo>
                  <a:lnTo>
                    <a:pt x="824" y="226"/>
                  </a:lnTo>
                  <a:lnTo>
                    <a:pt x="854" y="233"/>
                  </a:lnTo>
                  <a:lnTo>
                    <a:pt x="883" y="241"/>
                  </a:lnTo>
                  <a:lnTo>
                    <a:pt x="914" y="247"/>
                  </a:lnTo>
                  <a:lnTo>
                    <a:pt x="945" y="255"/>
                  </a:lnTo>
                  <a:lnTo>
                    <a:pt x="950" y="262"/>
                  </a:lnTo>
                  <a:lnTo>
                    <a:pt x="955" y="270"/>
                  </a:lnTo>
                  <a:lnTo>
                    <a:pt x="960" y="277"/>
                  </a:lnTo>
                  <a:lnTo>
                    <a:pt x="966" y="284"/>
                  </a:lnTo>
                  <a:lnTo>
                    <a:pt x="972" y="293"/>
                  </a:lnTo>
                  <a:lnTo>
                    <a:pt x="979" y="302"/>
                  </a:lnTo>
                  <a:lnTo>
                    <a:pt x="986" y="311"/>
                  </a:lnTo>
                  <a:lnTo>
                    <a:pt x="993" y="321"/>
                  </a:lnTo>
                  <a:lnTo>
                    <a:pt x="993" y="342"/>
                  </a:lnTo>
                  <a:lnTo>
                    <a:pt x="993" y="363"/>
                  </a:lnTo>
                  <a:lnTo>
                    <a:pt x="992" y="385"/>
                  </a:lnTo>
                  <a:lnTo>
                    <a:pt x="992" y="407"/>
                  </a:lnTo>
                  <a:lnTo>
                    <a:pt x="991" y="430"/>
                  </a:lnTo>
                  <a:lnTo>
                    <a:pt x="989" y="453"/>
                  </a:lnTo>
                  <a:lnTo>
                    <a:pt x="987" y="476"/>
                  </a:lnTo>
                  <a:lnTo>
                    <a:pt x="984" y="501"/>
                  </a:lnTo>
                  <a:lnTo>
                    <a:pt x="987" y="504"/>
                  </a:lnTo>
                  <a:lnTo>
                    <a:pt x="990" y="510"/>
                  </a:lnTo>
                  <a:lnTo>
                    <a:pt x="994" y="515"/>
                  </a:lnTo>
                  <a:lnTo>
                    <a:pt x="998" y="520"/>
                  </a:lnTo>
                  <a:lnTo>
                    <a:pt x="1001" y="527"/>
                  </a:lnTo>
                  <a:lnTo>
                    <a:pt x="1005" y="534"/>
                  </a:lnTo>
                  <a:lnTo>
                    <a:pt x="1008" y="540"/>
                  </a:lnTo>
                  <a:lnTo>
                    <a:pt x="1011" y="548"/>
                  </a:lnTo>
                  <a:lnTo>
                    <a:pt x="1011" y="555"/>
                  </a:lnTo>
                  <a:lnTo>
                    <a:pt x="1011" y="564"/>
                  </a:lnTo>
                  <a:lnTo>
                    <a:pt x="1011" y="572"/>
                  </a:lnTo>
                  <a:lnTo>
                    <a:pt x="1010" y="582"/>
                  </a:lnTo>
                  <a:lnTo>
                    <a:pt x="1009" y="592"/>
                  </a:lnTo>
                  <a:lnTo>
                    <a:pt x="1008" y="602"/>
                  </a:lnTo>
                  <a:lnTo>
                    <a:pt x="1005" y="613"/>
                  </a:lnTo>
                  <a:lnTo>
                    <a:pt x="1003" y="624"/>
                  </a:lnTo>
                  <a:lnTo>
                    <a:pt x="1003" y="634"/>
                  </a:lnTo>
                  <a:lnTo>
                    <a:pt x="1003" y="645"/>
                  </a:lnTo>
                  <a:lnTo>
                    <a:pt x="1003" y="656"/>
                  </a:lnTo>
                  <a:lnTo>
                    <a:pt x="1004" y="667"/>
                  </a:lnTo>
                  <a:lnTo>
                    <a:pt x="1005" y="679"/>
                  </a:lnTo>
                  <a:lnTo>
                    <a:pt x="1006" y="691"/>
                  </a:lnTo>
                  <a:lnTo>
                    <a:pt x="1008" y="705"/>
                  </a:lnTo>
                  <a:lnTo>
                    <a:pt x="1011" y="718"/>
                  </a:lnTo>
                  <a:lnTo>
                    <a:pt x="1016" y="719"/>
                  </a:lnTo>
                  <a:lnTo>
                    <a:pt x="1019" y="720"/>
                  </a:lnTo>
                  <a:lnTo>
                    <a:pt x="1022" y="722"/>
                  </a:lnTo>
                  <a:lnTo>
                    <a:pt x="1026" y="724"/>
                  </a:lnTo>
                  <a:lnTo>
                    <a:pt x="1030" y="727"/>
                  </a:lnTo>
                  <a:lnTo>
                    <a:pt x="1033" y="730"/>
                  </a:lnTo>
                  <a:lnTo>
                    <a:pt x="1037" y="734"/>
                  </a:lnTo>
                  <a:lnTo>
                    <a:pt x="1040" y="737"/>
                  </a:lnTo>
                  <a:lnTo>
                    <a:pt x="1043" y="734"/>
                  </a:lnTo>
                  <a:lnTo>
                    <a:pt x="1048" y="730"/>
                  </a:lnTo>
                  <a:lnTo>
                    <a:pt x="1051" y="726"/>
                  </a:lnTo>
                  <a:lnTo>
                    <a:pt x="1054" y="723"/>
                  </a:lnTo>
                  <a:lnTo>
                    <a:pt x="1058" y="720"/>
                  </a:lnTo>
                  <a:lnTo>
                    <a:pt x="1062" y="715"/>
                  </a:lnTo>
                  <a:lnTo>
                    <a:pt x="1065" y="712"/>
                  </a:lnTo>
                  <a:lnTo>
                    <a:pt x="1069" y="709"/>
                  </a:lnTo>
                  <a:lnTo>
                    <a:pt x="1083" y="709"/>
                  </a:lnTo>
                  <a:lnTo>
                    <a:pt x="1097" y="708"/>
                  </a:lnTo>
                  <a:lnTo>
                    <a:pt x="1112" y="708"/>
                  </a:lnTo>
                  <a:lnTo>
                    <a:pt x="1126" y="708"/>
                  </a:lnTo>
                  <a:lnTo>
                    <a:pt x="1140" y="706"/>
                  </a:lnTo>
                  <a:lnTo>
                    <a:pt x="1153" y="705"/>
                  </a:lnTo>
                  <a:lnTo>
                    <a:pt x="1168" y="703"/>
                  </a:lnTo>
                  <a:lnTo>
                    <a:pt x="1182" y="699"/>
                  </a:lnTo>
                  <a:lnTo>
                    <a:pt x="1182" y="710"/>
                  </a:lnTo>
                  <a:lnTo>
                    <a:pt x="1182" y="721"/>
                  </a:lnTo>
                  <a:lnTo>
                    <a:pt x="1182" y="731"/>
                  </a:lnTo>
                  <a:lnTo>
                    <a:pt x="1183" y="742"/>
                  </a:lnTo>
                  <a:lnTo>
                    <a:pt x="1184" y="753"/>
                  </a:lnTo>
                  <a:lnTo>
                    <a:pt x="1186" y="763"/>
                  </a:lnTo>
                  <a:lnTo>
                    <a:pt x="1189" y="774"/>
                  </a:lnTo>
                  <a:lnTo>
                    <a:pt x="1192" y="785"/>
                  </a:lnTo>
                  <a:lnTo>
                    <a:pt x="1184" y="795"/>
                  </a:lnTo>
                  <a:lnTo>
                    <a:pt x="1176" y="807"/>
                  </a:lnTo>
                  <a:lnTo>
                    <a:pt x="1167" y="820"/>
                  </a:lnTo>
                  <a:lnTo>
                    <a:pt x="1158" y="833"/>
                  </a:lnTo>
                  <a:lnTo>
                    <a:pt x="1147" y="847"/>
                  </a:lnTo>
                  <a:lnTo>
                    <a:pt x="1137" y="860"/>
                  </a:lnTo>
                  <a:lnTo>
                    <a:pt x="1127" y="874"/>
                  </a:lnTo>
                  <a:lnTo>
                    <a:pt x="1116" y="888"/>
                  </a:lnTo>
                  <a:lnTo>
                    <a:pt x="1116" y="885"/>
                  </a:lnTo>
                  <a:lnTo>
                    <a:pt x="1114" y="881"/>
                  </a:lnTo>
                  <a:lnTo>
                    <a:pt x="1113" y="878"/>
                  </a:lnTo>
                  <a:lnTo>
                    <a:pt x="1110" y="874"/>
                  </a:lnTo>
                  <a:lnTo>
                    <a:pt x="1108" y="870"/>
                  </a:lnTo>
                  <a:lnTo>
                    <a:pt x="1104" y="867"/>
                  </a:lnTo>
                  <a:lnTo>
                    <a:pt x="1100" y="864"/>
                  </a:lnTo>
                  <a:lnTo>
                    <a:pt x="1097" y="859"/>
                  </a:lnTo>
                  <a:lnTo>
                    <a:pt x="1097" y="856"/>
                  </a:lnTo>
                  <a:lnTo>
                    <a:pt x="1097" y="851"/>
                  </a:lnTo>
                  <a:lnTo>
                    <a:pt x="1098" y="846"/>
                  </a:lnTo>
                  <a:lnTo>
                    <a:pt x="1098" y="840"/>
                  </a:lnTo>
                  <a:lnTo>
                    <a:pt x="1099" y="834"/>
                  </a:lnTo>
                  <a:lnTo>
                    <a:pt x="1101" y="826"/>
                  </a:lnTo>
                  <a:lnTo>
                    <a:pt x="1103" y="820"/>
                  </a:lnTo>
                  <a:lnTo>
                    <a:pt x="1106" y="812"/>
                  </a:lnTo>
                  <a:lnTo>
                    <a:pt x="1109" y="812"/>
                  </a:lnTo>
                  <a:lnTo>
                    <a:pt x="1110" y="812"/>
                  </a:lnTo>
                  <a:lnTo>
                    <a:pt x="1113" y="811"/>
                  </a:lnTo>
                  <a:lnTo>
                    <a:pt x="1115" y="810"/>
                  </a:lnTo>
                  <a:lnTo>
                    <a:pt x="1118" y="808"/>
                  </a:lnTo>
                  <a:lnTo>
                    <a:pt x="1121" y="806"/>
                  </a:lnTo>
                  <a:lnTo>
                    <a:pt x="1126" y="803"/>
                  </a:lnTo>
                  <a:lnTo>
                    <a:pt x="1126" y="796"/>
                  </a:lnTo>
                  <a:lnTo>
                    <a:pt x="1126" y="789"/>
                  </a:lnTo>
                  <a:lnTo>
                    <a:pt x="1125" y="782"/>
                  </a:lnTo>
                  <a:lnTo>
                    <a:pt x="1125" y="774"/>
                  </a:lnTo>
                  <a:lnTo>
                    <a:pt x="1124" y="766"/>
                  </a:lnTo>
                  <a:lnTo>
                    <a:pt x="1121" y="757"/>
                  </a:lnTo>
                  <a:lnTo>
                    <a:pt x="1119" y="747"/>
                  </a:lnTo>
                  <a:lnTo>
                    <a:pt x="1116" y="737"/>
                  </a:lnTo>
                  <a:lnTo>
                    <a:pt x="1109" y="747"/>
                  </a:lnTo>
                  <a:lnTo>
                    <a:pt x="1102" y="758"/>
                  </a:lnTo>
                  <a:lnTo>
                    <a:pt x="1095" y="770"/>
                  </a:lnTo>
                  <a:lnTo>
                    <a:pt x="1087" y="780"/>
                  </a:lnTo>
                  <a:lnTo>
                    <a:pt x="1081" y="792"/>
                  </a:lnTo>
                  <a:lnTo>
                    <a:pt x="1073" y="805"/>
                  </a:lnTo>
                  <a:lnTo>
                    <a:pt x="1066" y="818"/>
                  </a:lnTo>
                  <a:lnTo>
                    <a:pt x="1059" y="832"/>
                  </a:lnTo>
                  <a:lnTo>
                    <a:pt x="1059" y="839"/>
                  </a:lnTo>
                  <a:lnTo>
                    <a:pt x="1059" y="846"/>
                  </a:lnTo>
                  <a:lnTo>
                    <a:pt x="1059" y="853"/>
                  </a:lnTo>
                  <a:lnTo>
                    <a:pt x="1061" y="862"/>
                  </a:lnTo>
                  <a:lnTo>
                    <a:pt x="1062" y="869"/>
                  </a:lnTo>
                  <a:lnTo>
                    <a:pt x="1063" y="878"/>
                  </a:lnTo>
                  <a:lnTo>
                    <a:pt x="1066" y="887"/>
                  </a:lnTo>
                  <a:lnTo>
                    <a:pt x="1069" y="898"/>
                  </a:lnTo>
                  <a:lnTo>
                    <a:pt x="1072" y="898"/>
                  </a:lnTo>
                  <a:lnTo>
                    <a:pt x="1076" y="898"/>
                  </a:lnTo>
                  <a:lnTo>
                    <a:pt x="1080" y="898"/>
                  </a:lnTo>
                  <a:lnTo>
                    <a:pt x="1083" y="899"/>
                  </a:lnTo>
                  <a:lnTo>
                    <a:pt x="1086" y="900"/>
                  </a:lnTo>
                  <a:lnTo>
                    <a:pt x="1090" y="902"/>
                  </a:lnTo>
                  <a:lnTo>
                    <a:pt x="1094" y="904"/>
                  </a:lnTo>
                  <a:lnTo>
                    <a:pt x="1097" y="907"/>
                  </a:lnTo>
                  <a:lnTo>
                    <a:pt x="1090" y="914"/>
                  </a:lnTo>
                  <a:lnTo>
                    <a:pt x="1083" y="921"/>
                  </a:lnTo>
                  <a:lnTo>
                    <a:pt x="1076" y="929"/>
                  </a:lnTo>
                  <a:lnTo>
                    <a:pt x="1069" y="935"/>
                  </a:lnTo>
                  <a:lnTo>
                    <a:pt x="1062" y="943"/>
                  </a:lnTo>
                  <a:lnTo>
                    <a:pt x="1054" y="950"/>
                  </a:lnTo>
                  <a:lnTo>
                    <a:pt x="1048" y="956"/>
                  </a:lnTo>
                  <a:lnTo>
                    <a:pt x="1040" y="964"/>
                  </a:lnTo>
                  <a:lnTo>
                    <a:pt x="1033" y="964"/>
                  </a:lnTo>
                  <a:lnTo>
                    <a:pt x="1026" y="964"/>
                  </a:lnTo>
                  <a:lnTo>
                    <a:pt x="1019" y="964"/>
                  </a:lnTo>
                  <a:lnTo>
                    <a:pt x="1011" y="963"/>
                  </a:lnTo>
                  <a:lnTo>
                    <a:pt x="1005" y="962"/>
                  </a:lnTo>
                  <a:lnTo>
                    <a:pt x="998" y="960"/>
                  </a:lnTo>
                  <a:lnTo>
                    <a:pt x="990" y="958"/>
                  </a:lnTo>
                  <a:lnTo>
                    <a:pt x="984" y="954"/>
                  </a:lnTo>
                  <a:lnTo>
                    <a:pt x="981" y="947"/>
                  </a:lnTo>
                  <a:lnTo>
                    <a:pt x="976" y="940"/>
                  </a:lnTo>
                  <a:lnTo>
                    <a:pt x="973" y="933"/>
                  </a:lnTo>
                  <a:lnTo>
                    <a:pt x="970" y="926"/>
                  </a:lnTo>
                  <a:lnTo>
                    <a:pt x="966" y="919"/>
                  </a:lnTo>
                  <a:lnTo>
                    <a:pt x="962" y="912"/>
                  </a:lnTo>
                  <a:lnTo>
                    <a:pt x="959" y="905"/>
                  </a:lnTo>
                  <a:lnTo>
                    <a:pt x="955" y="898"/>
                  </a:lnTo>
                  <a:lnTo>
                    <a:pt x="954" y="898"/>
                  </a:lnTo>
                  <a:lnTo>
                    <a:pt x="952" y="898"/>
                  </a:lnTo>
                  <a:lnTo>
                    <a:pt x="950" y="899"/>
                  </a:lnTo>
                  <a:lnTo>
                    <a:pt x="946" y="900"/>
                  </a:lnTo>
                  <a:lnTo>
                    <a:pt x="943" y="902"/>
                  </a:lnTo>
                  <a:lnTo>
                    <a:pt x="940" y="904"/>
                  </a:lnTo>
                  <a:lnTo>
                    <a:pt x="937" y="907"/>
                  </a:lnTo>
                  <a:lnTo>
                    <a:pt x="936" y="918"/>
                  </a:lnTo>
                  <a:lnTo>
                    <a:pt x="935" y="929"/>
                  </a:lnTo>
                  <a:lnTo>
                    <a:pt x="933" y="939"/>
                  </a:lnTo>
                  <a:lnTo>
                    <a:pt x="930" y="950"/>
                  </a:lnTo>
                  <a:lnTo>
                    <a:pt x="927" y="961"/>
                  </a:lnTo>
                  <a:lnTo>
                    <a:pt x="924" y="971"/>
                  </a:lnTo>
                  <a:lnTo>
                    <a:pt x="921" y="982"/>
                  </a:lnTo>
                  <a:lnTo>
                    <a:pt x="918" y="993"/>
                  </a:lnTo>
                  <a:lnTo>
                    <a:pt x="921" y="996"/>
                  </a:lnTo>
                  <a:lnTo>
                    <a:pt x="925" y="1001"/>
                  </a:lnTo>
                  <a:lnTo>
                    <a:pt x="928" y="1007"/>
                  </a:lnTo>
                  <a:lnTo>
                    <a:pt x="933" y="1012"/>
                  </a:lnTo>
                  <a:lnTo>
                    <a:pt x="938" y="1018"/>
                  </a:lnTo>
                  <a:lnTo>
                    <a:pt x="942" y="1026"/>
                  </a:lnTo>
                  <a:lnTo>
                    <a:pt x="949" y="1032"/>
                  </a:lnTo>
                  <a:lnTo>
                    <a:pt x="955" y="1040"/>
                  </a:lnTo>
                  <a:lnTo>
                    <a:pt x="959" y="1040"/>
                  </a:lnTo>
                  <a:lnTo>
                    <a:pt x="962" y="1040"/>
                  </a:lnTo>
                  <a:lnTo>
                    <a:pt x="966" y="1040"/>
                  </a:lnTo>
                  <a:lnTo>
                    <a:pt x="970" y="1041"/>
                  </a:lnTo>
                  <a:lnTo>
                    <a:pt x="973" y="1042"/>
                  </a:lnTo>
                  <a:lnTo>
                    <a:pt x="976" y="1044"/>
                  </a:lnTo>
                  <a:lnTo>
                    <a:pt x="981" y="1046"/>
                  </a:lnTo>
                  <a:lnTo>
                    <a:pt x="984" y="1049"/>
                  </a:lnTo>
                  <a:lnTo>
                    <a:pt x="987" y="1049"/>
                  </a:lnTo>
                  <a:lnTo>
                    <a:pt x="990" y="1049"/>
                  </a:lnTo>
                  <a:lnTo>
                    <a:pt x="994" y="1048"/>
                  </a:lnTo>
                  <a:lnTo>
                    <a:pt x="998" y="1048"/>
                  </a:lnTo>
                  <a:lnTo>
                    <a:pt x="1001" y="1047"/>
                  </a:lnTo>
                  <a:lnTo>
                    <a:pt x="1005" y="1045"/>
                  </a:lnTo>
                  <a:lnTo>
                    <a:pt x="1008" y="1043"/>
                  </a:lnTo>
                  <a:lnTo>
                    <a:pt x="1011" y="1040"/>
                  </a:lnTo>
                  <a:lnTo>
                    <a:pt x="1019" y="1040"/>
                  </a:lnTo>
                  <a:lnTo>
                    <a:pt x="1026" y="1040"/>
                  </a:lnTo>
                  <a:lnTo>
                    <a:pt x="1033" y="1040"/>
                  </a:lnTo>
                  <a:lnTo>
                    <a:pt x="1040" y="1041"/>
                  </a:lnTo>
                  <a:lnTo>
                    <a:pt x="1048" y="1042"/>
                  </a:lnTo>
                  <a:lnTo>
                    <a:pt x="1054" y="1044"/>
                  </a:lnTo>
                  <a:lnTo>
                    <a:pt x="1062" y="1046"/>
                  </a:lnTo>
                  <a:lnTo>
                    <a:pt x="1069" y="1049"/>
                  </a:lnTo>
                  <a:lnTo>
                    <a:pt x="1072" y="1052"/>
                  </a:lnTo>
                  <a:lnTo>
                    <a:pt x="1076" y="1057"/>
                  </a:lnTo>
                  <a:lnTo>
                    <a:pt x="1080" y="1060"/>
                  </a:lnTo>
                  <a:lnTo>
                    <a:pt x="1084" y="1064"/>
                  </a:lnTo>
                  <a:lnTo>
                    <a:pt x="1088" y="1070"/>
                  </a:lnTo>
                  <a:lnTo>
                    <a:pt x="1094" y="1074"/>
                  </a:lnTo>
                  <a:lnTo>
                    <a:pt x="1100" y="1080"/>
                  </a:lnTo>
                  <a:lnTo>
                    <a:pt x="1106" y="1087"/>
                  </a:lnTo>
                  <a:lnTo>
                    <a:pt x="1106" y="1109"/>
                  </a:lnTo>
                  <a:lnTo>
                    <a:pt x="1106" y="1131"/>
                  </a:lnTo>
                  <a:lnTo>
                    <a:pt x="1106" y="1154"/>
                  </a:lnTo>
                  <a:lnTo>
                    <a:pt x="1106" y="1178"/>
                  </a:lnTo>
                  <a:lnTo>
                    <a:pt x="1106" y="1202"/>
                  </a:lnTo>
                  <a:lnTo>
                    <a:pt x="1106" y="1226"/>
                  </a:lnTo>
                  <a:lnTo>
                    <a:pt x="1106" y="1251"/>
                  </a:lnTo>
                  <a:lnTo>
                    <a:pt x="1106" y="1275"/>
                  </a:lnTo>
                  <a:lnTo>
                    <a:pt x="1099" y="1294"/>
                  </a:lnTo>
                  <a:lnTo>
                    <a:pt x="1093" y="1312"/>
                  </a:lnTo>
                  <a:lnTo>
                    <a:pt x="1085" y="1329"/>
                  </a:lnTo>
                  <a:lnTo>
                    <a:pt x="1078" y="1347"/>
                  </a:lnTo>
                  <a:lnTo>
                    <a:pt x="1071" y="1365"/>
                  </a:lnTo>
                  <a:lnTo>
                    <a:pt x="1064" y="1382"/>
                  </a:lnTo>
                  <a:lnTo>
                    <a:pt x="1056" y="1400"/>
                  </a:lnTo>
                  <a:lnTo>
                    <a:pt x="1050" y="1417"/>
                  </a:lnTo>
                  <a:lnTo>
                    <a:pt x="1047" y="1422"/>
                  </a:lnTo>
                  <a:lnTo>
                    <a:pt x="1042" y="1427"/>
                  </a:lnTo>
                  <a:lnTo>
                    <a:pt x="1038" y="1432"/>
                  </a:lnTo>
                  <a:lnTo>
                    <a:pt x="1034" y="1438"/>
                  </a:lnTo>
                  <a:lnTo>
                    <a:pt x="1030" y="1444"/>
                  </a:lnTo>
                  <a:lnTo>
                    <a:pt x="1024" y="1451"/>
                  </a:lnTo>
                  <a:lnTo>
                    <a:pt x="1019" y="1458"/>
                  </a:lnTo>
                  <a:lnTo>
                    <a:pt x="1011" y="1465"/>
                  </a:lnTo>
                  <a:lnTo>
                    <a:pt x="987" y="1476"/>
                  </a:lnTo>
                  <a:lnTo>
                    <a:pt x="962" y="1488"/>
                  </a:lnTo>
                  <a:lnTo>
                    <a:pt x="937" y="1500"/>
                  </a:lnTo>
                  <a:lnTo>
                    <a:pt x="911" y="1513"/>
                  </a:lnTo>
                  <a:lnTo>
                    <a:pt x="886" y="1527"/>
                  </a:lnTo>
                  <a:lnTo>
                    <a:pt x="859" y="1541"/>
                  </a:lnTo>
                  <a:lnTo>
                    <a:pt x="832" y="1555"/>
                  </a:lnTo>
                  <a:lnTo>
                    <a:pt x="803" y="1569"/>
                  </a:lnTo>
                  <a:lnTo>
                    <a:pt x="802" y="1568"/>
                  </a:lnTo>
                  <a:lnTo>
                    <a:pt x="800" y="1566"/>
                  </a:lnTo>
                  <a:lnTo>
                    <a:pt x="798" y="1563"/>
                  </a:lnTo>
                  <a:lnTo>
                    <a:pt x="795" y="1560"/>
                  </a:lnTo>
                  <a:lnTo>
                    <a:pt x="792" y="1557"/>
                  </a:lnTo>
                  <a:lnTo>
                    <a:pt x="788" y="1554"/>
                  </a:lnTo>
                  <a:lnTo>
                    <a:pt x="785" y="1551"/>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7" name="Freeform 90">
              <a:extLst>
                <a:ext uri="{FF2B5EF4-FFF2-40B4-BE49-F238E27FC236}">
                  <a16:creationId xmlns:a16="http://schemas.microsoft.com/office/drawing/2014/main" id="{234A4A88-2C5B-C1AE-B5EB-6836D2C6AC3E}"/>
                </a:ext>
              </a:extLst>
            </p:cNvPr>
            <p:cNvSpPr>
              <a:spLocks/>
            </p:cNvSpPr>
            <p:nvPr/>
          </p:nvSpPr>
          <p:spPr bwMode="auto">
            <a:xfrm>
              <a:off x="2612" y="1552"/>
              <a:ext cx="109" cy="83"/>
            </a:xfrm>
            <a:custGeom>
              <a:avLst/>
              <a:gdLst>
                <a:gd name="T0" fmla="*/ 0 w 597"/>
                <a:gd name="T1" fmla="*/ 0 h 416"/>
                <a:gd name="T2" fmla="*/ 0 w 597"/>
                <a:gd name="T3" fmla="*/ 0 h 416"/>
                <a:gd name="T4" fmla="*/ 0 w 597"/>
                <a:gd name="T5" fmla="*/ 0 h 416"/>
                <a:gd name="T6" fmla="*/ 0 w 597"/>
                <a:gd name="T7" fmla="*/ 0 h 416"/>
                <a:gd name="T8" fmla="*/ 0 w 597"/>
                <a:gd name="T9" fmla="*/ 0 h 416"/>
                <a:gd name="T10" fmla="*/ 0 w 597"/>
                <a:gd name="T11" fmla="*/ 0 h 416"/>
                <a:gd name="T12" fmla="*/ 0 w 597"/>
                <a:gd name="T13" fmla="*/ 0 h 416"/>
                <a:gd name="T14" fmla="*/ 0 w 597"/>
                <a:gd name="T15" fmla="*/ 0 h 416"/>
                <a:gd name="T16" fmla="*/ 0 w 597"/>
                <a:gd name="T17" fmla="*/ 0 h 416"/>
                <a:gd name="T18" fmla="*/ 0 w 597"/>
                <a:gd name="T19" fmla="*/ 0 h 416"/>
                <a:gd name="T20" fmla="*/ 0 w 597"/>
                <a:gd name="T21" fmla="*/ 0 h 416"/>
                <a:gd name="T22" fmla="*/ 0 w 597"/>
                <a:gd name="T23" fmla="*/ 0 h 416"/>
                <a:gd name="T24" fmla="*/ 0 w 597"/>
                <a:gd name="T25" fmla="*/ 0 h 416"/>
                <a:gd name="T26" fmla="*/ 0 w 597"/>
                <a:gd name="T27" fmla="*/ 0 h 416"/>
                <a:gd name="T28" fmla="*/ 0 w 597"/>
                <a:gd name="T29" fmla="*/ 0 h 416"/>
                <a:gd name="T30" fmla="*/ 0 w 597"/>
                <a:gd name="T31" fmla="*/ 0 h 416"/>
                <a:gd name="T32" fmla="*/ 0 w 597"/>
                <a:gd name="T33" fmla="*/ 0 h 416"/>
                <a:gd name="T34" fmla="*/ 0 w 597"/>
                <a:gd name="T35" fmla="*/ 0 h 416"/>
                <a:gd name="T36" fmla="*/ 0 w 597"/>
                <a:gd name="T37" fmla="*/ 0 h 416"/>
                <a:gd name="T38" fmla="*/ 0 w 597"/>
                <a:gd name="T39" fmla="*/ 0 h 416"/>
                <a:gd name="T40" fmla="*/ 0 w 597"/>
                <a:gd name="T41" fmla="*/ 0 h 416"/>
                <a:gd name="T42" fmla="*/ 0 w 597"/>
                <a:gd name="T43" fmla="*/ 0 h 416"/>
                <a:gd name="T44" fmla="*/ 0 w 597"/>
                <a:gd name="T45" fmla="*/ 0 h 416"/>
                <a:gd name="T46" fmla="*/ 0 w 597"/>
                <a:gd name="T47" fmla="*/ 0 h 416"/>
                <a:gd name="T48" fmla="*/ 0 w 597"/>
                <a:gd name="T49" fmla="*/ 0 h 416"/>
                <a:gd name="T50" fmla="*/ 0 w 597"/>
                <a:gd name="T51" fmla="*/ 0 h 416"/>
                <a:gd name="T52" fmla="*/ 0 w 597"/>
                <a:gd name="T53" fmla="*/ 0 h 416"/>
                <a:gd name="T54" fmla="*/ 0 w 597"/>
                <a:gd name="T55" fmla="*/ 0 h 416"/>
                <a:gd name="T56" fmla="*/ 0 w 597"/>
                <a:gd name="T57" fmla="*/ 0 h 416"/>
                <a:gd name="T58" fmla="*/ 0 w 597"/>
                <a:gd name="T59" fmla="*/ 0 h 416"/>
                <a:gd name="T60" fmla="*/ 0 w 597"/>
                <a:gd name="T61" fmla="*/ 0 h 416"/>
                <a:gd name="T62" fmla="*/ 0 w 597"/>
                <a:gd name="T63" fmla="*/ 0 h 416"/>
                <a:gd name="T64" fmla="*/ 0 w 597"/>
                <a:gd name="T65" fmla="*/ 0 h 416"/>
                <a:gd name="T66" fmla="*/ 0 w 597"/>
                <a:gd name="T67" fmla="*/ 0 h 416"/>
                <a:gd name="T68" fmla="*/ 0 w 597"/>
                <a:gd name="T69" fmla="*/ 0 h 416"/>
                <a:gd name="T70" fmla="*/ 0 w 597"/>
                <a:gd name="T71" fmla="*/ 0 h 416"/>
                <a:gd name="T72" fmla="*/ 0 w 597"/>
                <a:gd name="T73" fmla="*/ 0 h 416"/>
                <a:gd name="T74" fmla="*/ 0 w 597"/>
                <a:gd name="T75" fmla="*/ 0 h 416"/>
                <a:gd name="T76" fmla="*/ 0 w 597"/>
                <a:gd name="T77" fmla="*/ 0 h 416"/>
                <a:gd name="T78" fmla="*/ 0 w 597"/>
                <a:gd name="T79" fmla="*/ 0 h 416"/>
                <a:gd name="T80" fmla="*/ 0 w 597"/>
                <a:gd name="T81" fmla="*/ 0 h 416"/>
                <a:gd name="T82" fmla="*/ 0 w 597"/>
                <a:gd name="T83" fmla="*/ 0 h 416"/>
                <a:gd name="T84" fmla="*/ 0 w 597"/>
                <a:gd name="T85" fmla="*/ 0 h 416"/>
                <a:gd name="T86" fmla="*/ 0 w 597"/>
                <a:gd name="T87" fmla="*/ 0 h 416"/>
                <a:gd name="T88" fmla="*/ 0 w 597"/>
                <a:gd name="T89" fmla="*/ 0 h 416"/>
                <a:gd name="T90" fmla="*/ 0 w 597"/>
                <a:gd name="T91" fmla="*/ 0 h 416"/>
                <a:gd name="T92" fmla="*/ 0 w 597"/>
                <a:gd name="T93" fmla="*/ 0 h 416"/>
                <a:gd name="T94" fmla="*/ 0 w 597"/>
                <a:gd name="T95" fmla="*/ 0 h 4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7"/>
                <a:gd name="T145" fmla="*/ 0 h 416"/>
                <a:gd name="T146" fmla="*/ 597 w 597"/>
                <a:gd name="T147" fmla="*/ 416 h 4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7" h="416">
                  <a:moveTo>
                    <a:pt x="76" y="398"/>
                  </a:moveTo>
                  <a:lnTo>
                    <a:pt x="70" y="380"/>
                  </a:lnTo>
                  <a:lnTo>
                    <a:pt x="62" y="362"/>
                  </a:lnTo>
                  <a:lnTo>
                    <a:pt x="55" y="345"/>
                  </a:lnTo>
                  <a:lnTo>
                    <a:pt x="48" y="327"/>
                  </a:lnTo>
                  <a:lnTo>
                    <a:pt x="41" y="309"/>
                  </a:lnTo>
                  <a:lnTo>
                    <a:pt x="33" y="291"/>
                  </a:lnTo>
                  <a:lnTo>
                    <a:pt x="27" y="273"/>
                  </a:lnTo>
                  <a:lnTo>
                    <a:pt x="20" y="256"/>
                  </a:lnTo>
                  <a:lnTo>
                    <a:pt x="20" y="235"/>
                  </a:lnTo>
                  <a:lnTo>
                    <a:pt x="18" y="213"/>
                  </a:lnTo>
                  <a:lnTo>
                    <a:pt x="16" y="192"/>
                  </a:lnTo>
                  <a:lnTo>
                    <a:pt x="14" y="171"/>
                  </a:lnTo>
                  <a:lnTo>
                    <a:pt x="11" y="149"/>
                  </a:lnTo>
                  <a:lnTo>
                    <a:pt x="8" y="128"/>
                  </a:lnTo>
                  <a:lnTo>
                    <a:pt x="5" y="107"/>
                  </a:lnTo>
                  <a:lnTo>
                    <a:pt x="0" y="85"/>
                  </a:lnTo>
                  <a:lnTo>
                    <a:pt x="1" y="75"/>
                  </a:lnTo>
                  <a:lnTo>
                    <a:pt x="2" y="64"/>
                  </a:lnTo>
                  <a:lnTo>
                    <a:pt x="5" y="53"/>
                  </a:lnTo>
                  <a:lnTo>
                    <a:pt x="7" y="43"/>
                  </a:lnTo>
                  <a:lnTo>
                    <a:pt x="9" y="32"/>
                  </a:lnTo>
                  <a:lnTo>
                    <a:pt x="12" y="21"/>
                  </a:lnTo>
                  <a:lnTo>
                    <a:pt x="16" y="11"/>
                  </a:lnTo>
                  <a:lnTo>
                    <a:pt x="20" y="0"/>
                  </a:lnTo>
                  <a:lnTo>
                    <a:pt x="27" y="8"/>
                  </a:lnTo>
                  <a:lnTo>
                    <a:pt x="36" y="15"/>
                  </a:lnTo>
                  <a:lnTo>
                    <a:pt x="44" y="23"/>
                  </a:lnTo>
                  <a:lnTo>
                    <a:pt x="54" y="30"/>
                  </a:lnTo>
                  <a:lnTo>
                    <a:pt x="63" y="39"/>
                  </a:lnTo>
                  <a:lnTo>
                    <a:pt x="74" y="47"/>
                  </a:lnTo>
                  <a:lnTo>
                    <a:pt x="85" y="57"/>
                  </a:lnTo>
                  <a:lnTo>
                    <a:pt x="95" y="66"/>
                  </a:lnTo>
                  <a:lnTo>
                    <a:pt x="109" y="74"/>
                  </a:lnTo>
                  <a:lnTo>
                    <a:pt x="124" y="81"/>
                  </a:lnTo>
                  <a:lnTo>
                    <a:pt x="138" y="89"/>
                  </a:lnTo>
                  <a:lnTo>
                    <a:pt x="153" y="96"/>
                  </a:lnTo>
                  <a:lnTo>
                    <a:pt x="169" y="105"/>
                  </a:lnTo>
                  <a:lnTo>
                    <a:pt x="184" y="113"/>
                  </a:lnTo>
                  <a:lnTo>
                    <a:pt x="201" y="123"/>
                  </a:lnTo>
                  <a:lnTo>
                    <a:pt x="218" y="132"/>
                  </a:lnTo>
                  <a:lnTo>
                    <a:pt x="225" y="133"/>
                  </a:lnTo>
                  <a:lnTo>
                    <a:pt x="234" y="135"/>
                  </a:lnTo>
                  <a:lnTo>
                    <a:pt x="243" y="137"/>
                  </a:lnTo>
                  <a:lnTo>
                    <a:pt x="252" y="139"/>
                  </a:lnTo>
                  <a:lnTo>
                    <a:pt x="263" y="142"/>
                  </a:lnTo>
                  <a:lnTo>
                    <a:pt x="272" y="145"/>
                  </a:lnTo>
                  <a:lnTo>
                    <a:pt x="283" y="148"/>
                  </a:lnTo>
                  <a:lnTo>
                    <a:pt x="294" y="152"/>
                  </a:lnTo>
                  <a:lnTo>
                    <a:pt x="309" y="152"/>
                  </a:lnTo>
                  <a:lnTo>
                    <a:pt x="324" y="152"/>
                  </a:lnTo>
                  <a:lnTo>
                    <a:pt x="340" y="152"/>
                  </a:lnTo>
                  <a:lnTo>
                    <a:pt x="357" y="152"/>
                  </a:lnTo>
                  <a:lnTo>
                    <a:pt x="374" y="152"/>
                  </a:lnTo>
                  <a:lnTo>
                    <a:pt x="391" y="152"/>
                  </a:lnTo>
                  <a:lnTo>
                    <a:pt x="409" y="152"/>
                  </a:lnTo>
                  <a:lnTo>
                    <a:pt x="426" y="152"/>
                  </a:lnTo>
                  <a:lnTo>
                    <a:pt x="438" y="148"/>
                  </a:lnTo>
                  <a:lnTo>
                    <a:pt x="450" y="145"/>
                  </a:lnTo>
                  <a:lnTo>
                    <a:pt x="461" y="141"/>
                  </a:lnTo>
                  <a:lnTo>
                    <a:pt x="475" y="138"/>
                  </a:lnTo>
                  <a:lnTo>
                    <a:pt x="488" y="135"/>
                  </a:lnTo>
                  <a:lnTo>
                    <a:pt x="502" y="130"/>
                  </a:lnTo>
                  <a:lnTo>
                    <a:pt x="516" y="127"/>
                  </a:lnTo>
                  <a:lnTo>
                    <a:pt x="531" y="124"/>
                  </a:lnTo>
                  <a:lnTo>
                    <a:pt x="537" y="124"/>
                  </a:lnTo>
                  <a:lnTo>
                    <a:pt x="545" y="124"/>
                  </a:lnTo>
                  <a:lnTo>
                    <a:pt x="552" y="124"/>
                  </a:lnTo>
                  <a:lnTo>
                    <a:pt x="559" y="125"/>
                  </a:lnTo>
                  <a:lnTo>
                    <a:pt x="568" y="126"/>
                  </a:lnTo>
                  <a:lnTo>
                    <a:pt x="577" y="127"/>
                  </a:lnTo>
                  <a:lnTo>
                    <a:pt x="586" y="130"/>
                  </a:lnTo>
                  <a:lnTo>
                    <a:pt x="597" y="132"/>
                  </a:lnTo>
                  <a:lnTo>
                    <a:pt x="582" y="161"/>
                  </a:lnTo>
                  <a:lnTo>
                    <a:pt x="568" y="190"/>
                  </a:lnTo>
                  <a:lnTo>
                    <a:pt x="553" y="219"/>
                  </a:lnTo>
                  <a:lnTo>
                    <a:pt x="538" y="248"/>
                  </a:lnTo>
                  <a:lnTo>
                    <a:pt x="523" y="277"/>
                  </a:lnTo>
                  <a:lnTo>
                    <a:pt x="507" y="307"/>
                  </a:lnTo>
                  <a:lnTo>
                    <a:pt x="491" y="338"/>
                  </a:lnTo>
                  <a:lnTo>
                    <a:pt x="474" y="369"/>
                  </a:lnTo>
                  <a:lnTo>
                    <a:pt x="438" y="373"/>
                  </a:lnTo>
                  <a:lnTo>
                    <a:pt x="402" y="378"/>
                  </a:lnTo>
                  <a:lnTo>
                    <a:pt x="363" y="383"/>
                  </a:lnTo>
                  <a:lnTo>
                    <a:pt x="326" y="389"/>
                  </a:lnTo>
                  <a:lnTo>
                    <a:pt x="287" y="396"/>
                  </a:lnTo>
                  <a:lnTo>
                    <a:pt x="249" y="402"/>
                  </a:lnTo>
                  <a:lnTo>
                    <a:pt x="209" y="410"/>
                  </a:lnTo>
                  <a:lnTo>
                    <a:pt x="171" y="416"/>
                  </a:lnTo>
                  <a:lnTo>
                    <a:pt x="160" y="416"/>
                  </a:lnTo>
                  <a:lnTo>
                    <a:pt x="150" y="415"/>
                  </a:lnTo>
                  <a:lnTo>
                    <a:pt x="138" y="413"/>
                  </a:lnTo>
                  <a:lnTo>
                    <a:pt x="127" y="411"/>
                  </a:lnTo>
                  <a:lnTo>
                    <a:pt x="116" y="408"/>
                  </a:lnTo>
                  <a:lnTo>
                    <a:pt x="103" y="404"/>
                  </a:lnTo>
                  <a:lnTo>
                    <a:pt x="90" y="401"/>
                  </a:lnTo>
                  <a:lnTo>
                    <a:pt x="76" y="3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8" name="Freeform 91">
              <a:extLst>
                <a:ext uri="{FF2B5EF4-FFF2-40B4-BE49-F238E27FC236}">
                  <a16:creationId xmlns:a16="http://schemas.microsoft.com/office/drawing/2014/main" id="{141B4D0D-422B-3D07-C853-1BBB74082191}"/>
                </a:ext>
              </a:extLst>
            </p:cNvPr>
            <p:cNvSpPr>
              <a:spLocks/>
            </p:cNvSpPr>
            <p:nvPr/>
          </p:nvSpPr>
          <p:spPr bwMode="auto">
            <a:xfrm>
              <a:off x="1496" y="1579"/>
              <a:ext cx="11" cy="40"/>
            </a:xfrm>
            <a:custGeom>
              <a:avLst/>
              <a:gdLst>
                <a:gd name="T0" fmla="*/ 0 w 57"/>
                <a:gd name="T1" fmla="*/ 0 h 200"/>
                <a:gd name="T2" fmla="*/ 0 w 57"/>
                <a:gd name="T3" fmla="*/ 0 h 200"/>
                <a:gd name="T4" fmla="*/ 0 w 57"/>
                <a:gd name="T5" fmla="*/ 0 h 200"/>
                <a:gd name="T6" fmla="*/ 0 w 57"/>
                <a:gd name="T7" fmla="*/ 0 h 200"/>
                <a:gd name="T8" fmla="*/ 0 w 57"/>
                <a:gd name="T9" fmla="*/ 0 h 200"/>
                <a:gd name="T10" fmla="*/ 0 w 57"/>
                <a:gd name="T11" fmla="*/ 0 h 200"/>
                <a:gd name="T12" fmla="*/ 0 w 57"/>
                <a:gd name="T13" fmla="*/ 0 h 200"/>
                <a:gd name="T14" fmla="*/ 0 w 57"/>
                <a:gd name="T15" fmla="*/ 0 h 200"/>
                <a:gd name="T16" fmla="*/ 0 w 57"/>
                <a:gd name="T17" fmla="*/ 0 h 200"/>
                <a:gd name="T18" fmla="*/ 0 w 57"/>
                <a:gd name="T19" fmla="*/ 0 h 200"/>
                <a:gd name="T20" fmla="*/ 0 w 57"/>
                <a:gd name="T21" fmla="*/ 0 h 200"/>
                <a:gd name="T22" fmla="*/ 0 w 57"/>
                <a:gd name="T23" fmla="*/ 0 h 200"/>
                <a:gd name="T24" fmla="*/ 0 w 57"/>
                <a:gd name="T25" fmla="*/ 0 h 200"/>
                <a:gd name="T26" fmla="*/ 0 w 57"/>
                <a:gd name="T27" fmla="*/ 0 h 200"/>
                <a:gd name="T28" fmla="*/ 0 w 57"/>
                <a:gd name="T29" fmla="*/ 0 h 200"/>
                <a:gd name="T30" fmla="*/ 0 w 57"/>
                <a:gd name="T31" fmla="*/ 0 h 200"/>
                <a:gd name="T32" fmla="*/ 0 w 57"/>
                <a:gd name="T33" fmla="*/ 0 h 200"/>
                <a:gd name="T34" fmla="*/ 0 w 57"/>
                <a:gd name="T35" fmla="*/ 0 h 200"/>
                <a:gd name="T36" fmla="*/ 0 w 57"/>
                <a:gd name="T37" fmla="*/ 0 h 200"/>
                <a:gd name="T38" fmla="*/ 0 w 57"/>
                <a:gd name="T39" fmla="*/ 0 h 200"/>
                <a:gd name="T40" fmla="*/ 0 w 57"/>
                <a:gd name="T41" fmla="*/ 0 h 200"/>
                <a:gd name="T42" fmla="*/ 0 w 57"/>
                <a:gd name="T43" fmla="*/ 0 h 200"/>
                <a:gd name="T44" fmla="*/ 0 w 57"/>
                <a:gd name="T45" fmla="*/ 0 h 200"/>
                <a:gd name="T46" fmla="*/ 0 w 57"/>
                <a:gd name="T47" fmla="*/ 0 h 200"/>
                <a:gd name="T48" fmla="*/ 0 w 57"/>
                <a:gd name="T49" fmla="*/ 0 h 200"/>
                <a:gd name="T50" fmla="*/ 0 w 57"/>
                <a:gd name="T51" fmla="*/ 0 h 200"/>
                <a:gd name="T52" fmla="*/ 0 w 57"/>
                <a:gd name="T53" fmla="*/ 0 h 200"/>
                <a:gd name="T54" fmla="*/ 0 w 57"/>
                <a:gd name="T55" fmla="*/ 0 h 200"/>
                <a:gd name="T56" fmla="*/ 0 w 57"/>
                <a:gd name="T57" fmla="*/ 0 h 200"/>
                <a:gd name="T58" fmla="*/ 0 w 57"/>
                <a:gd name="T59" fmla="*/ 0 h 200"/>
                <a:gd name="T60" fmla="*/ 0 w 57"/>
                <a:gd name="T61" fmla="*/ 0 h 200"/>
                <a:gd name="T62" fmla="*/ 0 w 57"/>
                <a:gd name="T63" fmla="*/ 0 h 200"/>
                <a:gd name="T64" fmla="*/ 0 w 57"/>
                <a:gd name="T65" fmla="*/ 0 h 200"/>
                <a:gd name="T66" fmla="*/ 0 w 57"/>
                <a:gd name="T67" fmla="*/ 0 h 200"/>
                <a:gd name="T68" fmla="*/ 0 w 57"/>
                <a:gd name="T69" fmla="*/ 0 h 200"/>
                <a:gd name="T70" fmla="*/ 0 w 57"/>
                <a:gd name="T71" fmla="*/ 0 h 200"/>
                <a:gd name="T72" fmla="*/ 0 w 57"/>
                <a:gd name="T73" fmla="*/ 0 h 200"/>
                <a:gd name="T74" fmla="*/ 0 w 57"/>
                <a:gd name="T75" fmla="*/ 0 h 200"/>
                <a:gd name="T76" fmla="*/ 0 w 57"/>
                <a:gd name="T77" fmla="*/ 0 h 200"/>
                <a:gd name="T78" fmla="*/ 0 w 57"/>
                <a:gd name="T79" fmla="*/ 0 h 200"/>
                <a:gd name="T80" fmla="*/ 0 w 57"/>
                <a:gd name="T81" fmla="*/ 0 h 200"/>
                <a:gd name="T82" fmla="*/ 0 w 57"/>
                <a:gd name="T83" fmla="*/ 0 h 200"/>
                <a:gd name="T84" fmla="*/ 0 w 57"/>
                <a:gd name="T85" fmla="*/ 0 h 200"/>
                <a:gd name="T86" fmla="*/ 0 w 57"/>
                <a:gd name="T87" fmla="*/ 0 h 200"/>
                <a:gd name="T88" fmla="*/ 0 w 57"/>
                <a:gd name="T89" fmla="*/ 0 h 200"/>
                <a:gd name="T90" fmla="*/ 0 w 57"/>
                <a:gd name="T91" fmla="*/ 0 h 200"/>
                <a:gd name="T92" fmla="*/ 0 w 57"/>
                <a:gd name="T93" fmla="*/ 0 h 200"/>
                <a:gd name="T94" fmla="*/ 0 w 57"/>
                <a:gd name="T95" fmla="*/ 0 h 200"/>
                <a:gd name="T96" fmla="*/ 0 w 57"/>
                <a:gd name="T97" fmla="*/ 0 h 200"/>
                <a:gd name="T98" fmla="*/ 0 w 57"/>
                <a:gd name="T99" fmla="*/ 0 h 200"/>
                <a:gd name="T100" fmla="*/ 0 w 57"/>
                <a:gd name="T101" fmla="*/ 0 h 200"/>
                <a:gd name="T102" fmla="*/ 0 w 57"/>
                <a:gd name="T103" fmla="*/ 0 h 200"/>
                <a:gd name="T104" fmla="*/ 0 w 57"/>
                <a:gd name="T105" fmla="*/ 0 h 200"/>
                <a:gd name="T106" fmla="*/ 0 w 57"/>
                <a:gd name="T107" fmla="*/ 0 h 200"/>
                <a:gd name="T108" fmla="*/ 0 w 57"/>
                <a:gd name="T109" fmla="*/ 0 h 200"/>
                <a:gd name="T110" fmla="*/ 0 w 57"/>
                <a:gd name="T111" fmla="*/ 0 h 200"/>
                <a:gd name="T112" fmla="*/ 0 w 57"/>
                <a:gd name="T113" fmla="*/ 0 h 2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
                <a:gd name="T172" fmla="*/ 0 h 200"/>
                <a:gd name="T173" fmla="*/ 57 w 57"/>
                <a:gd name="T174" fmla="*/ 200 h 2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 h="200">
                  <a:moveTo>
                    <a:pt x="9" y="190"/>
                  </a:moveTo>
                  <a:lnTo>
                    <a:pt x="9" y="175"/>
                  </a:lnTo>
                  <a:lnTo>
                    <a:pt x="9" y="160"/>
                  </a:lnTo>
                  <a:lnTo>
                    <a:pt x="9" y="144"/>
                  </a:lnTo>
                  <a:lnTo>
                    <a:pt x="8" y="127"/>
                  </a:lnTo>
                  <a:lnTo>
                    <a:pt x="7" y="110"/>
                  </a:lnTo>
                  <a:lnTo>
                    <a:pt x="5" y="93"/>
                  </a:lnTo>
                  <a:lnTo>
                    <a:pt x="3" y="75"/>
                  </a:lnTo>
                  <a:lnTo>
                    <a:pt x="0" y="58"/>
                  </a:lnTo>
                  <a:lnTo>
                    <a:pt x="1" y="51"/>
                  </a:lnTo>
                  <a:lnTo>
                    <a:pt x="2" y="43"/>
                  </a:lnTo>
                  <a:lnTo>
                    <a:pt x="4" y="37"/>
                  </a:lnTo>
                  <a:lnTo>
                    <a:pt x="6" y="29"/>
                  </a:lnTo>
                  <a:lnTo>
                    <a:pt x="9" y="22"/>
                  </a:lnTo>
                  <a:lnTo>
                    <a:pt x="12" y="15"/>
                  </a:lnTo>
                  <a:lnTo>
                    <a:pt x="16" y="8"/>
                  </a:lnTo>
                  <a:lnTo>
                    <a:pt x="19" y="0"/>
                  </a:lnTo>
                  <a:lnTo>
                    <a:pt x="22" y="0"/>
                  </a:lnTo>
                  <a:lnTo>
                    <a:pt x="26" y="1"/>
                  </a:lnTo>
                  <a:lnTo>
                    <a:pt x="30" y="1"/>
                  </a:lnTo>
                  <a:lnTo>
                    <a:pt x="33" y="3"/>
                  </a:lnTo>
                  <a:lnTo>
                    <a:pt x="37" y="4"/>
                  </a:lnTo>
                  <a:lnTo>
                    <a:pt x="40" y="5"/>
                  </a:lnTo>
                  <a:lnTo>
                    <a:pt x="43" y="7"/>
                  </a:lnTo>
                  <a:lnTo>
                    <a:pt x="48" y="10"/>
                  </a:lnTo>
                  <a:lnTo>
                    <a:pt x="48" y="21"/>
                  </a:lnTo>
                  <a:lnTo>
                    <a:pt x="48" y="31"/>
                  </a:lnTo>
                  <a:lnTo>
                    <a:pt x="48" y="43"/>
                  </a:lnTo>
                  <a:lnTo>
                    <a:pt x="49" y="54"/>
                  </a:lnTo>
                  <a:lnTo>
                    <a:pt x="50" y="65"/>
                  </a:lnTo>
                  <a:lnTo>
                    <a:pt x="51" y="78"/>
                  </a:lnTo>
                  <a:lnTo>
                    <a:pt x="54" y="91"/>
                  </a:lnTo>
                  <a:lnTo>
                    <a:pt x="57" y="105"/>
                  </a:lnTo>
                  <a:lnTo>
                    <a:pt x="56" y="116"/>
                  </a:lnTo>
                  <a:lnTo>
                    <a:pt x="56" y="126"/>
                  </a:lnTo>
                  <a:lnTo>
                    <a:pt x="56" y="137"/>
                  </a:lnTo>
                  <a:lnTo>
                    <a:pt x="55" y="148"/>
                  </a:lnTo>
                  <a:lnTo>
                    <a:pt x="54" y="158"/>
                  </a:lnTo>
                  <a:lnTo>
                    <a:pt x="53" y="169"/>
                  </a:lnTo>
                  <a:lnTo>
                    <a:pt x="51" y="180"/>
                  </a:lnTo>
                  <a:lnTo>
                    <a:pt x="48" y="190"/>
                  </a:lnTo>
                  <a:lnTo>
                    <a:pt x="43" y="190"/>
                  </a:lnTo>
                  <a:lnTo>
                    <a:pt x="40" y="190"/>
                  </a:lnTo>
                  <a:lnTo>
                    <a:pt x="37" y="190"/>
                  </a:lnTo>
                  <a:lnTo>
                    <a:pt x="33" y="191"/>
                  </a:lnTo>
                  <a:lnTo>
                    <a:pt x="30" y="192"/>
                  </a:lnTo>
                  <a:lnTo>
                    <a:pt x="26" y="195"/>
                  </a:lnTo>
                  <a:lnTo>
                    <a:pt x="22" y="197"/>
                  </a:lnTo>
                  <a:lnTo>
                    <a:pt x="19" y="200"/>
                  </a:lnTo>
                  <a:lnTo>
                    <a:pt x="19" y="199"/>
                  </a:lnTo>
                  <a:lnTo>
                    <a:pt x="18" y="199"/>
                  </a:lnTo>
                  <a:lnTo>
                    <a:pt x="17" y="197"/>
                  </a:lnTo>
                  <a:lnTo>
                    <a:pt x="15" y="196"/>
                  </a:lnTo>
                  <a:lnTo>
                    <a:pt x="12" y="193"/>
                  </a:lnTo>
                  <a:lnTo>
                    <a:pt x="9" y="1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9" name="Freeform 92">
              <a:extLst>
                <a:ext uri="{FF2B5EF4-FFF2-40B4-BE49-F238E27FC236}">
                  <a16:creationId xmlns:a16="http://schemas.microsoft.com/office/drawing/2014/main" id="{8B40F54F-7CB7-0127-5F60-1043EA592C1C}"/>
                </a:ext>
              </a:extLst>
            </p:cNvPr>
            <p:cNvSpPr>
              <a:spLocks/>
            </p:cNvSpPr>
            <p:nvPr/>
          </p:nvSpPr>
          <p:spPr bwMode="auto">
            <a:xfrm>
              <a:off x="1527" y="1581"/>
              <a:ext cx="21" cy="37"/>
            </a:xfrm>
            <a:custGeom>
              <a:avLst/>
              <a:gdLst>
                <a:gd name="T0" fmla="*/ 0 w 113"/>
                <a:gd name="T1" fmla="*/ 0 h 180"/>
                <a:gd name="T2" fmla="*/ 0 w 113"/>
                <a:gd name="T3" fmla="*/ 0 h 180"/>
                <a:gd name="T4" fmla="*/ 0 w 113"/>
                <a:gd name="T5" fmla="*/ 0 h 180"/>
                <a:gd name="T6" fmla="*/ 0 w 113"/>
                <a:gd name="T7" fmla="*/ 0 h 180"/>
                <a:gd name="T8" fmla="*/ 0 w 113"/>
                <a:gd name="T9" fmla="*/ 0 h 180"/>
                <a:gd name="T10" fmla="*/ 0 w 113"/>
                <a:gd name="T11" fmla="*/ 0 h 180"/>
                <a:gd name="T12" fmla="*/ 0 w 113"/>
                <a:gd name="T13" fmla="*/ 0 h 180"/>
                <a:gd name="T14" fmla="*/ 0 w 113"/>
                <a:gd name="T15" fmla="*/ 0 h 180"/>
                <a:gd name="T16" fmla="*/ 0 w 113"/>
                <a:gd name="T17" fmla="*/ 0 h 180"/>
                <a:gd name="T18" fmla="*/ 0 w 113"/>
                <a:gd name="T19" fmla="*/ 0 h 180"/>
                <a:gd name="T20" fmla="*/ 0 w 113"/>
                <a:gd name="T21" fmla="*/ 0 h 180"/>
                <a:gd name="T22" fmla="*/ 0 w 113"/>
                <a:gd name="T23" fmla="*/ 0 h 180"/>
                <a:gd name="T24" fmla="*/ 0 w 113"/>
                <a:gd name="T25" fmla="*/ 0 h 180"/>
                <a:gd name="T26" fmla="*/ 0 w 113"/>
                <a:gd name="T27" fmla="*/ 0 h 180"/>
                <a:gd name="T28" fmla="*/ 0 w 113"/>
                <a:gd name="T29" fmla="*/ 0 h 180"/>
                <a:gd name="T30" fmla="*/ 0 w 113"/>
                <a:gd name="T31" fmla="*/ 0 h 180"/>
                <a:gd name="T32" fmla="*/ 0 w 113"/>
                <a:gd name="T33" fmla="*/ 0 h 180"/>
                <a:gd name="T34" fmla="*/ 0 w 113"/>
                <a:gd name="T35" fmla="*/ 0 h 180"/>
                <a:gd name="T36" fmla="*/ 0 w 113"/>
                <a:gd name="T37" fmla="*/ 0 h 180"/>
                <a:gd name="T38" fmla="*/ 0 w 113"/>
                <a:gd name="T39" fmla="*/ 0 h 180"/>
                <a:gd name="T40" fmla="*/ 0 w 113"/>
                <a:gd name="T41" fmla="*/ 0 h 180"/>
                <a:gd name="T42" fmla="*/ 0 w 113"/>
                <a:gd name="T43" fmla="*/ 0 h 180"/>
                <a:gd name="T44" fmla="*/ 0 w 113"/>
                <a:gd name="T45" fmla="*/ 0 h 180"/>
                <a:gd name="T46" fmla="*/ 0 w 113"/>
                <a:gd name="T47" fmla="*/ 0 h 180"/>
                <a:gd name="T48" fmla="*/ 0 w 113"/>
                <a:gd name="T49" fmla="*/ 0 h 180"/>
                <a:gd name="T50" fmla="*/ 0 w 113"/>
                <a:gd name="T51" fmla="*/ 0 h 180"/>
                <a:gd name="T52" fmla="*/ 0 w 113"/>
                <a:gd name="T53" fmla="*/ 0 h 180"/>
                <a:gd name="T54" fmla="*/ 0 w 113"/>
                <a:gd name="T55" fmla="*/ 0 h 180"/>
                <a:gd name="T56" fmla="*/ 0 w 113"/>
                <a:gd name="T57" fmla="*/ 0 h 180"/>
                <a:gd name="T58" fmla="*/ 0 w 113"/>
                <a:gd name="T59" fmla="*/ 0 h 180"/>
                <a:gd name="T60" fmla="*/ 0 w 113"/>
                <a:gd name="T61" fmla="*/ 0 h 180"/>
                <a:gd name="T62" fmla="*/ 0 w 113"/>
                <a:gd name="T63" fmla="*/ 0 h 180"/>
                <a:gd name="T64" fmla="*/ 0 w 113"/>
                <a:gd name="T65" fmla="*/ 0 h 180"/>
                <a:gd name="T66" fmla="*/ 0 w 113"/>
                <a:gd name="T67" fmla="*/ 0 h 180"/>
                <a:gd name="T68" fmla="*/ 0 w 113"/>
                <a:gd name="T69" fmla="*/ 0 h 180"/>
                <a:gd name="T70" fmla="*/ 0 w 113"/>
                <a:gd name="T71" fmla="*/ 0 h 180"/>
                <a:gd name="T72" fmla="*/ 0 w 113"/>
                <a:gd name="T73" fmla="*/ 0 h 180"/>
                <a:gd name="T74" fmla="*/ 0 w 113"/>
                <a:gd name="T75" fmla="*/ 0 h 180"/>
                <a:gd name="T76" fmla="*/ 0 w 113"/>
                <a:gd name="T77" fmla="*/ 0 h 180"/>
                <a:gd name="T78" fmla="*/ 0 w 113"/>
                <a:gd name="T79" fmla="*/ 0 h 180"/>
                <a:gd name="T80" fmla="*/ 0 w 113"/>
                <a:gd name="T81" fmla="*/ 0 h 180"/>
                <a:gd name="T82" fmla="*/ 0 w 113"/>
                <a:gd name="T83" fmla="*/ 0 h 180"/>
                <a:gd name="T84" fmla="*/ 0 w 113"/>
                <a:gd name="T85" fmla="*/ 0 h 180"/>
                <a:gd name="T86" fmla="*/ 0 w 113"/>
                <a:gd name="T87" fmla="*/ 0 h 180"/>
                <a:gd name="T88" fmla="*/ 0 w 113"/>
                <a:gd name="T89" fmla="*/ 0 h 180"/>
                <a:gd name="T90" fmla="*/ 0 w 113"/>
                <a:gd name="T91" fmla="*/ 0 h 180"/>
                <a:gd name="T92" fmla="*/ 0 w 113"/>
                <a:gd name="T93" fmla="*/ 0 h 180"/>
                <a:gd name="T94" fmla="*/ 0 w 113"/>
                <a:gd name="T95" fmla="*/ 0 h 180"/>
                <a:gd name="T96" fmla="*/ 0 w 113"/>
                <a:gd name="T97" fmla="*/ 0 h 180"/>
                <a:gd name="T98" fmla="*/ 0 w 113"/>
                <a:gd name="T99" fmla="*/ 0 h 180"/>
                <a:gd name="T100" fmla="*/ 0 w 113"/>
                <a:gd name="T101" fmla="*/ 0 h 180"/>
                <a:gd name="T102" fmla="*/ 0 w 113"/>
                <a:gd name="T103" fmla="*/ 0 h 180"/>
                <a:gd name="T104" fmla="*/ 0 w 113"/>
                <a:gd name="T105" fmla="*/ 0 h 180"/>
                <a:gd name="T106" fmla="*/ 0 w 113"/>
                <a:gd name="T107" fmla="*/ 0 h 180"/>
                <a:gd name="T108" fmla="*/ 0 w 113"/>
                <a:gd name="T109" fmla="*/ 0 h 180"/>
                <a:gd name="T110" fmla="*/ 0 w 113"/>
                <a:gd name="T111" fmla="*/ 0 h 180"/>
                <a:gd name="T112" fmla="*/ 0 w 113"/>
                <a:gd name="T113" fmla="*/ 0 h 1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
                <a:gd name="T172" fmla="*/ 0 h 180"/>
                <a:gd name="T173" fmla="*/ 113 w 113"/>
                <a:gd name="T174" fmla="*/ 180 h 1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 h="180">
                  <a:moveTo>
                    <a:pt x="38" y="171"/>
                  </a:moveTo>
                  <a:lnTo>
                    <a:pt x="35" y="167"/>
                  </a:lnTo>
                  <a:lnTo>
                    <a:pt x="31" y="163"/>
                  </a:lnTo>
                  <a:lnTo>
                    <a:pt x="27" y="159"/>
                  </a:lnTo>
                  <a:lnTo>
                    <a:pt x="23" y="156"/>
                  </a:lnTo>
                  <a:lnTo>
                    <a:pt x="19" y="150"/>
                  </a:lnTo>
                  <a:lnTo>
                    <a:pt x="13" y="145"/>
                  </a:lnTo>
                  <a:lnTo>
                    <a:pt x="7" y="140"/>
                  </a:lnTo>
                  <a:lnTo>
                    <a:pt x="0" y="132"/>
                  </a:lnTo>
                  <a:lnTo>
                    <a:pt x="0" y="122"/>
                  </a:lnTo>
                  <a:lnTo>
                    <a:pt x="0" y="111"/>
                  </a:lnTo>
                  <a:lnTo>
                    <a:pt x="0" y="100"/>
                  </a:lnTo>
                  <a:lnTo>
                    <a:pt x="1" y="89"/>
                  </a:lnTo>
                  <a:lnTo>
                    <a:pt x="3" y="77"/>
                  </a:lnTo>
                  <a:lnTo>
                    <a:pt x="5" y="65"/>
                  </a:lnTo>
                  <a:lnTo>
                    <a:pt x="7" y="52"/>
                  </a:lnTo>
                  <a:lnTo>
                    <a:pt x="10" y="38"/>
                  </a:lnTo>
                  <a:lnTo>
                    <a:pt x="10" y="35"/>
                  </a:lnTo>
                  <a:lnTo>
                    <a:pt x="11" y="31"/>
                  </a:lnTo>
                  <a:lnTo>
                    <a:pt x="13" y="28"/>
                  </a:lnTo>
                  <a:lnTo>
                    <a:pt x="15" y="23"/>
                  </a:lnTo>
                  <a:lnTo>
                    <a:pt x="19" y="20"/>
                  </a:lnTo>
                  <a:lnTo>
                    <a:pt x="22" y="17"/>
                  </a:lnTo>
                  <a:lnTo>
                    <a:pt x="25" y="14"/>
                  </a:lnTo>
                  <a:lnTo>
                    <a:pt x="28" y="10"/>
                  </a:lnTo>
                  <a:lnTo>
                    <a:pt x="37" y="10"/>
                  </a:lnTo>
                  <a:lnTo>
                    <a:pt x="44" y="10"/>
                  </a:lnTo>
                  <a:lnTo>
                    <a:pt x="54" y="10"/>
                  </a:lnTo>
                  <a:lnTo>
                    <a:pt x="63" y="9"/>
                  </a:lnTo>
                  <a:lnTo>
                    <a:pt x="73" y="7"/>
                  </a:lnTo>
                  <a:lnTo>
                    <a:pt x="84" y="5"/>
                  </a:lnTo>
                  <a:lnTo>
                    <a:pt x="93" y="3"/>
                  </a:lnTo>
                  <a:lnTo>
                    <a:pt x="104" y="0"/>
                  </a:lnTo>
                  <a:lnTo>
                    <a:pt x="104" y="11"/>
                  </a:lnTo>
                  <a:lnTo>
                    <a:pt x="105" y="21"/>
                  </a:lnTo>
                  <a:lnTo>
                    <a:pt x="105" y="32"/>
                  </a:lnTo>
                  <a:lnTo>
                    <a:pt x="105" y="43"/>
                  </a:lnTo>
                  <a:lnTo>
                    <a:pt x="107" y="53"/>
                  </a:lnTo>
                  <a:lnTo>
                    <a:pt x="108" y="64"/>
                  </a:lnTo>
                  <a:lnTo>
                    <a:pt x="110" y="75"/>
                  </a:lnTo>
                  <a:lnTo>
                    <a:pt x="113" y="85"/>
                  </a:lnTo>
                  <a:lnTo>
                    <a:pt x="107" y="96"/>
                  </a:lnTo>
                  <a:lnTo>
                    <a:pt x="100" y="107"/>
                  </a:lnTo>
                  <a:lnTo>
                    <a:pt x="92" y="118"/>
                  </a:lnTo>
                  <a:lnTo>
                    <a:pt x="86" y="129"/>
                  </a:lnTo>
                  <a:lnTo>
                    <a:pt x="78" y="141"/>
                  </a:lnTo>
                  <a:lnTo>
                    <a:pt x="71" y="154"/>
                  </a:lnTo>
                  <a:lnTo>
                    <a:pt x="64" y="166"/>
                  </a:lnTo>
                  <a:lnTo>
                    <a:pt x="57" y="180"/>
                  </a:lnTo>
                  <a:lnTo>
                    <a:pt x="56" y="180"/>
                  </a:lnTo>
                  <a:lnTo>
                    <a:pt x="54" y="179"/>
                  </a:lnTo>
                  <a:lnTo>
                    <a:pt x="52" y="179"/>
                  </a:lnTo>
                  <a:lnTo>
                    <a:pt x="48" y="178"/>
                  </a:lnTo>
                  <a:lnTo>
                    <a:pt x="45" y="176"/>
                  </a:lnTo>
                  <a:lnTo>
                    <a:pt x="42" y="174"/>
                  </a:lnTo>
                  <a:lnTo>
                    <a:pt x="38" y="17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0" name="Freeform 93">
              <a:extLst>
                <a:ext uri="{FF2B5EF4-FFF2-40B4-BE49-F238E27FC236}">
                  <a16:creationId xmlns:a16="http://schemas.microsoft.com/office/drawing/2014/main" id="{705A7A2E-EB4A-D45B-A7DA-7E48F001D904}"/>
                </a:ext>
              </a:extLst>
            </p:cNvPr>
            <p:cNvSpPr>
              <a:spLocks/>
            </p:cNvSpPr>
            <p:nvPr/>
          </p:nvSpPr>
          <p:spPr bwMode="auto">
            <a:xfrm>
              <a:off x="1569" y="1579"/>
              <a:ext cx="32" cy="31"/>
            </a:xfrm>
            <a:custGeom>
              <a:avLst/>
              <a:gdLst>
                <a:gd name="T0" fmla="*/ 0 w 179"/>
                <a:gd name="T1" fmla="*/ 0 h 152"/>
                <a:gd name="T2" fmla="*/ 0 w 179"/>
                <a:gd name="T3" fmla="*/ 0 h 152"/>
                <a:gd name="T4" fmla="*/ 0 w 179"/>
                <a:gd name="T5" fmla="*/ 0 h 152"/>
                <a:gd name="T6" fmla="*/ 0 w 179"/>
                <a:gd name="T7" fmla="*/ 0 h 152"/>
                <a:gd name="T8" fmla="*/ 0 w 179"/>
                <a:gd name="T9" fmla="*/ 0 h 152"/>
                <a:gd name="T10" fmla="*/ 0 w 179"/>
                <a:gd name="T11" fmla="*/ 0 h 152"/>
                <a:gd name="T12" fmla="*/ 0 w 179"/>
                <a:gd name="T13" fmla="*/ 0 h 152"/>
                <a:gd name="T14" fmla="*/ 0 w 179"/>
                <a:gd name="T15" fmla="*/ 0 h 152"/>
                <a:gd name="T16" fmla="*/ 0 w 179"/>
                <a:gd name="T17" fmla="*/ 0 h 152"/>
                <a:gd name="T18" fmla="*/ 0 w 179"/>
                <a:gd name="T19" fmla="*/ 0 h 152"/>
                <a:gd name="T20" fmla="*/ 0 w 179"/>
                <a:gd name="T21" fmla="*/ 0 h 152"/>
                <a:gd name="T22" fmla="*/ 0 w 179"/>
                <a:gd name="T23" fmla="*/ 0 h 152"/>
                <a:gd name="T24" fmla="*/ 0 w 179"/>
                <a:gd name="T25" fmla="*/ 0 h 152"/>
                <a:gd name="T26" fmla="*/ 0 w 179"/>
                <a:gd name="T27" fmla="*/ 0 h 152"/>
                <a:gd name="T28" fmla="*/ 0 w 179"/>
                <a:gd name="T29" fmla="*/ 0 h 152"/>
                <a:gd name="T30" fmla="*/ 0 w 179"/>
                <a:gd name="T31" fmla="*/ 0 h 152"/>
                <a:gd name="T32" fmla="*/ 0 w 179"/>
                <a:gd name="T33" fmla="*/ 0 h 152"/>
                <a:gd name="T34" fmla="*/ 0 w 179"/>
                <a:gd name="T35" fmla="*/ 0 h 152"/>
                <a:gd name="T36" fmla="*/ 0 w 179"/>
                <a:gd name="T37" fmla="*/ 0 h 152"/>
                <a:gd name="T38" fmla="*/ 0 w 179"/>
                <a:gd name="T39" fmla="*/ 0 h 152"/>
                <a:gd name="T40" fmla="*/ 0 w 179"/>
                <a:gd name="T41" fmla="*/ 0 h 152"/>
                <a:gd name="T42" fmla="*/ 0 w 179"/>
                <a:gd name="T43" fmla="*/ 0 h 152"/>
                <a:gd name="T44" fmla="*/ 0 w 179"/>
                <a:gd name="T45" fmla="*/ 0 h 152"/>
                <a:gd name="T46" fmla="*/ 0 w 179"/>
                <a:gd name="T47" fmla="*/ 0 h 152"/>
                <a:gd name="T48" fmla="*/ 0 w 179"/>
                <a:gd name="T49" fmla="*/ 0 h 152"/>
                <a:gd name="T50" fmla="*/ 0 w 179"/>
                <a:gd name="T51" fmla="*/ 0 h 152"/>
                <a:gd name="T52" fmla="*/ 0 w 179"/>
                <a:gd name="T53" fmla="*/ 0 h 152"/>
                <a:gd name="T54" fmla="*/ 0 w 179"/>
                <a:gd name="T55" fmla="*/ 0 h 152"/>
                <a:gd name="T56" fmla="*/ 0 w 179"/>
                <a:gd name="T57" fmla="*/ 0 h 152"/>
                <a:gd name="T58" fmla="*/ 0 w 179"/>
                <a:gd name="T59" fmla="*/ 0 h 152"/>
                <a:gd name="T60" fmla="*/ 0 w 179"/>
                <a:gd name="T61" fmla="*/ 0 h 152"/>
                <a:gd name="T62" fmla="*/ 0 w 179"/>
                <a:gd name="T63" fmla="*/ 0 h 152"/>
                <a:gd name="T64" fmla="*/ 0 w 179"/>
                <a:gd name="T65" fmla="*/ 0 h 152"/>
                <a:gd name="T66" fmla="*/ 0 w 179"/>
                <a:gd name="T67" fmla="*/ 0 h 152"/>
                <a:gd name="T68" fmla="*/ 0 w 179"/>
                <a:gd name="T69" fmla="*/ 0 h 152"/>
                <a:gd name="T70" fmla="*/ 0 w 179"/>
                <a:gd name="T71" fmla="*/ 0 h 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9"/>
                <a:gd name="T109" fmla="*/ 0 h 152"/>
                <a:gd name="T110" fmla="*/ 179 w 179"/>
                <a:gd name="T111" fmla="*/ 152 h 1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9" h="152">
                  <a:moveTo>
                    <a:pt x="123" y="142"/>
                  </a:moveTo>
                  <a:lnTo>
                    <a:pt x="109" y="142"/>
                  </a:lnTo>
                  <a:lnTo>
                    <a:pt x="94" y="142"/>
                  </a:lnTo>
                  <a:lnTo>
                    <a:pt x="80" y="142"/>
                  </a:lnTo>
                  <a:lnTo>
                    <a:pt x="66" y="141"/>
                  </a:lnTo>
                  <a:lnTo>
                    <a:pt x="52" y="140"/>
                  </a:lnTo>
                  <a:lnTo>
                    <a:pt x="37" y="139"/>
                  </a:lnTo>
                  <a:lnTo>
                    <a:pt x="24" y="137"/>
                  </a:lnTo>
                  <a:lnTo>
                    <a:pt x="10" y="134"/>
                  </a:lnTo>
                  <a:lnTo>
                    <a:pt x="10" y="129"/>
                  </a:lnTo>
                  <a:lnTo>
                    <a:pt x="9" y="126"/>
                  </a:lnTo>
                  <a:lnTo>
                    <a:pt x="9" y="122"/>
                  </a:lnTo>
                  <a:lnTo>
                    <a:pt x="9" y="118"/>
                  </a:lnTo>
                  <a:lnTo>
                    <a:pt x="6" y="113"/>
                  </a:lnTo>
                  <a:lnTo>
                    <a:pt x="5" y="108"/>
                  </a:lnTo>
                  <a:lnTo>
                    <a:pt x="3" y="102"/>
                  </a:lnTo>
                  <a:lnTo>
                    <a:pt x="0" y="95"/>
                  </a:lnTo>
                  <a:lnTo>
                    <a:pt x="3" y="89"/>
                  </a:lnTo>
                  <a:lnTo>
                    <a:pt x="6" y="81"/>
                  </a:lnTo>
                  <a:lnTo>
                    <a:pt x="11" y="74"/>
                  </a:lnTo>
                  <a:lnTo>
                    <a:pt x="14" y="68"/>
                  </a:lnTo>
                  <a:lnTo>
                    <a:pt x="17" y="60"/>
                  </a:lnTo>
                  <a:lnTo>
                    <a:pt x="21" y="53"/>
                  </a:lnTo>
                  <a:lnTo>
                    <a:pt x="25" y="46"/>
                  </a:lnTo>
                  <a:lnTo>
                    <a:pt x="28" y="39"/>
                  </a:lnTo>
                  <a:lnTo>
                    <a:pt x="32" y="36"/>
                  </a:lnTo>
                  <a:lnTo>
                    <a:pt x="36" y="31"/>
                  </a:lnTo>
                  <a:lnTo>
                    <a:pt x="43" y="28"/>
                  </a:lnTo>
                  <a:lnTo>
                    <a:pt x="48" y="24"/>
                  </a:lnTo>
                  <a:lnTo>
                    <a:pt x="54" y="19"/>
                  </a:lnTo>
                  <a:lnTo>
                    <a:pt x="61" y="13"/>
                  </a:lnTo>
                  <a:lnTo>
                    <a:pt x="68" y="8"/>
                  </a:lnTo>
                  <a:lnTo>
                    <a:pt x="76" y="0"/>
                  </a:lnTo>
                  <a:lnTo>
                    <a:pt x="83" y="0"/>
                  </a:lnTo>
                  <a:lnTo>
                    <a:pt x="91" y="0"/>
                  </a:lnTo>
                  <a:lnTo>
                    <a:pt x="100" y="0"/>
                  </a:lnTo>
                  <a:lnTo>
                    <a:pt x="110" y="0"/>
                  </a:lnTo>
                  <a:lnTo>
                    <a:pt x="120" y="0"/>
                  </a:lnTo>
                  <a:lnTo>
                    <a:pt x="130" y="0"/>
                  </a:lnTo>
                  <a:lnTo>
                    <a:pt x="141" y="0"/>
                  </a:lnTo>
                  <a:lnTo>
                    <a:pt x="152" y="0"/>
                  </a:lnTo>
                  <a:lnTo>
                    <a:pt x="155" y="8"/>
                  </a:lnTo>
                  <a:lnTo>
                    <a:pt x="158" y="15"/>
                  </a:lnTo>
                  <a:lnTo>
                    <a:pt x="162" y="22"/>
                  </a:lnTo>
                  <a:lnTo>
                    <a:pt x="165" y="29"/>
                  </a:lnTo>
                  <a:lnTo>
                    <a:pt x="169" y="37"/>
                  </a:lnTo>
                  <a:lnTo>
                    <a:pt x="172" y="43"/>
                  </a:lnTo>
                  <a:lnTo>
                    <a:pt x="176" y="51"/>
                  </a:lnTo>
                  <a:lnTo>
                    <a:pt x="179" y="58"/>
                  </a:lnTo>
                  <a:lnTo>
                    <a:pt x="179" y="64"/>
                  </a:lnTo>
                  <a:lnTo>
                    <a:pt x="179" y="72"/>
                  </a:lnTo>
                  <a:lnTo>
                    <a:pt x="179" y="79"/>
                  </a:lnTo>
                  <a:lnTo>
                    <a:pt x="179" y="87"/>
                  </a:lnTo>
                  <a:lnTo>
                    <a:pt x="179" y="95"/>
                  </a:lnTo>
                  <a:lnTo>
                    <a:pt x="179" y="104"/>
                  </a:lnTo>
                  <a:lnTo>
                    <a:pt x="179" y="113"/>
                  </a:lnTo>
                  <a:lnTo>
                    <a:pt x="179" y="124"/>
                  </a:lnTo>
                  <a:lnTo>
                    <a:pt x="175" y="127"/>
                  </a:lnTo>
                  <a:lnTo>
                    <a:pt x="171" y="131"/>
                  </a:lnTo>
                  <a:lnTo>
                    <a:pt x="165" y="135"/>
                  </a:lnTo>
                  <a:lnTo>
                    <a:pt x="159" y="138"/>
                  </a:lnTo>
                  <a:lnTo>
                    <a:pt x="153" y="141"/>
                  </a:lnTo>
                  <a:lnTo>
                    <a:pt x="146" y="145"/>
                  </a:lnTo>
                  <a:lnTo>
                    <a:pt x="139" y="149"/>
                  </a:lnTo>
                  <a:lnTo>
                    <a:pt x="132" y="152"/>
                  </a:lnTo>
                  <a:lnTo>
                    <a:pt x="131" y="152"/>
                  </a:lnTo>
                  <a:lnTo>
                    <a:pt x="131" y="151"/>
                  </a:lnTo>
                  <a:lnTo>
                    <a:pt x="130" y="150"/>
                  </a:lnTo>
                  <a:lnTo>
                    <a:pt x="128" y="149"/>
                  </a:lnTo>
                  <a:lnTo>
                    <a:pt x="126" y="145"/>
                  </a:lnTo>
                  <a:lnTo>
                    <a:pt x="123" y="1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1" name="Freeform 94">
              <a:extLst>
                <a:ext uri="{FF2B5EF4-FFF2-40B4-BE49-F238E27FC236}">
                  <a16:creationId xmlns:a16="http://schemas.microsoft.com/office/drawing/2014/main" id="{1584DD2D-4585-227C-FDBB-E7D92F41F571}"/>
                </a:ext>
              </a:extLst>
            </p:cNvPr>
            <p:cNvSpPr>
              <a:spLocks/>
            </p:cNvSpPr>
            <p:nvPr/>
          </p:nvSpPr>
          <p:spPr bwMode="auto">
            <a:xfrm>
              <a:off x="2582" y="1539"/>
              <a:ext cx="24" cy="40"/>
            </a:xfrm>
            <a:custGeom>
              <a:avLst/>
              <a:gdLst>
                <a:gd name="T0" fmla="*/ 0 w 133"/>
                <a:gd name="T1" fmla="*/ 0 h 198"/>
                <a:gd name="T2" fmla="*/ 0 w 133"/>
                <a:gd name="T3" fmla="*/ 0 h 198"/>
                <a:gd name="T4" fmla="*/ 0 w 133"/>
                <a:gd name="T5" fmla="*/ 0 h 198"/>
                <a:gd name="T6" fmla="*/ 0 w 133"/>
                <a:gd name="T7" fmla="*/ 0 h 198"/>
                <a:gd name="T8" fmla="*/ 0 w 133"/>
                <a:gd name="T9" fmla="*/ 0 h 198"/>
                <a:gd name="T10" fmla="*/ 0 w 133"/>
                <a:gd name="T11" fmla="*/ 0 h 198"/>
                <a:gd name="T12" fmla="*/ 0 w 133"/>
                <a:gd name="T13" fmla="*/ 0 h 198"/>
                <a:gd name="T14" fmla="*/ 0 w 133"/>
                <a:gd name="T15" fmla="*/ 0 h 198"/>
                <a:gd name="T16" fmla="*/ 0 w 133"/>
                <a:gd name="T17" fmla="*/ 0 h 198"/>
                <a:gd name="T18" fmla="*/ 0 w 133"/>
                <a:gd name="T19" fmla="*/ 0 h 198"/>
                <a:gd name="T20" fmla="*/ 0 w 133"/>
                <a:gd name="T21" fmla="*/ 0 h 198"/>
                <a:gd name="T22" fmla="*/ 0 w 133"/>
                <a:gd name="T23" fmla="*/ 0 h 198"/>
                <a:gd name="T24" fmla="*/ 0 w 133"/>
                <a:gd name="T25" fmla="*/ 0 h 198"/>
                <a:gd name="T26" fmla="*/ 0 w 133"/>
                <a:gd name="T27" fmla="*/ 0 h 198"/>
                <a:gd name="T28" fmla="*/ 0 w 133"/>
                <a:gd name="T29" fmla="*/ 0 h 198"/>
                <a:gd name="T30" fmla="*/ 0 w 133"/>
                <a:gd name="T31" fmla="*/ 0 h 198"/>
                <a:gd name="T32" fmla="*/ 0 w 133"/>
                <a:gd name="T33" fmla="*/ 0 h 198"/>
                <a:gd name="T34" fmla="*/ 0 w 133"/>
                <a:gd name="T35" fmla="*/ 0 h 198"/>
                <a:gd name="T36" fmla="*/ 0 w 133"/>
                <a:gd name="T37" fmla="*/ 0 h 198"/>
                <a:gd name="T38" fmla="*/ 0 w 133"/>
                <a:gd name="T39" fmla="*/ 0 h 198"/>
                <a:gd name="T40" fmla="*/ 0 w 133"/>
                <a:gd name="T41" fmla="*/ 0 h 198"/>
                <a:gd name="T42" fmla="*/ 0 w 133"/>
                <a:gd name="T43" fmla="*/ 0 h 198"/>
                <a:gd name="T44" fmla="*/ 0 w 133"/>
                <a:gd name="T45" fmla="*/ 0 h 198"/>
                <a:gd name="T46" fmla="*/ 0 w 133"/>
                <a:gd name="T47" fmla="*/ 0 h 198"/>
                <a:gd name="T48" fmla="*/ 0 w 133"/>
                <a:gd name="T49" fmla="*/ 0 h 198"/>
                <a:gd name="T50" fmla="*/ 0 w 133"/>
                <a:gd name="T51" fmla="*/ 0 h 198"/>
                <a:gd name="T52" fmla="*/ 0 w 133"/>
                <a:gd name="T53" fmla="*/ 0 h 198"/>
                <a:gd name="T54" fmla="*/ 0 w 133"/>
                <a:gd name="T55" fmla="*/ 0 h 198"/>
                <a:gd name="T56" fmla="*/ 0 w 133"/>
                <a:gd name="T57" fmla="*/ 0 h 198"/>
                <a:gd name="T58" fmla="*/ 0 w 133"/>
                <a:gd name="T59" fmla="*/ 0 h 198"/>
                <a:gd name="T60" fmla="*/ 0 w 133"/>
                <a:gd name="T61" fmla="*/ 0 h 198"/>
                <a:gd name="T62" fmla="*/ 0 w 133"/>
                <a:gd name="T63" fmla="*/ 0 h 198"/>
                <a:gd name="T64" fmla="*/ 0 w 133"/>
                <a:gd name="T65" fmla="*/ 0 h 1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198"/>
                <a:gd name="T101" fmla="*/ 133 w 133"/>
                <a:gd name="T102" fmla="*/ 198 h 1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198">
                  <a:moveTo>
                    <a:pt x="113" y="190"/>
                  </a:moveTo>
                  <a:lnTo>
                    <a:pt x="100" y="169"/>
                  </a:lnTo>
                  <a:lnTo>
                    <a:pt x="85" y="147"/>
                  </a:lnTo>
                  <a:lnTo>
                    <a:pt x="71" y="125"/>
                  </a:lnTo>
                  <a:lnTo>
                    <a:pt x="57" y="103"/>
                  </a:lnTo>
                  <a:lnTo>
                    <a:pt x="43" y="81"/>
                  </a:lnTo>
                  <a:lnTo>
                    <a:pt x="28" y="58"/>
                  </a:lnTo>
                  <a:lnTo>
                    <a:pt x="14" y="34"/>
                  </a:lnTo>
                  <a:lnTo>
                    <a:pt x="0" y="10"/>
                  </a:lnTo>
                  <a:lnTo>
                    <a:pt x="11" y="10"/>
                  </a:lnTo>
                  <a:lnTo>
                    <a:pt x="22" y="10"/>
                  </a:lnTo>
                  <a:lnTo>
                    <a:pt x="32" y="10"/>
                  </a:lnTo>
                  <a:lnTo>
                    <a:pt x="44" y="9"/>
                  </a:lnTo>
                  <a:lnTo>
                    <a:pt x="56" y="7"/>
                  </a:lnTo>
                  <a:lnTo>
                    <a:pt x="68" y="5"/>
                  </a:lnTo>
                  <a:lnTo>
                    <a:pt x="80" y="3"/>
                  </a:lnTo>
                  <a:lnTo>
                    <a:pt x="94" y="0"/>
                  </a:lnTo>
                  <a:lnTo>
                    <a:pt x="98" y="26"/>
                  </a:lnTo>
                  <a:lnTo>
                    <a:pt x="102" y="50"/>
                  </a:lnTo>
                  <a:lnTo>
                    <a:pt x="106" y="75"/>
                  </a:lnTo>
                  <a:lnTo>
                    <a:pt x="110" y="99"/>
                  </a:lnTo>
                  <a:lnTo>
                    <a:pt x="114" y="125"/>
                  </a:lnTo>
                  <a:lnTo>
                    <a:pt x="120" y="149"/>
                  </a:lnTo>
                  <a:lnTo>
                    <a:pt x="125" y="174"/>
                  </a:lnTo>
                  <a:lnTo>
                    <a:pt x="133" y="198"/>
                  </a:lnTo>
                  <a:lnTo>
                    <a:pt x="132" y="198"/>
                  </a:lnTo>
                  <a:lnTo>
                    <a:pt x="130" y="198"/>
                  </a:lnTo>
                  <a:lnTo>
                    <a:pt x="128" y="198"/>
                  </a:lnTo>
                  <a:lnTo>
                    <a:pt x="126" y="197"/>
                  </a:lnTo>
                  <a:lnTo>
                    <a:pt x="123" y="196"/>
                  </a:lnTo>
                  <a:lnTo>
                    <a:pt x="120" y="195"/>
                  </a:lnTo>
                  <a:lnTo>
                    <a:pt x="117" y="193"/>
                  </a:lnTo>
                  <a:lnTo>
                    <a:pt x="113" y="19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2" name="Freeform 95">
              <a:extLst>
                <a:ext uri="{FF2B5EF4-FFF2-40B4-BE49-F238E27FC236}">
                  <a16:creationId xmlns:a16="http://schemas.microsoft.com/office/drawing/2014/main" id="{98740D92-1CE2-8FB5-A12A-D0E67A767181}"/>
                </a:ext>
              </a:extLst>
            </p:cNvPr>
            <p:cNvSpPr>
              <a:spLocks/>
            </p:cNvSpPr>
            <p:nvPr/>
          </p:nvSpPr>
          <p:spPr bwMode="auto">
            <a:xfrm>
              <a:off x="2629" y="1538"/>
              <a:ext cx="45" cy="30"/>
            </a:xfrm>
            <a:custGeom>
              <a:avLst/>
              <a:gdLst>
                <a:gd name="T0" fmla="*/ 0 w 246"/>
                <a:gd name="T1" fmla="*/ 0 h 152"/>
                <a:gd name="T2" fmla="*/ 0 w 246"/>
                <a:gd name="T3" fmla="*/ 0 h 152"/>
                <a:gd name="T4" fmla="*/ 0 w 246"/>
                <a:gd name="T5" fmla="*/ 0 h 152"/>
                <a:gd name="T6" fmla="*/ 0 w 246"/>
                <a:gd name="T7" fmla="*/ 0 h 152"/>
                <a:gd name="T8" fmla="*/ 0 w 246"/>
                <a:gd name="T9" fmla="*/ 0 h 152"/>
                <a:gd name="T10" fmla="*/ 0 w 246"/>
                <a:gd name="T11" fmla="*/ 0 h 152"/>
                <a:gd name="T12" fmla="*/ 0 w 246"/>
                <a:gd name="T13" fmla="*/ 0 h 152"/>
                <a:gd name="T14" fmla="*/ 0 w 246"/>
                <a:gd name="T15" fmla="*/ 0 h 152"/>
                <a:gd name="T16" fmla="*/ 0 w 246"/>
                <a:gd name="T17" fmla="*/ 0 h 152"/>
                <a:gd name="T18" fmla="*/ 0 w 246"/>
                <a:gd name="T19" fmla="*/ 0 h 152"/>
                <a:gd name="T20" fmla="*/ 0 w 246"/>
                <a:gd name="T21" fmla="*/ 0 h 152"/>
                <a:gd name="T22" fmla="*/ 0 w 246"/>
                <a:gd name="T23" fmla="*/ 0 h 152"/>
                <a:gd name="T24" fmla="*/ 0 w 246"/>
                <a:gd name="T25" fmla="*/ 0 h 152"/>
                <a:gd name="T26" fmla="*/ 0 w 246"/>
                <a:gd name="T27" fmla="*/ 0 h 152"/>
                <a:gd name="T28" fmla="*/ 0 w 246"/>
                <a:gd name="T29" fmla="*/ 0 h 152"/>
                <a:gd name="T30" fmla="*/ 0 w 246"/>
                <a:gd name="T31" fmla="*/ 0 h 152"/>
                <a:gd name="T32" fmla="*/ 0 w 246"/>
                <a:gd name="T33" fmla="*/ 0 h 152"/>
                <a:gd name="T34" fmla="*/ 0 w 246"/>
                <a:gd name="T35" fmla="*/ 0 h 152"/>
                <a:gd name="T36" fmla="*/ 0 w 246"/>
                <a:gd name="T37" fmla="*/ 0 h 152"/>
                <a:gd name="T38" fmla="*/ 0 w 246"/>
                <a:gd name="T39" fmla="*/ 0 h 152"/>
                <a:gd name="T40" fmla="*/ 0 w 246"/>
                <a:gd name="T41" fmla="*/ 0 h 152"/>
                <a:gd name="T42" fmla="*/ 0 w 246"/>
                <a:gd name="T43" fmla="*/ 0 h 152"/>
                <a:gd name="T44" fmla="*/ 0 w 246"/>
                <a:gd name="T45" fmla="*/ 0 h 152"/>
                <a:gd name="T46" fmla="*/ 0 w 246"/>
                <a:gd name="T47" fmla="*/ 0 h 152"/>
                <a:gd name="T48" fmla="*/ 0 w 246"/>
                <a:gd name="T49" fmla="*/ 0 h 152"/>
                <a:gd name="T50" fmla="*/ 0 w 246"/>
                <a:gd name="T51" fmla="*/ 0 h 152"/>
                <a:gd name="T52" fmla="*/ 0 w 246"/>
                <a:gd name="T53" fmla="*/ 0 h 152"/>
                <a:gd name="T54" fmla="*/ 0 w 246"/>
                <a:gd name="T55" fmla="*/ 0 h 152"/>
                <a:gd name="T56" fmla="*/ 0 w 246"/>
                <a:gd name="T57" fmla="*/ 0 h 152"/>
                <a:gd name="T58" fmla="*/ 0 w 246"/>
                <a:gd name="T59" fmla="*/ 0 h 152"/>
                <a:gd name="T60" fmla="*/ 0 w 246"/>
                <a:gd name="T61" fmla="*/ 0 h 152"/>
                <a:gd name="T62" fmla="*/ 0 w 246"/>
                <a:gd name="T63" fmla="*/ 0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52"/>
                <a:gd name="T98" fmla="*/ 246 w 246"/>
                <a:gd name="T99" fmla="*/ 152 h 1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52">
                  <a:moveTo>
                    <a:pt x="171" y="152"/>
                  </a:moveTo>
                  <a:lnTo>
                    <a:pt x="156" y="149"/>
                  </a:lnTo>
                  <a:lnTo>
                    <a:pt x="142" y="143"/>
                  </a:lnTo>
                  <a:lnTo>
                    <a:pt x="128" y="138"/>
                  </a:lnTo>
                  <a:lnTo>
                    <a:pt x="113" y="132"/>
                  </a:lnTo>
                  <a:lnTo>
                    <a:pt x="100" y="125"/>
                  </a:lnTo>
                  <a:lnTo>
                    <a:pt x="86" y="119"/>
                  </a:lnTo>
                  <a:lnTo>
                    <a:pt x="71" y="112"/>
                  </a:lnTo>
                  <a:lnTo>
                    <a:pt x="57" y="105"/>
                  </a:lnTo>
                  <a:lnTo>
                    <a:pt x="53" y="102"/>
                  </a:lnTo>
                  <a:lnTo>
                    <a:pt x="48" y="97"/>
                  </a:lnTo>
                  <a:lnTo>
                    <a:pt x="43" y="94"/>
                  </a:lnTo>
                  <a:lnTo>
                    <a:pt x="37" y="90"/>
                  </a:lnTo>
                  <a:lnTo>
                    <a:pt x="30" y="85"/>
                  </a:lnTo>
                  <a:lnTo>
                    <a:pt x="24" y="79"/>
                  </a:lnTo>
                  <a:lnTo>
                    <a:pt x="16" y="74"/>
                  </a:lnTo>
                  <a:lnTo>
                    <a:pt x="10" y="67"/>
                  </a:lnTo>
                  <a:lnTo>
                    <a:pt x="10" y="60"/>
                  </a:lnTo>
                  <a:lnTo>
                    <a:pt x="10" y="53"/>
                  </a:lnTo>
                  <a:lnTo>
                    <a:pt x="9" y="45"/>
                  </a:lnTo>
                  <a:lnTo>
                    <a:pt x="9" y="38"/>
                  </a:lnTo>
                  <a:lnTo>
                    <a:pt x="8" y="29"/>
                  </a:lnTo>
                  <a:lnTo>
                    <a:pt x="6" y="21"/>
                  </a:lnTo>
                  <a:lnTo>
                    <a:pt x="4" y="11"/>
                  </a:lnTo>
                  <a:lnTo>
                    <a:pt x="0" y="0"/>
                  </a:lnTo>
                  <a:lnTo>
                    <a:pt x="11" y="0"/>
                  </a:lnTo>
                  <a:lnTo>
                    <a:pt x="22" y="1"/>
                  </a:lnTo>
                  <a:lnTo>
                    <a:pt x="32" y="1"/>
                  </a:lnTo>
                  <a:lnTo>
                    <a:pt x="44" y="3"/>
                  </a:lnTo>
                  <a:lnTo>
                    <a:pt x="56" y="4"/>
                  </a:lnTo>
                  <a:lnTo>
                    <a:pt x="68" y="5"/>
                  </a:lnTo>
                  <a:lnTo>
                    <a:pt x="81" y="7"/>
                  </a:lnTo>
                  <a:lnTo>
                    <a:pt x="95" y="10"/>
                  </a:lnTo>
                  <a:lnTo>
                    <a:pt x="102" y="17"/>
                  </a:lnTo>
                  <a:lnTo>
                    <a:pt x="109" y="26"/>
                  </a:lnTo>
                  <a:lnTo>
                    <a:pt x="117" y="36"/>
                  </a:lnTo>
                  <a:lnTo>
                    <a:pt x="123" y="44"/>
                  </a:lnTo>
                  <a:lnTo>
                    <a:pt x="130" y="55"/>
                  </a:lnTo>
                  <a:lnTo>
                    <a:pt x="138" y="64"/>
                  </a:lnTo>
                  <a:lnTo>
                    <a:pt x="144" y="75"/>
                  </a:lnTo>
                  <a:lnTo>
                    <a:pt x="152" y="86"/>
                  </a:lnTo>
                  <a:lnTo>
                    <a:pt x="163" y="90"/>
                  </a:lnTo>
                  <a:lnTo>
                    <a:pt x="173" y="94"/>
                  </a:lnTo>
                  <a:lnTo>
                    <a:pt x="184" y="101"/>
                  </a:lnTo>
                  <a:lnTo>
                    <a:pt x="196" y="106"/>
                  </a:lnTo>
                  <a:lnTo>
                    <a:pt x="207" y="112"/>
                  </a:lnTo>
                  <a:lnTo>
                    <a:pt x="219" y="119"/>
                  </a:lnTo>
                  <a:lnTo>
                    <a:pt x="232" y="126"/>
                  </a:lnTo>
                  <a:lnTo>
                    <a:pt x="246" y="134"/>
                  </a:lnTo>
                  <a:lnTo>
                    <a:pt x="246" y="135"/>
                  </a:lnTo>
                  <a:lnTo>
                    <a:pt x="246" y="137"/>
                  </a:lnTo>
                  <a:lnTo>
                    <a:pt x="245" y="139"/>
                  </a:lnTo>
                  <a:lnTo>
                    <a:pt x="244" y="142"/>
                  </a:lnTo>
                  <a:lnTo>
                    <a:pt x="243" y="145"/>
                  </a:lnTo>
                  <a:lnTo>
                    <a:pt x="239" y="149"/>
                  </a:lnTo>
                  <a:lnTo>
                    <a:pt x="237" y="152"/>
                  </a:lnTo>
                  <a:lnTo>
                    <a:pt x="230" y="152"/>
                  </a:lnTo>
                  <a:lnTo>
                    <a:pt x="222" y="152"/>
                  </a:lnTo>
                  <a:lnTo>
                    <a:pt x="215" y="152"/>
                  </a:lnTo>
                  <a:lnTo>
                    <a:pt x="207" y="152"/>
                  </a:lnTo>
                  <a:lnTo>
                    <a:pt x="199" y="152"/>
                  </a:lnTo>
                  <a:lnTo>
                    <a:pt x="190" y="152"/>
                  </a:lnTo>
                  <a:lnTo>
                    <a:pt x="181" y="152"/>
                  </a:lnTo>
                  <a:lnTo>
                    <a:pt x="171" y="15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3" name="Freeform 96">
              <a:extLst>
                <a:ext uri="{FF2B5EF4-FFF2-40B4-BE49-F238E27FC236}">
                  <a16:creationId xmlns:a16="http://schemas.microsoft.com/office/drawing/2014/main" id="{F4BDC92A-0D37-C501-B111-10ADEFD0D7B3}"/>
                </a:ext>
              </a:extLst>
            </p:cNvPr>
            <p:cNvSpPr>
              <a:spLocks/>
            </p:cNvSpPr>
            <p:nvPr/>
          </p:nvSpPr>
          <p:spPr bwMode="auto">
            <a:xfrm>
              <a:off x="2548" y="1277"/>
              <a:ext cx="196" cy="286"/>
            </a:xfrm>
            <a:custGeom>
              <a:avLst/>
              <a:gdLst>
                <a:gd name="T0" fmla="*/ 0 w 1060"/>
                <a:gd name="T1" fmla="*/ 0 h 1438"/>
                <a:gd name="T2" fmla="*/ 0 w 1060"/>
                <a:gd name="T3" fmla="*/ 0 h 1438"/>
                <a:gd name="T4" fmla="*/ 0 w 1060"/>
                <a:gd name="T5" fmla="*/ 0 h 1438"/>
                <a:gd name="T6" fmla="*/ 0 w 1060"/>
                <a:gd name="T7" fmla="*/ 0 h 1438"/>
                <a:gd name="T8" fmla="*/ 0 w 1060"/>
                <a:gd name="T9" fmla="*/ 0 h 1438"/>
                <a:gd name="T10" fmla="*/ 0 w 1060"/>
                <a:gd name="T11" fmla="*/ 0 h 1438"/>
                <a:gd name="T12" fmla="*/ 0 w 1060"/>
                <a:gd name="T13" fmla="*/ 0 h 1438"/>
                <a:gd name="T14" fmla="*/ 0 w 1060"/>
                <a:gd name="T15" fmla="*/ 0 h 1438"/>
                <a:gd name="T16" fmla="*/ 0 w 1060"/>
                <a:gd name="T17" fmla="*/ 0 h 1438"/>
                <a:gd name="T18" fmla="*/ 0 w 1060"/>
                <a:gd name="T19" fmla="*/ 0 h 1438"/>
                <a:gd name="T20" fmla="*/ 0 w 1060"/>
                <a:gd name="T21" fmla="*/ 0 h 1438"/>
                <a:gd name="T22" fmla="*/ 0 w 1060"/>
                <a:gd name="T23" fmla="*/ 0 h 1438"/>
                <a:gd name="T24" fmla="*/ 0 w 1060"/>
                <a:gd name="T25" fmla="*/ 0 h 1438"/>
                <a:gd name="T26" fmla="*/ 0 w 1060"/>
                <a:gd name="T27" fmla="*/ 0 h 1438"/>
                <a:gd name="T28" fmla="*/ 0 w 1060"/>
                <a:gd name="T29" fmla="*/ 0 h 1438"/>
                <a:gd name="T30" fmla="*/ 0 w 1060"/>
                <a:gd name="T31" fmla="*/ 0 h 1438"/>
                <a:gd name="T32" fmla="*/ 0 w 1060"/>
                <a:gd name="T33" fmla="*/ 0 h 1438"/>
                <a:gd name="T34" fmla="*/ 0 w 1060"/>
                <a:gd name="T35" fmla="*/ 0 h 1438"/>
                <a:gd name="T36" fmla="*/ 0 w 1060"/>
                <a:gd name="T37" fmla="*/ 0 h 1438"/>
                <a:gd name="T38" fmla="*/ 0 w 1060"/>
                <a:gd name="T39" fmla="*/ 0 h 1438"/>
                <a:gd name="T40" fmla="*/ 0 w 1060"/>
                <a:gd name="T41" fmla="*/ 0 h 1438"/>
                <a:gd name="T42" fmla="*/ 0 w 1060"/>
                <a:gd name="T43" fmla="*/ 0 h 1438"/>
                <a:gd name="T44" fmla="*/ 0 w 1060"/>
                <a:gd name="T45" fmla="*/ 0 h 1438"/>
                <a:gd name="T46" fmla="*/ 0 w 1060"/>
                <a:gd name="T47" fmla="*/ 0 h 1438"/>
                <a:gd name="T48" fmla="*/ 0 w 1060"/>
                <a:gd name="T49" fmla="*/ 0 h 1438"/>
                <a:gd name="T50" fmla="*/ 0 w 1060"/>
                <a:gd name="T51" fmla="*/ 0 h 1438"/>
                <a:gd name="T52" fmla="*/ 0 w 1060"/>
                <a:gd name="T53" fmla="*/ 0 h 1438"/>
                <a:gd name="T54" fmla="*/ 0 w 1060"/>
                <a:gd name="T55" fmla="*/ 0 h 1438"/>
                <a:gd name="T56" fmla="*/ 0 w 1060"/>
                <a:gd name="T57" fmla="*/ 0 h 1438"/>
                <a:gd name="T58" fmla="*/ 0 w 1060"/>
                <a:gd name="T59" fmla="*/ 0 h 1438"/>
                <a:gd name="T60" fmla="*/ 0 w 1060"/>
                <a:gd name="T61" fmla="*/ 0 h 1438"/>
                <a:gd name="T62" fmla="*/ 0 w 1060"/>
                <a:gd name="T63" fmla="*/ 0 h 1438"/>
                <a:gd name="T64" fmla="*/ 0 w 1060"/>
                <a:gd name="T65" fmla="*/ 0 h 1438"/>
                <a:gd name="T66" fmla="*/ 0 w 1060"/>
                <a:gd name="T67" fmla="*/ 0 h 1438"/>
                <a:gd name="T68" fmla="*/ 0 w 1060"/>
                <a:gd name="T69" fmla="*/ 0 h 1438"/>
                <a:gd name="T70" fmla="*/ 0 w 1060"/>
                <a:gd name="T71" fmla="*/ 0 h 1438"/>
                <a:gd name="T72" fmla="*/ 0 w 1060"/>
                <a:gd name="T73" fmla="*/ 0 h 1438"/>
                <a:gd name="T74" fmla="*/ 0 w 1060"/>
                <a:gd name="T75" fmla="*/ 0 h 1438"/>
                <a:gd name="T76" fmla="*/ 0 w 1060"/>
                <a:gd name="T77" fmla="*/ 0 h 1438"/>
                <a:gd name="T78" fmla="*/ 0 w 1060"/>
                <a:gd name="T79" fmla="*/ 0 h 1438"/>
                <a:gd name="T80" fmla="*/ 0 w 1060"/>
                <a:gd name="T81" fmla="*/ 0 h 1438"/>
                <a:gd name="T82" fmla="*/ 0 w 1060"/>
                <a:gd name="T83" fmla="*/ 0 h 1438"/>
                <a:gd name="T84" fmla="*/ 0 w 1060"/>
                <a:gd name="T85" fmla="*/ 0 h 1438"/>
                <a:gd name="T86" fmla="*/ 0 w 1060"/>
                <a:gd name="T87" fmla="*/ 0 h 1438"/>
                <a:gd name="T88" fmla="*/ 0 w 1060"/>
                <a:gd name="T89" fmla="*/ 0 h 1438"/>
                <a:gd name="T90" fmla="*/ 0 w 1060"/>
                <a:gd name="T91" fmla="*/ 0 h 1438"/>
                <a:gd name="T92" fmla="*/ 0 w 1060"/>
                <a:gd name="T93" fmla="*/ 0 h 1438"/>
                <a:gd name="T94" fmla="*/ 0 w 1060"/>
                <a:gd name="T95" fmla="*/ 0 h 1438"/>
                <a:gd name="T96" fmla="*/ 0 w 1060"/>
                <a:gd name="T97" fmla="*/ 0 h 1438"/>
                <a:gd name="T98" fmla="*/ 0 w 1060"/>
                <a:gd name="T99" fmla="*/ 0 h 1438"/>
                <a:gd name="T100" fmla="*/ 0 w 1060"/>
                <a:gd name="T101" fmla="*/ 0 h 1438"/>
                <a:gd name="T102" fmla="*/ 0 w 1060"/>
                <a:gd name="T103" fmla="*/ 0 h 1438"/>
                <a:gd name="T104" fmla="*/ 0 w 1060"/>
                <a:gd name="T105" fmla="*/ 0 h 1438"/>
                <a:gd name="T106" fmla="*/ 0 w 1060"/>
                <a:gd name="T107" fmla="*/ 0 h 1438"/>
                <a:gd name="T108" fmla="*/ 0 w 1060"/>
                <a:gd name="T109" fmla="*/ 0 h 1438"/>
                <a:gd name="T110" fmla="*/ 0 w 1060"/>
                <a:gd name="T111" fmla="*/ 0 h 1438"/>
                <a:gd name="T112" fmla="*/ 0 w 1060"/>
                <a:gd name="T113" fmla="*/ 0 h 1438"/>
                <a:gd name="T114" fmla="*/ 0 w 1060"/>
                <a:gd name="T115" fmla="*/ 0 h 14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60"/>
                <a:gd name="T175" fmla="*/ 0 h 1438"/>
                <a:gd name="T176" fmla="*/ 1060 w 1060"/>
                <a:gd name="T177" fmla="*/ 1438 h 14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60" h="1438">
                  <a:moveTo>
                    <a:pt x="795" y="1438"/>
                  </a:moveTo>
                  <a:lnTo>
                    <a:pt x="794" y="1437"/>
                  </a:lnTo>
                  <a:lnTo>
                    <a:pt x="793" y="1436"/>
                  </a:lnTo>
                  <a:lnTo>
                    <a:pt x="792" y="1433"/>
                  </a:lnTo>
                  <a:lnTo>
                    <a:pt x="789" y="1431"/>
                  </a:lnTo>
                  <a:lnTo>
                    <a:pt x="786" y="1428"/>
                  </a:lnTo>
                  <a:lnTo>
                    <a:pt x="783" y="1425"/>
                  </a:lnTo>
                  <a:lnTo>
                    <a:pt x="779" y="1422"/>
                  </a:lnTo>
                  <a:lnTo>
                    <a:pt x="776" y="1419"/>
                  </a:lnTo>
                  <a:lnTo>
                    <a:pt x="758" y="1411"/>
                  </a:lnTo>
                  <a:lnTo>
                    <a:pt x="740" y="1405"/>
                  </a:lnTo>
                  <a:lnTo>
                    <a:pt x="722" y="1397"/>
                  </a:lnTo>
                  <a:lnTo>
                    <a:pt x="703" y="1390"/>
                  </a:lnTo>
                  <a:lnTo>
                    <a:pt x="685" y="1383"/>
                  </a:lnTo>
                  <a:lnTo>
                    <a:pt x="666" y="1376"/>
                  </a:lnTo>
                  <a:lnTo>
                    <a:pt x="646" y="1368"/>
                  </a:lnTo>
                  <a:lnTo>
                    <a:pt x="624" y="1362"/>
                  </a:lnTo>
                  <a:lnTo>
                    <a:pt x="621" y="1358"/>
                  </a:lnTo>
                  <a:lnTo>
                    <a:pt x="618" y="1355"/>
                  </a:lnTo>
                  <a:lnTo>
                    <a:pt x="614" y="1351"/>
                  </a:lnTo>
                  <a:lnTo>
                    <a:pt x="610" y="1347"/>
                  </a:lnTo>
                  <a:lnTo>
                    <a:pt x="607" y="1344"/>
                  </a:lnTo>
                  <a:lnTo>
                    <a:pt x="603" y="1341"/>
                  </a:lnTo>
                  <a:lnTo>
                    <a:pt x="600" y="1336"/>
                  </a:lnTo>
                  <a:lnTo>
                    <a:pt x="596" y="1333"/>
                  </a:lnTo>
                  <a:lnTo>
                    <a:pt x="596" y="1326"/>
                  </a:lnTo>
                  <a:lnTo>
                    <a:pt x="596" y="1319"/>
                  </a:lnTo>
                  <a:lnTo>
                    <a:pt x="596" y="1312"/>
                  </a:lnTo>
                  <a:lnTo>
                    <a:pt x="598" y="1304"/>
                  </a:lnTo>
                  <a:lnTo>
                    <a:pt x="599" y="1298"/>
                  </a:lnTo>
                  <a:lnTo>
                    <a:pt x="600" y="1291"/>
                  </a:lnTo>
                  <a:lnTo>
                    <a:pt x="603" y="1284"/>
                  </a:lnTo>
                  <a:lnTo>
                    <a:pt x="606" y="1277"/>
                  </a:lnTo>
                  <a:lnTo>
                    <a:pt x="617" y="1269"/>
                  </a:lnTo>
                  <a:lnTo>
                    <a:pt x="628" y="1262"/>
                  </a:lnTo>
                  <a:lnTo>
                    <a:pt x="641" y="1255"/>
                  </a:lnTo>
                  <a:lnTo>
                    <a:pt x="654" y="1247"/>
                  </a:lnTo>
                  <a:lnTo>
                    <a:pt x="668" y="1238"/>
                  </a:lnTo>
                  <a:lnTo>
                    <a:pt x="682" y="1230"/>
                  </a:lnTo>
                  <a:lnTo>
                    <a:pt x="696" y="1220"/>
                  </a:lnTo>
                  <a:lnTo>
                    <a:pt x="710" y="1211"/>
                  </a:lnTo>
                  <a:lnTo>
                    <a:pt x="728" y="1189"/>
                  </a:lnTo>
                  <a:lnTo>
                    <a:pt x="745" y="1168"/>
                  </a:lnTo>
                  <a:lnTo>
                    <a:pt x="763" y="1147"/>
                  </a:lnTo>
                  <a:lnTo>
                    <a:pt x="781" y="1125"/>
                  </a:lnTo>
                  <a:lnTo>
                    <a:pt x="798" y="1104"/>
                  </a:lnTo>
                  <a:lnTo>
                    <a:pt x="816" y="1083"/>
                  </a:lnTo>
                  <a:lnTo>
                    <a:pt x="833" y="1061"/>
                  </a:lnTo>
                  <a:lnTo>
                    <a:pt x="851" y="1040"/>
                  </a:lnTo>
                  <a:lnTo>
                    <a:pt x="851" y="1037"/>
                  </a:lnTo>
                  <a:lnTo>
                    <a:pt x="851" y="1031"/>
                  </a:lnTo>
                  <a:lnTo>
                    <a:pt x="851" y="1026"/>
                  </a:lnTo>
                  <a:lnTo>
                    <a:pt x="850" y="1020"/>
                  </a:lnTo>
                  <a:lnTo>
                    <a:pt x="849" y="1013"/>
                  </a:lnTo>
                  <a:lnTo>
                    <a:pt x="847" y="1007"/>
                  </a:lnTo>
                  <a:lnTo>
                    <a:pt x="845" y="1000"/>
                  </a:lnTo>
                  <a:lnTo>
                    <a:pt x="842" y="993"/>
                  </a:lnTo>
                  <a:lnTo>
                    <a:pt x="839" y="993"/>
                  </a:lnTo>
                  <a:lnTo>
                    <a:pt x="834" y="993"/>
                  </a:lnTo>
                  <a:lnTo>
                    <a:pt x="831" y="993"/>
                  </a:lnTo>
                  <a:lnTo>
                    <a:pt x="828" y="994"/>
                  </a:lnTo>
                  <a:lnTo>
                    <a:pt x="824" y="995"/>
                  </a:lnTo>
                  <a:lnTo>
                    <a:pt x="821" y="997"/>
                  </a:lnTo>
                  <a:lnTo>
                    <a:pt x="817" y="999"/>
                  </a:lnTo>
                  <a:lnTo>
                    <a:pt x="814" y="1003"/>
                  </a:lnTo>
                  <a:lnTo>
                    <a:pt x="807" y="1013"/>
                  </a:lnTo>
                  <a:lnTo>
                    <a:pt x="799" y="1024"/>
                  </a:lnTo>
                  <a:lnTo>
                    <a:pt x="793" y="1035"/>
                  </a:lnTo>
                  <a:lnTo>
                    <a:pt x="785" y="1045"/>
                  </a:lnTo>
                  <a:lnTo>
                    <a:pt x="778" y="1056"/>
                  </a:lnTo>
                  <a:lnTo>
                    <a:pt x="771" y="1067"/>
                  </a:lnTo>
                  <a:lnTo>
                    <a:pt x="764" y="1077"/>
                  </a:lnTo>
                  <a:lnTo>
                    <a:pt x="756" y="1088"/>
                  </a:lnTo>
                  <a:lnTo>
                    <a:pt x="746" y="1099"/>
                  </a:lnTo>
                  <a:lnTo>
                    <a:pt x="735" y="1109"/>
                  </a:lnTo>
                  <a:lnTo>
                    <a:pt x="724" y="1120"/>
                  </a:lnTo>
                  <a:lnTo>
                    <a:pt x="713" y="1132"/>
                  </a:lnTo>
                  <a:lnTo>
                    <a:pt x="701" y="1143"/>
                  </a:lnTo>
                  <a:lnTo>
                    <a:pt x="689" y="1155"/>
                  </a:lnTo>
                  <a:lnTo>
                    <a:pt x="676" y="1168"/>
                  </a:lnTo>
                  <a:lnTo>
                    <a:pt x="663" y="1182"/>
                  </a:lnTo>
                  <a:lnTo>
                    <a:pt x="655" y="1186"/>
                  </a:lnTo>
                  <a:lnTo>
                    <a:pt x="648" y="1189"/>
                  </a:lnTo>
                  <a:lnTo>
                    <a:pt x="641" y="1192"/>
                  </a:lnTo>
                  <a:lnTo>
                    <a:pt x="634" y="1197"/>
                  </a:lnTo>
                  <a:lnTo>
                    <a:pt x="626" y="1200"/>
                  </a:lnTo>
                  <a:lnTo>
                    <a:pt x="620" y="1203"/>
                  </a:lnTo>
                  <a:lnTo>
                    <a:pt x="612" y="1207"/>
                  </a:lnTo>
                  <a:lnTo>
                    <a:pt x="606" y="1211"/>
                  </a:lnTo>
                  <a:lnTo>
                    <a:pt x="584" y="1211"/>
                  </a:lnTo>
                  <a:lnTo>
                    <a:pt x="561" y="1212"/>
                  </a:lnTo>
                  <a:lnTo>
                    <a:pt x="538" y="1214"/>
                  </a:lnTo>
                  <a:lnTo>
                    <a:pt x="514" y="1216"/>
                  </a:lnTo>
                  <a:lnTo>
                    <a:pt x="491" y="1219"/>
                  </a:lnTo>
                  <a:lnTo>
                    <a:pt x="466" y="1222"/>
                  </a:lnTo>
                  <a:lnTo>
                    <a:pt x="441" y="1225"/>
                  </a:lnTo>
                  <a:lnTo>
                    <a:pt x="416" y="1230"/>
                  </a:lnTo>
                  <a:lnTo>
                    <a:pt x="410" y="1225"/>
                  </a:lnTo>
                  <a:lnTo>
                    <a:pt x="402" y="1222"/>
                  </a:lnTo>
                  <a:lnTo>
                    <a:pt x="395" y="1219"/>
                  </a:lnTo>
                  <a:lnTo>
                    <a:pt x="387" y="1215"/>
                  </a:lnTo>
                  <a:lnTo>
                    <a:pt x="379" y="1212"/>
                  </a:lnTo>
                  <a:lnTo>
                    <a:pt x="370" y="1208"/>
                  </a:lnTo>
                  <a:lnTo>
                    <a:pt x="361" y="1204"/>
                  </a:lnTo>
                  <a:lnTo>
                    <a:pt x="350" y="1201"/>
                  </a:lnTo>
                  <a:lnTo>
                    <a:pt x="354" y="1197"/>
                  </a:lnTo>
                  <a:lnTo>
                    <a:pt x="358" y="1192"/>
                  </a:lnTo>
                  <a:lnTo>
                    <a:pt x="364" y="1187"/>
                  </a:lnTo>
                  <a:lnTo>
                    <a:pt x="370" y="1181"/>
                  </a:lnTo>
                  <a:lnTo>
                    <a:pt x="377" y="1174"/>
                  </a:lnTo>
                  <a:lnTo>
                    <a:pt x="383" y="1168"/>
                  </a:lnTo>
                  <a:lnTo>
                    <a:pt x="391" y="1160"/>
                  </a:lnTo>
                  <a:lnTo>
                    <a:pt x="398" y="1154"/>
                  </a:lnTo>
                  <a:lnTo>
                    <a:pt x="401" y="1147"/>
                  </a:lnTo>
                  <a:lnTo>
                    <a:pt x="404" y="1139"/>
                  </a:lnTo>
                  <a:lnTo>
                    <a:pt x="409" y="1132"/>
                  </a:lnTo>
                  <a:lnTo>
                    <a:pt x="413" y="1124"/>
                  </a:lnTo>
                  <a:lnTo>
                    <a:pt x="417" y="1116"/>
                  </a:lnTo>
                  <a:lnTo>
                    <a:pt x="423" y="1107"/>
                  </a:lnTo>
                  <a:lnTo>
                    <a:pt x="429" y="1097"/>
                  </a:lnTo>
                  <a:lnTo>
                    <a:pt x="435" y="1088"/>
                  </a:lnTo>
                  <a:lnTo>
                    <a:pt x="431" y="1088"/>
                  </a:lnTo>
                  <a:lnTo>
                    <a:pt x="427" y="1087"/>
                  </a:lnTo>
                  <a:lnTo>
                    <a:pt x="421" y="1087"/>
                  </a:lnTo>
                  <a:lnTo>
                    <a:pt x="415" y="1086"/>
                  </a:lnTo>
                  <a:lnTo>
                    <a:pt x="409" y="1085"/>
                  </a:lnTo>
                  <a:lnTo>
                    <a:pt x="402" y="1084"/>
                  </a:lnTo>
                  <a:lnTo>
                    <a:pt x="395" y="1081"/>
                  </a:lnTo>
                  <a:lnTo>
                    <a:pt x="388" y="1078"/>
                  </a:lnTo>
                  <a:lnTo>
                    <a:pt x="384" y="1081"/>
                  </a:lnTo>
                  <a:lnTo>
                    <a:pt x="381" y="1087"/>
                  </a:lnTo>
                  <a:lnTo>
                    <a:pt x="377" y="1092"/>
                  </a:lnTo>
                  <a:lnTo>
                    <a:pt x="372" y="1099"/>
                  </a:lnTo>
                  <a:lnTo>
                    <a:pt x="368" y="1105"/>
                  </a:lnTo>
                  <a:lnTo>
                    <a:pt x="363" y="1111"/>
                  </a:lnTo>
                  <a:lnTo>
                    <a:pt x="356" y="1118"/>
                  </a:lnTo>
                  <a:lnTo>
                    <a:pt x="350" y="1125"/>
                  </a:lnTo>
                  <a:lnTo>
                    <a:pt x="336" y="1125"/>
                  </a:lnTo>
                  <a:lnTo>
                    <a:pt x="321" y="1125"/>
                  </a:lnTo>
                  <a:lnTo>
                    <a:pt x="307" y="1125"/>
                  </a:lnTo>
                  <a:lnTo>
                    <a:pt x="292" y="1124"/>
                  </a:lnTo>
                  <a:lnTo>
                    <a:pt x="277" y="1123"/>
                  </a:lnTo>
                  <a:lnTo>
                    <a:pt x="261" y="1121"/>
                  </a:lnTo>
                  <a:lnTo>
                    <a:pt x="244" y="1119"/>
                  </a:lnTo>
                  <a:lnTo>
                    <a:pt x="227" y="1116"/>
                  </a:lnTo>
                  <a:lnTo>
                    <a:pt x="227" y="1111"/>
                  </a:lnTo>
                  <a:lnTo>
                    <a:pt x="225" y="1107"/>
                  </a:lnTo>
                  <a:lnTo>
                    <a:pt x="224" y="1102"/>
                  </a:lnTo>
                  <a:lnTo>
                    <a:pt x="221" y="1095"/>
                  </a:lnTo>
                  <a:lnTo>
                    <a:pt x="219" y="1089"/>
                  </a:lnTo>
                  <a:lnTo>
                    <a:pt x="216" y="1083"/>
                  </a:lnTo>
                  <a:lnTo>
                    <a:pt x="211" y="1075"/>
                  </a:lnTo>
                  <a:lnTo>
                    <a:pt x="208" y="1069"/>
                  </a:lnTo>
                  <a:lnTo>
                    <a:pt x="223" y="1065"/>
                  </a:lnTo>
                  <a:lnTo>
                    <a:pt x="238" y="1061"/>
                  </a:lnTo>
                  <a:lnTo>
                    <a:pt x="254" y="1057"/>
                  </a:lnTo>
                  <a:lnTo>
                    <a:pt x="271" y="1053"/>
                  </a:lnTo>
                  <a:lnTo>
                    <a:pt x="288" y="1048"/>
                  </a:lnTo>
                  <a:lnTo>
                    <a:pt x="305" y="1043"/>
                  </a:lnTo>
                  <a:lnTo>
                    <a:pt x="323" y="1038"/>
                  </a:lnTo>
                  <a:lnTo>
                    <a:pt x="340" y="1030"/>
                  </a:lnTo>
                  <a:lnTo>
                    <a:pt x="348" y="1023"/>
                  </a:lnTo>
                  <a:lnTo>
                    <a:pt x="356" y="1015"/>
                  </a:lnTo>
                  <a:lnTo>
                    <a:pt x="365" y="1006"/>
                  </a:lnTo>
                  <a:lnTo>
                    <a:pt x="375" y="996"/>
                  </a:lnTo>
                  <a:lnTo>
                    <a:pt x="385" y="987"/>
                  </a:lnTo>
                  <a:lnTo>
                    <a:pt x="395" y="976"/>
                  </a:lnTo>
                  <a:lnTo>
                    <a:pt x="405" y="965"/>
                  </a:lnTo>
                  <a:lnTo>
                    <a:pt x="416" y="955"/>
                  </a:lnTo>
                  <a:lnTo>
                    <a:pt x="420" y="947"/>
                  </a:lnTo>
                  <a:lnTo>
                    <a:pt x="425" y="940"/>
                  </a:lnTo>
                  <a:lnTo>
                    <a:pt x="430" y="930"/>
                  </a:lnTo>
                  <a:lnTo>
                    <a:pt x="436" y="920"/>
                  </a:lnTo>
                  <a:lnTo>
                    <a:pt x="443" y="911"/>
                  </a:lnTo>
                  <a:lnTo>
                    <a:pt x="449" y="900"/>
                  </a:lnTo>
                  <a:lnTo>
                    <a:pt x="457" y="891"/>
                  </a:lnTo>
                  <a:lnTo>
                    <a:pt x="464" y="880"/>
                  </a:lnTo>
                  <a:lnTo>
                    <a:pt x="460" y="876"/>
                  </a:lnTo>
                  <a:lnTo>
                    <a:pt x="457" y="872"/>
                  </a:lnTo>
                  <a:lnTo>
                    <a:pt x="453" y="868"/>
                  </a:lnTo>
                  <a:lnTo>
                    <a:pt x="449" y="864"/>
                  </a:lnTo>
                  <a:lnTo>
                    <a:pt x="446" y="860"/>
                  </a:lnTo>
                  <a:lnTo>
                    <a:pt x="443" y="854"/>
                  </a:lnTo>
                  <a:lnTo>
                    <a:pt x="439" y="848"/>
                  </a:lnTo>
                  <a:lnTo>
                    <a:pt x="435" y="841"/>
                  </a:lnTo>
                  <a:lnTo>
                    <a:pt x="432" y="841"/>
                  </a:lnTo>
                  <a:lnTo>
                    <a:pt x="428" y="840"/>
                  </a:lnTo>
                  <a:lnTo>
                    <a:pt x="424" y="838"/>
                  </a:lnTo>
                  <a:lnTo>
                    <a:pt x="420" y="836"/>
                  </a:lnTo>
                  <a:lnTo>
                    <a:pt x="415" y="833"/>
                  </a:lnTo>
                  <a:lnTo>
                    <a:pt x="410" y="830"/>
                  </a:lnTo>
                  <a:lnTo>
                    <a:pt x="404" y="827"/>
                  </a:lnTo>
                  <a:lnTo>
                    <a:pt x="398" y="822"/>
                  </a:lnTo>
                  <a:lnTo>
                    <a:pt x="383" y="822"/>
                  </a:lnTo>
                  <a:lnTo>
                    <a:pt x="367" y="821"/>
                  </a:lnTo>
                  <a:lnTo>
                    <a:pt x="351" y="819"/>
                  </a:lnTo>
                  <a:lnTo>
                    <a:pt x="335" y="817"/>
                  </a:lnTo>
                  <a:lnTo>
                    <a:pt x="318" y="814"/>
                  </a:lnTo>
                  <a:lnTo>
                    <a:pt x="300" y="811"/>
                  </a:lnTo>
                  <a:lnTo>
                    <a:pt x="283" y="807"/>
                  </a:lnTo>
                  <a:lnTo>
                    <a:pt x="265" y="804"/>
                  </a:lnTo>
                  <a:lnTo>
                    <a:pt x="265" y="797"/>
                  </a:lnTo>
                  <a:lnTo>
                    <a:pt x="266" y="789"/>
                  </a:lnTo>
                  <a:lnTo>
                    <a:pt x="266" y="782"/>
                  </a:lnTo>
                  <a:lnTo>
                    <a:pt x="267" y="774"/>
                  </a:lnTo>
                  <a:lnTo>
                    <a:pt x="268" y="766"/>
                  </a:lnTo>
                  <a:lnTo>
                    <a:pt x="269" y="757"/>
                  </a:lnTo>
                  <a:lnTo>
                    <a:pt x="271" y="748"/>
                  </a:lnTo>
                  <a:lnTo>
                    <a:pt x="274" y="738"/>
                  </a:lnTo>
                  <a:lnTo>
                    <a:pt x="268" y="738"/>
                  </a:lnTo>
                  <a:lnTo>
                    <a:pt x="260" y="738"/>
                  </a:lnTo>
                  <a:lnTo>
                    <a:pt x="253" y="738"/>
                  </a:lnTo>
                  <a:lnTo>
                    <a:pt x="245" y="739"/>
                  </a:lnTo>
                  <a:lnTo>
                    <a:pt x="237" y="740"/>
                  </a:lnTo>
                  <a:lnTo>
                    <a:pt x="228" y="741"/>
                  </a:lnTo>
                  <a:lnTo>
                    <a:pt x="219" y="744"/>
                  </a:lnTo>
                  <a:lnTo>
                    <a:pt x="208" y="747"/>
                  </a:lnTo>
                  <a:lnTo>
                    <a:pt x="191" y="747"/>
                  </a:lnTo>
                  <a:lnTo>
                    <a:pt x="173" y="747"/>
                  </a:lnTo>
                  <a:lnTo>
                    <a:pt x="155" y="747"/>
                  </a:lnTo>
                  <a:lnTo>
                    <a:pt x="138" y="745"/>
                  </a:lnTo>
                  <a:lnTo>
                    <a:pt x="119" y="744"/>
                  </a:lnTo>
                  <a:lnTo>
                    <a:pt x="101" y="743"/>
                  </a:lnTo>
                  <a:lnTo>
                    <a:pt x="84" y="741"/>
                  </a:lnTo>
                  <a:lnTo>
                    <a:pt x="66" y="738"/>
                  </a:lnTo>
                  <a:lnTo>
                    <a:pt x="67" y="741"/>
                  </a:lnTo>
                  <a:lnTo>
                    <a:pt x="68" y="744"/>
                  </a:lnTo>
                  <a:lnTo>
                    <a:pt x="69" y="749"/>
                  </a:lnTo>
                  <a:lnTo>
                    <a:pt x="73" y="753"/>
                  </a:lnTo>
                  <a:lnTo>
                    <a:pt x="75" y="757"/>
                  </a:lnTo>
                  <a:lnTo>
                    <a:pt x="78" y="763"/>
                  </a:lnTo>
                  <a:lnTo>
                    <a:pt x="82" y="769"/>
                  </a:lnTo>
                  <a:lnTo>
                    <a:pt x="85" y="775"/>
                  </a:lnTo>
                  <a:lnTo>
                    <a:pt x="103" y="775"/>
                  </a:lnTo>
                  <a:lnTo>
                    <a:pt x="123" y="775"/>
                  </a:lnTo>
                  <a:lnTo>
                    <a:pt x="142" y="775"/>
                  </a:lnTo>
                  <a:lnTo>
                    <a:pt x="162" y="775"/>
                  </a:lnTo>
                  <a:lnTo>
                    <a:pt x="182" y="775"/>
                  </a:lnTo>
                  <a:lnTo>
                    <a:pt x="204" y="775"/>
                  </a:lnTo>
                  <a:lnTo>
                    <a:pt x="225" y="775"/>
                  </a:lnTo>
                  <a:lnTo>
                    <a:pt x="246" y="775"/>
                  </a:lnTo>
                  <a:lnTo>
                    <a:pt x="225" y="786"/>
                  </a:lnTo>
                  <a:lnTo>
                    <a:pt x="204" y="797"/>
                  </a:lnTo>
                  <a:lnTo>
                    <a:pt x="181" y="807"/>
                  </a:lnTo>
                  <a:lnTo>
                    <a:pt x="160" y="819"/>
                  </a:lnTo>
                  <a:lnTo>
                    <a:pt x="138" y="831"/>
                  </a:lnTo>
                  <a:lnTo>
                    <a:pt x="114" y="844"/>
                  </a:lnTo>
                  <a:lnTo>
                    <a:pt x="91" y="856"/>
                  </a:lnTo>
                  <a:lnTo>
                    <a:pt x="66" y="870"/>
                  </a:lnTo>
                  <a:lnTo>
                    <a:pt x="60" y="852"/>
                  </a:lnTo>
                  <a:lnTo>
                    <a:pt x="52" y="833"/>
                  </a:lnTo>
                  <a:lnTo>
                    <a:pt x="45" y="814"/>
                  </a:lnTo>
                  <a:lnTo>
                    <a:pt x="38" y="793"/>
                  </a:lnTo>
                  <a:lnTo>
                    <a:pt x="31" y="772"/>
                  </a:lnTo>
                  <a:lnTo>
                    <a:pt x="23" y="752"/>
                  </a:lnTo>
                  <a:lnTo>
                    <a:pt x="17" y="731"/>
                  </a:lnTo>
                  <a:lnTo>
                    <a:pt x="10" y="709"/>
                  </a:lnTo>
                  <a:lnTo>
                    <a:pt x="10" y="702"/>
                  </a:lnTo>
                  <a:lnTo>
                    <a:pt x="10" y="695"/>
                  </a:lnTo>
                  <a:lnTo>
                    <a:pt x="10" y="688"/>
                  </a:lnTo>
                  <a:lnTo>
                    <a:pt x="10" y="679"/>
                  </a:lnTo>
                  <a:lnTo>
                    <a:pt x="10" y="672"/>
                  </a:lnTo>
                  <a:lnTo>
                    <a:pt x="10" y="662"/>
                  </a:lnTo>
                  <a:lnTo>
                    <a:pt x="10" y="654"/>
                  </a:lnTo>
                  <a:lnTo>
                    <a:pt x="10" y="643"/>
                  </a:lnTo>
                  <a:lnTo>
                    <a:pt x="17" y="643"/>
                  </a:lnTo>
                  <a:lnTo>
                    <a:pt x="23" y="643"/>
                  </a:lnTo>
                  <a:lnTo>
                    <a:pt x="31" y="643"/>
                  </a:lnTo>
                  <a:lnTo>
                    <a:pt x="38" y="642"/>
                  </a:lnTo>
                  <a:lnTo>
                    <a:pt x="45" y="641"/>
                  </a:lnTo>
                  <a:lnTo>
                    <a:pt x="52" y="639"/>
                  </a:lnTo>
                  <a:lnTo>
                    <a:pt x="60" y="637"/>
                  </a:lnTo>
                  <a:lnTo>
                    <a:pt x="66" y="633"/>
                  </a:lnTo>
                  <a:lnTo>
                    <a:pt x="67" y="630"/>
                  </a:lnTo>
                  <a:lnTo>
                    <a:pt x="68" y="626"/>
                  </a:lnTo>
                  <a:lnTo>
                    <a:pt x="69" y="623"/>
                  </a:lnTo>
                  <a:lnTo>
                    <a:pt x="73" y="619"/>
                  </a:lnTo>
                  <a:lnTo>
                    <a:pt x="75" y="613"/>
                  </a:lnTo>
                  <a:lnTo>
                    <a:pt x="78" y="608"/>
                  </a:lnTo>
                  <a:lnTo>
                    <a:pt x="82" y="603"/>
                  </a:lnTo>
                  <a:lnTo>
                    <a:pt x="85" y="596"/>
                  </a:lnTo>
                  <a:lnTo>
                    <a:pt x="82" y="589"/>
                  </a:lnTo>
                  <a:lnTo>
                    <a:pt x="78" y="580"/>
                  </a:lnTo>
                  <a:lnTo>
                    <a:pt x="75" y="571"/>
                  </a:lnTo>
                  <a:lnTo>
                    <a:pt x="71" y="561"/>
                  </a:lnTo>
                  <a:lnTo>
                    <a:pt x="67" y="551"/>
                  </a:lnTo>
                  <a:lnTo>
                    <a:pt x="64" y="542"/>
                  </a:lnTo>
                  <a:lnTo>
                    <a:pt x="61" y="531"/>
                  </a:lnTo>
                  <a:lnTo>
                    <a:pt x="57" y="520"/>
                  </a:lnTo>
                  <a:lnTo>
                    <a:pt x="50" y="520"/>
                  </a:lnTo>
                  <a:lnTo>
                    <a:pt x="43" y="520"/>
                  </a:lnTo>
                  <a:lnTo>
                    <a:pt x="35" y="520"/>
                  </a:lnTo>
                  <a:lnTo>
                    <a:pt x="29" y="521"/>
                  </a:lnTo>
                  <a:lnTo>
                    <a:pt x="21" y="523"/>
                  </a:lnTo>
                  <a:lnTo>
                    <a:pt x="15" y="524"/>
                  </a:lnTo>
                  <a:lnTo>
                    <a:pt x="7" y="527"/>
                  </a:lnTo>
                  <a:lnTo>
                    <a:pt x="0" y="530"/>
                  </a:lnTo>
                  <a:lnTo>
                    <a:pt x="0" y="523"/>
                  </a:lnTo>
                  <a:lnTo>
                    <a:pt x="0" y="515"/>
                  </a:lnTo>
                  <a:lnTo>
                    <a:pt x="1" y="509"/>
                  </a:lnTo>
                  <a:lnTo>
                    <a:pt x="1" y="501"/>
                  </a:lnTo>
                  <a:lnTo>
                    <a:pt x="2" y="494"/>
                  </a:lnTo>
                  <a:lnTo>
                    <a:pt x="4" y="487"/>
                  </a:lnTo>
                  <a:lnTo>
                    <a:pt x="6" y="480"/>
                  </a:lnTo>
                  <a:lnTo>
                    <a:pt x="10" y="472"/>
                  </a:lnTo>
                  <a:lnTo>
                    <a:pt x="17" y="469"/>
                  </a:lnTo>
                  <a:lnTo>
                    <a:pt x="26" y="466"/>
                  </a:lnTo>
                  <a:lnTo>
                    <a:pt x="34" y="462"/>
                  </a:lnTo>
                  <a:lnTo>
                    <a:pt x="44" y="457"/>
                  </a:lnTo>
                  <a:lnTo>
                    <a:pt x="54" y="453"/>
                  </a:lnTo>
                  <a:lnTo>
                    <a:pt x="64" y="448"/>
                  </a:lnTo>
                  <a:lnTo>
                    <a:pt x="75" y="441"/>
                  </a:lnTo>
                  <a:lnTo>
                    <a:pt x="85" y="435"/>
                  </a:lnTo>
                  <a:lnTo>
                    <a:pt x="78" y="432"/>
                  </a:lnTo>
                  <a:lnTo>
                    <a:pt x="71" y="428"/>
                  </a:lnTo>
                  <a:lnTo>
                    <a:pt x="64" y="424"/>
                  </a:lnTo>
                  <a:lnTo>
                    <a:pt x="55" y="420"/>
                  </a:lnTo>
                  <a:lnTo>
                    <a:pt x="48" y="415"/>
                  </a:lnTo>
                  <a:lnTo>
                    <a:pt x="38" y="409"/>
                  </a:lnTo>
                  <a:lnTo>
                    <a:pt x="29" y="404"/>
                  </a:lnTo>
                  <a:lnTo>
                    <a:pt x="19" y="397"/>
                  </a:lnTo>
                  <a:lnTo>
                    <a:pt x="30" y="355"/>
                  </a:lnTo>
                  <a:lnTo>
                    <a:pt x="42" y="312"/>
                  </a:lnTo>
                  <a:lnTo>
                    <a:pt x="54" y="269"/>
                  </a:lnTo>
                  <a:lnTo>
                    <a:pt x="67" y="226"/>
                  </a:lnTo>
                  <a:lnTo>
                    <a:pt x="81" y="182"/>
                  </a:lnTo>
                  <a:lnTo>
                    <a:pt x="95" y="137"/>
                  </a:lnTo>
                  <a:lnTo>
                    <a:pt x="109" y="93"/>
                  </a:lnTo>
                  <a:lnTo>
                    <a:pt x="123" y="47"/>
                  </a:lnTo>
                  <a:lnTo>
                    <a:pt x="134" y="44"/>
                  </a:lnTo>
                  <a:lnTo>
                    <a:pt x="146" y="38"/>
                  </a:lnTo>
                  <a:lnTo>
                    <a:pt x="159" y="33"/>
                  </a:lnTo>
                  <a:lnTo>
                    <a:pt x="172" y="28"/>
                  </a:lnTo>
                  <a:lnTo>
                    <a:pt x="185" y="21"/>
                  </a:lnTo>
                  <a:lnTo>
                    <a:pt x="198" y="14"/>
                  </a:lnTo>
                  <a:lnTo>
                    <a:pt x="213" y="7"/>
                  </a:lnTo>
                  <a:lnTo>
                    <a:pt x="227" y="0"/>
                  </a:lnTo>
                  <a:lnTo>
                    <a:pt x="253" y="1"/>
                  </a:lnTo>
                  <a:lnTo>
                    <a:pt x="278" y="2"/>
                  </a:lnTo>
                  <a:lnTo>
                    <a:pt x="305" y="3"/>
                  </a:lnTo>
                  <a:lnTo>
                    <a:pt x="333" y="6"/>
                  </a:lnTo>
                  <a:lnTo>
                    <a:pt x="360" y="8"/>
                  </a:lnTo>
                  <a:lnTo>
                    <a:pt x="388" y="12"/>
                  </a:lnTo>
                  <a:lnTo>
                    <a:pt x="416" y="16"/>
                  </a:lnTo>
                  <a:lnTo>
                    <a:pt x="445" y="19"/>
                  </a:lnTo>
                  <a:lnTo>
                    <a:pt x="448" y="19"/>
                  </a:lnTo>
                  <a:lnTo>
                    <a:pt x="452" y="17"/>
                  </a:lnTo>
                  <a:lnTo>
                    <a:pt x="456" y="16"/>
                  </a:lnTo>
                  <a:lnTo>
                    <a:pt x="460" y="13"/>
                  </a:lnTo>
                  <a:lnTo>
                    <a:pt x="465" y="11"/>
                  </a:lnTo>
                  <a:lnTo>
                    <a:pt x="469" y="7"/>
                  </a:lnTo>
                  <a:lnTo>
                    <a:pt x="476" y="3"/>
                  </a:lnTo>
                  <a:lnTo>
                    <a:pt x="482" y="0"/>
                  </a:lnTo>
                  <a:lnTo>
                    <a:pt x="526" y="0"/>
                  </a:lnTo>
                  <a:lnTo>
                    <a:pt x="570" y="0"/>
                  </a:lnTo>
                  <a:lnTo>
                    <a:pt x="614" y="0"/>
                  </a:lnTo>
                  <a:lnTo>
                    <a:pt x="658" y="0"/>
                  </a:lnTo>
                  <a:lnTo>
                    <a:pt x="704" y="0"/>
                  </a:lnTo>
                  <a:lnTo>
                    <a:pt x="750" y="0"/>
                  </a:lnTo>
                  <a:lnTo>
                    <a:pt x="796" y="0"/>
                  </a:lnTo>
                  <a:lnTo>
                    <a:pt x="842" y="0"/>
                  </a:lnTo>
                  <a:lnTo>
                    <a:pt x="849" y="11"/>
                  </a:lnTo>
                  <a:lnTo>
                    <a:pt x="857" y="21"/>
                  </a:lnTo>
                  <a:lnTo>
                    <a:pt x="863" y="32"/>
                  </a:lnTo>
                  <a:lnTo>
                    <a:pt x="872" y="43"/>
                  </a:lnTo>
                  <a:lnTo>
                    <a:pt x="879" y="53"/>
                  </a:lnTo>
                  <a:lnTo>
                    <a:pt x="889" y="64"/>
                  </a:lnTo>
                  <a:lnTo>
                    <a:pt x="898" y="75"/>
                  </a:lnTo>
                  <a:lnTo>
                    <a:pt x="908" y="85"/>
                  </a:lnTo>
                  <a:lnTo>
                    <a:pt x="911" y="96"/>
                  </a:lnTo>
                  <a:lnTo>
                    <a:pt x="915" y="107"/>
                  </a:lnTo>
                  <a:lnTo>
                    <a:pt x="919" y="117"/>
                  </a:lnTo>
                  <a:lnTo>
                    <a:pt x="922" y="128"/>
                  </a:lnTo>
                  <a:lnTo>
                    <a:pt x="926" y="139"/>
                  </a:lnTo>
                  <a:lnTo>
                    <a:pt x="929" y="149"/>
                  </a:lnTo>
                  <a:lnTo>
                    <a:pt x="933" y="160"/>
                  </a:lnTo>
                  <a:lnTo>
                    <a:pt x="937" y="171"/>
                  </a:lnTo>
                  <a:lnTo>
                    <a:pt x="937" y="206"/>
                  </a:lnTo>
                  <a:lnTo>
                    <a:pt x="937" y="241"/>
                  </a:lnTo>
                  <a:lnTo>
                    <a:pt x="937" y="276"/>
                  </a:lnTo>
                  <a:lnTo>
                    <a:pt x="938" y="312"/>
                  </a:lnTo>
                  <a:lnTo>
                    <a:pt x="939" y="348"/>
                  </a:lnTo>
                  <a:lnTo>
                    <a:pt x="940" y="383"/>
                  </a:lnTo>
                  <a:lnTo>
                    <a:pt x="943" y="418"/>
                  </a:lnTo>
                  <a:lnTo>
                    <a:pt x="946" y="454"/>
                  </a:lnTo>
                  <a:lnTo>
                    <a:pt x="942" y="457"/>
                  </a:lnTo>
                  <a:lnTo>
                    <a:pt x="939" y="463"/>
                  </a:lnTo>
                  <a:lnTo>
                    <a:pt x="935" y="468"/>
                  </a:lnTo>
                  <a:lnTo>
                    <a:pt x="930" y="473"/>
                  </a:lnTo>
                  <a:lnTo>
                    <a:pt x="926" y="481"/>
                  </a:lnTo>
                  <a:lnTo>
                    <a:pt x="921" y="487"/>
                  </a:lnTo>
                  <a:lnTo>
                    <a:pt x="914" y="494"/>
                  </a:lnTo>
                  <a:lnTo>
                    <a:pt x="908" y="501"/>
                  </a:lnTo>
                  <a:lnTo>
                    <a:pt x="908" y="505"/>
                  </a:lnTo>
                  <a:lnTo>
                    <a:pt x="908" y="510"/>
                  </a:lnTo>
                  <a:lnTo>
                    <a:pt x="909" y="515"/>
                  </a:lnTo>
                  <a:lnTo>
                    <a:pt x="909" y="521"/>
                  </a:lnTo>
                  <a:lnTo>
                    <a:pt x="910" y="528"/>
                  </a:lnTo>
                  <a:lnTo>
                    <a:pt x="912" y="534"/>
                  </a:lnTo>
                  <a:lnTo>
                    <a:pt x="914" y="542"/>
                  </a:lnTo>
                  <a:lnTo>
                    <a:pt x="918" y="548"/>
                  </a:lnTo>
                  <a:lnTo>
                    <a:pt x="925" y="542"/>
                  </a:lnTo>
                  <a:lnTo>
                    <a:pt x="931" y="534"/>
                  </a:lnTo>
                  <a:lnTo>
                    <a:pt x="939" y="527"/>
                  </a:lnTo>
                  <a:lnTo>
                    <a:pt x="947" y="519"/>
                  </a:lnTo>
                  <a:lnTo>
                    <a:pt x="955" y="511"/>
                  </a:lnTo>
                  <a:lnTo>
                    <a:pt x="965" y="502"/>
                  </a:lnTo>
                  <a:lnTo>
                    <a:pt x="973" y="493"/>
                  </a:lnTo>
                  <a:lnTo>
                    <a:pt x="984" y="482"/>
                  </a:lnTo>
                  <a:lnTo>
                    <a:pt x="991" y="483"/>
                  </a:lnTo>
                  <a:lnTo>
                    <a:pt x="1000" y="484"/>
                  </a:lnTo>
                  <a:lnTo>
                    <a:pt x="1008" y="486"/>
                  </a:lnTo>
                  <a:lnTo>
                    <a:pt x="1018" y="488"/>
                  </a:lnTo>
                  <a:lnTo>
                    <a:pt x="1029" y="491"/>
                  </a:lnTo>
                  <a:lnTo>
                    <a:pt x="1038" y="494"/>
                  </a:lnTo>
                  <a:lnTo>
                    <a:pt x="1049" y="498"/>
                  </a:lnTo>
                  <a:lnTo>
                    <a:pt x="1060" y="501"/>
                  </a:lnTo>
                  <a:lnTo>
                    <a:pt x="1060" y="519"/>
                  </a:lnTo>
                  <a:lnTo>
                    <a:pt x="1057" y="536"/>
                  </a:lnTo>
                  <a:lnTo>
                    <a:pt x="1056" y="555"/>
                  </a:lnTo>
                  <a:lnTo>
                    <a:pt x="1053" y="572"/>
                  </a:lnTo>
                  <a:lnTo>
                    <a:pt x="1051" y="590"/>
                  </a:lnTo>
                  <a:lnTo>
                    <a:pt x="1048" y="608"/>
                  </a:lnTo>
                  <a:lnTo>
                    <a:pt x="1045" y="625"/>
                  </a:lnTo>
                  <a:lnTo>
                    <a:pt x="1040" y="643"/>
                  </a:lnTo>
                  <a:lnTo>
                    <a:pt x="1037" y="657"/>
                  </a:lnTo>
                  <a:lnTo>
                    <a:pt x="1033" y="672"/>
                  </a:lnTo>
                  <a:lnTo>
                    <a:pt x="1030" y="686"/>
                  </a:lnTo>
                  <a:lnTo>
                    <a:pt x="1025" y="701"/>
                  </a:lnTo>
                  <a:lnTo>
                    <a:pt x="1020" y="717"/>
                  </a:lnTo>
                  <a:lnTo>
                    <a:pt x="1016" y="732"/>
                  </a:lnTo>
                  <a:lnTo>
                    <a:pt x="1009" y="749"/>
                  </a:lnTo>
                  <a:lnTo>
                    <a:pt x="1003" y="766"/>
                  </a:lnTo>
                  <a:lnTo>
                    <a:pt x="999" y="770"/>
                  </a:lnTo>
                  <a:lnTo>
                    <a:pt x="995" y="773"/>
                  </a:lnTo>
                  <a:lnTo>
                    <a:pt x="992" y="777"/>
                  </a:lnTo>
                  <a:lnTo>
                    <a:pt x="989" y="782"/>
                  </a:lnTo>
                  <a:lnTo>
                    <a:pt x="985" y="786"/>
                  </a:lnTo>
                  <a:lnTo>
                    <a:pt x="982" y="791"/>
                  </a:lnTo>
                  <a:lnTo>
                    <a:pt x="977" y="797"/>
                  </a:lnTo>
                  <a:lnTo>
                    <a:pt x="974" y="804"/>
                  </a:lnTo>
                  <a:lnTo>
                    <a:pt x="970" y="807"/>
                  </a:lnTo>
                  <a:lnTo>
                    <a:pt x="966" y="811"/>
                  </a:lnTo>
                  <a:lnTo>
                    <a:pt x="960" y="815"/>
                  </a:lnTo>
                  <a:lnTo>
                    <a:pt x="954" y="818"/>
                  </a:lnTo>
                  <a:lnTo>
                    <a:pt x="947" y="821"/>
                  </a:lnTo>
                  <a:lnTo>
                    <a:pt x="941" y="825"/>
                  </a:lnTo>
                  <a:lnTo>
                    <a:pt x="935" y="829"/>
                  </a:lnTo>
                  <a:lnTo>
                    <a:pt x="927" y="832"/>
                  </a:lnTo>
                  <a:lnTo>
                    <a:pt x="920" y="829"/>
                  </a:lnTo>
                  <a:lnTo>
                    <a:pt x="911" y="825"/>
                  </a:lnTo>
                  <a:lnTo>
                    <a:pt x="903" y="821"/>
                  </a:lnTo>
                  <a:lnTo>
                    <a:pt x="893" y="818"/>
                  </a:lnTo>
                  <a:lnTo>
                    <a:pt x="882" y="815"/>
                  </a:lnTo>
                  <a:lnTo>
                    <a:pt x="873" y="811"/>
                  </a:lnTo>
                  <a:lnTo>
                    <a:pt x="862" y="807"/>
                  </a:lnTo>
                  <a:lnTo>
                    <a:pt x="851" y="804"/>
                  </a:lnTo>
                  <a:lnTo>
                    <a:pt x="851" y="811"/>
                  </a:lnTo>
                  <a:lnTo>
                    <a:pt x="851" y="818"/>
                  </a:lnTo>
                  <a:lnTo>
                    <a:pt x="851" y="825"/>
                  </a:lnTo>
                  <a:lnTo>
                    <a:pt x="853" y="832"/>
                  </a:lnTo>
                  <a:lnTo>
                    <a:pt x="854" y="839"/>
                  </a:lnTo>
                  <a:lnTo>
                    <a:pt x="856" y="847"/>
                  </a:lnTo>
                  <a:lnTo>
                    <a:pt x="858" y="853"/>
                  </a:lnTo>
                  <a:lnTo>
                    <a:pt x="861" y="861"/>
                  </a:lnTo>
                  <a:lnTo>
                    <a:pt x="865" y="864"/>
                  </a:lnTo>
                  <a:lnTo>
                    <a:pt x="870" y="868"/>
                  </a:lnTo>
                  <a:lnTo>
                    <a:pt x="875" y="871"/>
                  </a:lnTo>
                  <a:lnTo>
                    <a:pt x="881" y="876"/>
                  </a:lnTo>
                  <a:lnTo>
                    <a:pt x="888" y="881"/>
                  </a:lnTo>
                  <a:lnTo>
                    <a:pt x="894" y="886"/>
                  </a:lnTo>
                  <a:lnTo>
                    <a:pt x="902" y="892"/>
                  </a:lnTo>
                  <a:lnTo>
                    <a:pt x="908" y="898"/>
                  </a:lnTo>
                  <a:lnTo>
                    <a:pt x="915" y="924"/>
                  </a:lnTo>
                  <a:lnTo>
                    <a:pt x="923" y="949"/>
                  </a:lnTo>
                  <a:lnTo>
                    <a:pt x="930" y="976"/>
                  </a:lnTo>
                  <a:lnTo>
                    <a:pt x="938" y="1004"/>
                  </a:lnTo>
                  <a:lnTo>
                    <a:pt x="946" y="1031"/>
                  </a:lnTo>
                  <a:lnTo>
                    <a:pt x="955" y="1059"/>
                  </a:lnTo>
                  <a:lnTo>
                    <a:pt x="965" y="1088"/>
                  </a:lnTo>
                  <a:lnTo>
                    <a:pt x="974" y="1116"/>
                  </a:lnTo>
                  <a:lnTo>
                    <a:pt x="982" y="1123"/>
                  </a:lnTo>
                  <a:lnTo>
                    <a:pt x="989" y="1131"/>
                  </a:lnTo>
                  <a:lnTo>
                    <a:pt x="997" y="1138"/>
                  </a:lnTo>
                  <a:lnTo>
                    <a:pt x="1004" y="1145"/>
                  </a:lnTo>
                  <a:lnTo>
                    <a:pt x="1013" y="1154"/>
                  </a:lnTo>
                  <a:lnTo>
                    <a:pt x="1021" y="1163"/>
                  </a:lnTo>
                  <a:lnTo>
                    <a:pt x="1031" y="1172"/>
                  </a:lnTo>
                  <a:lnTo>
                    <a:pt x="1040" y="1182"/>
                  </a:lnTo>
                  <a:lnTo>
                    <a:pt x="1040" y="1189"/>
                  </a:lnTo>
                  <a:lnTo>
                    <a:pt x="1040" y="1197"/>
                  </a:lnTo>
                  <a:lnTo>
                    <a:pt x="1040" y="1203"/>
                  </a:lnTo>
                  <a:lnTo>
                    <a:pt x="1040" y="1211"/>
                  </a:lnTo>
                  <a:lnTo>
                    <a:pt x="1040" y="1217"/>
                  </a:lnTo>
                  <a:lnTo>
                    <a:pt x="1040" y="1224"/>
                  </a:lnTo>
                  <a:lnTo>
                    <a:pt x="1040" y="1232"/>
                  </a:lnTo>
                  <a:lnTo>
                    <a:pt x="1040" y="1238"/>
                  </a:lnTo>
                  <a:lnTo>
                    <a:pt x="1037" y="1246"/>
                  </a:lnTo>
                  <a:lnTo>
                    <a:pt x="1033" y="1253"/>
                  </a:lnTo>
                  <a:lnTo>
                    <a:pt x="1030" y="1261"/>
                  </a:lnTo>
                  <a:lnTo>
                    <a:pt x="1025" y="1268"/>
                  </a:lnTo>
                  <a:lnTo>
                    <a:pt x="1020" y="1277"/>
                  </a:lnTo>
                  <a:lnTo>
                    <a:pt x="1016" y="1285"/>
                  </a:lnTo>
                  <a:lnTo>
                    <a:pt x="1009" y="1295"/>
                  </a:lnTo>
                  <a:lnTo>
                    <a:pt x="1003" y="1304"/>
                  </a:lnTo>
                  <a:lnTo>
                    <a:pt x="1003" y="1309"/>
                  </a:lnTo>
                  <a:lnTo>
                    <a:pt x="1003" y="1314"/>
                  </a:lnTo>
                  <a:lnTo>
                    <a:pt x="1002" y="1319"/>
                  </a:lnTo>
                  <a:lnTo>
                    <a:pt x="1002" y="1325"/>
                  </a:lnTo>
                  <a:lnTo>
                    <a:pt x="1001" y="1331"/>
                  </a:lnTo>
                  <a:lnTo>
                    <a:pt x="999" y="1339"/>
                  </a:lnTo>
                  <a:lnTo>
                    <a:pt x="997" y="1345"/>
                  </a:lnTo>
                  <a:lnTo>
                    <a:pt x="993" y="1352"/>
                  </a:lnTo>
                  <a:lnTo>
                    <a:pt x="979" y="1363"/>
                  </a:lnTo>
                  <a:lnTo>
                    <a:pt x="965" y="1374"/>
                  </a:lnTo>
                  <a:lnTo>
                    <a:pt x="951" y="1384"/>
                  </a:lnTo>
                  <a:lnTo>
                    <a:pt x="936" y="1395"/>
                  </a:lnTo>
                  <a:lnTo>
                    <a:pt x="920" y="1406"/>
                  </a:lnTo>
                  <a:lnTo>
                    <a:pt x="904" y="1416"/>
                  </a:lnTo>
                  <a:lnTo>
                    <a:pt x="888" y="1427"/>
                  </a:lnTo>
                  <a:lnTo>
                    <a:pt x="871" y="1438"/>
                  </a:lnTo>
                  <a:lnTo>
                    <a:pt x="863" y="1438"/>
                  </a:lnTo>
                  <a:lnTo>
                    <a:pt x="855" y="1438"/>
                  </a:lnTo>
                  <a:lnTo>
                    <a:pt x="845" y="1438"/>
                  </a:lnTo>
                  <a:lnTo>
                    <a:pt x="837" y="1438"/>
                  </a:lnTo>
                  <a:lnTo>
                    <a:pt x="826" y="1438"/>
                  </a:lnTo>
                  <a:lnTo>
                    <a:pt x="816" y="1438"/>
                  </a:lnTo>
                  <a:lnTo>
                    <a:pt x="806" y="1438"/>
                  </a:lnTo>
                  <a:lnTo>
                    <a:pt x="795" y="1438"/>
                  </a:lnTo>
                  <a:close/>
                </a:path>
              </a:pathLst>
            </a:custGeom>
            <a:solidFill>
              <a:srgbClr val="AB5C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4" name="Freeform 97">
              <a:extLst>
                <a:ext uri="{FF2B5EF4-FFF2-40B4-BE49-F238E27FC236}">
                  <a16:creationId xmlns:a16="http://schemas.microsoft.com/office/drawing/2014/main" id="{BB690231-5DE1-4F24-AC34-9B621E0D226E}"/>
                </a:ext>
              </a:extLst>
            </p:cNvPr>
            <p:cNvSpPr>
              <a:spLocks/>
            </p:cNvSpPr>
            <p:nvPr/>
          </p:nvSpPr>
          <p:spPr bwMode="auto">
            <a:xfrm>
              <a:off x="1086" y="1507"/>
              <a:ext cx="118" cy="53"/>
            </a:xfrm>
            <a:custGeom>
              <a:avLst/>
              <a:gdLst>
                <a:gd name="T0" fmla="*/ 0 w 643"/>
                <a:gd name="T1" fmla="*/ 0 h 265"/>
                <a:gd name="T2" fmla="*/ 0 w 643"/>
                <a:gd name="T3" fmla="*/ 0 h 265"/>
                <a:gd name="T4" fmla="*/ 0 w 643"/>
                <a:gd name="T5" fmla="*/ 0 h 265"/>
                <a:gd name="T6" fmla="*/ 0 w 643"/>
                <a:gd name="T7" fmla="*/ 0 h 265"/>
                <a:gd name="T8" fmla="*/ 0 w 643"/>
                <a:gd name="T9" fmla="*/ 0 h 265"/>
                <a:gd name="T10" fmla="*/ 0 w 643"/>
                <a:gd name="T11" fmla="*/ 0 h 265"/>
                <a:gd name="T12" fmla="*/ 0 w 643"/>
                <a:gd name="T13" fmla="*/ 0 h 265"/>
                <a:gd name="T14" fmla="*/ 0 w 643"/>
                <a:gd name="T15" fmla="*/ 0 h 265"/>
                <a:gd name="T16" fmla="*/ 0 w 643"/>
                <a:gd name="T17" fmla="*/ 0 h 265"/>
                <a:gd name="T18" fmla="*/ 0 w 643"/>
                <a:gd name="T19" fmla="*/ 0 h 265"/>
                <a:gd name="T20" fmla="*/ 0 w 643"/>
                <a:gd name="T21" fmla="*/ 0 h 265"/>
                <a:gd name="T22" fmla="*/ 0 w 643"/>
                <a:gd name="T23" fmla="*/ 0 h 265"/>
                <a:gd name="T24" fmla="*/ 0 w 643"/>
                <a:gd name="T25" fmla="*/ 0 h 265"/>
                <a:gd name="T26" fmla="*/ 0 w 643"/>
                <a:gd name="T27" fmla="*/ 0 h 265"/>
                <a:gd name="T28" fmla="*/ 0 w 643"/>
                <a:gd name="T29" fmla="*/ 0 h 265"/>
                <a:gd name="T30" fmla="*/ 0 w 643"/>
                <a:gd name="T31" fmla="*/ 0 h 265"/>
                <a:gd name="T32" fmla="*/ 0 w 643"/>
                <a:gd name="T33" fmla="*/ 0 h 265"/>
                <a:gd name="T34" fmla="*/ 0 w 643"/>
                <a:gd name="T35" fmla="*/ 0 h 265"/>
                <a:gd name="T36" fmla="*/ 0 w 643"/>
                <a:gd name="T37" fmla="*/ 0 h 265"/>
                <a:gd name="T38" fmla="*/ 0 w 643"/>
                <a:gd name="T39" fmla="*/ 0 h 265"/>
                <a:gd name="T40" fmla="*/ 0 w 643"/>
                <a:gd name="T41" fmla="*/ 0 h 265"/>
                <a:gd name="T42" fmla="*/ 0 w 643"/>
                <a:gd name="T43" fmla="*/ 0 h 265"/>
                <a:gd name="T44" fmla="*/ 0 w 643"/>
                <a:gd name="T45" fmla="*/ 0 h 265"/>
                <a:gd name="T46" fmla="*/ 0 w 643"/>
                <a:gd name="T47" fmla="*/ 0 h 265"/>
                <a:gd name="T48" fmla="*/ 0 w 643"/>
                <a:gd name="T49" fmla="*/ 0 h 265"/>
                <a:gd name="T50" fmla="*/ 0 w 643"/>
                <a:gd name="T51" fmla="*/ 0 h 265"/>
                <a:gd name="T52" fmla="*/ 0 w 643"/>
                <a:gd name="T53" fmla="*/ 0 h 265"/>
                <a:gd name="T54" fmla="*/ 0 w 643"/>
                <a:gd name="T55" fmla="*/ 0 h 265"/>
                <a:gd name="T56" fmla="*/ 0 w 643"/>
                <a:gd name="T57" fmla="*/ 0 h 265"/>
                <a:gd name="T58" fmla="*/ 0 w 643"/>
                <a:gd name="T59" fmla="*/ 0 h 265"/>
                <a:gd name="T60" fmla="*/ 0 w 643"/>
                <a:gd name="T61" fmla="*/ 0 h 265"/>
                <a:gd name="T62" fmla="*/ 0 w 643"/>
                <a:gd name="T63" fmla="*/ 0 h 265"/>
                <a:gd name="T64" fmla="*/ 0 w 643"/>
                <a:gd name="T65" fmla="*/ 0 h 265"/>
                <a:gd name="T66" fmla="*/ 0 w 643"/>
                <a:gd name="T67" fmla="*/ 0 h 265"/>
                <a:gd name="T68" fmla="*/ 0 w 643"/>
                <a:gd name="T69" fmla="*/ 0 h 265"/>
                <a:gd name="T70" fmla="*/ 0 w 643"/>
                <a:gd name="T71" fmla="*/ 0 h 265"/>
                <a:gd name="T72" fmla="*/ 0 w 643"/>
                <a:gd name="T73" fmla="*/ 0 h 265"/>
                <a:gd name="T74" fmla="*/ 0 w 643"/>
                <a:gd name="T75" fmla="*/ 0 h 265"/>
                <a:gd name="T76" fmla="*/ 0 w 643"/>
                <a:gd name="T77" fmla="*/ 0 h 265"/>
                <a:gd name="T78" fmla="*/ 0 w 643"/>
                <a:gd name="T79" fmla="*/ 0 h 265"/>
                <a:gd name="T80" fmla="*/ 0 w 643"/>
                <a:gd name="T81" fmla="*/ 0 h 265"/>
                <a:gd name="T82" fmla="*/ 0 w 643"/>
                <a:gd name="T83" fmla="*/ 0 h 265"/>
                <a:gd name="T84" fmla="*/ 0 w 643"/>
                <a:gd name="T85" fmla="*/ 0 h 265"/>
                <a:gd name="T86" fmla="*/ 0 w 643"/>
                <a:gd name="T87" fmla="*/ 0 h 265"/>
                <a:gd name="T88" fmla="*/ 0 w 643"/>
                <a:gd name="T89" fmla="*/ 0 h 265"/>
                <a:gd name="T90" fmla="*/ 0 w 643"/>
                <a:gd name="T91" fmla="*/ 0 h 265"/>
                <a:gd name="T92" fmla="*/ 0 w 643"/>
                <a:gd name="T93" fmla="*/ 0 h 265"/>
                <a:gd name="T94" fmla="*/ 0 w 643"/>
                <a:gd name="T95" fmla="*/ 0 h 265"/>
                <a:gd name="T96" fmla="*/ 0 w 643"/>
                <a:gd name="T97" fmla="*/ 0 h 265"/>
                <a:gd name="T98" fmla="*/ 0 w 643"/>
                <a:gd name="T99" fmla="*/ 0 h 265"/>
                <a:gd name="T100" fmla="*/ 0 w 643"/>
                <a:gd name="T101" fmla="*/ 0 h 265"/>
                <a:gd name="T102" fmla="*/ 0 w 643"/>
                <a:gd name="T103" fmla="*/ 0 h 265"/>
                <a:gd name="T104" fmla="*/ 0 w 643"/>
                <a:gd name="T105" fmla="*/ 0 h 265"/>
                <a:gd name="T106" fmla="*/ 0 w 643"/>
                <a:gd name="T107" fmla="*/ 0 h 265"/>
                <a:gd name="T108" fmla="*/ 0 w 643"/>
                <a:gd name="T109" fmla="*/ 0 h 265"/>
                <a:gd name="T110" fmla="*/ 0 w 643"/>
                <a:gd name="T111" fmla="*/ 0 h 265"/>
                <a:gd name="T112" fmla="*/ 0 w 643"/>
                <a:gd name="T113" fmla="*/ 0 h 2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3"/>
                <a:gd name="T172" fmla="*/ 0 h 265"/>
                <a:gd name="T173" fmla="*/ 643 w 643"/>
                <a:gd name="T174" fmla="*/ 265 h 2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3" h="265">
                  <a:moveTo>
                    <a:pt x="0" y="265"/>
                  </a:moveTo>
                  <a:lnTo>
                    <a:pt x="1" y="233"/>
                  </a:lnTo>
                  <a:lnTo>
                    <a:pt x="2" y="201"/>
                  </a:lnTo>
                  <a:lnTo>
                    <a:pt x="4" y="169"/>
                  </a:lnTo>
                  <a:lnTo>
                    <a:pt x="6" y="137"/>
                  </a:lnTo>
                  <a:lnTo>
                    <a:pt x="9" y="105"/>
                  </a:lnTo>
                  <a:lnTo>
                    <a:pt x="12" y="73"/>
                  </a:lnTo>
                  <a:lnTo>
                    <a:pt x="16" y="41"/>
                  </a:lnTo>
                  <a:lnTo>
                    <a:pt x="19" y="9"/>
                  </a:lnTo>
                  <a:lnTo>
                    <a:pt x="37" y="9"/>
                  </a:lnTo>
                  <a:lnTo>
                    <a:pt x="54" y="9"/>
                  </a:lnTo>
                  <a:lnTo>
                    <a:pt x="72" y="9"/>
                  </a:lnTo>
                  <a:lnTo>
                    <a:pt x="90" y="7"/>
                  </a:lnTo>
                  <a:lnTo>
                    <a:pt x="107" y="6"/>
                  </a:lnTo>
                  <a:lnTo>
                    <a:pt x="125" y="5"/>
                  </a:lnTo>
                  <a:lnTo>
                    <a:pt x="142" y="3"/>
                  </a:lnTo>
                  <a:lnTo>
                    <a:pt x="161" y="0"/>
                  </a:lnTo>
                  <a:lnTo>
                    <a:pt x="220" y="3"/>
                  </a:lnTo>
                  <a:lnTo>
                    <a:pt x="281" y="6"/>
                  </a:lnTo>
                  <a:lnTo>
                    <a:pt x="342" y="11"/>
                  </a:lnTo>
                  <a:lnTo>
                    <a:pt x="402" y="14"/>
                  </a:lnTo>
                  <a:lnTo>
                    <a:pt x="463" y="17"/>
                  </a:lnTo>
                  <a:lnTo>
                    <a:pt x="522" y="21"/>
                  </a:lnTo>
                  <a:lnTo>
                    <a:pt x="583" y="25"/>
                  </a:lnTo>
                  <a:lnTo>
                    <a:pt x="643" y="28"/>
                  </a:lnTo>
                  <a:lnTo>
                    <a:pt x="632" y="43"/>
                  </a:lnTo>
                  <a:lnTo>
                    <a:pt x="620" y="58"/>
                  </a:lnTo>
                  <a:lnTo>
                    <a:pt x="608" y="74"/>
                  </a:lnTo>
                  <a:lnTo>
                    <a:pt x="595" y="91"/>
                  </a:lnTo>
                  <a:lnTo>
                    <a:pt x="581" y="108"/>
                  </a:lnTo>
                  <a:lnTo>
                    <a:pt x="567" y="125"/>
                  </a:lnTo>
                  <a:lnTo>
                    <a:pt x="553" y="143"/>
                  </a:lnTo>
                  <a:lnTo>
                    <a:pt x="539" y="160"/>
                  </a:lnTo>
                  <a:lnTo>
                    <a:pt x="532" y="160"/>
                  </a:lnTo>
                  <a:lnTo>
                    <a:pt x="524" y="160"/>
                  </a:lnTo>
                  <a:lnTo>
                    <a:pt x="517" y="161"/>
                  </a:lnTo>
                  <a:lnTo>
                    <a:pt x="510" y="161"/>
                  </a:lnTo>
                  <a:lnTo>
                    <a:pt x="501" y="163"/>
                  </a:lnTo>
                  <a:lnTo>
                    <a:pt x="492" y="164"/>
                  </a:lnTo>
                  <a:lnTo>
                    <a:pt x="483" y="166"/>
                  </a:lnTo>
                  <a:lnTo>
                    <a:pt x="473" y="170"/>
                  </a:lnTo>
                  <a:lnTo>
                    <a:pt x="466" y="177"/>
                  </a:lnTo>
                  <a:lnTo>
                    <a:pt x="457" y="185"/>
                  </a:lnTo>
                  <a:lnTo>
                    <a:pt x="448" y="192"/>
                  </a:lnTo>
                  <a:lnTo>
                    <a:pt x="438" y="199"/>
                  </a:lnTo>
                  <a:lnTo>
                    <a:pt x="428" y="208"/>
                  </a:lnTo>
                  <a:lnTo>
                    <a:pt x="418" y="217"/>
                  </a:lnTo>
                  <a:lnTo>
                    <a:pt x="408" y="226"/>
                  </a:lnTo>
                  <a:lnTo>
                    <a:pt x="397" y="236"/>
                  </a:lnTo>
                  <a:lnTo>
                    <a:pt x="347" y="240"/>
                  </a:lnTo>
                  <a:lnTo>
                    <a:pt x="298" y="243"/>
                  </a:lnTo>
                  <a:lnTo>
                    <a:pt x="248" y="246"/>
                  </a:lnTo>
                  <a:lnTo>
                    <a:pt x="199" y="251"/>
                  </a:lnTo>
                  <a:lnTo>
                    <a:pt x="149" y="254"/>
                  </a:lnTo>
                  <a:lnTo>
                    <a:pt x="99" y="257"/>
                  </a:lnTo>
                  <a:lnTo>
                    <a:pt x="50" y="261"/>
                  </a:lnTo>
                  <a:lnTo>
                    <a:pt x="0" y="265"/>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5" name="Freeform 98">
              <a:extLst>
                <a:ext uri="{FF2B5EF4-FFF2-40B4-BE49-F238E27FC236}">
                  <a16:creationId xmlns:a16="http://schemas.microsoft.com/office/drawing/2014/main" id="{6773F9A0-AC8C-10F9-ACDB-95095E407E37}"/>
                </a:ext>
              </a:extLst>
            </p:cNvPr>
            <p:cNvSpPr>
              <a:spLocks/>
            </p:cNvSpPr>
            <p:nvPr/>
          </p:nvSpPr>
          <p:spPr bwMode="auto">
            <a:xfrm>
              <a:off x="1220" y="1510"/>
              <a:ext cx="47" cy="47"/>
            </a:xfrm>
            <a:custGeom>
              <a:avLst/>
              <a:gdLst>
                <a:gd name="T0" fmla="*/ 0 w 255"/>
                <a:gd name="T1" fmla="*/ 0 h 227"/>
                <a:gd name="T2" fmla="*/ 0 w 255"/>
                <a:gd name="T3" fmla="*/ 0 h 227"/>
                <a:gd name="T4" fmla="*/ 0 w 255"/>
                <a:gd name="T5" fmla="*/ 0 h 227"/>
                <a:gd name="T6" fmla="*/ 0 w 255"/>
                <a:gd name="T7" fmla="*/ 0 h 227"/>
                <a:gd name="T8" fmla="*/ 0 w 255"/>
                <a:gd name="T9" fmla="*/ 0 h 227"/>
                <a:gd name="T10" fmla="*/ 0 w 255"/>
                <a:gd name="T11" fmla="*/ 0 h 227"/>
                <a:gd name="T12" fmla="*/ 0 w 255"/>
                <a:gd name="T13" fmla="*/ 0 h 227"/>
                <a:gd name="T14" fmla="*/ 0 w 255"/>
                <a:gd name="T15" fmla="*/ 0 h 227"/>
                <a:gd name="T16" fmla="*/ 0 w 255"/>
                <a:gd name="T17" fmla="*/ 0 h 227"/>
                <a:gd name="T18" fmla="*/ 0 w 255"/>
                <a:gd name="T19" fmla="*/ 0 h 227"/>
                <a:gd name="T20" fmla="*/ 0 w 255"/>
                <a:gd name="T21" fmla="*/ 0 h 227"/>
                <a:gd name="T22" fmla="*/ 0 w 255"/>
                <a:gd name="T23" fmla="*/ 0 h 227"/>
                <a:gd name="T24" fmla="*/ 0 w 255"/>
                <a:gd name="T25" fmla="*/ 0 h 227"/>
                <a:gd name="T26" fmla="*/ 0 w 255"/>
                <a:gd name="T27" fmla="*/ 0 h 227"/>
                <a:gd name="T28" fmla="*/ 0 w 255"/>
                <a:gd name="T29" fmla="*/ 0 h 227"/>
                <a:gd name="T30" fmla="*/ 0 w 255"/>
                <a:gd name="T31" fmla="*/ 0 h 227"/>
                <a:gd name="T32" fmla="*/ 0 w 255"/>
                <a:gd name="T33" fmla="*/ 0 h 227"/>
                <a:gd name="T34" fmla="*/ 0 w 255"/>
                <a:gd name="T35" fmla="*/ 0 h 227"/>
                <a:gd name="T36" fmla="*/ 0 w 255"/>
                <a:gd name="T37" fmla="*/ 0 h 227"/>
                <a:gd name="T38" fmla="*/ 0 w 255"/>
                <a:gd name="T39" fmla="*/ 0 h 227"/>
                <a:gd name="T40" fmla="*/ 0 w 255"/>
                <a:gd name="T41" fmla="*/ 0 h 227"/>
                <a:gd name="T42" fmla="*/ 0 w 255"/>
                <a:gd name="T43" fmla="*/ 0 h 227"/>
                <a:gd name="T44" fmla="*/ 0 w 255"/>
                <a:gd name="T45" fmla="*/ 0 h 227"/>
                <a:gd name="T46" fmla="*/ 0 w 255"/>
                <a:gd name="T47" fmla="*/ 0 h 227"/>
                <a:gd name="T48" fmla="*/ 0 w 255"/>
                <a:gd name="T49" fmla="*/ 0 h 227"/>
                <a:gd name="T50" fmla="*/ 0 w 255"/>
                <a:gd name="T51" fmla="*/ 0 h 227"/>
                <a:gd name="T52" fmla="*/ 0 w 255"/>
                <a:gd name="T53" fmla="*/ 0 h 227"/>
                <a:gd name="T54" fmla="*/ 0 w 255"/>
                <a:gd name="T55" fmla="*/ 0 h 227"/>
                <a:gd name="T56" fmla="*/ 0 w 255"/>
                <a:gd name="T57" fmla="*/ 0 h 227"/>
                <a:gd name="T58" fmla="*/ 0 w 255"/>
                <a:gd name="T59" fmla="*/ 0 h 227"/>
                <a:gd name="T60" fmla="*/ 0 w 255"/>
                <a:gd name="T61" fmla="*/ 0 h 227"/>
                <a:gd name="T62" fmla="*/ 0 w 255"/>
                <a:gd name="T63" fmla="*/ 0 h 227"/>
                <a:gd name="T64" fmla="*/ 0 w 255"/>
                <a:gd name="T65" fmla="*/ 0 h 227"/>
                <a:gd name="T66" fmla="*/ 0 w 255"/>
                <a:gd name="T67" fmla="*/ 0 h 227"/>
                <a:gd name="T68" fmla="*/ 0 w 255"/>
                <a:gd name="T69" fmla="*/ 0 h 227"/>
                <a:gd name="T70" fmla="*/ 0 w 255"/>
                <a:gd name="T71" fmla="*/ 0 h 227"/>
                <a:gd name="T72" fmla="*/ 0 w 255"/>
                <a:gd name="T73" fmla="*/ 0 h 227"/>
                <a:gd name="T74" fmla="*/ 0 w 255"/>
                <a:gd name="T75" fmla="*/ 0 h 227"/>
                <a:gd name="T76" fmla="*/ 0 w 255"/>
                <a:gd name="T77" fmla="*/ 0 h 227"/>
                <a:gd name="T78" fmla="*/ 0 w 255"/>
                <a:gd name="T79" fmla="*/ 0 h 227"/>
                <a:gd name="T80" fmla="*/ 0 w 255"/>
                <a:gd name="T81" fmla="*/ 0 h 2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5"/>
                <a:gd name="T124" fmla="*/ 0 h 227"/>
                <a:gd name="T125" fmla="*/ 255 w 255"/>
                <a:gd name="T126" fmla="*/ 227 h 2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5" h="227">
                  <a:moveTo>
                    <a:pt x="0" y="227"/>
                  </a:moveTo>
                  <a:lnTo>
                    <a:pt x="0" y="213"/>
                  </a:lnTo>
                  <a:lnTo>
                    <a:pt x="0" y="199"/>
                  </a:lnTo>
                  <a:lnTo>
                    <a:pt x="0" y="185"/>
                  </a:lnTo>
                  <a:lnTo>
                    <a:pt x="0" y="171"/>
                  </a:lnTo>
                  <a:lnTo>
                    <a:pt x="0" y="157"/>
                  </a:lnTo>
                  <a:lnTo>
                    <a:pt x="0" y="142"/>
                  </a:lnTo>
                  <a:lnTo>
                    <a:pt x="0" y="128"/>
                  </a:lnTo>
                  <a:lnTo>
                    <a:pt x="0" y="114"/>
                  </a:lnTo>
                  <a:lnTo>
                    <a:pt x="3" y="99"/>
                  </a:lnTo>
                  <a:lnTo>
                    <a:pt x="8" y="85"/>
                  </a:lnTo>
                  <a:lnTo>
                    <a:pt x="11" y="72"/>
                  </a:lnTo>
                  <a:lnTo>
                    <a:pt x="14" y="58"/>
                  </a:lnTo>
                  <a:lnTo>
                    <a:pt x="17" y="43"/>
                  </a:lnTo>
                  <a:lnTo>
                    <a:pt x="22" y="29"/>
                  </a:lnTo>
                  <a:lnTo>
                    <a:pt x="25" y="15"/>
                  </a:lnTo>
                  <a:lnTo>
                    <a:pt x="29" y="0"/>
                  </a:lnTo>
                  <a:lnTo>
                    <a:pt x="54" y="0"/>
                  </a:lnTo>
                  <a:lnTo>
                    <a:pt x="78" y="0"/>
                  </a:lnTo>
                  <a:lnTo>
                    <a:pt x="104" y="1"/>
                  </a:lnTo>
                  <a:lnTo>
                    <a:pt x="129" y="1"/>
                  </a:lnTo>
                  <a:lnTo>
                    <a:pt x="155" y="3"/>
                  </a:lnTo>
                  <a:lnTo>
                    <a:pt x="182" y="4"/>
                  </a:lnTo>
                  <a:lnTo>
                    <a:pt x="208" y="7"/>
                  </a:lnTo>
                  <a:lnTo>
                    <a:pt x="237" y="10"/>
                  </a:lnTo>
                  <a:lnTo>
                    <a:pt x="237" y="31"/>
                  </a:lnTo>
                  <a:lnTo>
                    <a:pt x="238" y="52"/>
                  </a:lnTo>
                  <a:lnTo>
                    <a:pt x="240" y="74"/>
                  </a:lnTo>
                  <a:lnTo>
                    <a:pt x="242" y="95"/>
                  </a:lnTo>
                  <a:lnTo>
                    <a:pt x="246" y="116"/>
                  </a:lnTo>
                  <a:lnTo>
                    <a:pt x="249" y="138"/>
                  </a:lnTo>
                  <a:lnTo>
                    <a:pt x="252" y="159"/>
                  </a:lnTo>
                  <a:lnTo>
                    <a:pt x="255" y="180"/>
                  </a:lnTo>
                  <a:lnTo>
                    <a:pt x="223" y="185"/>
                  </a:lnTo>
                  <a:lnTo>
                    <a:pt x="191" y="189"/>
                  </a:lnTo>
                  <a:lnTo>
                    <a:pt x="159" y="194"/>
                  </a:lnTo>
                  <a:lnTo>
                    <a:pt x="128" y="201"/>
                  </a:lnTo>
                  <a:lnTo>
                    <a:pt x="96" y="207"/>
                  </a:lnTo>
                  <a:lnTo>
                    <a:pt x="64" y="213"/>
                  </a:lnTo>
                  <a:lnTo>
                    <a:pt x="32" y="220"/>
                  </a:lnTo>
                  <a:lnTo>
                    <a:pt x="0" y="22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6" name="Freeform 99">
              <a:extLst>
                <a:ext uri="{FF2B5EF4-FFF2-40B4-BE49-F238E27FC236}">
                  <a16:creationId xmlns:a16="http://schemas.microsoft.com/office/drawing/2014/main" id="{3185C4EE-FC15-E093-6141-496B557F1CB7}"/>
                </a:ext>
              </a:extLst>
            </p:cNvPr>
            <p:cNvSpPr>
              <a:spLocks/>
            </p:cNvSpPr>
            <p:nvPr/>
          </p:nvSpPr>
          <p:spPr bwMode="auto">
            <a:xfrm>
              <a:off x="1351" y="1501"/>
              <a:ext cx="165" cy="48"/>
            </a:xfrm>
            <a:custGeom>
              <a:avLst/>
              <a:gdLst>
                <a:gd name="T0" fmla="*/ 0 w 898"/>
                <a:gd name="T1" fmla="*/ 0 h 237"/>
                <a:gd name="T2" fmla="*/ 0 w 898"/>
                <a:gd name="T3" fmla="*/ 0 h 237"/>
                <a:gd name="T4" fmla="*/ 0 w 898"/>
                <a:gd name="T5" fmla="*/ 0 h 237"/>
                <a:gd name="T6" fmla="*/ 0 w 898"/>
                <a:gd name="T7" fmla="*/ 0 h 237"/>
                <a:gd name="T8" fmla="*/ 0 w 898"/>
                <a:gd name="T9" fmla="*/ 0 h 237"/>
                <a:gd name="T10" fmla="*/ 0 w 898"/>
                <a:gd name="T11" fmla="*/ 0 h 237"/>
                <a:gd name="T12" fmla="*/ 0 w 898"/>
                <a:gd name="T13" fmla="*/ 0 h 237"/>
                <a:gd name="T14" fmla="*/ 0 w 898"/>
                <a:gd name="T15" fmla="*/ 0 h 237"/>
                <a:gd name="T16" fmla="*/ 0 w 898"/>
                <a:gd name="T17" fmla="*/ 0 h 237"/>
                <a:gd name="T18" fmla="*/ 0 w 898"/>
                <a:gd name="T19" fmla="*/ 0 h 237"/>
                <a:gd name="T20" fmla="*/ 0 w 898"/>
                <a:gd name="T21" fmla="*/ 0 h 237"/>
                <a:gd name="T22" fmla="*/ 0 w 898"/>
                <a:gd name="T23" fmla="*/ 0 h 237"/>
                <a:gd name="T24" fmla="*/ 0 w 898"/>
                <a:gd name="T25" fmla="*/ 0 h 237"/>
                <a:gd name="T26" fmla="*/ 0 w 898"/>
                <a:gd name="T27" fmla="*/ 0 h 237"/>
                <a:gd name="T28" fmla="*/ 0 w 898"/>
                <a:gd name="T29" fmla="*/ 0 h 237"/>
                <a:gd name="T30" fmla="*/ 0 w 898"/>
                <a:gd name="T31" fmla="*/ 0 h 237"/>
                <a:gd name="T32" fmla="*/ 0 w 898"/>
                <a:gd name="T33" fmla="*/ 0 h 237"/>
                <a:gd name="T34" fmla="*/ 0 w 898"/>
                <a:gd name="T35" fmla="*/ 0 h 237"/>
                <a:gd name="T36" fmla="*/ 0 w 898"/>
                <a:gd name="T37" fmla="*/ 0 h 237"/>
                <a:gd name="T38" fmla="*/ 0 w 898"/>
                <a:gd name="T39" fmla="*/ 0 h 237"/>
                <a:gd name="T40" fmla="*/ 0 w 898"/>
                <a:gd name="T41" fmla="*/ 0 h 237"/>
                <a:gd name="T42" fmla="*/ 0 w 898"/>
                <a:gd name="T43" fmla="*/ 0 h 237"/>
                <a:gd name="T44" fmla="*/ 0 w 898"/>
                <a:gd name="T45" fmla="*/ 0 h 237"/>
                <a:gd name="T46" fmla="*/ 0 w 898"/>
                <a:gd name="T47" fmla="*/ 0 h 237"/>
                <a:gd name="T48" fmla="*/ 0 w 898"/>
                <a:gd name="T49" fmla="*/ 0 h 237"/>
                <a:gd name="T50" fmla="*/ 0 w 898"/>
                <a:gd name="T51" fmla="*/ 0 h 237"/>
                <a:gd name="T52" fmla="*/ 0 w 898"/>
                <a:gd name="T53" fmla="*/ 0 h 237"/>
                <a:gd name="T54" fmla="*/ 0 w 898"/>
                <a:gd name="T55" fmla="*/ 0 h 237"/>
                <a:gd name="T56" fmla="*/ 0 w 898"/>
                <a:gd name="T57" fmla="*/ 0 h 237"/>
                <a:gd name="T58" fmla="*/ 0 w 898"/>
                <a:gd name="T59" fmla="*/ 0 h 237"/>
                <a:gd name="T60" fmla="*/ 0 w 898"/>
                <a:gd name="T61" fmla="*/ 0 h 237"/>
                <a:gd name="T62" fmla="*/ 0 w 898"/>
                <a:gd name="T63" fmla="*/ 0 h 237"/>
                <a:gd name="T64" fmla="*/ 0 w 898"/>
                <a:gd name="T65" fmla="*/ 0 h 237"/>
                <a:gd name="T66" fmla="*/ 0 w 898"/>
                <a:gd name="T67" fmla="*/ 0 h 237"/>
                <a:gd name="T68" fmla="*/ 0 w 898"/>
                <a:gd name="T69" fmla="*/ 0 h 237"/>
                <a:gd name="T70" fmla="*/ 0 w 898"/>
                <a:gd name="T71" fmla="*/ 0 h 237"/>
                <a:gd name="T72" fmla="*/ 0 w 898"/>
                <a:gd name="T73" fmla="*/ 0 h 237"/>
                <a:gd name="T74" fmla="*/ 0 w 898"/>
                <a:gd name="T75" fmla="*/ 0 h 237"/>
                <a:gd name="T76" fmla="*/ 0 w 898"/>
                <a:gd name="T77" fmla="*/ 0 h 237"/>
                <a:gd name="T78" fmla="*/ 0 w 898"/>
                <a:gd name="T79" fmla="*/ 0 h 237"/>
                <a:gd name="T80" fmla="*/ 0 w 898"/>
                <a:gd name="T81" fmla="*/ 0 h 237"/>
                <a:gd name="T82" fmla="*/ 0 w 898"/>
                <a:gd name="T83" fmla="*/ 0 h 237"/>
                <a:gd name="T84" fmla="*/ 0 w 898"/>
                <a:gd name="T85" fmla="*/ 0 h 237"/>
                <a:gd name="T86" fmla="*/ 0 w 898"/>
                <a:gd name="T87" fmla="*/ 0 h 237"/>
                <a:gd name="T88" fmla="*/ 0 w 898"/>
                <a:gd name="T89" fmla="*/ 0 h 237"/>
                <a:gd name="T90" fmla="*/ 0 w 898"/>
                <a:gd name="T91" fmla="*/ 0 h 237"/>
                <a:gd name="T92" fmla="*/ 0 w 898"/>
                <a:gd name="T93" fmla="*/ 0 h 237"/>
                <a:gd name="T94" fmla="*/ 0 w 898"/>
                <a:gd name="T95" fmla="*/ 0 h 2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8"/>
                <a:gd name="T145" fmla="*/ 0 h 237"/>
                <a:gd name="T146" fmla="*/ 898 w 898"/>
                <a:gd name="T147" fmla="*/ 237 h 2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8" h="237">
                  <a:moveTo>
                    <a:pt x="624" y="237"/>
                  </a:moveTo>
                  <a:lnTo>
                    <a:pt x="588" y="230"/>
                  </a:lnTo>
                  <a:lnTo>
                    <a:pt x="553" y="222"/>
                  </a:lnTo>
                  <a:lnTo>
                    <a:pt x="517" y="215"/>
                  </a:lnTo>
                  <a:lnTo>
                    <a:pt x="481" y="207"/>
                  </a:lnTo>
                  <a:lnTo>
                    <a:pt x="444" y="199"/>
                  </a:lnTo>
                  <a:lnTo>
                    <a:pt x="407" y="190"/>
                  </a:lnTo>
                  <a:lnTo>
                    <a:pt x="369" y="180"/>
                  </a:lnTo>
                  <a:lnTo>
                    <a:pt x="331" y="171"/>
                  </a:lnTo>
                  <a:lnTo>
                    <a:pt x="309" y="163"/>
                  </a:lnTo>
                  <a:lnTo>
                    <a:pt x="287" y="156"/>
                  </a:lnTo>
                  <a:lnTo>
                    <a:pt x="263" y="148"/>
                  </a:lnTo>
                  <a:lnTo>
                    <a:pt x="240" y="141"/>
                  </a:lnTo>
                  <a:lnTo>
                    <a:pt x="215" y="132"/>
                  </a:lnTo>
                  <a:lnTo>
                    <a:pt x="191" y="124"/>
                  </a:lnTo>
                  <a:lnTo>
                    <a:pt x="166" y="114"/>
                  </a:lnTo>
                  <a:lnTo>
                    <a:pt x="142" y="105"/>
                  </a:lnTo>
                  <a:lnTo>
                    <a:pt x="127" y="97"/>
                  </a:lnTo>
                  <a:lnTo>
                    <a:pt x="113" y="90"/>
                  </a:lnTo>
                  <a:lnTo>
                    <a:pt x="99" y="83"/>
                  </a:lnTo>
                  <a:lnTo>
                    <a:pt x="85" y="76"/>
                  </a:lnTo>
                  <a:lnTo>
                    <a:pt x="70" y="68"/>
                  </a:lnTo>
                  <a:lnTo>
                    <a:pt x="56" y="62"/>
                  </a:lnTo>
                  <a:lnTo>
                    <a:pt x="42" y="55"/>
                  </a:lnTo>
                  <a:lnTo>
                    <a:pt x="28" y="47"/>
                  </a:lnTo>
                  <a:lnTo>
                    <a:pt x="24" y="44"/>
                  </a:lnTo>
                  <a:lnTo>
                    <a:pt x="21" y="41"/>
                  </a:lnTo>
                  <a:lnTo>
                    <a:pt x="17" y="36"/>
                  </a:lnTo>
                  <a:lnTo>
                    <a:pt x="14" y="32"/>
                  </a:lnTo>
                  <a:lnTo>
                    <a:pt x="10" y="28"/>
                  </a:lnTo>
                  <a:lnTo>
                    <a:pt x="6" y="23"/>
                  </a:lnTo>
                  <a:lnTo>
                    <a:pt x="3" y="16"/>
                  </a:lnTo>
                  <a:lnTo>
                    <a:pt x="0" y="10"/>
                  </a:lnTo>
                  <a:lnTo>
                    <a:pt x="3" y="10"/>
                  </a:lnTo>
                  <a:lnTo>
                    <a:pt x="6" y="10"/>
                  </a:lnTo>
                  <a:lnTo>
                    <a:pt x="10" y="9"/>
                  </a:lnTo>
                  <a:lnTo>
                    <a:pt x="14" y="9"/>
                  </a:lnTo>
                  <a:lnTo>
                    <a:pt x="17" y="8"/>
                  </a:lnTo>
                  <a:lnTo>
                    <a:pt x="21" y="6"/>
                  </a:lnTo>
                  <a:lnTo>
                    <a:pt x="24" y="3"/>
                  </a:lnTo>
                  <a:lnTo>
                    <a:pt x="28" y="0"/>
                  </a:lnTo>
                  <a:lnTo>
                    <a:pt x="53" y="11"/>
                  </a:lnTo>
                  <a:lnTo>
                    <a:pt x="79" y="22"/>
                  </a:lnTo>
                  <a:lnTo>
                    <a:pt x="105" y="32"/>
                  </a:lnTo>
                  <a:lnTo>
                    <a:pt x="133" y="44"/>
                  </a:lnTo>
                  <a:lnTo>
                    <a:pt x="161" y="56"/>
                  </a:lnTo>
                  <a:lnTo>
                    <a:pt x="189" y="68"/>
                  </a:lnTo>
                  <a:lnTo>
                    <a:pt x="217" y="81"/>
                  </a:lnTo>
                  <a:lnTo>
                    <a:pt x="245" y="95"/>
                  </a:lnTo>
                  <a:lnTo>
                    <a:pt x="295" y="103"/>
                  </a:lnTo>
                  <a:lnTo>
                    <a:pt x="344" y="110"/>
                  </a:lnTo>
                  <a:lnTo>
                    <a:pt x="395" y="120"/>
                  </a:lnTo>
                  <a:lnTo>
                    <a:pt x="444" y="129"/>
                  </a:lnTo>
                  <a:lnTo>
                    <a:pt x="494" y="139"/>
                  </a:lnTo>
                  <a:lnTo>
                    <a:pt x="543" y="150"/>
                  </a:lnTo>
                  <a:lnTo>
                    <a:pt x="593" y="160"/>
                  </a:lnTo>
                  <a:lnTo>
                    <a:pt x="643" y="171"/>
                  </a:lnTo>
                  <a:lnTo>
                    <a:pt x="671" y="171"/>
                  </a:lnTo>
                  <a:lnTo>
                    <a:pt x="700" y="171"/>
                  </a:lnTo>
                  <a:lnTo>
                    <a:pt x="729" y="171"/>
                  </a:lnTo>
                  <a:lnTo>
                    <a:pt x="757" y="171"/>
                  </a:lnTo>
                  <a:lnTo>
                    <a:pt x="787" y="171"/>
                  </a:lnTo>
                  <a:lnTo>
                    <a:pt x="817" y="171"/>
                  </a:lnTo>
                  <a:lnTo>
                    <a:pt x="848" y="171"/>
                  </a:lnTo>
                  <a:lnTo>
                    <a:pt x="879" y="171"/>
                  </a:lnTo>
                  <a:lnTo>
                    <a:pt x="881" y="172"/>
                  </a:lnTo>
                  <a:lnTo>
                    <a:pt x="882" y="174"/>
                  </a:lnTo>
                  <a:lnTo>
                    <a:pt x="885" y="176"/>
                  </a:lnTo>
                  <a:lnTo>
                    <a:pt x="888" y="179"/>
                  </a:lnTo>
                  <a:lnTo>
                    <a:pt x="891" y="183"/>
                  </a:lnTo>
                  <a:lnTo>
                    <a:pt x="894" y="186"/>
                  </a:lnTo>
                  <a:lnTo>
                    <a:pt x="898" y="189"/>
                  </a:lnTo>
                  <a:lnTo>
                    <a:pt x="897" y="193"/>
                  </a:lnTo>
                  <a:lnTo>
                    <a:pt x="896" y="196"/>
                  </a:lnTo>
                  <a:lnTo>
                    <a:pt x="895" y="200"/>
                  </a:lnTo>
                  <a:lnTo>
                    <a:pt x="892" y="204"/>
                  </a:lnTo>
                  <a:lnTo>
                    <a:pt x="890" y="207"/>
                  </a:lnTo>
                  <a:lnTo>
                    <a:pt x="886" y="210"/>
                  </a:lnTo>
                  <a:lnTo>
                    <a:pt x="882" y="215"/>
                  </a:lnTo>
                  <a:lnTo>
                    <a:pt x="879" y="218"/>
                  </a:lnTo>
                  <a:lnTo>
                    <a:pt x="875" y="218"/>
                  </a:lnTo>
                  <a:lnTo>
                    <a:pt x="870" y="219"/>
                  </a:lnTo>
                  <a:lnTo>
                    <a:pt x="865" y="221"/>
                  </a:lnTo>
                  <a:lnTo>
                    <a:pt x="859" y="223"/>
                  </a:lnTo>
                  <a:lnTo>
                    <a:pt x="852" y="226"/>
                  </a:lnTo>
                  <a:lnTo>
                    <a:pt x="846" y="230"/>
                  </a:lnTo>
                  <a:lnTo>
                    <a:pt x="838" y="233"/>
                  </a:lnTo>
                  <a:lnTo>
                    <a:pt x="832" y="237"/>
                  </a:lnTo>
                  <a:lnTo>
                    <a:pt x="806" y="237"/>
                  </a:lnTo>
                  <a:lnTo>
                    <a:pt x="782" y="237"/>
                  </a:lnTo>
                  <a:lnTo>
                    <a:pt x="756" y="237"/>
                  </a:lnTo>
                  <a:lnTo>
                    <a:pt x="732" y="237"/>
                  </a:lnTo>
                  <a:lnTo>
                    <a:pt x="705" y="237"/>
                  </a:lnTo>
                  <a:lnTo>
                    <a:pt x="678" y="237"/>
                  </a:lnTo>
                  <a:lnTo>
                    <a:pt x="652" y="237"/>
                  </a:lnTo>
                  <a:lnTo>
                    <a:pt x="624"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Freeform 100">
              <a:extLst>
                <a:ext uri="{FF2B5EF4-FFF2-40B4-BE49-F238E27FC236}">
                  <a16:creationId xmlns:a16="http://schemas.microsoft.com/office/drawing/2014/main" id="{CFCFD006-A380-853E-70C8-0CCCEDA3567A}"/>
                </a:ext>
              </a:extLst>
            </p:cNvPr>
            <p:cNvSpPr>
              <a:spLocks/>
            </p:cNvSpPr>
            <p:nvPr/>
          </p:nvSpPr>
          <p:spPr bwMode="auto">
            <a:xfrm>
              <a:off x="2109" y="1515"/>
              <a:ext cx="16" cy="3"/>
            </a:xfrm>
            <a:custGeom>
              <a:avLst/>
              <a:gdLst>
                <a:gd name="T0" fmla="*/ 0 w 84"/>
                <a:gd name="T1" fmla="*/ 0 h 20"/>
                <a:gd name="T2" fmla="*/ 0 w 84"/>
                <a:gd name="T3" fmla="*/ 0 h 20"/>
                <a:gd name="T4" fmla="*/ 0 w 84"/>
                <a:gd name="T5" fmla="*/ 0 h 20"/>
                <a:gd name="T6" fmla="*/ 0 w 84"/>
                <a:gd name="T7" fmla="*/ 0 h 20"/>
                <a:gd name="T8" fmla="*/ 0 w 84"/>
                <a:gd name="T9" fmla="*/ 0 h 20"/>
                <a:gd name="T10" fmla="*/ 0 w 84"/>
                <a:gd name="T11" fmla="*/ 0 h 20"/>
                <a:gd name="T12" fmla="*/ 0 w 84"/>
                <a:gd name="T13" fmla="*/ 0 h 20"/>
                <a:gd name="T14" fmla="*/ 0 w 84"/>
                <a:gd name="T15" fmla="*/ 0 h 20"/>
                <a:gd name="T16" fmla="*/ 0 w 84"/>
                <a:gd name="T17" fmla="*/ 0 h 20"/>
                <a:gd name="T18" fmla="*/ 0 w 84"/>
                <a:gd name="T19" fmla="*/ 0 h 20"/>
                <a:gd name="T20" fmla="*/ 0 w 84"/>
                <a:gd name="T21" fmla="*/ 0 h 20"/>
                <a:gd name="T22" fmla="*/ 0 w 84"/>
                <a:gd name="T23" fmla="*/ 0 h 20"/>
                <a:gd name="T24" fmla="*/ 0 w 84"/>
                <a:gd name="T25" fmla="*/ 0 h 20"/>
                <a:gd name="T26" fmla="*/ 0 w 84"/>
                <a:gd name="T27" fmla="*/ 0 h 20"/>
                <a:gd name="T28" fmla="*/ 0 w 84"/>
                <a:gd name="T29" fmla="*/ 0 h 20"/>
                <a:gd name="T30" fmla="*/ 0 w 84"/>
                <a:gd name="T31" fmla="*/ 0 h 20"/>
                <a:gd name="T32" fmla="*/ 0 w 84"/>
                <a:gd name="T33" fmla="*/ 0 h 20"/>
                <a:gd name="T34" fmla="*/ 0 w 84"/>
                <a:gd name="T35" fmla="*/ 0 h 20"/>
                <a:gd name="T36" fmla="*/ 0 w 84"/>
                <a:gd name="T37" fmla="*/ 0 h 20"/>
                <a:gd name="T38" fmla="*/ 0 w 84"/>
                <a:gd name="T39" fmla="*/ 0 h 20"/>
                <a:gd name="T40" fmla="*/ 0 w 84"/>
                <a:gd name="T41" fmla="*/ 0 h 20"/>
                <a:gd name="T42" fmla="*/ 0 w 84"/>
                <a:gd name="T43" fmla="*/ 0 h 20"/>
                <a:gd name="T44" fmla="*/ 0 w 84"/>
                <a:gd name="T45" fmla="*/ 0 h 20"/>
                <a:gd name="T46" fmla="*/ 0 w 84"/>
                <a:gd name="T47" fmla="*/ 0 h 20"/>
                <a:gd name="T48" fmla="*/ 0 w 84"/>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20"/>
                <a:gd name="T77" fmla="*/ 84 w 84"/>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20">
                  <a:moveTo>
                    <a:pt x="0" y="20"/>
                  </a:moveTo>
                  <a:lnTo>
                    <a:pt x="10" y="18"/>
                  </a:lnTo>
                  <a:lnTo>
                    <a:pt x="20" y="17"/>
                  </a:lnTo>
                  <a:lnTo>
                    <a:pt x="31" y="16"/>
                  </a:lnTo>
                  <a:lnTo>
                    <a:pt x="41" y="13"/>
                  </a:lnTo>
                  <a:lnTo>
                    <a:pt x="52" y="11"/>
                  </a:lnTo>
                  <a:lnTo>
                    <a:pt x="63" y="8"/>
                  </a:lnTo>
                  <a:lnTo>
                    <a:pt x="73" y="4"/>
                  </a:lnTo>
                  <a:lnTo>
                    <a:pt x="84" y="0"/>
                  </a:lnTo>
                  <a:lnTo>
                    <a:pt x="84" y="2"/>
                  </a:lnTo>
                  <a:lnTo>
                    <a:pt x="84" y="4"/>
                  </a:lnTo>
                  <a:lnTo>
                    <a:pt x="84" y="7"/>
                  </a:lnTo>
                  <a:lnTo>
                    <a:pt x="84" y="9"/>
                  </a:lnTo>
                  <a:lnTo>
                    <a:pt x="84" y="12"/>
                  </a:lnTo>
                  <a:lnTo>
                    <a:pt x="84" y="16"/>
                  </a:lnTo>
                  <a:lnTo>
                    <a:pt x="84" y="20"/>
                  </a:lnTo>
                  <a:lnTo>
                    <a:pt x="73" y="20"/>
                  </a:lnTo>
                  <a:lnTo>
                    <a:pt x="63" y="20"/>
                  </a:lnTo>
                  <a:lnTo>
                    <a:pt x="52" y="20"/>
                  </a:lnTo>
                  <a:lnTo>
                    <a:pt x="41" y="20"/>
                  </a:lnTo>
                  <a:lnTo>
                    <a:pt x="31" y="20"/>
                  </a:lnTo>
                  <a:lnTo>
                    <a:pt x="20" y="20"/>
                  </a:lnTo>
                  <a:lnTo>
                    <a:pt x="10" y="20"/>
                  </a:lnTo>
                  <a:lnTo>
                    <a:pt x="0" y="20"/>
                  </a:lnTo>
                  <a:close/>
                </a:path>
              </a:pathLst>
            </a:custGeom>
            <a:solidFill>
              <a:srgbClr val="C463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8" name="Freeform 101">
              <a:extLst>
                <a:ext uri="{FF2B5EF4-FFF2-40B4-BE49-F238E27FC236}">
                  <a16:creationId xmlns:a16="http://schemas.microsoft.com/office/drawing/2014/main" id="{10D8B0AC-CB97-2326-FB23-D8038585643E}"/>
                </a:ext>
              </a:extLst>
            </p:cNvPr>
            <p:cNvSpPr>
              <a:spLocks/>
            </p:cNvSpPr>
            <p:nvPr/>
          </p:nvSpPr>
          <p:spPr bwMode="auto">
            <a:xfrm>
              <a:off x="2578" y="1459"/>
              <a:ext cx="43" cy="19"/>
            </a:xfrm>
            <a:custGeom>
              <a:avLst/>
              <a:gdLst>
                <a:gd name="T0" fmla="*/ 0 w 227"/>
                <a:gd name="T1" fmla="*/ 0 h 95"/>
                <a:gd name="T2" fmla="*/ 0 w 227"/>
                <a:gd name="T3" fmla="*/ 0 h 95"/>
                <a:gd name="T4" fmla="*/ 0 w 227"/>
                <a:gd name="T5" fmla="*/ 0 h 95"/>
                <a:gd name="T6" fmla="*/ 0 w 227"/>
                <a:gd name="T7" fmla="*/ 0 h 95"/>
                <a:gd name="T8" fmla="*/ 0 w 227"/>
                <a:gd name="T9" fmla="*/ 0 h 95"/>
                <a:gd name="T10" fmla="*/ 0 w 227"/>
                <a:gd name="T11" fmla="*/ 0 h 95"/>
                <a:gd name="T12" fmla="*/ 0 w 227"/>
                <a:gd name="T13" fmla="*/ 0 h 95"/>
                <a:gd name="T14" fmla="*/ 0 w 227"/>
                <a:gd name="T15" fmla="*/ 0 h 95"/>
                <a:gd name="T16" fmla="*/ 0 w 227"/>
                <a:gd name="T17" fmla="*/ 0 h 95"/>
                <a:gd name="T18" fmla="*/ 0 w 227"/>
                <a:gd name="T19" fmla="*/ 0 h 95"/>
                <a:gd name="T20" fmla="*/ 0 w 227"/>
                <a:gd name="T21" fmla="*/ 0 h 95"/>
                <a:gd name="T22" fmla="*/ 0 w 227"/>
                <a:gd name="T23" fmla="*/ 0 h 95"/>
                <a:gd name="T24" fmla="*/ 0 w 227"/>
                <a:gd name="T25" fmla="*/ 0 h 95"/>
                <a:gd name="T26" fmla="*/ 0 w 227"/>
                <a:gd name="T27" fmla="*/ 0 h 95"/>
                <a:gd name="T28" fmla="*/ 0 w 227"/>
                <a:gd name="T29" fmla="*/ 0 h 95"/>
                <a:gd name="T30" fmla="*/ 0 w 227"/>
                <a:gd name="T31" fmla="*/ 0 h 95"/>
                <a:gd name="T32" fmla="*/ 0 w 227"/>
                <a:gd name="T33" fmla="*/ 0 h 95"/>
                <a:gd name="T34" fmla="*/ 0 w 227"/>
                <a:gd name="T35" fmla="*/ 0 h 95"/>
                <a:gd name="T36" fmla="*/ 0 w 227"/>
                <a:gd name="T37" fmla="*/ 0 h 95"/>
                <a:gd name="T38" fmla="*/ 0 w 227"/>
                <a:gd name="T39" fmla="*/ 0 h 95"/>
                <a:gd name="T40" fmla="*/ 0 w 227"/>
                <a:gd name="T41" fmla="*/ 0 h 95"/>
                <a:gd name="T42" fmla="*/ 0 w 227"/>
                <a:gd name="T43" fmla="*/ 0 h 95"/>
                <a:gd name="T44" fmla="*/ 0 w 227"/>
                <a:gd name="T45" fmla="*/ 0 h 95"/>
                <a:gd name="T46" fmla="*/ 0 w 227"/>
                <a:gd name="T47" fmla="*/ 0 h 95"/>
                <a:gd name="T48" fmla="*/ 0 w 227"/>
                <a:gd name="T49" fmla="*/ 0 h 95"/>
                <a:gd name="T50" fmla="*/ 0 w 227"/>
                <a:gd name="T51" fmla="*/ 0 h 95"/>
                <a:gd name="T52" fmla="*/ 0 w 227"/>
                <a:gd name="T53" fmla="*/ 0 h 95"/>
                <a:gd name="T54" fmla="*/ 0 w 227"/>
                <a:gd name="T55" fmla="*/ 0 h 95"/>
                <a:gd name="T56" fmla="*/ 0 w 227"/>
                <a:gd name="T57" fmla="*/ 0 h 95"/>
                <a:gd name="T58" fmla="*/ 0 w 227"/>
                <a:gd name="T59" fmla="*/ 0 h 95"/>
                <a:gd name="T60" fmla="*/ 0 w 227"/>
                <a:gd name="T61" fmla="*/ 0 h 95"/>
                <a:gd name="T62" fmla="*/ 0 w 227"/>
                <a:gd name="T63" fmla="*/ 0 h 95"/>
                <a:gd name="T64" fmla="*/ 0 w 227"/>
                <a:gd name="T65" fmla="*/ 0 h 95"/>
                <a:gd name="T66" fmla="*/ 0 w 227"/>
                <a:gd name="T67" fmla="*/ 0 h 95"/>
                <a:gd name="T68" fmla="*/ 0 w 227"/>
                <a:gd name="T69" fmla="*/ 0 h 95"/>
                <a:gd name="T70" fmla="*/ 0 w 227"/>
                <a:gd name="T71" fmla="*/ 0 h 95"/>
                <a:gd name="T72" fmla="*/ 0 w 227"/>
                <a:gd name="T73" fmla="*/ 0 h 95"/>
                <a:gd name="T74" fmla="*/ 0 w 227"/>
                <a:gd name="T75" fmla="*/ 0 h 95"/>
                <a:gd name="T76" fmla="*/ 0 w 227"/>
                <a:gd name="T77" fmla="*/ 0 h 95"/>
                <a:gd name="T78" fmla="*/ 0 w 227"/>
                <a:gd name="T79" fmla="*/ 0 h 95"/>
                <a:gd name="T80" fmla="*/ 0 w 227"/>
                <a:gd name="T81" fmla="*/ 0 h 95"/>
                <a:gd name="T82" fmla="*/ 0 w 227"/>
                <a:gd name="T83" fmla="*/ 0 h 95"/>
                <a:gd name="T84" fmla="*/ 0 w 227"/>
                <a:gd name="T85" fmla="*/ 0 h 95"/>
                <a:gd name="T86" fmla="*/ 0 w 227"/>
                <a:gd name="T87" fmla="*/ 0 h 95"/>
                <a:gd name="T88" fmla="*/ 0 w 227"/>
                <a:gd name="T89" fmla="*/ 0 h 95"/>
                <a:gd name="T90" fmla="*/ 0 w 227"/>
                <a:gd name="T91" fmla="*/ 0 h 95"/>
                <a:gd name="T92" fmla="*/ 0 w 227"/>
                <a:gd name="T93" fmla="*/ 0 h 95"/>
                <a:gd name="T94" fmla="*/ 0 w 227"/>
                <a:gd name="T95" fmla="*/ 0 h 95"/>
                <a:gd name="T96" fmla="*/ 0 w 227"/>
                <a:gd name="T97" fmla="*/ 0 h 95"/>
                <a:gd name="T98" fmla="*/ 0 w 227"/>
                <a:gd name="T99" fmla="*/ 0 h 95"/>
                <a:gd name="T100" fmla="*/ 0 w 227"/>
                <a:gd name="T101" fmla="*/ 0 h 95"/>
                <a:gd name="T102" fmla="*/ 0 w 227"/>
                <a:gd name="T103" fmla="*/ 0 h 95"/>
                <a:gd name="T104" fmla="*/ 0 w 227"/>
                <a:gd name="T105" fmla="*/ 0 h 95"/>
                <a:gd name="T106" fmla="*/ 0 w 227"/>
                <a:gd name="T107" fmla="*/ 0 h 95"/>
                <a:gd name="T108" fmla="*/ 0 w 227"/>
                <a:gd name="T109" fmla="*/ 0 h 95"/>
                <a:gd name="T110" fmla="*/ 0 w 227"/>
                <a:gd name="T111" fmla="*/ 0 h 95"/>
                <a:gd name="T112" fmla="*/ 0 w 227"/>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7"/>
                <a:gd name="T172" fmla="*/ 0 h 95"/>
                <a:gd name="T173" fmla="*/ 227 w 227"/>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7" h="95">
                  <a:moveTo>
                    <a:pt x="19" y="95"/>
                  </a:moveTo>
                  <a:lnTo>
                    <a:pt x="18" y="95"/>
                  </a:lnTo>
                  <a:lnTo>
                    <a:pt x="17" y="95"/>
                  </a:lnTo>
                  <a:lnTo>
                    <a:pt x="15" y="94"/>
                  </a:lnTo>
                  <a:lnTo>
                    <a:pt x="13" y="94"/>
                  </a:lnTo>
                  <a:lnTo>
                    <a:pt x="10" y="93"/>
                  </a:lnTo>
                  <a:lnTo>
                    <a:pt x="7" y="91"/>
                  </a:lnTo>
                  <a:lnTo>
                    <a:pt x="3" y="89"/>
                  </a:lnTo>
                  <a:lnTo>
                    <a:pt x="0" y="86"/>
                  </a:lnTo>
                  <a:lnTo>
                    <a:pt x="0" y="78"/>
                  </a:lnTo>
                  <a:lnTo>
                    <a:pt x="0" y="71"/>
                  </a:lnTo>
                  <a:lnTo>
                    <a:pt x="0" y="64"/>
                  </a:lnTo>
                  <a:lnTo>
                    <a:pt x="1" y="57"/>
                  </a:lnTo>
                  <a:lnTo>
                    <a:pt x="2" y="50"/>
                  </a:lnTo>
                  <a:lnTo>
                    <a:pt x="4" y="43"/>
                  </a:lnTo>
                  <a:lnTo>
                    <a:pt x="7" y="35"/>
                  </a:lnTo>
                  <a:lnTo>
                    <a:pt x="10" y="29"/>
                  </a:lnTo>
                  <a:lnTo>
                    <a:pt x="20" y="25"/>
                  </a:lnTo>
                  <a:lnTo>
                    <a:pt x="32" y="22"/>
                  </a:lnTo>
                  <a:lnTo>
                    <a:pt x="45" y="18"/>
                  </a:lnTo>
                  <a:lnTo>
                    <a:pt x="58" y="14"/>
                  </a:lnTo>
                  <a:lnTo>
                    <a:pt x="72" y="11"/>
                  </a:lnTo>
                  <a:lnTo>
                    <a:pt x="85" y="8"/>
                  </a:lnTo>
                  <a:lnTo>
                    <a:pt x="99" y="3"/>
                  </a:lnTo>
                  <a:lnTo>
                    <a:pt x="113" y="0"/>
                  </a:lnTo>
                  <a:lnTo>
                    <a:pt x="128" y="0"/>
                  </a:lnTo>
                  <a:lnTo>
                    <a:pt x="142" y="0"/>
                  </a:lnTo>
                  <a:lnTo>
                    <a:pt x="156" y="0"/>
                  </a:lnTo>
                  <a:lnTo>
                    <a:pt x="170" y="1"/>
                  </a:lnTo>
                  <a:lnTo>
                    <a:pt x="185" y="2"/>
                  </a:lnTo>
                  <a:lnTo>
                    <a:pt x="199" y="4"/>
                  </a:lnTo>
                  <a:lnTo>
                    <a:pt x="212" y="7"/>
                  </a:lnTo>
                  <a:lnTo>
                    <a:pt x="227" y="10"/>
                  </a:lnTo>
                  <a:lnTo>
                    <a:pt x="220" y="17"/>
                  </a:lnTo>
                  <a:lnTo>
                    <a:pt x="212" y="24"/>
                  </a:lnTo>
                  <a:lnTo>
                    <a:pt x="205" y="31"/>
                  </a:lnTo>
                  <a:lnTo>
                    <a:pt x="197" y="40"/>
                  </a:lnTo>
                  <a:lnTo>
                    <a:pt x="189" y="47"/>
                  </a:lnTo>
                  <a:lnTo>
                    <a:pt x="180" y="57"/>
                  </a:lnTo>
                  <a:lnTo>
                    <a:pt x="171" y="65"/>
                  </a:lnTo>
                  <a:lnTo>
                    <a:pt x="161" y="76"/>
                  </a:lnTo>
                  <a:lnTo>
                    <a:pt x="157" y="76"/>
                  </a:lnTo>
                  <a:lnTo>
                    <a:pt x="152" y="77"/>
                  </a:lnTo>
                  <a:lnTo>
                    <a:pt x="146" y="79"/>
                  </a:lnTo>
                  <a:lnTo>
                    <a:pt x="141" y="81"/>
                  </a:lnTo>
                  <a:lnTo>
                    <a:pt x="135" y="84"/>
                  </a:lnTo>
                  <a:lnTo>
                    <a:pt x="127" y="88"/>
                  </a:lnTo>
                  <a:lnTo>
                    <a:pt x="121" y="91"/>
                  </a:lnTo>
                  <a:lnTo>
                    <a:pt x="113" y="95"/>
                  </a:lnTo>
                  <a:lnTo>
                    <a:pt x="103" y="95"/>
                  </a:lnTo>
                  <a:lnTo>
                    <a:pt x="92" y="95"/>
                  </a:lnTo>
                  <a:lnTo>
                    <a:pt x="81" y="95"/>
                  </a:lnTo>
                  <a:lnTo>
                    <a:pt x="69" y="95"/>
                  </a:lnTo>
                  <a:lnTo>
                    <a:pt x="58" y="95"/>
                  </a:lnTo>
                  <a:lnTo>
                    <a:pt x="46" y="95"/>
                  </a:lnTo>
                  <a:lnTo>
                    <a:pt x="33" y="95"/>
                  </a:lnTo>
                  <a:lnTo>
                    <a:pt x="19" y="95"/>
                  </a:lnTo>
                  <a:close/>
                </a:path>
              </a:pathLst>
            </a:custGeom>
            <a:solidFill>
              <a:srgbClr val="C463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9" name="Freeform 102">
              <a:extLst>
                <a:ext uri="{FF2B5EF4-FFF2-40B4-BE49-F238E27FC236}">
                  <a16:creationId xmlns:a16="http://schemas.microsoft.com/office/drawing/2014/main" id="{270057FC-65BE-3A0F-E8DC-0AE2A488627A}"/>
                </a:ext>
              </a:extLst>
            </p:cNvPr>
            <p:cNvSpPr>
              <a:spLocks/>
            </p:cNvSpPr>
            <p:nvPr/>
          </p:nvSpPr>
          <p:spPr bwMode="auto">
            <a:xfrm>
              <a:off x="2164" y="1454"/>
              <a:ext cx="23" cy="12"/>
            </a:xfrm>
            <a:custGeom>
              <a:avLst/>
              <a:gdLst>
                <a:gd name="T0" fmla="*/ 0 w 122"/>
                <a:gd name="T1" fmla="*/ 0 h 58"/>
                <a:gd name="T2" fmla="*/ 0 w 122"/>
                <a:gd name="T3" fmla="*/ 0 h 58"/>
                <a:gd name="T4" fmla="*/ 0 w 122"/>
                <a:gd name="T5" fmla="*/ 0 h 58"/>
                <a:gd name="T6" fmla="*/ 0 w 122"/>
                <a:gd name="T7" fmla="*/ 0 h 58"/>
                <a:gd name="T8" fmla="*/ 0 w 122"/>
                <a:gd name="T9" fmla="*/ 0 h 58"/>
                <a:gd name="T10" fmla="*/ 0 w 122"/>
                <a:gd name="T11" fmla="*/ 0 h 58"/>
                <a:gd name="T12" fmla="*/ 0 w 122"/>
                <a:gd name="T13" fmla="*/ 0 h 58"/>
                <a:gd name="T14" fmla="*/ 0 w 122"/>
                <a:gd name="T15" fmla="*/ 0 h 58"/>
                <a:gd name="T16" fmla="*/ 0 w 122"/>
                <a:gd name="T17" fmla="*/ 0 h 58"/>
                <a:gd name="T18" fmla="*/ 0 w 122"/>
                <a:gd name="T19" fmla="*/ 0 h 58"/>
                <a:gd name="T20" fmla="*/ 0 w 122"/>
                <a:gd name="T21" fmla="*/ 0 h 58"/>
                <a:gd name="T22" fmla="*/ 0 w 122"/>
                <a:gd name="T23" fmla="*/ 0 h 58"/>
                <a:gd name="T24" fmla="*/ 0 w 122"/>
                <a:gd name="T25" fmla="*/ 0 h 58"/>
                <a:gd name="T26" fmla="*/ 0 w 122"/>
                <a:gd name="T27" fmla="*/ 0 h 58"/>
                <a:gd name="T28" fmla="*/ 0 w 122"/>
                <a:gd name="T29" fmla="*/ 0 h 58"/>
                <a:gd name="T30" fmla="*/ 0 w 122"/>
                <a:gd name="T31" fmla="*/ 0 h 58"/>
                <a:gd name="T32" fmla="*/ 0 w 122"/>
                <a:gd name="T33" fmla="*/ 0 h 58"/>
                <a:gd name="T34" fmla="*/ 0 w 122"/>
                <a:gd name="T35" fmla="*/ 0 h 58"/>
                <a:gd name="T36" fmla="*/ 0 w 122"/>
                <a:gd name="T37" fmla="*/ 0 h 58"/>
                <a:gd name="T38" fmla="*/ 0 w 122"/>
                <a:gd name="T39" fmla="*/ 0 h 58"/>
                <a:gd name="T40" fmla="*/ 0 w 122"/>
                <a:gd name="T41" fmla="*/ 0 h 58"/>
                <a:gd name="T42" fmla="*/ 0 w 122"/>
                <a:gd name="T43" fmla="*/ 0 h 58"/>
                <a:gd name="T44" fmla="*/ 0 w 122"/>
                <a:gd name="T45" fmla="*/ 0 h 58"/>
                <a:gd name="T46" fmla="*/ 0 w 122"/>
                <a:gd name="T47" fmla="*/ 0 h 58"/>
                <a:gd name="T48" fmla="*/ 0 w 122"/>
                <a:gd name="T49" fmla="*/ 0 h 58"/>
                <a:gd name="T50" fmla="*/ 0 w 122"/>
                <a:gd name="T51" fmla="*/ 0 h 58"/>
                <a:gd name="T52" fmla="*/ 0 w 122"/>
                <a:gd name="T53" fmla="*/ 0 h 58"/>
                <a:gd name="T54" fmla="*/ 0 w 122"/>
                <a:gd name="T55" fmla="*/ 0 h 58"/>
                <a:gd name="T56" fmla="*/ 0 w 122"/>
                <a:gd name="T57" fmla="*/ 0 h 58"/>
                <a:gd name="T58" fmla="*/ 0 w 122"/>
                <a:gd name="T59" fmla="*/ 0 h 58"/>
                <a:gd name="T60" fmla="*/ 0 w 122"/>
                <a:gd name="T61" fmla="*/ 0 h 58"/>
                <a:gd name="T62" fmla="*/ 0 w 122"/>
                <a:gd name="T63" fmla="*/ 0 h 58"/>
                <a:gd name="T64" fmla="*/ 0 w 122"/>
                <a:gd name="T65" fmla="*/ 0 h 58"/>
                <a:gd name="T66" fmla="*/ 0 w 122"/>
                <a:gd name="T67" fmla="*/ 0 h 58"/>
                <a:gd name="T68" fmla="*/ 0 w 122"/>
                <a:gd name="T69" fmla="*/ 0 h 58"/>
                <a:gd name="T70" fmla="*/ 0 w 122"/>
                <a:gd name="T71" fmla="*/ 0 h 58"/>
                <a:gd name="T72" fmla="*/ 0 w 122"/>
                <a:gd name="T73" fmla="*/ 0 h 58"/>
                <a:gd name="T74" fmla="*/ 0 w 122"/>
                <a:gd name="T75" fmla="*/ 0 h 58"/>
                <a:gd name="T76" fmla="*/ 0 w 122"/>
                <a:gd name="T77" fmla="*/ 0 h 58"/>
                <a:gd name="T78" fmla="*/ 0 w 122"/>
                <a:gd name="T79" fmla="*/ 0 h 58"/>
                <a:gd name="T80" fmla="*/ 0 w 122"/>
                <a:gd name="T81" fmla="*/ 0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58"/>
                <a:gd name="T125" fmla="*/ 122 w 122"/>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58">
                  <a:moveTo>
                    <a:pt x="29" y="58"/>
                  </a:moveTo>
                  <a:lnTo>
                    <a:pt x="24" y="57"/>
                  </a:lnTo>
                  <a:lnTo>
                    <a:pt x="21" y="56"/>
                  </a:lnTo>
                  <a:lnTo>
                    <a:pt x="18" y="54"/>
                  </a:lnTo>
                  <a:lnTo>
                    <a:pt x="15" y="52"/>
                  </a:lnTo>
                  <a:lnTo>
                    <a:pt x="10" y="48"/>
                  </a:lnTo>
                  <a:lnTo>
                    <a:pt x="7" y="45"/>
                  </a:lnTo>
                  <a:lnTo>
                    <a:pt x="3" y="42"/>
                  </a:lnTo>
                  <a:lnTo>
                    <a:pt x="0" y="39"/>
                  </a:lnTo>
                  <a:lnTo>
                    <a:pt x="3" y="36"/>
                  </a:lnTo>
                  <a:lnTo>
                    <a:pt x="7" y="31"/>
                  </a:lnTo>
                  <a:lnTo>
                    <a:pt x="10" y="27"/>
                  </a:lnTo>
                  <a:lnTo>
                    <a:pt x="15" y="23"/>
                  </a:lnTo>
                  <a:lnTo>
                    <a:pt x="18" y="19"/>
                  </a:lnTo>
                  <a:lnTo>
                    <a:pt x="21" y="13"/>
                  </a:lnTo>
                  <a:lnTo>
                    <a:pt x="24" y="8"/>
                  </a:lnTo>
                  <a:lnTo>
                    <a:pt x="29" y="0"/>
                  </a:lnTo>
                  <a:lnTo>
                    <a:pt x="39" y="0"/>
                  </a:lnTo>
                  <a:lnTo>
                    <a:pt x="50" y="1"/>
                  </a:lnTo>
                  <a:lnTo>
                    <a:pt x="61" y="1"/>
                  </a:lnTo>
                  <a:lnTo>
                    <a:pt x="71" y="3"/>
                  </a:lnTo>
                  <a:lnTo>
                    <a:pt x="82" y="4"/>
                  </a:lnTo>
                  <a:lnTo>
                    <a:pt x="93" y="5"/>
                  </a:lnTo>
                  <a:lnTo>
                    <a:pt x="103" y="7"/>
                  </a:lnTo>
                  <a:lnTo>
                    <a:pt x="114" y="10"/>
                  </a:lnTo>
                  <a:lnTo>
                    <a:pt x="114" y="14"/>
                  </a:lnTo>
                  <a:lnTo>
                    <a:pt x="114" y="17"/>
                  </a:lnTo>
                  <a:lnTo>
                    <a:pt x="114" y="21"/>
                  </a:lnTo>
                  <a:lnTo>
                    <a:pt x="115" y="25"/>
                  </a:lnTo>
                  <a:lnTo>
                    <a:pt x="116" y="28"/>
                  </a:lnTo>
                  <a:lnTo>
                    <a:pt x="117" y="31"/>
                  </a:lnTo>
                  <a:lnTo>
                    <a:pt x="119" y="36"/>
                  </a:lnTo>
                  <a:lnTo>
                    <a:pt x="122" y="39"/>
                  </a:lnTo>
                  <a:lnTo>
                    <a:pt x="112" y="39"/>
                  </a:lnTo>
                  <a:lnTo>
                    <a:pt x="101" y="40"/>
                  </a:lnTo>
                  <a:lnTo>
                    <a:pt x="90" y="42"/>
                  </a:lnTo>
                  <a:lnTo>
                    <a:pt x="79" y="44"/>
                  </a:lnTo>
                  <a:lnTo>
                    <a:pt x="67" y="47"/>
                  </a:lnTo>
                  <a:lnTo>
                    <a:pt x="55" y="51"/>
                  </a:lnTo>
                  <a:lnTo>
                    <a:pt x="42" y="54"/>
                  </a:lnTo>
                  <a:lnTo>
                    <a:pt x="2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0" name="Freeform 103">
              <a:extLst>
                <a:ext uri="{FF2B5EF4-FFF2-40B4-BE49-F238E27FC236}">
                  <a16:creationId xmlns:a16="http://schemas.microsoft.com/office/drawing/2014/main" id="{C5DD8B20-DC39-03A6-7CC9-7AA66279827A}"/>
                </a:ext>
              </a:extLst>
            </p:cNvPr>
            <p:cNvSpPr>
              <a:spLocks/>
            </p:cNvSpPr>
            <p:nvPr/>
          </p:nvSpPr>
          <p:spPr bwMode="auto">
            <a:xfrm>
              <a:off x="2100" y="1438"/>
              <a:ext cx="11" cy="28"/>
            </a:xfrm>
            <a:custGeom>
              <a:avLst/>
              <a:gdLst>
                <a:gd name="T0" fmla="*/ 0 w 66"/>
                <a:gd name="T1" fmla="*/ 0 h 133"/>
                <a:gd name="T2" fmla="*/ 0 w 66"/>
                <a:gd name="T3" fmla="*/ 0 h 133"/>
                <a:gd name="T4" fmla="*/ 0 w 66"/>
                <a:gd name="T5" fmla="*/ 0 h 133"/>
                <a:gd name="T6" fmla="*/ 0 w 66"/>
                <a:gd name="T7" fmla="*/ 0 h 133"/>
                <a:gd name="T8" fmla="*/ 0 w 66"/>
                <a:gd name="T9" fmla="*/ 0 h 133"/>
                <a:gd name="T10" fmla="*/ 0 w 66"/>
                <a:gd name="T11" fmla="*/ 0 h 133"/>
                <a:gd name="T12" fmla="*/ 0 w 66"/>
                <a:gd name="T13" fmla="*/ 0 h 133"/>
                <a:gd name="T14" fmla="*/ 0 w 66"/>
                <a:gd name="T15" fmla="*/ 0 h 133"/>
                <a:gd name="T16" fmla="*/ 0 w 66"/>
                <a:gd name="T17" fmla="*/ 0 h 133"/>
                <a:gd name="T18" fmla="*/ 0 w 66"/>
                <a:gd name="T19" fmla="*/ 0 h 133"/>
                <a:gd name="T20" fmla="*/ 0 w 66"/>
                <a:gd name="T21" fmla="*/ 0 h 133"/>
                <a:gd name="T22" fmla="*/ 0 w 66"/>
                <a:gd name="T23" fmla="*/ 0 h 133"/>
                <a:gd name="T24" fmla="*/ 0 w 66"/>
                <a:gd name="T25" fmla="*/ 0 h 133"/>
                <a:gd name="T26" fmla="*/ 0 w 66"/>
                <a:gd name="T27" fmla="*/ 0 h 133"/>
                <a:gd name="T28" fmla="*/ 0 w 66"/>
                <a:gd name="T29" fmla="*/ 0 h 133"/>
                <a:gd name="T30" fmla="*/ 0 w 66"/>
                <a:gd name="T31" fmla="*/ 0 h 133"/>
                <a:gd name="T32" fmla="*/ 0 w 66"/>
                <a:gd name="T33" fmla="*/ 0 h 133"/>
                <a:gd name="T34" fmla="*/ 0 w 66"/>
                <a:gd name="T35" fmla="*/ 0 h 133"/>
                <a:gd name="T36" fmla="*/ 0 w 66"/>
                <a:gd name="T37" fmla="*/ 0 h 133"/>
                <a:gd name="T38" fmla="*/ 0 w 66"/>
                <a:gd name="T39" fmla="*/ 0 h 133"/>
                <a:gd name="T40" fmla="*/ 0 w 66"/>
                <a:gd name="T41" fmla="*/ 0 h 133"/>
                <a:gd name="T42" fmla="*/ 0 w 66"/>
                <a:gd name="T43" fmla="*/ 0 h 133"/>
                <a:gd name="T44" fmla="*/ 0 w 66"/>
                <a:gd name="T45" fmla="*/ 0 h 133"/>
                <a:gd name="T46" fmla="*/ 0 w 66"/>
                <a:gd name="T47" fmla="*/ 0 h 133"/>
                <a:gd name="T48" fmla="*/ 0 w 66"/>
                <a:gd name="T49" fmla="*/ 0 h 133"/>
                <a:gd name="T50" fmla="*/ 0 w 66"/>
                <a:gd name="T51" fmla="*/ 0 h 133"/>
                <a:gd name="T52" fmla="*/ 0 w 66"/>
                <a:gd name="T53" fmla="*/ 0 h 133"/>
                <a:gd name="T54" fmla="*/ 0 w 66"/>
                <a:gd name="T55" fmla="*/ 0 h 133"/>
                <a:gd name="T56" fmla="*/ 0 w 66"/>
                <a:gd name="T57" fmla="*/ 0 h 133"/>
                <a:gd name="T58" fmla="*/ 0 w 66"/>
                <a:gd name="T59" fmla="*/ 0 h 133"/>
                <a:gd name="T60" fmla="*/ 0 w 66"/>
                <a:gd name="T61" fmla="*/ 0 h 133"/>
                <a:gd name="T62" fmla="*/ 0 w 66"/>
                <a:gd name="T63" fmla="*/ 0 h 133"/>
                <a:gd name="T64" fmla="*/ 0 w 66"/>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133"/>
                <a:gd name="T101" fmla="*/ 66 w 66"/>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133">
                  <a:moveTo>
                    <a:pt x="0" y="133"/>
                  </a:moveTo>
                  <a:lnTo>
                    <a:pt x="0" y="118"/>
                  </a:lnTo>
                  <a:lnTo>
                    <a:pt x="0" y="103"/>
                  </a:lnTo>
                  <a:lnTo>
                    <a:pt x="0" y="86"/>
                  </a:lnTo>
                  <a:lnTo>
                    <a:pt x="0" y="70"/>
                  </a:lnTo>
                  <a:lnTo>
                    <a:pt x="0" y="53"/>
                  </a:lnTo>
                  <a:lnTo>
                    <a:pt x="0" y="36"/>
                  </a:lnTo>
                  <a:lnTo>
                    <a:pt x="0" y="18"/>
                  </a:lnTo>
                  <a:lnTo>
                    <a:pt x="0" y="0"/>
                  </a:lnTo>
                  <a:lnTo>
                    <a:pt x="7" y="0"/>
                  </a:lnTo>
                  <a:lnTo>
                    <a:pt x="15" y="0"/>
                  </a:lnTo>
                  <a:lnTo>
                    <a:pt x="22" y="0"/>
                  </a:lnTo>
                  <a:lnTo>
                    <a:pt x="30" y="0"/>
                  </a:lnTo>
                  <a:lnTo>
                    <a:pt x="38" y="0"/>
                  </a:lnTo>
                  <a:lnTo>
                    <a:pt x="47" y="0"/>
                  </a:lnTo>
                  <a:lnTo>
                    <a:pt x="56" y="0"/>
                  </a:lnTo>
                  <a:lnTo>
                    <a:pt x="66" y="0"/>
                  </a:lnTo>
                  <a:lnTo>
                    <a:pt x="66" y="7"/>
                  </a:lnTo>
                  <a:lnTo>
                    <a:pt x="66" y="15"/>
                  </a:lnTo>
                  <a:lnTo>
                    <a:pt x="66" y="22"/>
                  </a:lnTo>
                  <a:lnTo>
                    <a:pt x="65" y="30"/>
                  </a:lnTo>
                  <a:lnTo>
                    <a:pt x="64" y="38"/>
                  </a:lnTo>
                  <a:lnTo>
                    <a:pt x="63" y="47"/>
                  </a:lnTo>
                  <a:lnTo>
                    <a:pt x="60" y="56"/>
                  </a:lnTo>
                  <a:lnTo>
                    <a:pt x="56" y="67"/>
                  </a:lnTo>
                  <a:lnTo>
                    <a:pt x="50" y="73"/>
                  </a:lnTo>
                  <a:lnTo>
                    <a:pt x="42" y="81"/>
                  </a:lnTo>
                  <a:lnTo>
                    <a:pt x="35" y="88"/>
                  </a:lnTo>
                  <a:lnTo>
                    <a:pt x="29" y="96"/>
                  </a:lnTo>
                  <a:lnTo>
                    <a:pt x="21" y="104"/>
                  </a:lnTo>
                  <a:lnTo>
                    <a:pt x="15" y="113"/>
                  </a:lnTo>
                  <a:lnTo>
                    <a:pt x="7" y="122"/>
                  </a:lnTo>
                  <a:lnTo>
                    <a:pt x="0" y="1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1" name="Freeform 104">
              <a:extLst>
                <a:ext uri="{FF2B5EF4-FFF2-40B4-BE49-F238E27FC236}">
                  <a16:creationId xmlns:a16="http://schemas.microsoft.com/office/drawing/2014/main" id="{1C553013-AC48-C398-9426-132E61DAAC1B}"/>
                </a:ext>
              </a:extLst>
            </p:cNvPr>
            <p:cNvSpPr>
              <a:spLocks/>
            </p:cNvSpPr>
            <p:nvPr/>
          </p:nvSpPr>
          <p:spPr bwMode="auto">
            <a:xfrm>
              <a:off x="1491" y="1307"/>
              <a:ext cx="303" cy="152"/>
            </a:xfrm>
            <a:custGeom>
              <a:avLst/>
              <a:gdLst>
                <a:gd name="T0" fmla="*/ 0 w 1645"/>
                <a:gd name="T1" fmla="*/ 0 h 766"/>
                <a:gd name="T2" fmla="*/ 0 w 1645"/>
                <a:gd name="T3" fmla="*/ 0 h 766"/>
                <a:gd name="T4" fmla="*/ 0 w 1645"/>
                <a:gd name="T5" fmla="*/ 0 h 766"/>
                <a:gd name="T6" fmla="*/ 0 w 1645"/>
                <a:gd name="T7" fmla="*/ 0 h 766"/>
                <a:gd name="T8" fmla="*/ 0 w 1645"/>
                <a:gd name="T9" fmla="*/ 0 h 766"/>
                <a:gd name="T10" fmla="*/ 0 w 1645"/>
                <a:gd name="T11" fmla="*/ 0 h 766"/>
                <a:gd name="T12" fmla="*/ 0 w 1645"/>
                <a:gd name="T13" fmla="*/ 0 h 766"/>
                <a:gd name="T14" fmla="*/ 0 w 1645"/>
                <a:gd name="T15" fmla="*/ 0 h 766"/>
                <a:gd name="T16" fmla="*/ 0 w 1645"/>
                <a:gd name="T17" fmla="*/ 0 h 766"/>
                <a:gd name="T18" fmla="*/ 0 w 1645"/>
                <a:gd name="T19" fmla="*/ 0 h 766"/>
                <a:gd name="T20" fmla="*/ 0 w 1645"/>
                <a:gd name="T21" fmla="*/ 0 h 766"/>
                <a:gd name="T22" fmla="*/ 0 w 1645"/>
                <a:gd name="T23" fmla="*/ 0 h 766"/>
                <a:gd name="T24" fmla="*/ 0 w 1645"/>
                <a:gd name="T25" fmla="*/ 0 h 766"/>
                <a:gd name="T26" fmla="*/ 0 w 1645"/>
                <a:gd name="T27" fmla="*/ 0 h 766"/>
                <a:gd name="T28" fmla="*/ 0 w 1645"/>
                <a:gd name="T29" fmla="*/ 0 h 766"/>
                <a:gd name="T30" fmla="*/ 0 w 1645"/>
                <a:gd name="T31" fmla="*/ 0 h 766"/>
                <a:gd name="T32" fmla="*/ 0 w 1645"/>
                <a:gd name="T33" fmla="*/ 0 h 766"/>
                <a:gd name="T34" fmla="*/ 0 w 1645"/>
                <a:gd name="T35" fmla="*/ 0 h 766"/>
                <a:gd name="T36" fmla="*/ 0 w 1645"/>
                <a:gd name="T37" fmla="*/ 0 h 766"/>
                <a:gd name="T38" fmla="*/ 0 w 1645"/>
                <a:gd name="T39" fmla="*/ 0 h 766"/>
                <a:gd name="T40" fmla="*/ 0 w 1645"/>
                <a:gd name="T41" fmla="*/ 0 h 766"/>
                <a:gd name="T42" fmla="*/ 0 w 1645"/>
                <a:gd name="T43" fmla="*/ 0 h 766"/>
                <a:gd name="T44" fmla="*/ 0 w 1645"/>
                <a:gd name="T45" fmla="*/ 0 h 766"/>
                <a:gd name="T46" fmla="*/ 0 w 1645"/>
                <a:gd name="T47" fmla="*/ 0 h 766"/>
                <a:gd name="T48" fmla="*/ 0 w 1645"/>
                <a:gd name="T49" fmla="*/ 0 h 766"/>
                <a:gd name="T50" fmla="*/ 0 w 1645"/>
                <a:gd name="T51" fmla="*/ 0 h 766"/>
                <a:gd name="T52" fmla="*/ 0 w 1645"/>
                <a:gd name="T53" fmla="*/ 0 h 766"/>
                <a:gd name="T54" fmla="*/ 0 w 1645"/>
                <a:gd name="T55" fmla="*/ 0 h 766"/>
                <a:gd name="T56" fmla="*/ 0 w 1645"/>
                <a:gd name="T57" fmla="*/ 0 h 766"/>
                <a:gd name="T58" fmla="*/ 0 w 1645"/>
                <a:gd name="T59" fmla="*/ 0 h 766"/>
                <a:gd name="T60" fmla="*/ 0 w 1645"/>
                <a:gd name="T61" fmla="*/ 0 h 766"/>
                <a:gd name="T62" fmla="*/ 0 w 1645"/>
                <a:gd name="T63" fmla="*/ 0 h 766"/>
                <a:gd name="T64" fmla="*/ 0 w 1645"/>
                <a:gd name="T65" fmla="*/ 0 h 766"/>
                <a:gd name="T66" fmla="*/ 0 w 1645"/>
                <a:gd name="T67" fmla="*/ 0 h 766"/>
                <a:gd name="T68" fmla="*/ 0 w 1645"/>
                <a:gd name="T69" fmla="*/ 0 h 766"/>
                <a:gd name="T70" fmla="*/ 0 w 1645"/>
                <a:gd name="T71" fmla="*/ 0 h 766"/>
                <a:gd name="T72" fmla="*/ 0 w 1645"/>
                <a:gd name="T73" fmla="*/ 0 h 766"/>
                <a:gd name="T74" fmla="*/ 0 w 1645"/>
                <a:gd name="T75" fmla="*/ 0 h 766"/>
                <a:gd name="T76" fmla="*/ 0 w 1645"/>
                <a:gd name="T77" fmla="*/ 0 h 766"/>
                <a:gd name="T78" fmla="*/ 0 w 1645"/>
                <a:gd name="T79" fmla="*/ 0 h 766"/>
                <a:gd name="T80" fmla="*/ 0 w 1645"/>
                <a:gd name="T81" fmla="*/ 0 h 766"/>
                <a:gd name="T82" fmla="*/ 0 w 1645"/>
                <a:gd name="T83" fmla="*/ 0 h 766"/>
                <a:gd name="T84" fmla="*/ 0 w 1645"/>
                <a:gd name="T85" fmla="*/ 0 h 766"/>
                <a:gd name="T86" fmla="*/ 0 w 1645"/>
                <a:gd name="T87" fmla="*/ 0 h 766"/>
                <a:gd name="T88" fmla="*/ 0 w 1645"/>
                <a:gd name="T89" fmla="*/ 0 h 766"/>
                <a:gd name="T90" fmla="*/ 0 w 1645"/>
                <a:gd name="T91" fmla="*/ 0 h 766"/>
                <a:gd name="T92" fmla="*/ 0 w 1645"/>
                <a:gd name="T93" fmla="*/ 0 h 766"/>
                <a:gd name="T94" fmla="*/ 0 w 1645"/>
                <a:gd name="T95" fmla="*/ 0 h 766"/>
                <a:gd name="T96" fmla="*/ 0 w 1645"/>
                <a:gd name="T97" fmla="*/ 0 h 766"/>
                <a:gd name="T98" fmla="*/ 0 w 1645"/>
                <a:gd name="T99" fmla="*/ 0 h 766"/>
                <a:gd name="T100" fmla="*/ 0 w 1645"/>
                <a:gd name="T101" fmla="*/ 0 h 766"/>
                <a:gd name="T102" fmla="*/ 0 w 1645"/>
                <a:gd name="T103" fmla="*/ 0 h 766"/>
                <a:gd name="T104" fmla="*/ 0 w 1645"/>
                <a:gd name="T105" fmla="*/ 0 h 766"/>
                <a:gd name="T106" fmla="*/ 0 w 1645"/>
                <a:gd name="T107" fmla="*/ 0 h 766"/>
                <a:gd name="T108" fmla="*/ 0 w 1645"/>
                <a:gd name="T109" fmla="*/ 0 h 766"/>
                <a:gd name="T110" fmla="*/ 0 w 1645"/>
                <a:gd name="T111" fmla="*/ 0 h 766"/>
                <a:gd name="T112" fmla="*/ 0 w 1645"/>
                <a:gd name="T113" fmla="*/ 0 h 766"/>
                <a:gd name="T114" fmla="*/ 0 w 1645"/>
                <a:gd name="T115" fmla="*/ 0 h 7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5"/>
                <a:gd name="T175" fmla="*/ 0 h 766"/>
                <a:gd name="T176" fmla="*/ 1645 w 1645"/>
                <a:gd name="T177" fmla="*/ 766 h 7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5" h="766">
                  <a:moveTo>
                    <a:pt x="1078" y="766"/>
                  </a:moveTo>
                  <a:lnTo>
                    <a:pt x="1050" y="752"/>
                  </a:lnTo>
                  <a:lnTo>
                    <a:pt x="1021" y="737"/>
                  </a:lnTo>
                  <a:lnTo>
                    <a:pt x="992" y="724"/>
                  </a:lnTo>
                  <a:lnTo>
                    <a:pt x="964" y="709"/>
                  </a:lnTo>
                  <a:lnTo>
                    <a:pt x="936" y="693"/>
                  </a:lnTo>
                  <a:lnTo>
                    <a:pt x="908" y="678"/>
                  </a:lnTo>
                  <a:lnTo>
                    <a:pt x="879" y="661"/>
                  </a:lnTo>
                  <a:lnTo>
                    <a:pt x="851" y="644"/>
                  </a:lnTo>
                  <a:lnTo>
                    <a:pt x="830" y="636"/>
                  </a:lnTo>
                  <a:lnTo>
                    <a:pt x="809" y="629"/>
                  </a:lnTo>
                  <a:lnTo>
                    <a:pt x="787" y="621"/>
                  </a:lnTo>
                  <a:lnTo>
                    <a:pt x="766" y="614"/>
                  </a:lnTo>
                  <a:lnTo>
                    <a:pt x="745" y="605"/>
                  </a:lnTo>
                  <a:lnTo>
                    <a:pt x="723" y="597"/>
                  </a:lnTo>
                  <a:lnTo>
                    <a:pt x="702" y="587"/>
                  </a:lnTo>
                  <a:lnTo>
                    <a:pt x="681" y="577"/>
                  </a:lnTo>
                  <a:lnTo>
                    <a:pt x="659" y="573"/>
                  </a:lnTo>
                  <a:lnTo>
                    <a:pt x="638" y="570"/>
                  </a:lnTo>
                  <a:lnTo>
                    <a:pt x="617" y="567"/>
                  </a:lnTo>
                  <a:lnTo>
                    <a:pt x="595" y="562"/>
                  </a:lnTo>
                  <a:lnTo>
                    <a:pt x="574" y="559"/>
                  </a:lnTo>
                  <a:lnTo>
                    <a:pt x="553" y="556"/>
                  </a:lnTo>
                  <a:lnTo>
                    <a:pt x="531" y="552"/>
                  </a:lnTo>
                  <a:lnTo>
                    <a:pt x="510" y="549"/>
                  </a:lnTo>
                  <a:lnTo>
                    <a:pt x="464" y="534"/>
                  </a:lnTo>
                  <a:lnTo>
                    <a:pt x="418" y="519"/>
                  </a:lnTo>
                  <a:lnTo>
                    <a:pt x="372" y="503"/>
                  </a:lnTo>
                  <a:lnTo>
                    <a:pt x="326" y="486"/>
                  </a:lnTo>
                  <a:lnTo>
                    <a:pt x="279" y="469"/>
                  </a:lnTo>
                  <a:lnTo>
                    <a:pt x="234" y="452"/>
                  </a:lnTo>
                  <a:lnTo>
                    <a:pt x="188" y="434"/>
                  </a:lnTo>
                  <a:lnTo>
                    <a:pt x="142" y="416"/>
                  </a:lnTo>
                  <a:lnTo>
                    <a:pt x="138" y="409"/>
                  </a:lnTo>
                  <a:lnTo>
                    <a:pt x="134" y="400"/>
                  </a:lnTo>
                  <a:lnTo>
                    <a:pt x="131" y="392"/>
                  </a:lnTo>
                  <a:lnTo>
                    <a:pt x="127" y="382"/>
                  </a:lnTo>
                  <a:lnTo>
                    <a:pt x="124" y="373"/>
                  </a:lnTo>
                  <a:lnTo>
                    <a:pt x="120" y="362"/>
                  </a:lnTo>
                  <a:lnTo>
                    <a:pt x="116" y="351"/>
                  </a:lnTo>
                  <a:lnTo>
                    <a:pt x="113" y="341"/>
                  </a:lnTo>
                  <a:lnTo>
                    <a:pt x="99" y="337"/>
                  </a:lnTo>
                  <a:lnTo>
                    <a:pt x="85" y="333"/>
                  </a:lnTo>
                  <a:lnTo>
                    <a:pt x="70" y="330"/>
                  </a:lnTo>
                  <a:lnTo>
                    <a:pt x="56" y="327"/>
                  </a:lnTo>
                  <a:lnTo>
                    <a:pt x="43" y="324"/>
                  </a:lnTo>
                  <a:lnTo>
                    <a:pt x="28" y="319"/>
                  </a:lnTo>
                  <a:lnTo>
                    <a:pt x="14" y="316"/>
                  </a:lnTo>
                  <a:lnTo>
                    <a:pt x="0" y="312"/>
                  </a:lnTo>
                  <a:lnTo>
                    <a:pt x="11" y="305"/>
                  </a:lnTo>
                  <a:lnTo>
                    <a:pt x="21" y="298"/>
                  </a:lnTo>
                  <a:lnTo>
                    <a:pt x="32" y="290"/>
                  </a:lnTo>
                  <a:lnTo>
                    <a:pt x="43" y="283"/>
                  </a:lnTo>
                  <a:lnTo>
                    <a:pt x="53" y="274"/>
                  </a:lnTo>
                  <a:lnTo>
                    <a:pt x="64" y="266"/>
                  </a:lnTo>
                  <a:lnTo>
                    <a:pt x="74" y="256"/>
                  </a:lnTo>
                  <a:lnTo>
                    <a:pt x="85" y="246"/>
                  </a:lnTo>
                  <a:lnTo>
                    <a:pt x="92" y="246"/>
                  </a:lnTo>
                  <a:lnTo>
                    <a:pt x="99" y="246"/>
                  </a:lnTo>
                  <a:lnTo>
                    <a:pt x="106" y="246"/>
                  </a:lnTo>
                  <a:lnTo>
                    <a:pt x="113" y="246"/>
                  </a:lnTo>
                  <a:lnTo>
                    <a:pt x="120" y="246"/>
                  </a:lnTo>
                  <a:lnTo>
                    <a:pt x="127" y="246"/>
                  </a:lnTo>
                  <a:lnTo>
                    <a:pt x="134" y="246"/>
                  </a:lnTo>
                  <a:lnTo>
                    <a:pt x="142" y="246"/>
                  </a:lnTo>
                  <a:lnTo>
                    <a:pt x="153" y="253"/>
                  </a:lnTo>
                  <a:lnTo>
                    <a:pt x="163" y="261"/>
                  </a:lnTo>
                  <a:lnTo>
                    <a:pt x="174" y="268"/>
                  </a:lnTo>
                  <a:lnTo>
                    <a:pt x="185" y="276"/>
                  </a:lnTo>
                  <a:lnTo>
                    <a:pt x="195" y="284"/>
                  </a:lnTo>
                  <a:lnTo>
                    <a:pt x="205" y="293"/>
                  </a:lnTo>
                  <a:lnTo>
                    <a:pt x="215" y="302"/>
                  </a:lnTo>
                  <a:lnTo>
                    <a:pt x="226" y="312"/>
                  </a:lnTo>
                  <a:lnTo>
                    <a:pt x="237" y="316"/>
                  </a:lnTo>
                  <a:lnTo>
                    <a:pt x="249" y="319"/>
                  </a:lnTo>
                  <a:lnTo>
                    <a:pt x="259" y="324"/>
                  </a:lnTo>
                  <a:lnTo>
                    <a:pt x="270" y="327"/>
                  </a:lnTo>
                  <a:lnTo>
                    <a:pt x="282" y="330"/>
                  </a:lnTo>
                  <a:lnTo>
                    <a:pt x="294" y="333"/>
                  </a:lnTo>
                  <a:lnTo>
                    <a:pt x="307" y="337"/>
                  </a:lnTo>
                  <a:lnTo>
                    <a:pt x="321" y="341"/>
                  </a:lnTo>
                  <a:lnTo>
                    <a:pt x="342" y="337"/>
                  </a:lnTo>
                  <a:lnTo>
                    <a:pt x="365" y="333"/>
                  </a:lnTo>
                  <a:lnTo>
                    <a:pt x="388" y="330"/>
                  </a:lnTo>
                  <a:lnTo>
                    <a:pt x="412" y="327"/>
                  </a:lnTo>
                  <a:lnTo>
                    <a:pt x="436" y="324"/>
                  </a:lnTo>
                  <a:lnTo>
                    <a:pt x="461" y="319"/>
                  </a:lnTo>
                  <a:lnTo>
                    <a:pt x="485" y="316"/>
                  </a:lnTo>
                  <a:lnTo>
                    <a:pt x="510" y="312"/>
                  </a:lnTo>
                  <a:lnTo>
                    <a:pt x="521" y="305"/>
                  </a:lnTo>
                  <a:lnTo>
                    <a:pt x="531" y="298"/>
                  </a:lnTo>
                  <a:lnTo>
                    <a:pt x="543" y="290"/>
                  </a:lnTo>
                  <a:lnTo>
                    <a:pt x="554" y="283"/>
                  </a:lnTo>
                  <a:lnTo>
                    <a:pt x="565" y="274"/>
                  </a:lnTo>
                  <a:lnTo>
                    <a:pt x="578" y="266"/>
                  </a:lnTo>
                  <a:lnTo>
                    <a:pt x="591" y="256"/>
                  </a:lnTo>
                  <a:lnTo>
                    <a:pt x="605" y="246"/>
                  </a:lnTo>
                  <a:lnTo>
                    <a:pt x="612" y="238"/>
                  </a:lnTo>
                  <a:lnTo>
                    <a:pt x="619" y="231"/>
                  </a:lnTo>
                  <a:lnTo>
                    <a:pt x="626" y="221"/>
                  </a:lnTo>
                  <a:lnTo>
                    <a:pt x="634" y="212"/>
                  </a:lnTo>
                  <a:lnTo>
                    <a:pt x="640" y="202"/>
                  </a:lnTo>
                  <a:lnTo>
                    <a:pt x="648" y="191"/>
                  </a:lnTo>
                  <a:lnTo>
                    <a:pt x="655" y="182"/>
                  </a:lnTo>
                  <a:lnTo>
                    <a:pt x="661" y="171"/>
                  </a:lnTo>
                  <a:lnTo>
                    <a:pt x="680" y="171"/>
                  </a:lnTo>
                  <a:lnTo>
                    <a:pt x="699" y="171"/>
                  </a:lnTo>
                  <a:lnTo>
                    <a:pt x="718" y="171"/>
                  </a:lnTo>
                  <a:lnTo>
                    <a:pt x="738" y="172"/>
                  </a:lnTo>
                  <a:lnTo>
                    <a:pt x="760" y="173"/>
                  </a:lnTo>
                  <a:lnTo>
                    <a:pt x="780" y="174"/>
                  </a:lnTo>
                  <a:lnTo>
                    <a:pt x="801" y="177"/>
                  </a:lnTo>
                  <a:lnTo>
                    <a:pt x="823" y="180"/>
                  </a:lnTo>
                  <a:lnTo>
                    <a:pt x="823" y="181"/>
                  </a:lnTo>
                  <a:lnTo>
                    <a:pt x="824" y="182"/>
                  </a:lnTo>
                  <a:lnTo>
                    <a:pt x="826" y="184"/>
                  </a:lnTo>
                  <a:lnTo>
                    <a:pt x="828" y="186"/>
                  </a:lnTo>
                  <a:lnTo>
                    <a:pt x="831" y="189"/>
                  </a:lnTo>
                  <a:lnTo>
                    <a:pt x="834" y="192"/>
                  </a:lnTo>
                  <a:lnTo>
                    <a:pt x="838" y="196"/>
                  </a:lnTo>
                  <a:lnTo>
                    <a:pt x="842" y="199"/>
                  </a:lnTo>
                  <a:lnTo>
                    <a:pt x="845" y="199"/>
                  </a:lnTo>
                  <a:lnTo>
                    <a:pt x="850" y="198"/>
                  </a:lnTo>
                  <a:lnTo>
                    <a:pt x="856" y="196"/>
                  </a:lnTo>
                  <a:lnTo>
                    <a:pt x="861" y="193"/>
                  </a:lnTo>
                  <a:lnTo>
                    <a:pt x="867" y="190"/>
                  </a:lnTo>
                  <a:lnTo>
                    <a:pt x="875" y="187"/>
                  </a:lnTo>
                  <a:lnTo>
                    <a:pt x="881" y="184"/>
                  </a:lnTo>
                  <a:lnTo>
                    <a:pt x="889" y="180"/>
                  </a:lnTo>
                  <a:lnTo>
                    <a:pt x="889" y="169"/>
                  </a:lnTo>
                  <a:lnTo>
                    <a:pt x="889" y="158"/>
                  </a:lnTo>
                  <a:lnTo>
                    <a:pt x="888" y="148"/>
                  </a:lnTo>
                  <a:lnTo>
                    <a:pt x="888" y="136"/>
                  </a:lnTo>
                  <a:lnTo>
                    <a:pt x="887" y="124"/>
                  </a:lnTo>
                  <a:lnTo>
                    <a:pt x="884" y="112"/>
                  </a:lnTo>
                  <a:lnTo>
                    <a:pt x="882" y="100"/>
                  </a:lnTo>
                  <a:lnTo>
                    <a:pt x="879" y="86"/>
                  </a:lnTo>
                  <a:lnTo>
                    <a:pt x="879" y="75"/>
                  </a:lnTo>
                  <a:lnTo>
                    <a:pt x="879" y="64"/>
                  </a:lnTo>
                  <a:lnTo>
                    <a:pt x="880" y="54"/>
                  </a:lnTo>
                  <a:lnTo>
                    <a:pt x="880" y="43"/>
                  </a:lnTo>
                  <a:lnTo>
                    <a:pt x="881" y="32"/>
                  </a:lnTo>
                  <a:lnTo>
                    <a:pt x="883" y="22"/>
                  </a:lnTo>
                  <a:lnTo>
                    <a:pt x="886" y="11"/>
                  </a:lnTo>
                  <a:lnTo>
                    <a:pt x="889" y="0"/>
                  </a:lnTo>
                  <a:lnTo>
                    <a:pt x="910" y="8"/>
                  </a:lnTo>
                  <a:lnTo>
                    <a:pt x="932" y="14"/>
                  </a:lnTo>
                  <a:lnTo>
                    <a:pt x="956" y="22"/>
                  </a:lnTo>
                  <a:lnTo>
                    <a:pt x="979" y="29"/>
                  </a:lnTo>
                  <a:lnTo>
                    <a:pt x="1004" y="36"/>
                  </a:lnTo>
                  <a:lnTo>
                    <a:pt x="1029" y="43"/>
                  </a:lnTo>
                  <a:lnTo>
                    <a:pt x="1053" y="50"/>
                  </a:lnTo>
                  <a:lnTo>
                    <a:pt x="1078" y="57"/>
                  </a:lnTo>
                  <a:lnTo>
                    <a:pt x="1121" y="82"/>
                  </a:lnTo>
                  <a:lnTo>
                    <a:pt x="1165" y="107"/>
                  </a:lnTo>
                  <a:lnTo>
                    <a:pt x="1209" y="132"/>
                  </a:lnTo>
                  <a:lnTo>
                    <a:pt x="1254" y="157"/>
                  </a:lnTo>
                  <a:lnTo>
                    <a:pt x="1300" y="184"/>
                  </a:lnTo>
                  <a:lnTo>
                    <a:pt x="1345" y="210"/>
                  </a:lnTo>
                  <a:lnTo>
                    <a:pt x="1391" y="237"/>
                  </a:lnTo>
                  <a:lnTo>
                    <a:pt x="1437" y="265"/>
                  </a:lnTo>
                  <a:lnTo>
                    <a:pt x="1441" y="265"/>
                  </a:lnTo>
                  <a:lnTo>
                    <a:pt x="1446" y="265"/>
                  </a:lnTo>
                  <a:lnTo>
                    <a:pt x="1451" y="266"/>
                  </a:lnTo>
                  <a:lnTo>
                    <a:pt x="1457" y="266"/>
                  </a:lnTo>
                  <a:lnTo>
                    <a:pt x="1464" y="267"/>
                  </a:lnTo>
                  <a:lnTo>
                    <a:pt x="1470" y="269"/>
                  </a:lnTo>
                  <a:lnTo>
                    <a:pt x="1478" y="271"/>
                  </a:lnTo>
                  <a:lnTo>
                    <a:pt x="1484" y="274"/>
                  </a:lnTo>
                  <a:lnTo>
                    <a:pt x="1488" y="278"/>
                  </a:lnTo>
                  <a:lnTo>
                    <a:pt x="1492" y="282"/>
                  </a:lnTo>
                  <a:lnTo>
                    <a:pt x="1495" y="286"/>
                  </a:lnTo>
                  <a:lnTo>
                    <a:pt x="1499" y="289"/>
                  </a:lnTo>
                  <a:lnTo>
                    <a:pt x="1502" y="295"/>
                  </a:lnTo>
                  <a:lnTo>
                    <a:pt x="1505" y="300"/>
                  </a:lnTo>
                  <a:lnTo>
                    <a:pt x="1510" y="305"/>
                  </a:lnTo>
                  <a:lnTo>
                    <a:pt x="1513" y="312"/>
                  </a:lnTo>
                  <a:lnTo>
                    <a:pt x="1528" y="324"/>
                  </a:lnTo>
                  <a:lnTo>
                    <a:pt x="1543" y="334"/>
                  </a:lnTo>
                  <a:lnTo>
                    <a:pt x="1559" y="345"/>
                  </a:lnTo>
                  <a:lnTo>
                    <a:pt x="1576" y="357"/>
                  </a:lnTo>
                  <a:lnTo>
                    <a:pt x="1593" y="368"/>
                  </a:lnTo>
                  <a:lnTo>
                    <a:pt x="1610" y="380"/>
                  </a:lnTo>
                  <a:lnTo>
                    <a:pt x="1627" y="393"/>
                  </a:lnTo>
                  <a:lnTo>
                    <a:pt x="1645" y="407"/>
                  </a:lnTo>
                  <a:lnTo>
                    <a:pt x="1645" y="410"/>
                  </a:lnTo>
                  <a:lnTo>
                    <a:pt x="1644" y="414"/>
                  </a:lnTo>
                  <a:lnTo>
                    <a:pt x="1642" y="417"/>
                  </a:lnTo>
                  <a:lnTo>
                    <a:pt x="1640" y="421"/>
                  </a:lnTo>
                  <a:lnTo>
                    <a:pt x="1637" y="425"/>
                  </a:lnTo>
                  <a:lnTo>
                    <a:pt x="1634" y="428"/>
                  </a:lnTo>
                  <a:lnTo>
                    <a:pt x="1630" y="431"/>
                  </a:lnTo>
                  <a:lnTo>
                    <a:pt x="1626" y="436"/>
                  </a:lnTo>
                  <a:lnTo>
                    <a:pt x="1612" y="439"/>
                  </a:lnTo>
                  <a:lnTo>
                    <a:pt x="1598" y="442"/>
                  </a:lnTo>
                  <a:lnTo>
                    <a:pt x="1584" y="446"/>
                  </a:lnTo>
                  <a:lnTo>
                    <a:pt x="1569" y="449"/>
                  </a:lnTo>
                  <a:lnTo>
                    <a:pt x="1556" y="453"/>
                  </a:lnTo>
                  <a:lnTo>
                    <a:pt x="1542" y="457"/>
                  </a:lnTo>
                  <a:lnTo>
                    <a:pt x="1527" y="460"/>
                  </a:lnTo>
                  <a:lnTo>
                    <a:pt x="1513" y="463"/>
                  </a:lnTo>
                  <a:lnTo>
                    <a:pt x="1495" y="471"/>
                  </a:lnTo>
                  <a:lnTo>
                    <a:pt x="1478" y="478"/>
                  </a:lnTo>
                  <a:lnTo>
                    <a:pt x="1460" y="486"/>
                  </a:lnTo>
                  <a:lnTo>
                    <a:pt x="1443" y="493"/>
                  </a:lnTo>
                  <a:lnTo>
                    <a:pt x="1424" y="502"/>
                  </a:lnTo>
                  <a:lnTo>
                    <a:pt x="1406" y="510"/>
                  </a:lnTo>
                  <a:lnTo>
                    <a:pt x="1389" y="520"/>
                  </a:lnTo>
                  <a:lnTo>
                    <a:pt x="1371" y="529"/>
                  </a:lnTo>
                  <a:lnTo>
                    <a:pt x="1350" y="544"/>
                  </a:lnTo>
                  <a:lnTo>
                    <a:pt x="1328" y="558"/>
                  </a:lnTo>
                  <a:lnTo>
                    <a:pt x="1307" y="573"/>
                  </a:lnTo>
                  <a:lnTo>
                    <a:pt x="1286" y="588"/>
                  </a:lnTo>
                  <a:lnTo>
                    <a:pt x="1264" y="603"/>
                  </a:lnTo>
                  <a:lnTo>
                    <a:pt x="1243" y="619"/>
                  </a:lnTo>
                  <a:lnTo>
                    <a:pt x="1222" y="635"/>
                  </a:lnTo>
                  <a:lnTo>
                    <a:pt x="1201" y="653"/>
                  </a:lnTo>
                  <a:lnTo>
                    <a:pt x="1193" y="667"/>
                  </a:lnTo>
                  <a:lnTo>
                    <a:pt x="1185" y="681"/>
                  </a:lnTo>
                  <a:lnTo>
                    <a:pt x="1176" y="696"/>
                  </a:lnTo>
                  <a:lnTo>
                    <a:pt x="1166" y="710"/>
                  </a:lnTo>
                  <a:lnTo>
                    <a:pt x="1157" y="724"/>
                  </a:lnTo>
                  <a:lnTo>
                    <a:pt x="1146" y="737"/>
                  </a:lnTo>
                  <a:lnTo>
                    <a:pt x="1136" y="752"/>
                  </a:lnTo>
                  <a:lnTo>
                    <a:pt x="1126" y="766"/>
                  </a:lnTo>
                  <a:lnTo>
                    <a:pt x="1121" y="766"/>
                  </a:lnTo>
                  <a:lnTo>
                    <a:pt x="1116" y="766"/>
                  </a:lnTo>
                  <a:lnTo>
                    <a:pt x="1111" y="766"/>
                  </a:lnTo>
                  <a:lnTo>
                    <a:pt x="1105" y="766"/>
                  </a:lnTo>
                  <a:lnTo>
                    <a:pt x="1099" y="766"/>
                  </a:lnTo>
                  <a:lnTo>
                    <a:pt x="1091" y="766"/>
                  </a:lnTo>
                  <a:lnTo>
                    <a:pt x="1085" y="766"/>
                  </a:lnTo>
                  <a:lnTo>
                    <a:pt x="1078" y="766"/>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2" name="Freeform 105">
              <a:extLst>
                <a:ext uri="{FF2B5EF4-FFF2-40B4-BE49-F238E27FC236}">
                  <a16:creationId xmlns:a16="http://schemas.microsoft.com/office/drawing/2014/main" id="{56D6978A-C27C-03C3-7666-AD84FB48F217}"/>
                </a:ext>
              </a:extLst>
            </p:cNvPr>
            <p:cNvSpPr>
              <a:spLocks/>
            </p:cNvSpPr>
            <p:nvPr/>
          </p:nvSpPr>
          <p:spPr bwMode="auto">
            <a:xfrm>
              <a:off x="1707" y="1406"/>
              <a:ext cx="101" cy="53"/>
            </a:xfrm>
            <a:custGeom>
              <a:avLst/>
              <a:gdLst>
                <a:gd name="T0" fmla="*/ 0 w 548"/>
                <a:gd name="T1" fmla="*/ 0 h 264"/>
                <a:gd name="T2" fmla="*/ 0 w 548"/>
                <a:gd name="T3" fmla="*/ 0 h 264"/>
                <a:gd name="T4" fmla="*/ 0 w 548"/>
                <a:gd name="T5" fmla="*/ 0 h 264"/>
                <a:gd name="T6" fmla="*/ 0 w 548"/>
                <a:gd name="T7" fmla="*/ 0 h 264"/>
                <a:gd name="T8" fmla="*/ 0 w 548"/>
                <a:gd name="T9" fmla="*/ 0 h 264"/>
                <a:gd name="T10" fmla="*/ 0 w 548"/>
                <a:gd name="T11" fmla="*/ 0 h 264"/>
                <a:gd name="T12" fmla="*/ 0 w 548"/>
                <a:gd name="T13" fmla="*/ 0 h 264"/>
                <a:gd name="T14" fmla="*/ 0 w 548"/>
                <a:gd name="T15" fmla="*/ 0 h 264"/>
                <a:gd name="T16" fmla="*/ 0 w 548"/>
                <a:gd name="T17" fmla="*/ 0 h 264"/>
                <a:gd name="T18" fmla="*/ 0 w 548"/>
                <a:gd name="T19" fmla="*/ 0 h 264"/>
                <a:gd name="T20" fmla="*/ 0 w 548"/>
                <a:gd name="T21" fmla="*/ 0 h 264"/>
                <a:gd name="T22" fmla="*/ 0 w 548"/>
                <a:gd name="T23" fmla="*/ 0 h 264"/>
                <a:gd name="T24" fmla="*/ 0 w 548"/>
                <a:gd name="T25" fmla="*/ 0 h 264"/>
                <a:gd name="T26" fmla="*/ 0 w 548"/>
                <a:gd name="T27" fmla="*/ 0 h 264"/>
                <a:gd name="T28" fmla="*/ 0 w 548"/>
                <a:gd name="T29" fmla="*/ 0 h 264"/>
                <a:gd name="T30" fmla="*/ 0 w 548"/>
                <a:gd name="T31" fmla="*/ 0 h 264"/>
                <a:gd name="T32" fmla="*/ 0 w 548"/>
                <a:gd name="T33" fmla="*/ 0 h 264"/>
                <a:gd name="T34" fmla="*/ 0 w 548"/>
                <a:gd name="T35" fmla="*/ 0 h 264"/>
                <a:gd name="T36" fmla="*/ 0 w 548"/>
                <a:gd name="T37" fmla="*/ 0 h 264"/>
                <a:gd name="T38" fmla="*/ 0 w 548"/>
                <a:gd name="T39" fmla="*/ 0 h 264"/>
                <a:gd name="T40" fmla="*/ 0 w 548"/>
                <a:gd name="T41" fmla="*/ 0 h 264"/>
                <a:gd name="T42" fmla="*/ 0 w 548"/>
                <a:gd name="T43" fmla="*/ 0 h 264"/>
                <a:gd name="T44" fmla="*/ 0 w 548"/>
                <a:gd name="T45" fmla="*/ 0 h 264"/>
                <a:gd name="T46" fmla="*/ 0 w 548"/>
                <a:gd name="T47" fmla="*/ 0 h 264"/>
                <a:gd name="T48" fmla="*/ 0 w 548"/>
                <a:gd name="T49" fmla="*/ 0 h 264"/>
                <a:gd name="T50" fmla="*/ 0 w 548"/>
                <a:gd name="T51" fmla="*/ 0 h 264"/>
                <a:gd name="T52" fmla="*/ 0 w 548"/>
                <a:gd name="T53" fmla="*/ 0 h 264"/>
                <a:gd name="T54" fmla="*/ 0 w 548"/>
                <a:gd name="T55" fmla="*/ 0 h 264"/>
                <a:gd name="T56" fmla="*/ 0 w 548"/>
                <a:gd name="T57" fmla="*/ 0 h 264"/>
                <a:gd name="T58" fmla="*/ 0 w 548"/>
                <a:gd name="T59" fmla="*/ 0 h 264"/>
                <a:gd name="T60" fmla="*/ 0 w 548"/>
                <a:gd name="T61" fmla="*/ 0 h 264"/>
                <a:gd name="T62" fmla="*/ 0 w 548"/>
                <a:gd name="T63" fmla="*/ 0 h 264"/>
                <a:gd name="T64" fmla="*/ 0 w 548"/>
                <a:gd name="T65" fmla="*/ 0 h 264"/>
                <a:gd name="T66" fmla="*/ 0 w 548"/>
                <a:gd name="T67" fmla="*/ 0 h 264"/>
                <a:gd name="T68" fmla="*/ 0 w 548"/>
                <a:gd name="T69" fmla="*/ 0 h 264"/>
                <a:gd name="T70" fmla="*/ 0 w 548"/>
                <a:gd name="T71" fmla="*/ 0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8"/>
                <a:gd name="T109" fmla="*/ 0 h 264"/>
                <a:gd name="T110" fmla="*/ 548 w 548"/>
                <a:gd name="T111" fmla="*/ 264 h 2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8" h="264">
                  <a:moveTo>
                    <a:pt x="0" y="264"/>
                  </a:moveTo>
                  <a:lnTo>
                    <a:pt x="13" y="246"/>
                  </a:lnTo>
                  <a:lnTo>
                    <a:pt x="28" y="229"/>
                  </a:lnTo>
                  <a:lnTo>
                    <a:pt x="42" y="211"/>
                  </a:lnTo>
                  <a:lnTo>
                    <a:pt x="57" y="194"/>
                  </a:lnTo>
                  <a:lnTo>
                    <a:pt x="73" y="176"/>
                  </a:lnTo>
                  <a:lnTo>
                    <a:pt x="88" y="158"/>
                  </a:lnTo>
                  <a:lnTo>
                    <a:pt x="105" y="140"/>
                  </a:lnTo>
                  <a:lnTo>
                    <a:pt x="122" y="122"/>
                  </a:lnTo>
                  <a:lnTo>
                    <a:pt x="133" y="115"/>
                  </a:lnTo>
                  <a:lnTo>
                    <a:pt x="144" y="108"/>
                  </a:lnTo>
                  <a:lnTo>
                    <a:pt x="154" y="101"/>
                  </a:lnTo>
                  <a:lnTo>
                    <a:pt x="166" y="92"/>
                  </a:lnTo>
                  <a:lnTo>
                    <a:pt x="178" y="85"/>
                  </a:lnTo>
                  <a:lnTo>
                    <a:pt x="191" y="75"/>
                  </a:lnTo>
                  <a:lnTo>
                    <a:pt x="203" y="67"/>
                  </a:lnTo>
                  <a:lnTo>
                    <a:pt x="217" y="56"/>
                  </a:lnTo>
                  <a:lnTo>
                    <a:pt x="239" y="49"/>
                  </a:lnTo>
                  <a:lnTo>
                    <a:pt x="261" y="42"/>
                  </a:lnTo>
                  <a:lnTo>
                    <a:pt x="284" y="35"/>
                  </a:lnTo>
                  <a:lnTo>
                    <a:pt x="308" y="27"/>
                  </a:lnTo>
                  <a:lnTo>
                    <a:pt x="332" y="21"/>
                  </a:lnTo>
                  <a:lnTo>
                    <a:pt x="357" y="14"/>
                  </a:lnTo>
                  <a:lnTo>
                    <a:pt x="382" y="6"/>
                  </a:lnTo>
                  <a:lnTo>
                    <a:pt x="406" y="0"/>
                  </a:lnTo>
                  <a:lnTo>
                    <a:pt x="420" y="0"/>
                  </a:lnTo>
                  <a:lnTo>
                    <a:pt x="435" y="0"/>
                  </a:lnTo>
                  <a:lnTo>
                    <a:pt x="449" y="0"/>
                  </a:lnTo>
                  <a:lnTo>
                    <a:pt x="464" y="0"/>
                  </a:lnTo>
                  <a:lnTo>
                    <a:pt x="480" y="0"/>
                  </a:lnTo>
                  <a:lnTo>
                    <a:pt x="496" y="0"/>
                  </a:lnTo>
                  <a:lnTo>
                    <a:pt x="512" y="0"/>
                  </a:lnTo>
                  <a:lnTo>
                    <a:pt x="529" y="0"/>
                  </a:lnTo>
                  <a:lnTo>
                    <a:pt x="530" y="0"/>
                  </a:lnTo>
                  <a:lnTo>
                    <a:pt x="531" y="1"/>
                  </a:lnTo>
                  <a:lnTo>
                    <a:pt x="533" y="3"/>
                  </a:lnTo>
                  <a:lnTo>
                    <a:pt x="535" y="5"/>
                  </a:lnTo>
                  <a:lnTo>
                    <a:pt x="537" y="8"/>
                  </a:lnTo>
                  <a:lnTo>
                    <a:pt x="541" y="11"/>
                  </a:lnTo>
                  <a:lnTo>
                    <a:pt x="545" y="15"/>
                  </a:lnTo>
                  <a:lnTo>
                    <a:pt x="548" y="19"/>
                  </a:lnTo>
                  <a:lnTo>
                    <a:pt x="548" y="22"/>
                  </a:lnTo>
                  <a:lnTo>
                    <a:pt x="547" y="25"/>
                  </a:lnTo>
                  <a:lnTo>
                    <a:pt x="545" y="30"/>
                  </a:lnTo>
                  <a:lnTo>
                    <a:pt x="542" y="33"/>
                  </a:lnTo>
                  <a:lnTo>
                    <a:pt x="539" y="36"/>
                  </a:lnTo>
                  <a:lnTo>
                    <a:pt x="536" y="40"/>
                  </a:lnTo>
                  <a:lnTo>
                    <a:pt x="533" y="43"/>
                  </a:lnTo>
                  <a:lnTo>
                    <a:pt x="529" y="47"/>
                  </a:lnTo>
                  <a:lnTo>
                    <a:pt x="497" y="54"/>
                  </a:lnTo>
                  <a:lnTo>
                    <a:pt x="465" y="60"/>
                  </a:lnTo>
                  <a:lnTo>
                    <a:pt x="433" y="68"/>
                  </a:lnTo>
                  <a:lnTo>
                    <a:pt x="401" y="75"/>
                  </a:lnTo>
                  <a:lnTo>
                    <a:pt x="368" y="82"/>
                  </a:lnTo>
                  <a:lnTo>
                    <a:pt x="334" y="89"/>
                  </a:lnTo>
                  <a:lnTo>
                    <a:pt x="299" y="97"/>
                  </a:lnTo>
                  <a:lnTo>
                    <a:pt x="264" y="103"/>
                  </a:lnTo>
                  <a:lnTo>
                    <a:pt x="235" y="121"/>
                  </a:lnTo>
                  <a:lnTo>
                    <a:pt x="208" y="140"/>
                  </a:lnTo>
                  <a:lnTo>
                    <a:pt x="179" y="160"/>
                  </a:lnTo>
                  <a:lnTo>
                    <a:pt x="150" y="180"/>
                  </a:lnTo>
                  <a:lnTo>
                    <a:pt x="120" y="201"/>
                  </a:lnTo>
                  <a:lnTo>
                    <a:pt x="90" y="222"/>
                  </a:lnTo>
                  <a:lnTo>
                    <a:pt x="59" y="243"/>
                  </a:lnTo>
                  <a:lnTo>
                    <a:pt x="28" y="264"/>
                  </a:lnTo>
                  <a:lnTo>
                    <a:pt x="24" y="264"/>
                  </a:lnTo>
                  <a:lnTo>
                    <a:pt x="21" y="264"/>
                  </a:lnTo>
                  <a:lnTo>
                    <a:pt x="17" y="264"/>
                  </a:lnTo>
                  <a:lnTo>
                    <a:pt x="13" y="264"/>
                  </a:lnTo>
                  <a:lnTo>
                    <a:pt x="10" y="264"/>
                  </a:lnTo>
                  <a:lnTo>
                    <a:pt x="7" y="264"/>
                  </a:lnTo>
                  <a:lnTo>
                    <a:pt x="3" y="264"/>
                  </a:lnTo>
                  <a:lnTo>
                    <a:pt x="0" y="2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3" name="Freeform 106">
              <a:extLst>
                <a:ext uri="{FF2B5EF4-FFF2-40B4-BE49-F238E27FC236}">
                  <a16:creationId xmlns:a16="http://schemas.microsoft.com/office/drawing/2014/main" id="{3AE8931F-9CFD-01CF-48B1-27A614AF1412}"/>
                </a:ext>
              </a:extLst>
            </p:cNvPr>
            <p:cNvSpPr>
              <a:spLocks/>
            </p:cNvSpPr>
            <p:nvPr/>
          </p:nvSpPr>
          <p:spPr bwMode="auto">
            <a:xfrm>
              <a:off x="2571" y="1445"/>
              <a:ext cx="33" cy="14"/>
            </a:xfrm>
            <a:custGeom>
              <a:avLst/>
              <a:gdLst>
                <a:gd name="T0" fmla="*/ 0 w 189"/>
                <a:gd name="T1" fmla="*/ 0 h 76"/>
                <a:gd name="T2" fmla="*/ 0 w 189"/>
                <a:gd name="T3" fmla="*/ 0 h 76"/>
                <a:gd name="T4" fmla="*/ 0 w 189"/>
                <a:gd name="T5" fmla="*/ 0 h 76"/>
                <a:gd name="T6" fmla="*/ 0 w 189"/>
                <a:gd name="T7" fmla="*/ 0 h 76"/>
                <a:gd name="T8" fmla="*/ 0 w 189"/>
                <a:gd name="T9" fmla="*/ 0 h 76"/>
                <a:gd name="T10" fmla="*/ 0 w 189"/>
                <a:gd name="T11" fmla="*/ 0 h 76"/>
                <a:gd name="T12" fmla="*/ 0 w 189"/>
                <a:gd name="T13" fmla="*/ 0 h 76"/>
                <a:gd name="T14" fmla="*/ 0 w 189"/>
                <a:gd name="T15" fmla="*/ 0 h 76"/>
                <a:gd name="T16" fmla="*/ 0 w 189"/>
                <a:gd name="T17" fmla="*/ 0 h 76"/>
                <a:gd name="T18" fmla="*/ 0 w 189"/>
                <a:gd name="T19" fmla="*/ 0 h 76"/>
                <a:gd name="T20" fmla="*/ 0 w 189"/>
                <a:gd name="T21" fmla="*/ 0 h 76"/>
                <a:gd name="T22" fmla="*/ 0 w 189"/>
                <a:gd name="T23" fmla="*/ 0 h 76"/>
                <a:gd name="T24" fmla="*/ 0 w 189"/>
                <a:gd name="T25" fmla="*/ 0 h 76"/>
                <a:gd name="T26" fmla="*/ 0 w 189"/>
                <a:gd name="T27" fmla="*/ 0 h 76"/>
                <a:gd name="T28" fmla="*/ 0 w 189"/>
                <a:gd name="T29" fmla="*/ 0 h 76"/>
                <a:gd name="T30" fmla="*/ 0 w 189"/>
                <a:gd name="T31" fmla="*/ 0 h 76"/>
                <a:gd name="T32" fmla="*/ 0 w 189"/>
                <a:gd name="T33" fmla="*/ 0 h 76"/>
                <a:gd name="T34" fmla="*/ 0 w 189"/>
                <a:gd name="T35" fmla="*/ 0 h 76"/>
                <a:gd name="T36" fmla="*/ 0 w 189"/>
                <a:gd name="T37" fmla="*/ 0 h 76"/>
                <a:gd name="T38" fmla="*/ 0 w 189"/>
                <a:gd name="T39" fmla="*/ 0 h 76"/>
                <a:gd name="T40" fmla="*/ 0 w 189"/>
                <a:gd name="T41" fmla="*/ 0 h 76"/>
                <a:gd name="T42" fmla="*/ 0 w 189"/>
                <a:gd name="T43" fmla="*/ 0 h 76"/>
                <a:gd name="T44" fmla="*/ 0 w 189"/>
                <a:gd name="T45" fmla="*/ 0 h 76"/>
                <a:gd name="T46" fmla="*/ 0 w 189"/>
                <a:gd name="T47" fmla="*/ 0 h 76"/>
                <a:gd name="T48" fmla="*/ 0 w 189"/>
                <a:gd name="T49" fmla="*/ 0 h 76"/>
                <a:gd name="T50" fmla="*/ 0 w 189"/>
                <a:gd name="T51" fmla="*/ 0 h 76"/>
                <a:gd name="T52" fmla="*/ 0 w 189"/>
                <a:gd name="T53" fmla="*/ 0 h 76"/>
                <a:gd name="T54" fmla="*/ 0 w 189"/>
                <a:gd name="T55" fmla="*/ 0 h 76"/>
                <a:gd name="T56" fmla="*/ 0 w 189"/>
                <a:gd name="T57" fmla="*/ 0 h 76"/>
                <a:gd name="T58" fmla="*/ 0 w 189"/>
                <a:gd name="T59" fmla="*/ 0 h 76"/>
                <a:gd name="T60" fmla="*/ 0 w 189"/>
                <a:gd name="T61" fmla="*/ 0 h 76"/>
                <a:gd name="T62" fmla="*/ 0 w 189"/>
                <a:gd name="T63" fmla="*/ 0 h 76"/>
                <a:gd name="T64" fmla="*/ 0 w 189"/>
                <a:gd name="T65" fmla="*/ 0 h 76"/>
                <a:gd name="T66" fmla="*/ 0 w 189"/>
                <a:gd name="T67" fmla="*/ 0 h 76"/>
                <a:gd name="T68" fmla="*/ 0 w 189"/>
                <a:gd name="T69" fmla="*/ 0 h 76"/>
                <a:gd name="T70" fmla="*/ 0 w 189"/>
                <a:gd name="T71" fmla="*/ 0 h 76"/>
                <a:gd name="T72" fmla="*/ 0 w 189"/>
                <a:gd name="T73" fmla="*/ 0 h 76"/>
                <a:gd name="T74" fmla="*/ 0 w 189"/>
                <a:gd name="T75" fmla="*/ 0 h 76"/>
                <a:gd name="T76" fmla="*/ 0 w 189"/>
                <a:gd name="T77" fmla="*/ 0 h 76"/>
                <a:gd name="T78" fmla="*/ 0 w 189"/>
                <a:gd name="T79" fmla="*/ 0 h 76"/>
                <a:gd name="T80" fmla="*/ 0 w 189"/>
                <a:gd name="T81" fmla="*/ 0 h 76"/>
                <a:gd name="T82" fmla="*/ 0 w 189"/>
                <a:gd name="T83" fmla="*/ 0 h 76"/>
                <a:gd name="T84" fmla="*/ 0 w 189"/>
                <a:gd name="T85" fmla="*/ 0 h 76"/>
                <a:gd name="T86" fmla="*/ 0 w 189"/>
                <a:gd name="T87" fmla="*/ 0 h 76"/>
                <a:gd name="T88" fmla="*/ 0 w 189"/>
                <a:gd name="T89" fmla="*/ 0 h 76"/>
                <a:gd name="T90" fmla="*/ 0 w 189"/>
                <a:gd name="T91" fmla="*/ 0 h 76"/>
                <a:gd name="T92" fmla="*/ 0 w 189"/>
                <a:gd name="T93" fmla="*/ 0 h 76"/>
                <a:gd name="T94" fmla="*/ 0 w 189"/>
                <a:gd name="T95" fmla="*/ 0 h 76"/>
                <a:gd name="T96" fmla="*/ 0 w 189"/>
                <a:gd name="T97" fmla="*/ 0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9"/>
                <a:gd name="T148" fmla="*/ 0 h 76"/>
                <a:gd name="T149" fmla="*/ 189 w 189"/>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9" h="76">
                  <a:moveTo>
                    <a:pt x="0" y="57"/>
                  </a:moveTo>
                  <a:lnTo>
                    <a:pt x="7" y="54"/>
                  </a:lnTo>
                  <a:lnTo>
                    <a:pt x="14" y="48"/>
                  </a:lnTo>
                  <a:lnTo>
                    <a:pt x="21" y="43"/>
                  </a:lnTo>
                  <a:lnTo>
                    <a:pt x="29" y="37"/>
                  </a:lnTo>
                  <a:lnTo>
                    <a:pt x="38" y="30"/>
                  </a:lnTo>
                  <a:lnTo>
                    <a:pt x="46" y="24"/>
                  </a:lnTo>
                  <a:lnTo>
                    <a:pt x="56" y="18"/>
                  </a:lnTo>
                  <a:lnTo>
                    <a:pt x="66" y="10"/>
                  </a:lnTo>
                  <a:lnTo>
                    <a:pt x="74" y="10"/>
                  </a:lnTo>
                  <a:lnTo>
                    <a:pt x="81" y="10"/>
                  </a:lnTo>
                  <a:lnTo>
                    <a:pt x="91" y="10"/>
                  </a:lnTo>
                  <a:lnTo>
                    <a:pt x="100" y="9"/>
                  </a:lnTo>
                  <a:lnTo>
                    <a:pt x="110" y="8"/>
                  </a:lnTo>
                  <a:lnTo>
                    <a:pt x="121" y="6"/>
                  </a:lnTo>
                  <a:lnTo>
                    <a:pt x="131" y="4"/>
                  </a:lnTo>
                  <a:lnTo>
                    <a:pt x="142" y="0"/>
                  </a:lnTo>
                  <a:lnTo>
                    <a:pt x="145" y="0"/>
                  </a:lnTo>
                  <a:lnTo>
                    <a:pt x="151" y="0"/>
                  </a:lnTo>
                  <a:lnTo>
                    <a:pt x="156" y="2"/>
                  </a:lnTo>
                  <a:lnTo>
                    <a:pt x="161" y="2"/>
                  </a:lnTo>
                  <a:lnTo>
                    <a:pt x="168" y="3"/>
                  </a:lnTo>
                  <a:lnTo>
                    <a:pt x="175" y="5"/>
                  </a:lnTo>
                  <a:lnTo>
                    <a:pt x="182" y="7"/>
                  </a:lnTo>
                  <a:lnTo>
                    <a:pt x="189" y="10"/>
                  </a:lnTo>
                  <a:lnTo>
                    <a:pt x="185" y="13"/>
                  </a:lnTo>
                  <a:lnTo>
                    <a:pt x="180" y="18"/>
                  </a:lnTo>
                  <a:lnTo>
                    <a:pt x="175" y="21"/>
                  </a:lnTo>
                  <a:lnTo>
                    <a:pt x="169" y="25"/>
                  </a:lnTo>
                  <a:lnTo>
                    <a:pt x="162" y="30"/>
                  </a:lnTo>
                  <a:lnTo>
                    <a:pt x="156" y="36"/>
                  </a:lnTo>
                  <a:lnTo>
                    <a:pt x="148" y="41"/>
                  </a:lnTo>
                  <a:lnTo>
                    <a:pt x="142" y="47"/>
                  </a:lnTo>
                  <a:lnTo>
                    <a:pt x="127" y="52"/>
                  </a:lnTo>
                  <a:lnTo>
                    <a:pt x="111" y="55"/>
                  </a:lnTo>
                  <a:lnTo>
                    <a:pt x="95" y="58"/>
                  </a:lnTo>
                  <a:lnTo>
                    <a:pt x="79" y="62"/>
                  </a:lnTo>
                  <a:lnTo>
                    <a:pt x="62" y="66"/>
                  </a:lnTo>
                  <a:lnTo>
                    <a:pt x="45" y="69"/>
                  </a:lnTo>
                  <a:lnTo>
                    <a:pt x="27" y="73"/>
                  </a:lnTo>
                  <a:lnTo>
                    <a:pt x="9" y="76"/>
                  </a:lnTo>
                  <a:lnTo>
                    <a:pt x="9" y="75"/>
                  </a:lnTo>
                  <a:lnTo>
                    <a:pt x="9" y="73"/>
                  </a:lnTo>
                  <a:lnTo>
                    <a:pt x="8" y="70"/>
                  </a:lnTo>
                  <a:lnTo>
                    <a:pt x="7" y="68"/>
                  </a:lnTo>
                  <a:lnTo>
                    <a:pt x="5" y="64"/>
                  </a:lnTo>
                  <a:lnTo>
                    <a:pt x="2" y="61"/>
                  </a:lnTo>
                  <a:lnTo>
                    <a:pt x="0" y="57"/>
                  </a:lnTo>
                  <a:close/>
                </a:path>
              </a:pathLst>
            </a:custGeom>
            <a:solidFill>
              <a:srgbClr val="C463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4" name="Freeform 107">
              <a:extLst>
                <a:ext uri="{FF2B5EF4-FFF2-40B4-BE49-F238E27FC236}">
                  <a16:creationId xmlns:a16="http://schemas.microsoft.com/office/drawing/2014/main" id="{0C3AB1D1-01E3-66F2-6F3E-DA5A9E365C69}"/>
                </a:ext>
              </a:extLst>
            </p:cNvPr>
            <p:cNvSpPr>
              <a:spLocks/>
            </p:cNvSpPr>
            <p:nvPr/>
          </p:nvSpPr>
          <p:spPr bwMode="auto">
            <a:xfrm>
              <a:off x="2173" y="1418"/>
              <a:ext cx="40" cy="24"/>
            </a:xfrm>
            <a:custGeom>
              <a:avLst/>
              <a:gdLst>
                <a:gd name="T0" fmla="*/ 0 w 216"/>
                <a:gd name="T1" fmla="*/ 0 h 113"/>
                <a:gd name="T2" fmla="*/ 0 w 216"/>
                <a:gd name="T3" fmla="*/ 0 h 113"/>
                <a:gd name="T4" fmla="*/ 0 w 216"/>
                <a:gd name="T5" fmla="*/ 0 h 113"/>
                <a:gd name="T6" fmla="*/ 0 w 216"/>
                <a:gd name="T7" fmla="*/ 0 h 113"/>
                <a:gd name="T8" fmla="*/ 0 w 216"/>
                <a:gd name="T9" fmla="*/ 0 h 113"/>
                <a:gd name="T10" fmla="*/ 0 w 216"/>
                <a:gd name="T11" fmla="*/ 0 h 113"/>
                <a:gd name="T12" fmla="*/ 0 w 216"/>
                <a:gd name="T13" fmla="*/ 0 h 113"/>
                <a:gd name="T14" fmla="*/ 0 w 216"/>
                <a:gd name="T15" fmla="*/ 0 h 113"/>
                <a:gd name="T16" fmla="*/ 0 w 216"/>
                <a:gd name="T17" fmla="*/ 0 h 113"/>
                <a:gd name="T18" fmla="*/ 0 w 216"/>
                <a:gd name="T19" fmla="*/ 0 h 113"/>
                <a:gd name="T20" fmla="*/ 0 w 216"/>
                <a:gd name="T21" fmla="*/ 0 h 113"/>
                <a:gd name="T22" fmla="*/ 0 w 216"/>
                <a:gd name="T23" fmla="*/ 0 h 113"/>
                <a:gd name="T24" fmla="*/ 0 w 216"/>
                <a:gd name="T25" fmla="*/ 0 h 113"/>
                <a:gd name="T26" fmla="*/ 0 w 216"/>
                <a:gd name="T27" fmla="*/ 0 h 113"/>
                <a:gd name="T28" fmla="*/ 0 w 216"/>
                <a:gd name="T29" fmla="*/ 0 h 113"/>
                <a:gd name="T30" fmla="*/ 0 w 216"/>
                <a:gd name="T31" fmla="*/ 0 h 113"/>
                <a:gd name="T32" fmla="*/ 0 w 216"/>
                <a:gd name="T33" fmla="*/ 0 h 113"/>
                <a:gd name="T34" fmla="*/ 0 w 216"/>
                <a:gd name="T35" fmla="*/ 0 h 113"/>
                <a:gd name="T36" fmla="*/ 0 w 216"/>
                <a:gd name="T37" fmla="*/ 0 h 113"/>
                <a:gd name="T38" fmla="*/ 0 w 216"/>
                <a:gd name="T39" fmla="*/ 0 h 113"/>
                <a:gd name="T40" fmla="*/ 0 w 216"/>
                <a:gd name="T41" fmla="*/ 0 h 113"/>
                <a:gd name="T42" fmla="*/ 0 w 216"/>
                <a:gd name="T43" fmla="*/ 0 h 113"/>
                <a:gd name="T44" fmla="*/ 0 w 216"/>
                <a:gd name="T45" fmla="*/ 0 h 113"/>
                <a:gd name="T46" fmla="*/ 0 w 216"/>
                <a:gd name="T47" fmla="*/ 0 h 113"/>
                <a:gd name="T48" fmla="*/ 0 w 216"/>
                <a:gd name="T49" fmla="*/ 0 h 113"/>
                <a:gd name="T50" fmla="*/ 0 w 216"/>
                <a:gd name="T51" fmla="*/ 0 h 113"/>
                <a:gd name="T52" fmla="*/ 0 w 216"/>
                <a:gd name="T53" fmla="*/ 0 h 113"/>
                <a:gd name="T54" fmla="*/ 0 w 216"/>
                <a:gd name="T55" fmla="*/ 0 h 113"/>
                <a:gd name="T56" fmla="*/ 0 w 216"/>
                <a:gd name="T57" fmla="*/ 0 h 113"/>
                <a:gd name="T58" fmla="*/ 0 w 216"/>
                <a:gd name="T59" fmla="*/ 0 h 113"/>
                <a:gd name="T60" fmla="*/ 0 w 216"/>
                <a:gd name="T61" fmla="*/ 0 h 113"/>
                <a:gd name="T62" fmla="*/ 0 w 216"/>
                <a:gd name="T63" fmla="*/ 0 h 113"/>
                <a:gd name="T64" fmla="*/ 0 w 216"/>
                <a:gd name="T65" fmla="*/ 0 h 113"/>
                <a:gd name="T66" fmla="*/ 0 w 216"/>
                <a:gd name="T67" fmla="*/ 0 h 113"/>
                <a:gd name="T68" fmla="*/ 0 w 216"/>
                <a:gd name="T69" fmla="*/ 0 h 113"/>
                <a:gd name="T70" fmla="*/ 0 w 216"/>
                <a:gd name="T71" fmla="*/ 0 h 113"/>
                <a:gd name="T72" fmla="*/ 0 w 216"/>
                <a:gd name="T73" fmla="*/ 0 h 113"/>
                <a:gd name="T74" fmla="*/ 0 w 216"/>
                <a:gd name="T75" fmla="*/ 0 h 113"/>
                <a:gd name="T76" fmla="*/ 0 w 216"/>
                <a:gd name="T77" fmla="*/ 0 h 113"/>
                <a:gd name="T78" fmla="*/ 0 w 216"/>
                <a:gd name="T79" fmla="*/ 0 h 113"/>
                <a:gd name="T80" fmla="*/ 0 w 216"/>
                <a:gd name="T81" fmla="*/ 0 h 113"/>
                <a:gd name="T82" fmla="*/ 0 w 216"/>
                <a:gd name="T83" fmla="*/ 0 h 113"/>
                <a:gd name="T84" fmla="*/ 0 w 216"/>
                <a:gd name="T85" fmla="*/ 0 h 113"/>
                <a:gd name="T86" fmla="*/ 0 w 216"/>
                <a:gd name="T87" fmla="*/ 0 h 113"/>
                <a:gd name="T88" fmla="*/ 0 w 216"/>
                <a:gd name="T89" fmla="*/ 0 h 113"/>
                <a:gd name="T90" fmla="*/ 0 w 216"/>
                <a:gd name="T91" fmla="*/ 0 h 113"/>
                <a:gd name="T92" fmla="*/ 0 w 216"/>
                <a:gd name="T93" fmla="*/ 0 h 113"/>
                <a:gd name="T94" fmla="*/ 0 w 216"/>
                <a:gd name="T95" fmla="*/ 0 h 113"/>
                <a:gd name="T96" fmla="*/ 0 w 216"/>
                <a:gd name="T97" fmla="*/ 0 h 113"/>
                <a:gd name="T98" fmla="*/ 0 w 216"/>
                <a:gd name="T99" fmla="*/ 0 h 113"/>
                <a:gd name="T100" fmla="*/ 0 w 216"/>
                <a:gd name="T101" fmla="*/ 0 h 113"/>
                <a:gd name="T102" fmla="*/ 0 w 216"/>
                <a:gd name="T103" fmla="*/ 0 h 113"/>
                <a:gd name="T104" fmla="*/ 0 w 216"/>
                <a:gd name="T105" fmla="*/ 0 h 113"/>
                <a:gd name="T106" fmla="*/ 0 w 216"/>
                <a:gd name="T107" fmla="*/ 0 h 113"/>
                <a:gd name="T108" fmla="*/ 0 w 216"/>
                <a:gd name="T109" fmla="*/ 0 h 113"/>
                <a:gd name="T110" fmla="*/ 0 w 216"/>
                <a:gd name="T111" fmla="*/ 0 h 113"/>
                <a:gd name="T112" fmla="*/ 0 w 216"/>
                <a:gd name="T113" fmla="*/ 0 h 1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6"/>
                <a:gd name="T172" fmla="*/ 0 h 113"/>
                <a:gd name="T173" fmla="*/ 216 w 216"/>
                <a:gd name="T174" fmla="*/ 113 h 1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6" h="113">
                  <a:moveTo>
                    <a:pt x="169" y="113"/>
                  </a:moveTo>
                  <a:lnTo>
                    <a:pt x="162" y="107"/>
                  </a:lnTo>
                  <a:lnTo>
                    <a:pt x="153" y="99"/>
                  </a:lnTo>
                  <a:lnTo>
                    <a:pt x="145" y="92"/>
                  </a:lnTo>
                  <a:lnTo>
                    <a:pt x="135" y="84"/>
                  </a:lnTo>
                  <a:lnTo>
                    <a:pt x="126" y="76"/>
                  </a:lnTo>
                  <a:lnTo>
                    <a:pt x="115" y="67"/>
                  </a:lnTo>
                  <a:lnTo>
                    <a:pt x="104" y="58"/>
                  </a:lnTo>
                  <a:lnTo>
                    <a:pt x="94" y="47"/>
                  </a:lnTo>
                  <a:lnTo>
                    <a:pt x="86" y="47"/>
                  </a:lnTo>
                  <a:lnTo>
                    <a:pt x="80" y="47"/>
                  </a:lnTo>
                  <a:lnTo>
                    <a:pt x="72" y="47"/>
                  </a:lnTo>
                  <a:lnTo>
                    <a:pt x="64" y="46"/>
                  </a:lnTo>
                  <a:lnTo>
                    <a:pt x="56" y="45"/>
                  </a:lnTo>
                  <a:lnTo>
                    <a:pt x="48" y="44"/>
                  </a:lnTo>
                  <a:lnTo>
                    <a:pt x="38" y="41"/>
                  </a:lnTo>
                  <a:lnTo>
                    <a:pt x="27" y="38"/>
                  </a:lnTo>
                  <a:lnTo>
                    <a:pt x="24" y="34"/>
                  </a:lnTo>
                  <a:lnTo>
                    <a:pt x="20" y="31"/>
                  </a:lnTo>
                  <a:lnTo>
                    <a:pt x="17" y="27"/>
                  </a:lnTo>
                  <a:lnTo>
                    <a:pt x="14" y="24"/>
                  </a:lnTo>
                  <a:lnTo>
                    <a:pt x="9" y="20"/>
                  </a:lnTo>
                  <a:lnTo>
                    <a:pt x="6" y="17"/>
                  </a:lnTo>
                  <a:lnTo>
                    <a:pt x="3" y="13"/>
                  </a:lnTo>
                  <a:lnTo>
                    <a:pt x="0" y="10"/>
                  </a:lnTo>
                  <a:lnTo>
                    <a:pt x="6" y="10"/>
                  </a:lnTo>
                  <a:lnTo>
                    <a:pt x="14" y="10"/>
                  </a:lnTo>
                  <a:lnTo>
                    <a:pt x="21" y="9"/>
                  </a:lnTo>
                  <a:lnTo>
                    <a:pt x="29" y="9"/>
                  </a:lnTo>
                  <a:lnTo>
                    <a:pt x="37" y="8"/>
                  </a:lnTo>
                  <a:lnTo>
                    <a:pt x="46" y="6"/>
                  </a:lnTo>
                  <a:lnTo>
                    <a:pt x="55" y="3"/>
                  </a:lnTo>
                  <a:lnTo>
                    <a:pt x="66" y="0"/>
                  </a:lnTo>
                  <a:lnTo>
                    <a:pt x="80" y="8"/>
                  </a:lnTo>
                  <a:lnTo>
                    <a:pt x="94" y="14"/>
                  </a:lnTo>
                  <a:lnTo>
                    <a:pt x="109" y="22"/>
                  </a:lnTo>
                  <a:lnTo>
                    <a:pt x="124" y="30"/>
                  </a:lnTo>
                  <a:lnTo>
                    <a:pt x="138" y="38"/>
                  </a:lnTo>
                  <a:lnTo>
                    <a:pt x="154" y="47"/>
                  </a:lnTo>
                  <a:lnTo>
                    <a:pt x="172" y="56"/>
                  </a:lnTo>
                  <a:lnTo>
                    <a:pt x="189" y="66"/>
                  </a:lnTo>
                  <a:lnTo>
                    <a:pt x="192" y="70"/>
                  </a:lnTo>
                  <a:lnTo>
                    <a:pt x="195" y="74"/>
                  </a:lnTo>
                  <a:lnTo>
                    <a:pt x="199" y="78"/>
                  </a:lnTo>
                  <a:lnTo>
                    <a:pt x="202" y="81"/>
                  </a:lnTo>
                  <a:lnTo>
                    <a:pt x="206" y="87"/>
                  </a:lnTo>
                  <a:lnTo>
                    <a:pt x="210" y="92"/>
                  </a:lnTo>
                  <a:lnTo>
                    <a:pt x="213" y="97"/>
                  </a:lnTo>
                  <a:lnTo>
                    <a:pt x="216" y="104"/>
                  </a:lnTo>
                  <a:lnTo>
                    <a:pt x="213" y="105"/>
                  </a:lnTo>
                  <a:lnTo>
                    <a:pt x="208" y="105"/>
                  </a:lnTo>
                  <a:lnTo>
                    <a:pt x="202" y="105"/>
                  </a:lnTo>
                  <a:lnTo>
                    <a:pt x="197" y="106"/>
                  </a:lnTo>
                  <a:lnTo>
                    <a:pt x="191" y="107"/>
                  </a:lnTo>
                  <a:lnTo>
                    <a:pt x="183" y="108"/>
                  </a:lnTo>
                  <a:lnTo>
                    <a:pt x="177" y="110"/>
                  </a:lnTo>
                  <a:lnTo>
                    <a:pt x="16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5" name="Freeform 108">
              <a:extLst>
                <a:ext uri="{FF2B5EF4-FFF2-40B4-BE49-F238E27FC236}">
                  <a16:creationId xmlns:a16="http://schemas.microsoft.com/office/drawing/2014/main" id="{FFA1D6C1-917E-01E8-A956-D79F379096C9}"/>
                </a:ext>
              </a:extLst>
            </p:cNvPr>
            <p:cNvSpPr>
              <a:spLocks/>
            </p:cNvSpPr>
            <p:nvPr/>
          </p:nvSpPr>
          <p:spPr bwMode="auto">
            <a:xfrm>
              <a:off x="2716" y="1395"/>
              <a:ext cx="8" cy="26"/>
            </a:xfrm>
            <a:custGeom>
              <a:avLst/>
              <a:gdLst>
                <a:gd name="T0" fmla="*/ 0 w 38"/>
                <a:gd name="T1" fmla="*/ 0 h 123"/>
                <a:gd name="T2" fmla="*/ 0 w 38"/>
                <a:gd name="T3" fmla="*/ 0 h 123"/>
                <a:gd name="T4" fmla="*/ 0 w 38"/>
                <a:gd name="T5" fmla="*/ 0 h 123"/>
                <a:gd name="T6" fmla="*/ 0 w 38"/>
                <a:gd name="T7" fmla="*/ 0 h 123"/>
                <a:gd name="T8" fmla="*/ 0 w 38"/>
                <a:gd name="T9" fmla="*/ 0 h 123"/>
                <a:gd name="T10" fmla="*/ 0 w 38"/>
                <a:gd name="T11" fmla="*/ 0 h 123"/>
                <a:gd name="T12" fmla="*/ 0 w 38"/>
                <a:gd name="T13" fmla="*/ 0 h 123"/>
                <a:gd name="T14" fmla="*/ 0 w 38"/>
                <a:gd name="T15" fmla="*/ 0 h 123"/>
                <a:gd name="T16" fmla="*/ 0 w 38"/>
                <a:gd name="T17" fmla="*/ 0 h 123"/>
                <a:gd name="T18" fmla="*/ 0 w 38"/>
                <a:gd name="T19" fmla="*/ 0 h 123"/>
                <a:gd name="T20" fmla="*/ 0 w 38"/>
                <a:gd name="T21" fmla="*/ 0 h 123"/>
                <a:gd name="T22" fmla="*/ 0 w 38"/>
                <a:gd name="T23" fmla="*/ 0 h 123"/>
                <a:gd name="T24" fmla="*/ 0 w 38"/>
                <a:gd name="T25" fmla="*/ 0 h 123"/>
                <a:gd name="T26" fmla="*/ 0 w 38"/>
                <a:gd name="T27" fmla="*/ 0 h 123"/>
                <a:gd name="T28" fmla="*/ 0 w 38"/>
                <a:gd name="T29" fmla="*/ 0 h 123"/>
                <a:gd name="T30" fmla="*/ 0 w 38"/>
                <a:gd name="T31" fmla="*/ 0 h 123"/>
                <a:gd name="T32" fmla="*/ 0 w 38"/>
                <a:gd name="T33" fmla="*/ 0 h 123"/>
                <a:gd name="T34" fmla="*/ 0 w 38"/>
                <a:gd name="T35" fmla="*/ 0 h 123"/>
                <a:gd name="T36" fmla="*/ 0 w 38"/>
                <a:gd name="T37" fmla="*/ 0 h 123"/>
                <a:gd name="T38" fmla="*/ 0 w 38"/>
                <a:gd name="T39" fmla="*/ 0 h 123"/>
                <a:gd name="T40" fmla="*/ 0 w 38"/>
                <a:gd name="T41" fmla="*/ 0 h 123"/>
                <a:gd name="T42" fmla="*/ 0 w 38"/>
                <a:gd name="T43" fmla="*/ 0 h 123"/>
                <a:gd name="T44" fmla="*/ 0 w 38"/>
                <a:gd name="T45" fmla="*/ 0 h 123"/>
                <a:gd name="T46" fmla="*/ 0 w 38"/>
                <a:gd name="T47" fmla="*/ 0 h 123"/>
                <a:gd name="T48" fmla="*/ 0 w 38"/>
                <a:gd name="T49" fmla="*/ 0 h 123"/>
                <a:gd name="T50" fmla="*/ 0 w 38"/>
                <a:gd name="T51" fmla="*/ 0 h 123"/>
                <a:gd name="T52" fmla="*/ 0 w 38"/>
                <a:gd name="T53" fmla="*/ 0 h 123"/>
                <a:gd name="T54" fmla="*/ 0 w 38"/>
                <a:gd name="T55" fmla="*/ 0 h 123"/>
                <a:gd name="T56" fmla="*/ 0 w 38"/>
                <a:gd name="T57" fmla="*/ 0 h 123"/>
                <a:gd name="T58" fmla="*/ 0 w 38"/>
                <a:gd name="T59" fmla="*/ 0 h 123"/>
                <a:gd name="T60" fmla="*/ 0 w 38"/>
                <a:gd name="T61" fmla="*/ 0 h 123"/>
                <a:gd name="T62" fmla="*/ 0 w 38"/>
                <a:gd name="T63" fmla="*/ 0 h 123"/>
                <a:gd name="T64" fmla="*/ 0 w 38"/>
                <a:gd name="T65" fmla="*/ 0 h 123"/>
                <a:gd name="T66" fmla="*/ 0 w 38"/>
                <a:gd name="T67" fmla="*/ 0 h 123"/>
                <a:gd name="T68" fmla="*/ 0 w 38"/>
                <a:gd name="T69" fmla="*/ 0 h 123"/>
                <a:gd name="T70" fmla="*/ 0 w 38"/>
                <a:gd name="T71" fmla="*/ 0 h 123"/>
                <a:gd name="T72" fmla="*/ 0 w 38"/>
                <a:gd name="T73" fmla="*/ 0 h 123"/>
                <a:gd name="T74" fmla="*/ 0 w 38"/>
                <a:gd name="T75" fmla="*/ 0 h 123"/>
                <a:gd name="T76" fmla="*/ 0 w 38"/>
                <a:gd name="T77" fmla="*/ 0 h 123"/>
                <a:gd name="T78" fmla="*/ 0 w 38"/>
                <a:gd name="T79" fmla="*/ 0 h 123"/>
                <a:gd name="T80" fmla="*/ 0 w 38"/>
                <a:gd name="T81" fmla="*/ 0 h 123"/>
                <a:gd name="T82" fmla="*/ 0 w 38"/>
                <a:gd name="T83" fmla="*/ 0 h 123"/>
                <a:gd name="T84" fmla="*/ 0 w 38"/>
                <a:gd name="T85" fmla="*/ 0 h 123"/>
                <a:gd name="T86" fmla="*/ 0 w 38"/>
                <a:gd name="T87" fmla="*/ 0 h 123"/>
                <a:gd name="T88" fmla="*/ 0 w 38"/>
                <a:gd name="T89" fmla="*/ 0 h 123"/>
                <a:gd name="T90" fmla="*/ 0 w 38"/>
                <a:gd name="T91" fmla="*/ 0 h 123"/>
                <a:gd name="T92" fmla="*/ 0 w 38"/>
                <a:gd name="T93" fmla="*/ 0 h 123"/>
                <a:gd name="T94" fmla="*/ 0 w 38"/>
                <a:gd name="T95" fmla="*/ 0 h 123"/>
                <a:gd name="T96" fmla="*/ 0 w 38"/>
                <a:gd name="T97" fmla="*/ 0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23"/>
                <a:gd name="T149" fmla="*/ 38 w 38"/>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23">
                  <a:moveTo>
                    <a:pt x="0" y="94"/>
                  </a:moveTo>
                  <a:lnTo>
                    <a:pt x="0" y="91"/>
                  </a:lnTo>
                  <a:lnTo>
                    <a:pt x="0" y="88"/>
                  </a:lnTo>
                  <a:lnTo>
                    <a:pt x="1" y="83"/>
                  </a:lnTo>
                  <a:lnTo>
                    <a:pt x="1" y="79"/>
                  </a:lnTo>
                  <a:lnTo>
                    <a:pt x="2" y="75"/>
                  </a:lnTo>
                  <a:lnTo>
                    <a:pt x="4" y="69"/>
                  </a:lnTo>
                  <a:lnTo>
                    <a:pt x="6" y="63"/>
                  </a:lnTo>
                  <a:lnTo>
                    <a:pt x="10" y="57"/>
                  </a:lnTo>
                  <a:lnTo>
                    <a:pt x="10" y="53"/>
                  </a:lnTo>
                  <a:lnTo>
                    <a:pt x="10" y="49"/>
                  </a:lnTo>
                  <a:lnTo>
                    <a:pt x="10" y="45"/>
                  </a:lnTo>
                  <a:lnTo>
                    <a:pt x="9" y="41"/>
                  </a:lnTo>
                  <a:lnTo>
                    <a:pt x="7" y="36"/>
                  </a:lnTo>
                  <a:lnTo>
                    <a:pt x="5" y="31"/>
                  </a:lnTo>
                  <a:lnTo>
                    <a:pt x="3" y="26"/>
                  </a:lnTo>
                  <a:lnTo>
                    <a:pt x="0" y="18"/>
                  </a:lnTo>
                  <a:lnTo>
                    <a:pt x="1" y="18"/>
                  </a:lnTo>
                  <a:lnTo>
                    <a:pt x="2" y="17"/>
                  </a:lnTo>
                  <a:lnTo>
                    <a:pt x="3" y="15"/>
                  </a:lnTo>
                  <a:lnTo>
                    <a:pt x="6" y="13"/>
                  </a:lnTo>
                  <a:lnTo>
                    <a:pt x="9" y="10"/>
                  </a:lnTo>
                  <a:lnTo>
                    <a:pt x="12" y="7"/>
                  </a:lnTo>
                  <a:lnTo>
                    <a:pt x="16" y="3"/>
                  </a:lnTo>
                  <a:lnTo>
                    <a:pt x="19" y="0"/>
                  </a:lnTo>
                  <a:lnTo>
                    <a:pt x="19" y="11"/>
                  </a:lnTo>
                  <a:lnTo>
                    <a:pt x="20" y="21"/>
                  </a:lnTo>
                  <a:lnTo>
                    <a:pt x="22" y="32"/>
                  </a:lnTo>
                  <a:lnTo>
                    <a:pt x="25" y="44"/>
                  </a:lnTo>
                  <a:lnTo>
                    <a:pt x="28" y="56"/>
                  </a:lnTo>
                  <a:lnTo>
                    <a:pt x="31" y="67"/>
                  </a:lnTo>
                  <a:lnTo>
                    <a:pt x="34" y="80"/>
                  </a:lnTo>
                  <a:lnTo>
                    <a:pt x="38" y="94"/>
                  </a:lnTo>
                  <a:lnTo>
                    <a:pt x="34" y="98"/>
                  </a:lnTo>
                  <a:lnTo>
                    <a:pt x="31" y="101"/>
                  </a:lnTo>
                  <a:lnTo>
                    <a:pt x="28" y="105"/>
                  </a:lnTo>
                  <a:lnTo>
                    <a:pt x="23" y="109"/>
                  </a:lnTo>
                  <a:lnTo>
                    <a:pt x="20" y="112"/>
                  </a:lnTo>
                  <a:lnTo>
                    <a:pt x="17" y="115"/>
                  </a:lnTo>
                  <a:lnTo>
                    <a:pt x="13" y="120"/>
                  </a:lnTo>
                  <a:lnTo>
                    <a:pt x="10" y="123"/>
                  </a:lnTo>
                  <a:lnTo>
                    <a:pt x="10" y="120"/>
                  </a:lnTo>
                  <a:lnTo>
                    <a:pt x="10" y="115"/>
                  </a:lnTo>
                  <a:lnTo>
                    <a:pt x="10" y="112"/>
                  </a:lnTo>
                  <a:lnTo>
                    <a:pt x="9" y="109"/>
                  </a:lnTo>
                  <a:lnTo>
                    <a:pt x="7" y="105"/>
                  </a:lnTo>
                  <a:lnTo>
                    <a:pt x="5" y="101"/>
                  </a:lnTo>
                  <a:lnTo>
                    <a:pt x="3" y="98"/>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6" name="Freeform 109">
              <a:extLst>
                <a:ext uri="{FF2B5EF4-FFF2-40B4-BE49-F238E27FC236}">
                  <a16:creationId xmlns:a16="http://schemas.microsoft.com/office/drawing/2014/main" id="{CA2C6ECF-6228-7487-3494-F8EB8D9CFBF0}"/>
                </a:ext>
              </a:extLst>
            </p:cNvPr>
            <p:cNvSpPr>
              <a:spLocks/>
            </p:cNvSpPr>
            <p:nvPr/>
          </p:nvSpPr>
          <p:spPr bwMode="auto">
            <a:xfrm>
              <a:off x="1151" y="1304"/>
              <a:ext cx="104" cy="96"/>
            </a:xfrm>
            <a:custGeom>
              <a:avLst/>
              <a:gdLst>
                <a:gd name="T0" fmla="*/ 0 w 568"/>
                <a:gd name="T1" fmla="*/ 0 h 472"/>
                <a:gd name="T2" fmla="*/ 0 w 568"/>
                <a:gd name="T3" fmla="*/ 0 h 472"/>
                <a:gd name="T4" fmla="*/ 0 w 568"/>
                <a:gd name="T5" fmla="*/ 0 h 472"/>
                <a:gd name="T6" fmla="*/ 0 w 568"/>
                <a:gd name="T7" fmla="*/ 0 h 472"/>
                <a:gd name="T8" fmla="*/ 0 w 568"/>
                <a:gd name="T9" fmla="*/ 0 h 472"/>
                <a:gd name="T10" fmla="*/ 0 w 568"/>
                <a:gd name="T11" fmla="*/ 0 h 472"/>
                <a:gd name="T12" fmla="*/ 0 w 568"/>
                <a:gd name="T13" fmla="*/ 0 h 472"/>
                <a:gd name="T14" fmla="*/ 0 w 568"/>
                <a:gd name="T15" fmla="*/ 0 h 472"/>
                <a:gd name="T16" fmla="*/ 0 w 568"/>
                <a:gd name="T17" fmla="*/ 0 h 472"/>
                <a:gd name="T18" fmla="*/ 0 w 568"/>
                <a:gd name="T19" fmla="*/ 0 h 472"/>
                <a:gd name="T20" fmla="*/ 0 w 568"/>
                <a:gd name="T21" fmla="*/ 0 h 472"/>
                <a:gd name="T22" fmla="*/ 0 w 568"/>
                <a:gd name="T23" fmla="*/ 0 h 472"/>
                <a:gd name="T24" fmla="*/ 0 w 568"/>
                <a:gd name="T25" fmla="*/ 0 h 472"/>
                <a:gd name="T26" fmla="*/ 0 w 568"/>
                <a:gd name="T27" fmla="*/ 0 h 472"/>
                <a:gd name="T28" fmla="*/ 0 w 568"/>
                <a:gd name="T29" fmla="*/ 0 h 472"/>
                <a:gd name="T30" fmla="*/ 0 w 568"/>
                <a:gd name="T31" fmla="*/ 0 h 472"/>
                <a:gd name="T32" fmla="*/ 0 w 568"/>
                <a:gd name="T33" fmla="*/ 0 h 472"/>
                <a:gd name="T34" fmla="*/ 0 w 568"/>
                <a:gd name="T35" fmla="*/ 0 h 472"/>
                <a:gd name="T36" fmla="*/ 0 w 568"/>
                <a:gd name="T37" fmla="*/ 0 h 472"/>
                <a:gd name="T38" fmla="*/ 0 w 568"/>
                <a:gd name="T39" fmla="*/ 0 h 472"/>
                <a:gd name="T40" fmla="*/ 0 w 568"/>
                <a:gd name="T41" fmla="*/ 0 h 472"/>
                <a:gd name="T42" fmla="*/ 0 w 568"/>
                <a:gd name="T43" fmla="*/ 0 h 472"/>
                <a:gd name="T44" fmla="*/ 0 w 568"/>
                <a:gd name="T45" fmla="*/ 0 h 472"/>
                <a:gd name="T46" fmla="*/ 0 w 568"/>
                <a:gd name="T47" fmla="*/ 0 h 472"/>
                <a:gd name="T48" fmla="*/ 0 w 568"/>
                <a:gd name="T49" fmla="*/ 0 h 472"/>
                <a:gd name="T50" fmla="*/ 0 w 568"/>
                <a:gd name="T51" fmla="*/ 0 h 472"/>
                <a:gd name="T52" fmla="*/ 0 w 568"/>
                <a:gd name="T53" fmla="*/ 0 h 472"/>
                <a:gd name="T54" fmla="*/ 0 w 568"/>
                <a:gd name="T55" fmla="*/ 0 h 472"/>
                <a:gd name="T56" fmla="*/ 0 w 568"/>
                <a:gd name="T57" fmla="*/ 0 h 472"/>
                <a:gd name="T58" fmla="*/ 0 w 568"/>
                <a:gd name="T59" fmla="*/ 0 h 472"/>
                <a:gd name="T60" fmla="*/ 0 w 568"/>
                <a:gd name="T61" fmla="*/ 0 h 472"/>
                <a:gd name="T62" fmla="*/ 0 w 568"/>
                <a:gd name="T63" fmla="*/ 0 h 472"/>
                <a:gd name="T64" fmla="*/ 0 w 568"/>
                <a:gd name="T65" fmla="*/ 0 h 472"/>
                <a:gd name="T66" fmla="*/ 0 w 568"/>
                <a:gd name="T67" fmla="*/ 0 h 472"/>
                <a:gd name="T68" fmla="*/ 0 w 568"/>
                <a:gd name="T69" fmla="*/ 0 h 472"/>
                <a:gd name="T70" fmla="*/ 0 w 568"/>
                <a:gd name="T71" fmla="*/ 0 h 472"/>
                <a:gd name="T72" fmla="*/ 0 w 568"/>
                <a:gd name="T73" fmla="*/ 0 h 472"/>
                <a:gd name="T74" fmla="*/ 0 w 568"/>
                <a:gd name="T75" fmla="*/ 0 h 472"/>
                <a:gd name="T76" fmla="*/ 0 w 568"/>
                <a:gd name="T77" fmla="*/ 0 h 472"/>
                <a:gd name="T78" fmla="*/ 0 w 568"/>
                <a:gd name="T79" fmla="*/ 0 h 472"/>
                <a:gd name="T80" fmla="*/ 0 w 568"/>
                <a:gd name="T81" fmla="*/ 0 h 472"/>
                <a:gd name="T82" fmla="*/ 0 w 568"/>
                <a:gd name="T83" fmla="*/ 0 h 472"/>
                <a:gd name="T84" fmla="*/ 0 w 568"/>
                <a:gd name="T85" fmla="*/ 0 h 472"/>
                <a:gd name="T86" fmla="*/ 0 w 568"/>
                <a:gd name="T87" fmla="*/ 0 h 472"/>
                <a:gd name="T88" fmla="*/ 0 w 568"/>
                <a:gd name="T89" fmla="*/ 0 h 472"/>
                <a:gd name="T90" fmla="*/ 0 w 568"/>
                <a:gd name="T91" fmla="*/ 0 h 472"/>
                <a:gd name="T92" fmla="*/ 0 w 568"/>
                <a:gd name="T93" fmla="*/ 0 h 472"/>
                <a:gd name="T94" fmla="*/ 0 w 568"/>
                <a:gd name="T95" fmla="*/ 0 h 472"/>
                <a:gd name="T96" fmla="*/ 0 w 568"/>
                <a:gd name="T97" fmla="*/ 0 h 472"/>
                <a:gd name="T98" fmla="*/ 0 w 568"/>
                <a:gd name="T99" fmla="*/ 0 h 472"/>
                <a:gd name="T100" fmla="*/ 0 w 568"/>
                <a:gd name="T101" fmla="*/ 0 h 472"/>
                <a:gd name="T102" fmla="*/ 0 w 568"/>
                <a:gd name="T103" fmla="*/ 0 h 4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8"/>
                <a:gd name="T157" fmla="*/ 0 h 472"/>
                <a:gd name="T158" fmla="*/ 568 w 568"/>
                <a:gd name="T159" fmla="*/ 472 h 4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8" h="472">
                  <a:moveTo>
                    <a:pt x="284" y="472"/>
                  </a:moveTo>
                  <a:lnTo>
                    <a:pt x="281" y="472"/>
                  </a:lnTo>
                  <a:lnTo>
                    <a:pt x="276" y="472"/>
                  </a:lnTo>
                  <a:lnTo>
                    <a:pt x="270" y="472"/>
                  </a:lnTo>
                  <a:lnTo>
                    <a:pt x="264" y="471"/>
                  </a:lnTo>
                  <a:lnTo>
                    <a:pt x="258" y="470"/>
                  </a:lnTo>
                  <a:lnTo>
                    <a:pt x="251" y="469"/>
                  </a:lnTo>
                  <a:lnTo>
                    <a:pt x="245" y="466"/>
                  </a:lnTo>
                  <a:lnTo>
                    <a:pt x="237" y="463"/>
                  </a:lnTo>
                  <a:lnTo>
                    <a:pt x="209" y="438"/>
                  </a:lnTo>
                  <a:lnTo>
                    <a:pt x="181" y="411"/>
                  </a:lnTo>
                  <a:lnTo>
                    <a:pt x="152" y="385"/>
                  </a:lnTo>
                  <a:lnTo>
                    <a:pt x="122" y="358"/>
                  </a:lnTo>
                  <a:lnTo>
                    <a:pt x="93" y="330"/>
                  </a:lnTo>
                  <a:lnTo>
                    <a:pt x="63" y="303"/>
                  </a:lnTo>
                  <a:lnTo>
                    <a:pt x="32" y="274"/>
                  </a:lnTo>
                  <a:lnTo>
                    <a:pt x="0" y="246"/>
                  </a:lnTo>
                  <a:lnTo>
                    <a:pt x="2" y="217"/>
                  </a:lnTo>
                  <a:lnTo>
                    <a:pt x="3" y="187"/>
                  </a:lnTo>
                  <a:lnTo>
                    <a:pt x="5" y="158"/>
                  </a:lnTo>
                  <a:lnTo>
                    <a:pt x="7" y="127"/>
                  </a:lnTo>
                  <a:lnTo>
                    <a:pt x="10" y="95"/>
                  </a:lnTo>
                  <a:lnTo>
                    <a:pt x="13" y="64"/>
                  </a:lnTo>
                  <a:lnTo>
                    <a:pt x="16" y="32"/>
                  </a:lnTo>
                  <a:lnTo>
                    <a:pt x="20" y="0"/>
                  </a:lnTo>
                  <a:lnTo>
                    <a:pt x="23" y="0"/>
                  </a:lnTo>
                  <a:lnTo>
                    <a:pt x="27" y="0"/>
                  </a:lnTo>
                  <a:lnTo>
                    <a:pt x="30" y="1"/>
                  </a:lnTo>
                  <a:lnTo>
                    <a:pt x="34" y="1"/>
                  </a:lnTo>
                  <a:lnTo>
                    <a:pt x="38" y="2"/>
                  </a:lnTo>
                  <a:lnTo>
                    <a:pt x="41" y="4"/>
                  </a:lnTo>
                  <a:lnTo>
                    <a:pt x="44" y="6"/>
                  </a:lnTo>
                  <a:lnTo>
                    <a:pt x="48" y="9"/>
                  </a:lnTo>
                  <a:lnTo>
                    <a:pt x="66" y="27"/>
                  </a:lnTo>
                  <a:lnTo>
                    <a:pt x="84" y="47"/>
                  </a:lnTo>
                  <a:lnTo>
                    <a:pt x="102" y="66"/>
                  </a:lnTo>
                  <a:lnTo>
                    <a:pt x="120" y="86"/>
                  </a:lnTo>
                  <a:lnTo>
                    <a:pt x="139" y="106"/>
                  </a:lnTo>
                  <a:lnTo>
                    <a:pt x="158" y="128"/>
                  </a:lnTo>
                  <a:lnTo>
                    <a:pt x="179" y="149"/>
                  </a:lnTo>
                  <a:lnTo>
                    <a:pt x="199" y="170"/>
                  </a:lnTo>
                  <a:lnTo>
                    <a:pt x="210" y="177"/>
                  </a:lnTo>
                  <a:lnTo>
                    <a:pt x="220" y="184"/>
                  </a:lnTo>
                  <a:lnTo>
                    <a:pt x="231" y="192"/>
                  </a:lnTo>
                  <a:lnTo>
                    <a:pt x="242" y="199"/>
                  </a:lnTo>
                  <a:lnTo>
                    <a:pt x="252" y="208"/>
                  </a:lnTo>
                  <a:lnTo>
                    <a:pt x="263" y="216"/>
                  </a:lnTo>
                  <a:lnTo>
                    <a:pt x="274" y="226"/>
                  </a:lnTo>
                  <a:lnTo>
                    <a:pt x="284" y="237"/>
                  </a:lnTo>
                  <a:lnTo>
                    <a:pt x="295" y="240"/>
                  </a:lnTo>
                  <a:lnTo>
                    <a:pt x="306" y="244"/>
                  </a:lnTo>
                  <a:lnTo>
                    <a:pt x="317" y="247"/>
                  </a:lnTo>
                  <a:lnTo>
                    <a:pt x="328" y="251"/>
                  </a:lnTo>
                  <a:lnTo>
                    <a:pt x="340" y="257"/>
                  </a:lnTo>
                  <a:lnTo>
                    <a:pt x="353" y="261"/>
                  </a:lnTo>
                  <a:lnTo>
                    <a:pt x="365" y="267"/>
                  </a:lnTo>
                  <a:lnTo>
                    <a:pt x="379" y="274"/>
                  </a:lnTo>
                  <a:lnTo>
                    <a:pt x="401" y="275"/>
                  </a:lnTo>
                  <a:lnTo>
                    <a:pt x="423" y="276"/>
                  </a:lnTo>
                  <a:lnTo>
                    <a:pt x="446" y="277"/>
                  </a:lnTo>
                  <a:lnTo>
                    <a:pt x="470" y="280"/>
                  </a:lnTo>
                  <a:lnTo>
                    <a:pt x="494" y="282"/>
                  </a:lnTo>
                  <a:lnTo>
                    <a:pt x="519" y="286"/>
                  </a:lnTo>
                  <a:lnTo>
                    <a:pt x="544" y="290"/>
                  </a:lnTo>
                  <a:lnTo>
                    <a:pt x="568" y="293"/>
                  </a:lnTo>
                  <a:lnTo>
                    <a:pt x="564" y="301"/>
                  </a:lnTo>
                  <a:lnTo>
                    <a:pt x="560" y="309"/>
                  </a:lnTo>
                  <a:lnTo>
                    <a:pt x="554" y="318"/>
                  </a:lnTo>
                  <a:lnTo>
                    <a:pt x="548" y="327"/>
                  </a:lnTo>
                  <a:lnTo>
                    <a:pt x="541" y="337"/>
                  </a:lnTo>
                  <a:lnTo>
                    <a:pt x="535" y="347"/>
                  </a:lnTo>
                  <a:lnTo>
                    <a:pt x="528" y="358"/>
                  </a:lnTo>
                  <a:lnTo>
                    <a:pt x="521" y="369"/>
                  </a:lnTo>
                  <a:lnTo>
                    <a:pt x="514" y="376"/>
                  </a:lnTo>
                  <a:lnTo>
                    <a:pt x="506" y="383"/>
                  </a:lnTo>
                  <a:lnTo>
                    <a:pt x="499" y="390"/>
                  </a:lnTo>
                  <a:lnTo>
                    <a:pt x="491" y="397"/>
                  </a:lnTo>
                  <a:lnTo>
                    <a:pt x="483" y="404"/>
                  </a:lnTo>
                  <a:lnTo>
                    <a:pt x="474" y="411"/>
                  </a:lnTo>
                  <a:lnTo>
                    <a:pt x="465" y="418"/>
                  </a:lnTo>
                  <a:lnTo>
                    <a:pt x="455" y="425"/>
                  </a:lnTo>
                  <a:lnTo>
                    <a:pt x="441" y="425"/>
                  </a:lnTo>
                  <a:lnTo>
                    <a:pt x="426" y="425"/>
                  </a:lnTo>
                  <a:lnTo>
                    <a:pt x="412" y="425"/>
                  </a:lnTo>
                  <a:lnTo>
                    <a:pt x="398" y="426"/>
                  </a:lnTo>
                  <a:lnTo>
                    <a:pt x="384" y="427"/>
                  </a:lnTo>
                  <a:lnTo>
                    <a:pt x="370" y="430"/>
                  </a:lnTo>
                  <a:lnTo>
                    <a:pt x="356" y="432"/>
                  </a:lnTo>
                  <a:lnTo>
                    <a:pt x="341" y="435"/>
                  </a:lnTo>
                  <a:lnTo>
                    <a:pt x="342" y="438"/>
                  </a:lnTo>
                  <a:lnTo>
                    <a:pt x="343" y="442"/>
                  </a:lnTo>
                  <a:lnTo>
                    <a:pt x="345" y="446"/>
                  </a:lnTo>
                  <a:lnTo>
                    <a:pt x="347" y="449"/>
                  </a:lnTo>
                  <a:lnTo>
                    <a:pt x="350" y="453"/>
                  </a:lnTo>
                  <a:lnTo>
                    <a:pt x="354" y="456"/>
                  </a:lnTo>
                  <a:lnTo>
                    <a:pt x="357" y="459"/>
                  </a:lnTo>
                  <a:lnTo>
                    <a:pt x="360" y="463"/>
                  </a:lnTo>
                  <a:lnTo>
                    <a:pt x="353" y="464"/>
                  </a:lnTo>
                  <a:lnTo>
                    <a:pt x="344" y="464"/>
                  </a:lnTo>
                  <a:lnTo>
                    <a:pt x="336" y="464"/>
                  </a:lnTo>
                  <a:lnTo>
                    <a:pt x="326" y="465"/>
                  </a:lnTo>
                  <a:lnTo>
                    <a:pt x="316" y="466"/>
                  </a:lnTo>
                  <a:lnTo>
                    <a:pt x="306" y="467"/>
                  </a:lnTo>
                  <a:lnTo>
                    <a:pt x="295" y="469"/>
                  </a:lnTo>
                  <a:lnTo>
                    <a:pt x="284" y="472"/>
                  </a:lnTo>
                  <a:close/>
                </a:path>
              </a:pathLst>
            </a:custGeom>
            <a:solidFill>
              <a:srgbClr val="57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7" name="Freeform 110">
              <a:extLst>
                <a:ext uri="{FF2B5EF4-FFF2-40B4-BE49-F238E27FC236}">
                  <a16:creationId xmlns:a16="http://schemas.microsoft.com/office/drawing/2014/main" id="{8EB7BEB6-45CB-AFCC-2E9D-D51F2B883232}"/>
                </a:ext>
              </a:extLst>
            </p:cNvPr>
            <p:cNvSpPr>
              <a:spLocks/>
            </p:cNvSpPr>
            <p:nvPr/>
          </p:nvSpPr>
          <p:spPr bwMode="auto">
            <a:xfrm>
              <a:off x="2621" y="1379"/>
              <a:ext cx="19" cy="18"/>
            </a:xfrm>
            <a:custGeom>
              <a:avLst/>
              <a:gdLst>
                <a:gd name="T0" fmla="*/ 0 w 104"/>
                <a:gd name="T1" fmla="*/ 0 h 94"/>
                <a:gd name="T2" fmla="*/ 0 w 104"/>
                <a:gd name="T3" fmla="*/ 0 h 94"/>
                <a:gd name="T4" fmla="*/ 0 w 104"/>
                <a:gd name="T5" fmla="*/ 0 h 94"/>
                <a:gd name="T6" fmla="*/ 0 w 104"/>
                <a:gd name="T7" fmla="*/ 0 h 94"/>
                <a:gd name="T8" fmla="*/ 0 w 104"/>
                <a:gd name="T9" fmla="*/ 0 h 94"/>
                <a:gd name="T10" fmla="*/ 0 w 104"/>
                <a:gd name="T11" fmla="*/ 0 h 94"/>
                <a:gd name="T12" fmla="*/ 0 w 104"/>
                <a:gd name="T13" fmla="*/ 0 h 94"/>
                <a:gd name="T14" fmla="*/ 0 w 104"/>
                <a:gd name="T15" fmla="*/ 0 h 94"/>
                <a:gd name="T16" fmla="*/ 0 w 104"/>
                <a:gd name="T17" fmla="*/ 0 h 94"/>
                <a:gd name="T18" fmla="*/ 0 w 104"/>
                <a:gd name="T19" fmla="*/ 0 h 94"/>
                <a:gd name="T20" fmla="*/ 0 w 104"/>
                <a:gd name="T21" fmla="*/ 0 h 94"/>
                <a:gd name="T22" fmla="*/ 0 w 104"/>
                <a:gd name="T23" fmla="*/ 0 h 94"/>
                <a:gd name="T24" fmla="*/ 0 w 104"/>
                <a:gd name="T25" fmla="*/ 0 h 94"/>
                <a:gd name="T26" fmla="*/ 0 w 104"/>
                <a:gd name="T27" fmla="*/ 0 h 94"/>
                <a:gd name="T28" fmla="*/ 0 w 104"/>
                <a:gd name="T29" fmla="*/ 0 h 94"/>
                <a:gd name="T30" fmla="*/ 0 w 104"/>
                <a:gd name="T31" fmla="*/ 0 h 94"/>
                <a:gd name="T32" fmla="*/ 0 w 104"/>
                <a:gd name="T33" fmla="*/ 0 h 94"/>
                <a:gd name="T34" fmla="*/ 0 w 104"/>
                <a:gd name="T35" fmla="*/ 0 h 94"/>
                <a:gd name="T36" fmla="*/ 0 w 104"/>
                <a:gd name="T37" fmla="*/ 0 h 94"/>
                <a:gd name="T38" fmla="*/ 0 w 104"/>
                <a:gd name="T39" fmla="*/ 0 h 94"/>
                <a:gd name="T40" fmla="*/ 0 w 104"/>
                <a:gd name="T41" fmla="*/ 0 h 94"/>
                <a:gd name="T42" fmla="*/ 0 w 104"/>
                <a:gd name="T43" fmla="*/ 0 h 94"/>
                <a:gd name="T44" fmla="*/ 0 w 104"/>
                <a:gd name="T45" fmla="*/ 0 h 94"/>
                <a:gd name="T46" fmla="*/ 0 w 104"/>
                <a:gd name="T47" fmla="*/ 0 h 94"/>
                <a:gd name="T48" fmla="*/ 0 w 104"/>
                <a:gd name="T49" fmla="*/ 0 h 94"/>
                <a:gd name="T50" fmla="*/ 0 w 104"/>
                <a:gd name="T51" fmla="*/ 0 h 94"/>
                <a:gd name="T52" fmla="*/ 0 w 104"/>
                <a:gd name="T53" fmla="*/ 0 h 94"/>
                <a:gd name="T54" fmla="*/ 0 w 104"/>
                <a:gd name="T55" fmla="*/ 0 h 94"/>
                <a:gd name="T56" fmla="*/ 0 w 104"/>
                <a:gd name="T57" fmla="*/ 0 h 94"/>
                <a:gd name="T58" fmla="*/ 0 w 104"/>
                <a:gd name="T59" fmla="*/ 0 h 94"/>
                <a:gd name="T60" fmla="*/ 0 w 104"/>
                <a:gd name="T61" fmla="*/ 0 h 94"/>
                <a:gd name="T62" fmla="*/ 0 w 104"/>
                <a:gd name="T63" fmla="*/ 0 h 94"/>
                <a:gd name="T64" fmla="*/ 0 w 104"/>
                <a:gd name="T65" fmla="*/ 0 h 94"/>
                <a:gd name="T66" fmla="*/ 0 w 104"/>
                <a:gd name="T67" fmla="*/ 0 h 94"/>
                <a:gd name="T68" fmla="*/ 0 w 104"/>
                <a:gd name="T69" fmla="*/ 0 h 94"/>
                <a:gd name="T70" fmla="*/ 0 w 104"/>
                <a:gd name="T71" fmla="*/ 0 h 94"/>
                <a:gd name="T72" fmla="*/ 0 w 104"/>
                <a:gd name="T73" fmla="*/ 0 h 94"/>
                <a:gd name="T74" fmla="*/ 0 w 104"/>
                <a:gd name="T75" fmla="*/ 0 h 94"/>
                <a:gd name="T76" fmla="*/ 0 w 104"/>
                <a:gd name="T77" fmla="*/ 0 h 94"/>
                <a:gd name="T78" fmla="*/ 0 w 104"/>
                <a:gd name="T79" fmla="*/ 0 h 94"/>
                <a:gd name="T80" fmla="*/ 0 w 104"/>
                <a:gd name="T81" fmla="*/ 0 h 94"/>
                <a:gd name="T82" fmla="*/ 0 w 104"/>
                <a:gd name="T83" fmla="*/ 0 h 94"/>
                <a:gd name="T84" fmla="*/ 0 w 104"/>
                <a:gd name="T85" fmla="*/ 0 h 94"/>
                <a:gd name="T86" fmla="*/ 0 w 104"/>
                <a:gd name="T87" fmla="*/ 0 h 94"/>
                <a:gd name="T88" fmla="*/ 0 w 104"/>
                <a:gd name="T89" fmla="*/ 0 h 94"/>
                <a:gd name="T90" fmla="*/ 0 w 104"/>
                <a:gd name="T91" fmla="*/ 0 h 94"/>
                <a:gd name="T92" fmla="*/ 0 w 104"/>
                <a:gd name="T93" fmla="*/ 0 h 94"/>
                <a:gd name="T94" fmla="*/ 0 w 104"/>
                <a:gd name="T95" fmla="*/ 0 h 94"/>
                <a:gd name="T96" fmla="*/ 0 w 104"/>
                <a:gd name="T97" fmla="*/ 0 h 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
                <a:gd name="T148" fmla="*/ 0 h 94"/>
                <a:gd name="T149" fmla="*/ 104 w 104"/>
                <a:gd name="T150" fmla="*/ 94 h 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 h="94">
                  <a:moveTo>
                    <a:pt x="28" y="94"/>
                  </a:moveTo>
                  <a:lnTo>
                    <a:pt x="25" y="87"/>
                  </a:lnTo>
                  <a:lnTo>
                    <a:pt x="22" y="80"/>
                  </a:lnTo>
                  <a:lnTo>
                    <a:pt x="17" y="73"/>
                  </a:lnTo>
                  <a:lnTo>
                    <a:pt x="14" y="66"/>
                  </a:lnTo>
                  <a:lnTo>
                    <a:pt x="11" y="58"/>
                  </a:lnTo>
                  <a:lnTo>
                    <a:pt x="7" y="52"/>
                  </a:lnTo>
                  <a:lnTo>
                    <a:pt x="4" y="45"/>
                  </a:lnTo>
                  <a:lnTo>
                    <a:pt x="0" y="37"/>
                  </a:lnTo>
                  <a:lnTo>
                    <a:pt x="0" y="34"/>
                  </a:lnTo>
                  <a:lnTo>
                    <a:pt x="0" y="31"/>
                  </a:lnTo>
                  <a:lnTo>
                    <a:pt x="0" y="26"/>
                  </a:lnTo>
                  <a:lnTo>
                    <a:pt x="1" y="23"/>
                  </a:lnTo>
                  <a:lnTo>
                    <a:pt x="3" y="20"/>
                  </a:lnTo>
                  <a:lnTo>
                    <a:pt x="4" y="16"/>
                  </a:lnTo>
                  <a:lnTo>
                    <a:pt x="7" y="13"/>
                  </a:lnTo>
                  <a:lnTo>
                    <a:pt x="10" y="9"/>
                  </a:lnTo>
                  <a:lnTo>
                    <a:pt x="20" y="9"/>
                  </a:lnTo>
                  <a:lnTo>
                    <a:pt x="30" y="9"/>
                  </a:lnTo>
                  <a:lnTo>
                    <a:pt x="41" y="8"/>
                  </a:lnTo>
                  <a:lnTo>
                    <a:pt x="52" y="8"/>
                  </a:lnTo>
                  <a:lnTo>
                    <a:pt x="62" y="7"/>
                  </a:lnTo>
                  <a:lnTo>
                    <a:pt x="73" y="5"/>
                  </a:lnTo>
                  <a:lnTo>
                    <a:pt x="84" y="3"/>
                  </a:lnTo>
                  <a:lnTo>
                    <a:pt x="94" y="0"/>
                  </a:lnTo>
                  <a:lnTo>
                    <a:pt x="94" y="3"/>
                  </a:lnTo>
                  <a:lnTo>
                    <a:pt x="94" y="7"/>
                  </a:lnTo>
                  <a:lnTo>
                    <a:pt x="95" y="10"/>
                  </a:lnTo>
                  <a:lnTo>
                    <a:pt x="95" y="14"/>
                  </a:lnTo>
                  <a:lnTo>
                    <a:pt x="96" y="17"/>
                  </a:lnTo>
                  <a:lnTo>
                    <a:pt x="99" y="21"/>
                  </a:lnTo>
                  <a:lnTo>
                    <a:pt x="101" y="24"/>
                  </a:lnTo>
                  <a:lnTo>
                    <a:pt x="104" y="28"/>
                  </a:lnTo>
                  <a:lnTo>
                    <a:pt x="101" y="35"/>
                  </a:lnTo>
                  <a:lnTo>
                    <a:pt x="96" y="42"/>
                  </a:lnTo>
                  <a:lnTo>
                    <a:pt x="93" y="50"/>
                  </a:lnTo>
                  <a:lnTo>
                    <a:pt x="90" y="57"/>
                  </a:lnTo>
                  <a:lnTo>
                    <a:pt x="87" y="66"/>
                  </a:lnTo>
                  <a:lnTo>
                    <a:pt x="83" y="74"/>
                  </a:lnTo>
                  <a:lnTo>
                    <a:pt x="79" y="84"/>
                  </a:lnTo>
                  <a:lnTo>
                    <a:pt x="76" y="94"/>
                  </a:lnTo>
                  <a:lnTo>
                    <a:pt x="72" y="94"/>
                  </a:lnTo>
                  <a:lnTo>
                    <a:pt x="67" y="94"/>
                  </a:lnTo>
                  <a:lnTo>
                    <a:pt x="61" y="94"/>
                  </a:lnTo>
                  <a:lnTo>
                    <a:pt x="56" y="94"/>
                  </a:lnTo>
                  <a:lnTo>
                    <a:pt x="49" y="94"/>
                  </a:lnTo>
                  <a:lnTo>
                    <a:pt x="42" y="94"/>
                  </a:lnTo>
                  <a:lnTo>
                    <a:pt x="36" y="94"/>
                  </a:lnTo>
                  <a:lnTo>
                    <a:pt x="28"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8" name="Freeform 111">
              <a:extLst>
                <a:ext uri="{FF2B5EF4-FFF2-40B4-BE49-F238E27FC236}">
                  <a16:creationId xmlns:a16="http://schemas.microsoft.com/office/drawing/2014/main" id="{9C2B64C7-7D98-2790-7B2B-FFF0ADAD5E35}"/>
                </a:ext>
              </a:extLst>
            </p:cNvPr>
            <p:cNvSpPr>
              <a:spLocks/>
            </p:cNvSpPr>
            <p:nvPr/>
          </p:nvSpPr>
          <p:spPr bwMode="auto">
            <a:xfrm>
              <a:off x="2225" y="1266"/>
              <a:ext cx="119" cy="115"/>
            </a:xfrm>
            <a:custGeom>
              <a:avLst/>
              <a:gdLst>
                <a:gd name="T0" fmla="*/ 0 w 643"/>
                <a:gd name="T1" fmla="*/ 0 h 577"/>
                <a:gd name="T2" fmla="*/ 0 w 643"/>
                <a:gd name="T3" fmla="*/ 0 h 577"/>
                <a:gd name="T4" fmla="*/ 0 w 643"/>
                <a:gd name="T5" fmla="*/ 0 h 577"/>
                <a:gd name="T6" fmla="*/ 0 w 643"/>
                <a:gd name="T7" fmla="*/ 0 h 577"/>
                <a:gd name="T8" fmla="*/ 0 w 643"/>
                <a:gd name="T9" fmla="*/ 0 h 577"/>
                <a:gd name="T10" fmla="*/ 0 w 643"/>
                <a:gd name="T11" fmla="*/ 0 h 577"/>
                <a:gd name="T12" fmla="*/ 0 w 643"/>
                <a:gd name="T13" fmla="*/ 0 h 577"/>
                <a:gd name="T14" fmla="*/ 0 w 643"/>
                <a:gd name="T15" fmla="*/ 0 h 577"/>
                <a:gd name="T16" fmla="*/ 0 w 643"/>
                <a:gd name="T17" fmla="*/ 0 h 577"/>
                <a:gd name="T18" fmla="*/ 0 w 643"/>
                <a:gd name="T19" fmla="*/ 0 h 577"/>
                <a:gd name="T20" fmla="*/ 0 w 643"/>
                <a:gd name="T21" fmla="*/ 0 h 577"/>
                <a:gd name="T22" fmla="*/ 0 w 643"/>
                <a:gd name="T23" fmla="*/ 0 h 577"/>
                <a:gd name="T24" fmla="*/ 0 w 643"/>
                <a:gd name="T25" fmla="*/ 0 h 577"/>
                <a:gd name="T26" fmla="*/ 0 w 643"/>
                <a:gd name="T27" fmla="*/ 0 h 577"/>
                <a:gd name="T28" fmla="*/ 0 w 643"/>
                <a:gd name="T29" fmla="*/ 0 h 577"/>
                <a:gd name="T30" fmla="*/ 0 w 643"/>
                <a:gd name="T31" fmla="*/ 0 h 577"/>
                <a:gd name="T32" fmla="*/ 0 w 643"/>
                <a:gd name="T33" fmla="*/ 0 h 577"/>
                <a:gd name="T34" fmla="*/ 0 w 643"/>
                <a:gd name="T35" fmla="*/ 0 h 577"/>
                <a:gd name="T36" fmla="*/ 0 w 643"/>
                <a:gd name="T37" fmla="*/ 0 h 577"/>
                <a:gd name="T38" fmla="*/ 0 w 643"/>
                <a:gd name="T39" fmla="*/ 0 h 577"/>
                <a:gd name="T40" fmla="*/ 0 w 643"/>
                <a:gd name="T41" fmla="*/ 0 h 577"/>
                <a:gd name="T42" fmla="*/ 0 w 643"/>
                <a:gd name="T43" fmla="*/ 0 h 577"/>
                <a:gd name="T44" fmla="*/ 0 w 643"/>
                <a:gd name="T45" fmla="*/ 0 h 577"/>
                <a:gd name="T46" fmla="*/ 0 w 643"/>
                <a:gd name="T47" fmla="*/ 0 h 577"/>
                <a:gd name="T48" fmla="*/ 0 w 643"/>
                <a:gd name="T49" fmla="*/ 0 h 577"/>
                <a:gd name="T50" fmla="*/ 0 w 643"/>
                <a:gd name="T51" fmla="*/ 0 h 577"/>
                <a:gd name="T52" fmla="*/ 0 w 643"/>
                <a:gd name="T53" fmla="*/ 0 h 577"/>
                <a:gd name="T54" fmla="*/ 0 w 643"/>
                <a:gd name="T55" fmla="*/ 0 h 577"/>
                <a:gd name="T56" fmla="*/ 0 w 643"/>
                <a:gd name="T57" fmla="*/ 0 h 577"/>
                <a:gd name="T58" fmla="*/ 0 w 643"/>
                <a:gd name="T59" fmla="*/ 0 h 577"/>
                <a:gd name="T60" fmla="*/ 0 w 643"/>
                <a:gd name="T61" fmla="*/ 0 h 577"/>
                <a:gd name="T62" fmla="*/ 0 w 643"/>
                <a:gd name="T63" fmla="*/ 0 h 577"/>
                <a:gd name="T64" fmla="*/ 0 w 643"/>
                <a:gd name="T65" fmla="*/ 0 h 577"/>
                <a:gd name="T66" fmla="*/ 0 w 643"/>
                <a:gd name="T67" fmla="*/ 0 h 577"/>
                <a:gd name="T68" fmla="*/ 0 w 643"/>
                <a:gd name="T69" fmla="*/ 0 h 577"/>
                <a:gd name="T70" fmla="*/ 0 w 643"/>
                <a:gd name="T71" fmla="*/ 0 h 577"/>
                <a:gd name="T72" fmla="*/ 0 w 643"/>
                <a:gd name="T73" fmla="*/ 0 h 577"/>
                <a:gd name="T74" fmla="*/ 0 w 643"/>
                <a:gd name="T75" fmla="*/ 0 h 577"/>
                <a:gd name="T76" fmla="*/ 0 w 643"/>
                <a:gd name="T77" fmla="*/ 0 h 577"/>
                <a:gd name="T78" fmla="*/ 0 w 643"/>
                <a:gd name="T79" fmla="*/ 0 h 577"/>
                <a:gd name="T80" fmla="*/ 0 w 643"/>
                <a:gd name="T81" fmla="*/ 0 h 577"/>
                <a:gd name="T82" fmla="*/ 0 w 643"/>
                <a:gd name="T83" fmla="*/ 0 h 577"/>
                <a:gd name="T84" fmla="*/ 0 w 643"/>
                <a:gd name="T85" fmla="*/ 0 h 577"/>
                <a:gd name="T86" fmla="*/ 0 w 643"/>
                <a:gd name="T87" fmla="*/ 0 h 577"/>
                <a:gd name="T88" fmla="*/ 0 w 643"/>
                <a:gd name="T89" fmla="*/ 0 h 577"/>
                <a:gd name="T90" fmla="*/ 0 w 643"/>
                <a:gd name="T91" fmla="*/ 0 h 577"/>
                <a:gd name="T92" fmla="*/ 0 w 643"/>
                <a:gd name="T93" fmla="*/ 0 h 577"/>
                <a:gd name="T94" fmla="*/ 0 w 643"/>
                <a:gd name="T95" fmla="*/ 0 h 577"/>
                <a:gd name="T96" fmla="*/ 0 w 643"/>
                <a:gd name="T97" fmla="*/ 0 h 577"/>
                <a:gd name="T98" fmla="*/ 0 w 643"/>
                <a:gd name="T99" fmla="*/ 0 h 577"/>
                <a:gd name="T100" fmla="*/ 0 w 643"/>
                <a:gd name="T101" fmla="*/ 0 h 577"/>
                <a:gd name="T102" fmla="*/ 0 w 643"/>
                <a:gd name="T103" fmla="*/ 0 h 577"/>
                <a:gd name="T104" fmla="*/ 0 w 643"/>
                <a:gd name="T105" fmla="*/ 0 h 577"/>
                <a:gd name="T106" fmla="*/ 0 w 643"/>
                <a:gd name="T107" fmla="*/ 0 h 577"/>
                <a:gd name="T108" fmla="*/ 0 w 643"/>
                <a:gd name="T109" fmla="*/ 0 h 577"/>
                <a:gd name="T110" fmla="*/ 0 w 643"/>
                <a:gd name="T111" fmla="*/ 0 h 577"/>
                <a:gd name="T112" fmla="*/ 0 w 643"/>
                <a:gd name="T113" fmla="*/ 0 h 577"/>
                <a:gd name="T114" fmla="*/ 0 w 643"/>
                <a:gd name="T115" fmla="*/ 0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3"/>
                <a:gd name="T175" fmla="*/ 0 h 577"/>
                <a:gd name="T176" fmla="*/ 643 w 643"/>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3" h="577">
                  <a:moveTo>
                    <a:pt x="407" y="577"/>
                  </a:moveTo>
                  <a:lnTo>
                    <a:pt x="400" y="576"/>
                  </a:lnTo>
                  <a:lnTo>
                    <a:pt x="391" y="575"/>
                  </a:lnTo>
                  <a:lnTo>
                    <a:pt x="381" y="573"/>
                  </a:lnTo>
                  <a:lnTo>
                    <a:pt x="372" y="571"/>
                  </a:lnTo>
                  <a:lnTo>
                    <a:pt x="362" y="569"/>
                  </a:lnTo>
                  <a:lnTo>
                    <a:pt x="352" y="566"/>
                  </a:lnTo>
                  <a:lnTo>
                    <a:pt x="342" y="561"/>
                  </a:lnTo>
                  <a:lnTo>
                    <a:pt x="331" y="558"/>
                  </a:lnTo>
                  <a:lnTo>
                    <a:pt x="331" y="551"/>
                  </a:lnTo>
                  <a:lnTo>
                    <a:pt x="331" y="542"/>
                  </a:lnTo>
                  <a:lnTo>
                    <a:pt x="331" y="534"/>
                  </a:lnTo>
                  <a:lnTo>
                    <a:pt x="331" y="524"/>
                  </a:lnTo>
                  <a:lnTo>
                    <a:pt x="331" y="514"/>
                  </a:lnTo>
                  <a:lnTo>
                    <a:pt x="331" y="504"/>
                  </a:lnTo>
                  <a:lnTo>
                    <a:pt x="331" y="493"/>
                  </a:lnTo>
                  <a:lnTo>
                    <a:pt x="331" y="482"/>
                  </a:lnTo>
                  <a:lnTo>
                    <a:pt x="313" y="482"/>
                  </a:lnTo>
                  <a:lnTo>
                    <a:pt x="295" y="485"/>
                  </a:lnTo>
                  <a:lnTo>
                    <a:pt x="278" y="486"/>
                  </a:lnTo>
                  <a:lnTo>
                    <a:pt x="260" y="489"/>
                  </a:lnTo>
                  <a:lnTo>
                    <a:pt x="243" y="491"/>
                  </a:lnTo>
                  <a:lnTo>
                    <a:pt x="225" y="494"/>
                  </a:lnTo>
                  <a:lnTo>
                    <a:pt x="207" y="498"/>
                  </a:lnTo>
                  <a:lnTo>
                    <a:pt x="189" y="502"/>
                  </a:lnTo>
                  <a:lnTo>
                    <a:pt x="182" y="480"/>
                  </a:lnTo>
                  <a:lnTo>
                    <a:pt x="173" y="459"/>
                  </a:lnTo>
                  <a:lnTo>
                    <a:pt x="164" y="438"/>
                  </a:lnTo>
                  <a:lnTo>
                    <a:pt x="155" y="415"/>
                  </a:lnTo>
                  <a:lnTo>
                    <a:pt x="145" y="393"/>
                  </a:lnTo>
                  <a:lnTo>
                    <a:pt x="135" y="369"/>
                  </a:lnTo>
                  <a:lnTo>
                    <a:pt x="124" y="346"/>
                  </a:lnTo>
                  <a:lnTo>
                    <a:pt x="114" y="321"/>
                  </a:lnTo>
                  <a:lnTo>
                    <a:pt x="103" y="318"/>
                  </a:lnTo>
                  <a:lnTo>
                    <a:pt x="92" y="313"/>
                  </a:lnTo>
                  <a:lnTo>
                    <a:pt x="82" y="308"/>
                  </a:lnTo>
                  <a:lnTo>
                    <a:pt x="71" y="302"/>
                  </a:lnTo>
                  <a:lnTo>
                    <a:pt x="60" y="296"/>
                  </a:lnTo>
                  <a:lnTo>
                    <a:pt x="50" y="288"/>
                  </a:lnTo>
                  <a:lnTo>
                    <a:pt x="39" y="282"/>
                  </a:lnTo>
                  <a:lnTo>
                    <a:pt x="28" y="274"/>
                  </a:lnTo>
                  <a:lnTo>
                    <a:pt x="25" y="267"/>
                  </a:lnTo>
                  <a:lnTo>
                    <a:pt x="21" y="261"/>
                  </a:lnTo>
                  <a:lnTo>
                    <a:pt x="18" y="253"/>
                  </a:lnTo>
                  <a:lnTo>
                    <a:pt x="14" y="246"/>
                  </a:lnTo>
                  <a:lnTo>
                    <a:pt x="10" y="239"/>
                  </a:lnTo>
                  <a:lnTo>
                    <a:pt x="7" y="232"/>
                  </a:lnTo>
                  <a:lnTo>
                    <a:pt x="4" y="225"/>
                  </a:lnTo>
                  <a:lnTo>
                    <a:pt x="0" y="218"/>
                  </a:lnTo>
                  <a:lnTo>
                    <a:pt x="7" y="207"/>
                  </a:lnTo>
                  <a:lnTo>
                    <a:pt x="14" y="197"/>
                  </a:lnTo>
                  <a:lnTo>
                    <a:pt x="22" y="186"/>
                  </a:lnTo>
                  <a:lnTo>
                    <a:pt x="29" y="174"/>
                  </a:lnTo>
                  <a:lnTo>
                    <a:pt x="38" y="162"/>
                  </a:lnTo>
                  <a:lnTo>
                    <a:pt x="46" y="150"/>
                  </a:lnTo>
                  <a:lnTo>
                    <a:pt x="56" y="137"/>
                  </a:lnTo>
                  <a:lnTo>
                    <a:pt x="67" y="123"/>
                  </a:lnTo>
                  <a:lnTo>
                    <a:pt x="81" y="109"/>
                  </a:lnTo>
                  <a:lnTo>
                    <a:pt x="94" y="95"/>
                  </a:lnTo>
                  <a:lnTo>
                    <a:pt x="109" y="80"/>
                  </a:lnTo>
                  <a:lnTo>
                    <a:pt x="124" y="66"/>
                  </a:lnTo>
                  <a:lnTo>
                    <a:pt x="139" y="53"/>
                  </a:lnTo>
                  <a:lnTo>
                    <a:pt x="155" y="38"/>
                  </a:lnTo>
                  <a:lnTo>
                    <a:pt x="171" y="24"/>
                  </a:lnTo>
                  <a:lnTo>
                    <a:pt x="189" y="10"/>
                  </a:lnTo>
                  <a:lnTo>
                    <a:pt x="197" y="10"/>
                  </a:lnTo>
                  <a:lnTo>
                    <a:pt x="205" y="10"/>
                  </a:lnTo>
                  <a:lnTo>
                    <a:pt x="214" y="9"/>
                  </a:lnTo>
                  <a:lnTo>
                    <a:pt x="224" y="9"/>
                  </a:lnTo>
                  <a:lnTo>
                    <a:pt x="233" y="8"/>
                  </a:lnTo>
                  <a:lnTo>
                    <a:pt x="244" y="6"/>
                  </a:lnTo>
                  <a:lnTo>
                    <a:pt x="255" y="4"/>
                  </a:lnTo>
                  <a:lnTo>
                    <a:pt x="265" y="0"/>
                  </a:lnTo>
                  <a:lnTo>
                    <a:pt x="268" y="4"/>
                  </a:lnTo>
                  <a:lnTo>
                    <a:pt x="272" y="8"/>
                  </a:lnTo>
                  <a:lnTo>
                    <a:pt x="276" y="11"/>
                  </a:lnTo>
                  <a:lnTo>
                    <a:pt x="280" y="15"/>
                  </a:lnTo>
                  <a:lnTo>
                    <a:pt x="284" y="21"/>
                  </a:lnTo>
                  <a:lnTo>
                    <a:pt x="290" y="26"/>
                  </a:lnTo>
                  <a:lnTo>
                    <a:pt x="296" y="31"/>
                  </a:lnTo>
                  <a:lnTo>
                    <a:pt x="303" y="38"/>
                  </a:lnTo>
                  <a:lnTo>
                    <a:pt x="299" y="42"/>
                  </a:lnTo>
                  <a:lnTo>
                    <a:pt x="295" y="45"/>
                  </a:lnTo>
                  <a:lnTo>
                    <a:pt x="292" y="48"/>
                  </a:lnTo>
                  <a:lnTo>
                    <a:pt x="288" y="53"/>
                  </a:lnTo>
                  <a:lnTo>
                    <a:pt x="282" y="56"/>
                  </a:lnTo>
                  <a:lnTo>
                    <a:pt x="277" y="59"/>
                  </a:lnTo>
                  <a:lnTo>
                    <a:pt x="272" y="63"/>
                  </a:lnTo>
                  <a:lnTo>
                    <a:pt x="265" y="66"/>
                  </a:lnTo>
                  <a:lnTo>
                    <a:pt x="265" y="70"/>
                  </a:lnTo>
                  <a:lnTo>
                    <a:pt x="266" y="74"/>
                  </a:lnTo>
                  <a:lnTo>
                    <a:pt x="268" y="77"/>
                  </a:lnTo>
                  <a:lnTo>
                    <a:pt x="271" y="80"/>
                  </a:lnTo>
                  <a:lnTo>
                    <a:pt x="274" y="85"/>
                  </a:lnTo>
                  <a:lnTo>
                    <a:pt x="277" y="88"/>
                  </a:lnTo>
                  <a:lnTo>
                    <a:pt x="280" y="91"/>
                  </a:lnTo>
                  <a:lnTo>
                    <a:pt x="283" y="95"/>
                  </a:lnTo>
                  <a:lnTo>
                    <a:pt x="283" y="98"/>
                  </a:lnTo>
                  <a:lnTo>
                    <a:pt x="282" y="102"/>
                  </a:lnTo>
                  <a:lnTo>
                    <a:pt x="280" y="106"/>
                  </a:lnTo>
                  <a:lnTo>
                    <a:pt x="278" y="110"/>
                  </a:lnTo>
                  <a:lnTo>
                    <a:pt x="275" y="114"/>
                  </a:lnTo>
                  <a:lnTo>
                    <a:pt x="272" y="120"/>
                  </a:lnTo>
                  <a:lnTo>
                    <a:pt x="268" y="126"/>
                  </a:lnTo>
                  <a:lnTo>
                    <a:pt x="265" y="133"/>
                  </a:lnTo>
                  <a:lnTo>
                    <a:pt x="268" y="133"/>
                  </a:lnTo>
                  <a:lnTo>
                    <a:pt x="272" y="133"/>
                  </a:lnTo>
                  <a:lnTo>
                    <a:pt x="276" y="134"/>
                  </a:lnTo>
                  <a:lnTo>
                    <a:pt x="280" y="134"/>
                  </a:lnTo>
                  <a:lnTo>
                    <a:pt x="284" y="135"/>
                  </a:lnTo>
                  <a:lnTo>
                    <a:pt x="290" y="137"/>
                  </a:lnTo>
                  <a:lnTo>
                    <a:pt x="296" y="139"/>
                  </a:lnTo>
                  <a:lnTo>
                    <a:pt x="303" y="142"/>
                  </a:lnTo>
                  <a:lnTo>
                    <a:pt x="310" y="142"/>
                  </a:lnTo>
                  <a:lnTo>
                    <a:pt x="316" y="140"/>
                  </a:lnTo>
                  <a:lnTo>
                    <a:pt x="324" y="139"/>
                  </a:lnTo>
                  <a:lnTo>
                    <a:pt x="331" y="136"/>
                  </a:lnTo>
                  <a:lnTo>
                    <a:pt x="338" y="134"/>
                  </a:lnTo>
                  <a:lnTo>
                    <a:pt x="345" y="130"/>
                  </a:lnTo>
                  <a:lnTo>
                    <a:pt x="353" y="127"/>
                  </a:lnTo>
                  <a:lnTo>
                    <a:pt x="359" y="123"/>
                  </a:lnTo>
                  <a:lnTo>
                    <a:pt x="370" y="123"/>
                  </a:lnTo>
                  <a:lnTo>
                    <a:pt x="380" y="123"/>
                  </a:lnTo>
                  <a:lnTo>
                    <a:pt x="391" y="124"/>
                  </a:lnTo>
                  <a:lnTo>
                    <a:pt x="402" y="124"/>
                  </a:lnTo>
                  <a:lnTo>
                    <a:pt x="412" y="125"/>
                  </a:lnTo>
                  <a:lnTo>
                    <a:pt x="423" y="127"/>
                  </a:lnTo>
                  <a:lnTo>
                    <a:pt x="434" y="129"/>
                  </a:lnTo>
                  <a:lnTo>
                    <a:pt x="444" y="133"/>
                  </a:lnTo>
                  <a:lnTo>
                    <a:pt x="448" y="133"/>
                  </a:lnTo>
                  <a:lnTo>
                    <a:pt x="452" y="135"/>
                  </a:lnTo>
                  <a:lnTo>
                    <a:pt x="455" y="136"/>
                  </a:lnTo>
                  <a:lnTo>
                    <a:pt x="458" y="139"/>
                  </a:lnTo>
                  <a:lnTo>
                    <a:pt x="463" y="141"/>
                  </a:lnTo>
                  <a:lnTo>
                    <a:pt x="466" y="144"/>
                  </a:lnTo>
                  <a:lnTo>
                    <a:pt x="469" y="149"/>
                  </a:lnTo>
                  <a:lnTo>
                    <a:pt x="473" y="152"/>
                  </a:lnTo>
                  <a:lnTo>
                    <a:pt x="476" y="152"/>
                  </a:lnTo>
                  <a:lnTo>
                    <a:pt x="482" y="152"/>
                  </a:lnTo>
                  <a:lnTo>
                    <a:pt x="487" y="152"/>
                  </a:lnTo>
                  <a:lnTo>
                    <a:pt x="492" y="152"/>
                  </a:lnTo>
                  <a:lnTo>
                    <a:pt x="499" y="152"/>
                  </a:lnTo>
                  <a:lnTo>
                    <a:pt x="506" y="152"/>
                  </a:lnTo>
                  <a:lnTo>
                    <a:pt x="513" y="152"/>
                  </a:lnTo>
                  <a:lnTo>
                    <a:pt x="520" y="152"/>
                  </a:lnTo>
                  <a:lnTo>
                    <a:pt x="528" y="155"/>
                  </a:lnTo>
                  <a:lnTo>
                    <a:pt x="534" y="159"/>
                  </a:lnTo>
                  <a:lnTo>
                    <a:pt x="542" y="162"/>
                  </a:lnTo>
                  <a:lnTo>
                    <a:pt x="550" y="167"/>
                  </a:lnTo>
                  <a:lnTo>
                    <a:pt x="558" y="172"/>
                  </a:lnTo>
                  <a:lnTo>
                    <a:pt x="567" y="176"/>
                  </a:lnTo>
                  <a:lnTo>
                    <a:pt x="576" y="183"/>
                  </a:lnTo>
                  <a:lnTo>
                    <a:pt x="586" y="189"/>
                  </a:lnTo>
                  <a:lnTo>
                    <a:pt x="586" y="193"/>
                  </a:lnTo>
                  <a:lnTo>
                    <a:pt x="586" y="197"/>
                  </a:lnTo>
                  <a:lnTo>
                    <a:pt x="586" y="200"/>
                  </a:lnTo>
                  <a:lnTo>
                    <a:pt x="587" y="204"/>
                  </a:lnTo>
                  <a:lnTo>
                    <a:pt x="588" y="207"/>
                  </a:lnTo>
                  <a:lnTo>
                    <a:pt x="591" y="210"/>
                  </a:lnTo>
                  <a:lnTo>
                    <a:pt x="593" y="215"/>
                  </a:lnTo>
                  <a:lnTo>
                    <a:pt x="596" y="218"/>
                  </a:lnTo>
                  <a:lnTo>
                    <a:pt x="600" y="221"/>
                  </a:lnTo>
                  <a:lnTo>
                    <a:pt x="604" y="225"/>
                  </a:lnTo>
                  <a:lnTo>
                    <a:pt x="610" y="229"/>
                  </a:lnTo>
                  <a:lnTo>
                    <a:pt x="616" y="233"/>
                  </a:lnTo>
                  <a:lnTo>
                    <a:pt x="623" y="238"/>
                  </a:lnTo>
                  <a:lnTo>
                    <a:pt x="629" y="244"/>
                  </a:lnTo>
                  <a:lnTo>
                    <a:pt x="637" y="249"/>
                  </a:lnTo>
                  <a:lnTo>
                    <a:pt x="643" y="255"/>
                  </a:lnTo>
                  <a:lnTo>
                    <a:pt x="643" y="260"/>
                  </a:lnTo>
                  <a:lnTo>
                    <a:pt x="643" y="263"/>
                  </a:lnTo>
                  <a:lnTo>
                    <a:pt x="643" y="266"/>
                  </a:lnTo>
                  <a:lnTo>
                    <a:pt x="642" y="270"/>
                  </a:lnTo>
                  <a:lnTo>
                    <a:pt x="641" y="273"/>
                  </a:lnTo>
                  <a:lnTo>
                    <a:pt x="639" y="277"/>
                  </a:lnTo>
                  <a:lnTo>
                    <a:pt x="637" y="281"/>
                  </a:lnTo>
                  <a:lnTo>
                    <a:pt x="633" y="284"/>
                  </a:lnTo>
                  <a:lnTo>
                    <a:pt x="623" y="284"/>
                  </a:lnTo>
                  <a:lnTo>
                    <a:pt x="612" y="284"/>
                  </a:lnTo>
                  <a:lnTo>
                    <a:pt x="601" y="284"/>
                  </a:lnTo>
                  <a:lnTo>
                    <a:pt x="591" y="285"/>
                  </a:lnTo>
                  <a:lnTo>
                    <a:pt x="580" y="286"/>
                  </a:lnTo>
                  <a:lnTo>
                    <a:pt x="569" y="288"/>
                  </a:lnTo>
                  <a:lnTo>
                    <a:pt x="560" y="290"/>
                  </a:lnTo>
                  <a:lnTo>
                    <a:pt x="549" y="294"/>
                  </a:lnTo>
                  <a:lnTo>
                    <a:pt x="537" y="300"/>
                  </a:lnTo>
                  <a:lnTo>
                    <a:pt x="526" y="308"/>
                  </a:lnTo>
                  <a:lnTo>
                    <a:pt x="513" y="315"/>
                  </a:lnTo>
                  <a:lnTo>
                    <a:pt x="500" y="322"/>
                  </a:lnTo>
                  <a:lnTo>
                    <a:pt x="486" y="331"/>
                  </a:lnTo>
                  <a:lnTo>
                    <a:pt x="473" y="340"/>
                  </a:lnTo>
                  <a:lnTo>
                    <a:pt x="458" y="349"/>
                  </a:lnTo>
                  <a:lnTo>
                    <a:pt x="444" y="360"/>
                  </a:lnTo>
                  <a:lnTo>
                    <a:pt x="437" y="352"/>
                  </a:lnTo>
                  <a:lnTo>
                    <a:pt x="431" y="346"/>
                  </a:lnTo>
                  <a:lnTo>
                    <a:pt x="423" y="338"/>
                  </a:lnTo>
                  <a:lnTo>
                    <a:pt x="416" y="331"/>
                  </a:lnTo>
                  <a:lnTo>
                    <a:pt x="409" y="325"/>
                  </a:lnTo>
                  <a:lnTo>
                    <a:pt x="402" y="317"/>
                  </a:lnTo>
                  <a:lnTo>
                    <a:pt x="394" y="310"/>
                  </a:lnTo>
                  <a:lnTo>
                    <a:pt x="388" y="303"/>
                  </a:lnTo>
                  <a:lnTo>
                    <a:pt x="388" y="310"/>
                  </a:lnTo>
                  <a:lnTo>
                    <a:pt x="388" y="317"/>
                  </a:lnTo>
                  <a:lnTo>
                    <a:pt x="388" y="325"/>
                  </a:lnTo>
                  <a:lnTo>
                    <a:pt x="388" y="332"/>
                  </a:lnTo>
                  <a:lnTo>
                    <a:pt x="388" y="341"/>
                  </a:lnTo>
                  <a:lnTo>
                    <a:pt x="388" y="349"/>
                  </a:lnTo>
                  <a:lnTo>
                    <a:pt x="388" y="359"/>
                  </a:lnTo>
                  <a:lnTo>
                    <a:pt x="388" y="369"/>
                  </a:lnTo>
                  <a:lnTo>
                    <a:pt x="392" y="373"/>
                  </a:lnTo>
                  <a:lnTo>
                    <a:pt x="396" y="376"/>
                  </a:lnTo>
                  <a:lnTo>
                    <a:pt x="402" y="380"/>
                  </a:lnTo>
                  <a:lnTo>
                    <a:pt x="408" y="383"/>
                  </a:lnTo>
                  <a:lnTo>
                    <a:pt x="415" y="386"/>
                  </a:lnTo>
                  <a:lnTo>
                    <a:pt x="421" y="391"/>
                  </a:lnTo>
                  <a:lnTo>
                    <a:pt x="428" y="394"/>
                  </a:lnTo>
                  <a:lnTo>
                    <a:pt x="435" y="397"/>
                  </a:lnTo>
                  <a:lnTo>
                    <a:pt x="442" y="412"/>
                  </a:lnTo>
                  <a:lnTo>
                    <a:pt x="450" y="427"/>
                  </a:lnTo>
                  <a:lnTo>
                    <a:pt x="456" y="443"/>
                  </a:lnTo>
                  <a:lnTo>
                    <a:pt x="464" y="460"/>
                  </a:lnTo>
                  <a:lnTo>
                    <a:pt x="470" y="477"/>
                  </a:lnTo>
                  <a:lnTo>
                    <a:pt x="478" y="494"/>
                  </a:lnTo>
                  <a:lnTo>
                    <a:pt x="485" y="512"/>
                  </a:lnTo>
                  <a:lnTo>
                    <a:pt x="491" y="529"/>
                  </a:lnTo>
                  <a:lnTo>
                    <a:pt x="481" y="534"/>
                  </a:lnTo>
                  <a:lnTo>
                    <a:pt x="470" y="539"/>
                  </a:lnTo>
                  <a:lnTo>
                    <a:pt x="459" y="544"/>
                  </a:lnTo>
                  <a:lnTo>
                    <a:pt x="450" y="550"/>
                  </a:lnTo>
                  <a:lnTo>
                    <a:pt x="438" y="556"/>
                  </a:lnTo>
                  <a:lnTo>
                    <a:pt x="428" y="564"/>
                  </a:lnTo>
                  <a:lnTo>
                    <a:pt x="418" y="570"/>
                  </a:lnTo>
                  <a:lnTo>
                    <a:pt x="407" y="5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9" name="Freeform 112">
              <a:extLst>
                <a:ext uri="{FF2B5EF4-FFF2-40B4-BE49-F238E27FC236}">
                  <a16:creationId xmlns:a16="http://schemas.microsoft.com/office/drawing/2014/main" id="{2603F662-FAC1-990F-B045-8C51521BE952}"/>
                </a:ext>
              </a:extLst>
            </p:cNvPr>
            <p:cNvSpPr>
              <a:spLocks/>
            </p:cNvSpPr>
            <p:nvPr/>
          </p:nvSpPr>
          <p:spPr bwMode="auto">
            <a:xfrm>
              <a:off x="2325" y="1363"/>
              <a:ext cx="17" cy="18"/>
            </a:xfrm>
            <a:custGeom>
              <a:avLst/>
              <a:gdLst>
                <a:gd name="T0" fmla="*/ 0 w 94"/>
                <a:gd name="T1" fmla="*/ 0 h 85"/>
                <a:gd name="T2" fmla="*/ 0 w 94"/>
                <a:gd name="T3" fmla="*/ 0 h 85"/>
                <a:gd name="T4" fmla="*/ 0 w 94"/>
                <a:gd name="T5" fmla="*/ 0 h 85"/>
                <a:gd name="T6" fmla="*/ 0 w 94"/>
                <a:gd name="T7" fmla="*/ 0 h 85"/>
                <a:gd name="T8" fmla="*/ 0 w 94"/>
                <a:gd name="T9" fmla="*/ 0 h 85"/>
                <a:gd name="T10" fmla="*/ 0 w 94"/>
                <a:gd name="T11" fmla="*/ 0 h 85"/>
                <a:gd name="T12" fmla="*/ 0 w 94"/>
                <a:gd name="T13" fmla="*/ 0 h 85"/>
                <a:gd name="T14" fmla="*/ 0 w 94"/>
                <a:gd name="T15" fmla="*/ 0 h 85"/>
                <a:gd name="T16" fmla="*/ 0 w 94"/>
                <a:gd name="T17" fmla="*/ 0 h 85"/>
                <a:gd name="T18" fmla="*/ 0 w 94"/>
                <a:gd name="T19" fmla="*/ 0 h 85"/>
                <a:gd name="T20" fmla="*/ 0 w 94"/>
                <a:gd name="T21" fmla="*/ 0 h 85"/>
                <a:gd name="T22" fmla="*/ 0 w 94"/>
                <a:gd name="T23" fmla="*/ 0 h 85"/>
                <a:gd name="T24" fmla="*/ 0 w 94"/>
                <a:gd name="T25" fmla="*/ 0 h 85"/>
                <a:gd name="T26" fmla="*/ 0 w 94"/>
                <a:gd name="T27" fmla="*/ 0 h 85"/>
                <a:gd name="T28" fmla="*/ 0 w 94"/>
                <a:gd name="T29" fmla="*/ 0 h 85"/>
                <a:gd name="T30" fmla="*/ 0 w 94"/>
                <a:gd name="T31" fmla="*/ 0 h 85"/>
                <a:gd name="T32" fmla="*/ 0 w 94"/>
                <a:gd name="T33" fmla="*/ 0 h 85"/>
                <a:gd name="T34" fmla="*/ 0 w 94"/>
                <a:gd name="T35" fmla="*/ 0 h 85"/>
                <a:gd name="T36" fmla="*/ 0 w 94"/>
                <a:gd name="T37" fmla="*/ 0 h 85"/>
                <a:gd name="T38" fmla="*/ 0 w 94"/>
                <a:gd name="T39" fmla="*/ 0 h 85"/>
                <a:gd name="T40" fmla="*/ 0 w 94"/>
                <a:gd name="T41" fmla="*/ 0 h 85"/>
                <a:gd name="T42" fmla="*/ 0 w 94"/>
                <a:gd name="T43" fmla="*/ 0 h 85"/>
                <a:gd name="T44" fmla="*/ 0 w 94"/>
                <a:gd name="T45" fmla="*/ 0 h 85"/>
                <a:gd name="T46" fmla="*/ 0 w 94"/>
                <a:gd name="T47" fmla="*/ 0 h 85"/>
                <a:gd name="T48" fmla="*/ 0 w 94"/>
                <a:gd name="T49" fmla="*/ 0 h 85"/>
                <a:gd name="T50" fmla="*/ 0 w 94"/>
                <a:gd name="T51" fmla="*/ 0 h 85"/>
                <a:gd name="T52" fmla="*/ 0 w 94"/>
                <a:gd name="T53" fmla="*/ 0 h 85"/>
                <a:gd name="T54" fmla="*/ 0 w 94"/>
                <a:gd name="T55" fmla="*/ 0 h 85"/>
                <a:gd name="T56" fmla="*/ 0 w 94"/>
                <a:gd name="T57" fmla="*/ 0 h 85"/>
                <a:gd name="T58" fmla="*/ 0 w 94"/>
                <a:gd name="T59" fmla="*/ 0 h 85"/>
                <a:gd name="T60" fmla="*/ 0 w 94"/>
                <a:gd name="T61" fmla="*/ 0 h 85"/>
                <a:gd name="T62" fmla="*/ 0 w 94"/>
                <a:gd name="T63" fmla="*/ 0 h 85"/>
                <a:gd name="T64" fmla="*/ 0 w 94"/>
                <a:gd name="T65" fmla="*/ 0 h 85"/>
                <a:gd name="T66" fmla="*/ 0 w 94"/>
                <a:gd name="T67" fmla="*/ 0 h 85"/>
                <a:gd name="T68" fmla="*/ 0 w 94"/>
                <a:gd name="T69" fmla="*/ 0 h 85"/>
                <a:gd name="T70" fmla="*/ 0 w 94"/>
                <a:gd name="T71" fmla="*/ 0 h 85"/>
                <a:gd name="T72" fmla="*/ 0 w 94"/>
                <a:gd name="T73" fmla="*/ 0 h 85"/>
                <a:gd name="T74" fmla="*/ 0 w 94"/>
                <a:gd name="T75" fmla="*/ 0 h 85"/>
                <a:gd name="T76" fmla="*/ 0 w 94"/>
                <a:gd name="T77" fmla="*/ 0 h 85"/>
                <a:gd name="T78" fmla="*/ 0 w 94"/>
                <a:gd name="T79" fmla="*/ 0 h 85"/>
                <a:gd name="T80" fmla="*/ 0 w 94"/>
                <a:gd name="T81" fmla="*/ 0 h 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85"/>
                <a:gd name="T125" fmla="*/ 94 w 94"/>
                <a:gd name="T126" fmla="*/ 85 h 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85">
                  <a:moveTo>
                    <a:pt x="10" y="76"/>
                  </a:moveTo>
                  <a:lnTo>
                    <a:pt x="10" y="68"/>
                  </a:lnTo>
                  <a:lnTo>
                    <a:pt x="9" y="60"/>
                  </a:lnTo>
                  <a:lnTo>
                    <a:pt x="9" y="51"/>
                  </a:lnTo>
                  <a:lnTo>
                    <a:pt x="8" y="42"/>
                  </a:lnTo>
                  <a:lnTo>
                    <a:pt x="7" y="31"/>
                  </a:lnTo>
                  <a:lnTo>
                    <a:pt x="6" y="21"/>
                  </a:lnTo>
                  <a:lnTo>
                    <a:pt x="4" y="11"/>
                  </a:lnTo>
                  <a:lnTo>
                    <a:pt x="0" y="0"/>
                  </a:lnTo>
                  <a:lnTo>
                    <a:pt x="8" y="0"/>
                  </a:lnTo>
                  <a:lnTo>
                    <a:pt x="15" y="0"/>
                  </a:lnTo>
                  <a:lnTo>
                    <a:pt x="25" y="0"/>
                  </a:lnTo>
                  <a:lnTo>
                    <a:pt x="35" y="1"/>
                  </a:lnTo>
                  <a:lnTo>
                    <a:pt x="44" y="2"/>
                  </a:lnTo>
                  <a:lnTo>
                    <a:pt x="55" y="4"/>
                  </a:lnTo>
                  <a:lnTo>
                    <a:pt x="65" y="6"/>
                  </a:lnTo>
                  <a:lnTo>
                    <a:pt x="76" y="10"/>
                  </a:lnTo>
                  <a:lnTo>
                    <a:pt x="76" y="13"/>
                  </a:lnTo>
                  <a:lnTo>
                    <a:pt x="77" y="16"/>
                  </a:lnTo>
                  <a:lnTo>
                    <a:pt x="79" y="20"/>
                  </a:lnTo>
                  <a:lnTo>
                    <a:pt x="81" y="24"/>
                  </a:lnTo>
                  <a:lnTo>
                    <a:pt x="85" y="27"/>
                  </a:lnTo>
                  <a:lnTo>
                    <a:pt x="88" y="31"/>
                  </a:lnTo>
                  <a:lnTo>
                    <a:pt x="91" y="34"/>
                  </a:lnTo>
                  <a:lnTo>
                    <a:pt x="94" y="37"/>
                  </a:lnTo>
                  <a:lnTo>
                    <a:pt x="88" y="42"/>
                  </a:lnTo>
                  <a:lnTo>
                    <a:pt x="80" y="47"/>
                  </a:lnTo>
                  <a:lnTo>
                    <a:pt x="73" y="52"/>
                  </a:lnTo>
                  <a:lnTo>
                    <a:pt x="65" y="58"/>
                  </a:lnTo>
                  <a:lnTo>
                    <a:pt x="57" y="64"/>
                  </a:lnTo>
                  <a:lnTo>
                    <a:pt x="48" y="72"/>
                  </a:lnTo>
                  <a:lnTo>
                    <a:pt x="39" y="78"/>
                  </a:lnTo>
                  <a:lnTo>
                    <a:pt x="28" y="85"/>
                  </a:lnTo>
                  <a:lnTo>
                    <a:pt x="27" y="85"/>
                  </a:lnTo>
                  <a:lnTo>
                    <a:pt x="25" y="84"/>
                  </a:lnTo>
                  <a:lnTo>
                    <a:pt x="23" y="84"/>
                  </a:lnTo>
                  <a:lnTo>
                    <a:pt x="20" y="83"/>
                  </a:lnTo>
                  <a:lnTo>
                    <a:pt x="16" y="81"/>
                  </a:lnTo>
                  <a:lnTo>
                    <a:pt x="13" y="79"/>
                  </a:lnTo>
                  <a:lnTo>
                    <a:pt x="1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0" name="Freeform 113">
              <a:extLst>
                <a:ext uri="{FF2B5EF4-FFF2-40B4-BE49-F238E27FC236}">
                  <a16:creationId xmlns:a16="http://schemas.microsoft.com/office/drawing/2014/main" id="{986E178E-A210-D711-9417-3B925C362709}"/>
                </a:ext>
              </a:extLst>
            </p:cNvPr>
            <p:cNvSpPr>
              <a:spLocks/>
            </p:cNvSpPr>
            <p:nvPr/>
          </p:nvSpPr>
          <p:spPr bwMode="auto">
            <a:xfrm>
              <a:off x="1620" y="1355"/>
              <a:ext cx="18" cy="15"/>
            </a:xfrm>
            <a:custGeom>
              <a:avLst/>
              <a:gdLst>
                <a:gd name="T0" fmla="*/ 0 w 94"/>
                <a:gd name="T1" fmla="*/ 0 h 66"/>
                <a:gd name="T2" fmla="*/ 0 w 94"/>
                <a:gd name="T3" fmla="*/ 0 h 66"/>
                <a:gd name="T4" fmla="*/ 0 w 94"/>
                <a:gd name="T5" fmla="*/ 0 h 66"/>
                <a:gd name="T6" fmla="*/ 0 w 94"/>
                <a:gd name="T7" fmla="*/ 0 h 66"/>
                <a:gd name="T8" fmla="*/ 0 w 94"/>
                <a:gd name="T9" fmla="*/ 0 h 66"/>
                <a:gd name="T10" fmla="*/ 0 w 94"/>
                <a:gd name="T11" fmla="*/ 0 h 66"/>
                <a:gd name="T12" fmla="*/ 0 w 94"/>
                <a:gd name="T13" fmla="*/ 0 h 66"/>
                <a:gd name="T14" fmla="*/ 0 w 94"/>
                <a:gd name="T15" fmla="*/ 0 h 66"/>
                <a:gd name="T16" fmla="*/ 0 w 94"/>
                <a:gd name="T17" fmla="*/ 0 h 66"/>
                <a:gd name="T18" fmla="*/ 0 w 94"/>
                <a:gd name="T19" fmla="*/ 0 h 66"/>
                <a:gd name="T20" fmla="*/ 0 w 94"/>
                <a:gd name="T21" fmla="*/ 0 h 66"/>
                <a:gd name="T22" fmla="*/ 0 w 94"/>
                <a:gd name="T23" fmla="*/ 0 h 66"/>
                <a:gd name="T24" fmla="*/ 0 w 94"/>
                <a:gd name="T25" fmla="*/ 0 h 66"/>
                <a:gd name="T26" fmla="*/ 0 w 94"/>
                <a:gd name="T27" fmla="*/ 0 h 66"/>
                <a:gd name="T28" fmla="*/ 0 w 94"/>
                <a:gd name="T29" fmla="*/ 0 h 66"/>
                <a:gd name="T30" fmla="*/ 0 w 94"/>
                <a:gd name="T31" fmla="*/ 0 h 66"/>
                <a:gd name="T32" fmla="*/ 0 w 94"/>
                <a:gd name="T33" fmla="*/ 0 h 66"/>
                <a:gd name="T34" fmla="*/ 0 w 94"/>
                <a:gd name="T35" fmla="*/ 0 h 66"/>
                <a:gd name="T36" fmla="*/ 0 w 94"/>
                <a:gd name="T37" fmla="*/ 0 h 66"/>
                <a:gd name="T38" fmla="*/ 0 w 94"/>
                <a:gd name="T39" fmla="*/ 0 h 66"/>
                <a:gd name="T40" fmla="*/ 0 w 94"/>
                <a:gd name="T41" fmla="*/ 0 h 66"/>
                <a:gd name="T42" fmla="*/ 0 w 94"/>
                <a:gd name="T43" fmla="*/ 0 h 66"/>
                <a:gd name="T44" fmla="*/ 0 w 94"/>
                <a:gd name="T45" fmla="*/ 0 h 66"/>
                <a:gd name="T46" fmla="*/ 0 w 94"/>
                <a:gd name="T47" fmla="*/ 0 h 66"/>
                <a:gd name="T48" fmla="*/ 0 w 94"/>
                <a:gd name="T49" fmla="*/ 0 h 66"/>
                <a:gd name="T50" fmla="*/ 0 w 94"/>
                <a:gd name="T51" fmla="*/ 0 h 66"/>
                <a:gd name="T52" fmla="*/ 0 w 94"/>
                <a:gd name="T53" fmla="*/ 0 h 66"/>
                <a:gd name="T54" fmla="*/ 0 w 94"/>
                <a:gd name="T55" fmla="*/ 0 h 66"/>
                <a:gd name="T56" fmla="*/ 0 w 94"/>
                <a:gd name="T57" fmla="*/ 0 h 66"/>
                <a:gd name="T58" fmla="*/ 0 w 94"/>
                <a:gd name="T59" fmla="*/ 0 h 66"/>
                <a:gd name="T60" fmla="*/ 0 w 94"/>
                <a:gd name="T61" fmla="*/ 0 h 66"/>
                <a:gd name="T62" fmla="*/ 0 w 94"/>
                <a:gd name="T63" fmla="*/ 0 h 66"/>
                <a:gd name="T64" fmla="*/ 0 w 94"/>
                <a:gd name="T65" fmla="*/ 0 h 66"/>
                <a:gd name="T66" fmla="*/ 0 w 94"/>
                <a:gd name="T67" fmla="*/ 0 h 66"/>
                <a:gd name="T68" fmla="*/ 0 w 94"/>
                <a:gd name="T69" fmla="*/ 0 h 66"/>
                <a:gd name="T70" fmla="*/ 0 w 94"/>
                <a:gd name="T71" fmla="*/ 0 h 66"/>
                <a:gd name="T72" fmla="*/ 0 w 94"/>
                <a:gd name="T73" fmla="*/ 0 h 66"/>
                <a:gd name="T74" fmla="*/ 0 w 94"/>
                <a:gd name="T75" fmla="*/ 0 h 66"/>
                <a:gd name="T76" fmla="*/ 0 w 94"/>
                <a:gd name="T77" fmla="*/ 0 h 66"/>
                <a:gd name="T78" fmla="*/ 0 w 94"/>
                <a:gd name="T79" fmla="*/ 0 h 66"/>
                <a:gd name="T80" fmla="*/ 0 w 94"/>
                <a:gd name="T81" fmla="*/ 0 h 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66"/>
                <a:gd name="T125" fmla="*/ 94 w 94"/>
                <a:gd name="T126" fmla="*/ 66 h 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66">
                  <a:moveTo>
                    <a:pt x="47" y="57"/>
                  </a:moveTo>
                  <a:lnTo>
                    <a:pt x="43" y="53"/>
                  </a:lnTo>
                  <a:lnTo>
                    <a:pt x="38" y="49"/>
                  </a:lnTo>
                  <a:lnTo>
                    <a:pt x="33" y="42"/>
                  </a:lnTo>
                  <a:lnTo>
                    <a:pt x="27" y="37"/>
                  </a:lnTo>
                  <a:lnTo>
                    <a:pt x="20" y="31"/>
                  </a:lnTo>
                  <a:lnTo>
                    <a:pt x="14" y="24"/>
                  </a:lnTo>
                  <a:lnTo>
                    <a:pt x="6" y="17"/>
                  </a:lnTo>
                  <a:lnTo>
                    <a:pt x="0" y="9"/>
                  </a:lnTo>
                  <a:lnTo>
                    <a:pt x="3" y="9"/>
                  </a:lnTo>
                  <a:lnTo>
                    <a:pt x="8" y="9"/>
                  </a:lnTo>
                  <a:lnTo>
                    <a:pt x="14" y="9"/>
                  </a:lnTo>
                  <a:lnTo>
                    <a:pt x="20" y="8"/>
                  </a:lnTo>
                  <a:lnTo>
                    <a:pt x="25" y="7"/>
                  </a:lnTo>
                  <a:lnTo>
                    <a:pt x="33" y="6"/>
                  </a:lnTo>
                  <a:lnTo>
                    <a:pt x="39" y="3"/>
                  </a:lnTo>
                  <a:lnTo>
                    <a:pt x="47" y="0"/>
                  </a:lnTo>
                  <a:lnTo>
                    <a:pt x="51" y="4"/>
                  </a:lnTo>
                  <a:lnTo>
                    <a:pt x="55" y="7"/>
                  </a:lnTo>
                  <a:lnTo>
                    <a:pt x="61" y="11"/>
                  </a:lnTo>
                  <a:lnTo>
                    <a:pt x="67" y="16"/>
                  </a:lnTo>
                  <a:lnTo>
                    <a:pt x="73" y="20"/>
                  </a:lnTo>
                  <a:lnTo>
                    <a:pt x="80" y="25"/>
                  </a:lnTo>
                  <a:lnTo>
                    <a:pt x="87" y="32"/>
                  </a:lnTo>
                  <a:lnTo>
                    <a:pt x="94" y="38"/>
                  </a:lnTo>
                  <a:lnTo>
                    <a:pt x="94" y="41"/>
                  </a:lnTo>
                  <a:lnTo>
                    <a:pt x="93" y="46"/>
                  </a:lnTo>
                  <a:lnTo>
                    <a:pt x="91" y="49"/>
                  </a:lnTo>
                  <a:lnTo>
                    <a:pt x="88" y="52"/>
                  </a:lnTo>
                  <a:lnTo>
                    <a:pt x="85" y="56"/>
                  </a:lnTo>
                  <a:lnTo>
                    <a:pt x="82" y="59"/>
                  </a:lnTo>
                  <a:lnTo>
                    <a:pt x="79" y="63"/>
                  </a:lnTo>
                  <a:lnTo>
                    <a:pt x="76" y="66"/>
                  </a:lnTo>
                  <a:lnTo>
                    <a:pt x="71" y="66"/>
                  </a:lnTo>
                  <a:lnTo>
                    <a:pt x="68" y="66"/>
                  </a:lnTo>
                  <a:lnTo>
                    <a:pt x="65" y="66"/>
                  </a:lnTo>
                  <a:lnTo>
                    <a:pt x="61" y="65"/>
                  </a:lnTo>
                  <a:lnTo>
                    <a:pt x="57" y="64"/>
                  </a:lnTo>
                  <a:lnTo>
                    <a:pt x="54" y="63"/>
                  </a:lnTo>
                  <a:lnTo>
                    <a:pt x="50" y="60"/>
                  </a:lnTo>
                  <a:lnTo>
                    <a:pt x="47"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1" name="Freeform 114">
              <a:extLst>
                <a:ext uri="{FF2B5EF4-FFF2-40B4-BE49-F238E27FC236}">
                  <a16:creationId xmlns:a16="http://schemas.microsoft.com/office/drawing/2014/main" id="{87F3A135-0858-9A8B-244A-E0B395F5DCCB}"/>
                </a:ext>
              </a:extLst>
            </p:cNvPr>
            <p:cNvSpPr>
              <a:spLocks/>
            </p:cNvSpPr>
            <p:nvPr/>
          </p:nvSpPr>
          <p:spPr bwMode="auto">
            <a:xfrm>
              <a:off x="1442" y="1342"/>
              <a:ext cx="26" cy="20"/>
            </a:xfrm>
            <a:custGeom>
              <a:avLst/>
              <a:gdLst>
                <a:gd name="T0" fmla="*/ 0 w 142"/>
                <a:gd name="T1" fmla="*/ 0 h 94"/>
                <a:gd name="T2" fmla="*/ 0 w 142"/>
                <a:gd name="T3" fmla="*/ 0 h 94"/>
                <a:gd name="T4" fmla="*/ 0 w 142"/>
                <a:gd name="T5" fmla="*/ 0 h 94"/>
                <a:gd name="T6" fmla="*/ 0 w 142"/>
                <a:gd name="T7" fmla="*/ 0 h 94"/>
                <a:gd name="T8" fmla="*/ 0 w 142"/>
                <a:gd name="T9" fmla="*/ 0 h 94"/>
                <a:gd name="T10" fmla="*/ 0 w 142"/>
                <a:gd name="T11" fmla="*/ 0 h 94"/>
                <a:gd name="T12" fmla="*/ 0 w 142"/>
                <a:gd name="T13" fmla="*/ 0 h 94"/>
                <a:gd name="T14" fmla="*/ 0 w 142"/>
                <a:gd name="T15" fmla="*/ 0 h 94"/>
                <a:gd name="T16" fmla="*/ 0 w 142"/>
                <a:gd name="T17" fmla="*/ 0 h 94"/>
                <a:gd name="T18" fmla="*/ 0 w 142"/>
                <a:gd name="T19" fmla="*/ 0 h 94"/>
                <a:gd name="T20" fmla="*/ 0 w 142"/>
                <a:gd name="T21" fmla="*/ 0 h 94"/>
                <a:gd name="T22" fmla="*/ 0 w 142"/>
                <a:gd name="T23" fmla="*/ 0 h 94"/>
                <a:gd name="T24" fmla="*/ 0 w 142"/>
                <a:gd name="T25" fmla="*/ 0 h 94"/>
                <a:gd name="T26" fmla="*/ 0 w 142"/>
                <a:gd name="T27" fmla="*/ 0 h 94"/>
                <a:gd name="T28" fmla="*/ 0 w 142"/>
                <a:gd name="T29" fmla="*/ 0 h 94"/>
                <a:gd name="T30" fmla="*/ 0 w 142"/>
                <a:gd name="T31" fmla="*/ 0 h 94"/>
                <a:gd name="T32" fmla="*/ 0 w 142"/>
                <a:gd name="T33" fmla="*/ 0 h 94"/>
                <a:gd name="T34" fmla="*/ 0 w 142"/>
                <a:gd name="T35" fmla="*/ 0 h 94"/>
                <a:gd name="T36" fmla="*/ 0 w 142"/>
                <a:gd name="T37" fmla="*/ 0 h 94"/>
                <a:gd name="T38" fmla="*/ 0 w 142"/>
                <a:gd name="T39" fmla="*/ 0 h 94"/>
                <a:gd name="T40" fmla="*/ 0 w 142"/>
                <a:gd name="T41" fmla="*/ 0 h 94"/>
                <a:gd name="T42" fmla="*/ 0 w 142"/>
                <a:gd name="T43" fmla="*/ 0 h 94"/>
                <a:gd name="T44" fmla="*/ 0 w 142"/>
                <a:gd name="T45" fmla="*/ 0 h 94"/>
                <a:gd name="T46" fmla="*/ 0 w 142"/>
                <a:gd name="T47" fmla="*/ 0 h 94"/>
                <a:gd name="T48" fmla="*/ 0 w 142"/>
                <a:gd name="T49" fmla="*/ 0 h 94"/>
                <a:gd name="T50" fmla="*/ 0 w 142"/>
                <a:gd name="T51" fmla="*/ 0 h 94"/>
                <a:gd name="T52" fmla="*/ 0 w 142"/>
                <a:gd name="T53" fmla="*/ 0 h 94"/>
                <a:gd name="T54" fmla="*/ 0 w 142"/>
                <a:gd name="T55" fmla="*/ 0 h 94"/>
                <a:gd name="T56" fmla="*/ 0 w 142"/>
                <a:gd name="T57" fmla="*/ 0 h 94"/>
                <a:gd name="T58" fmla="*/ 0 w 142"/>
                <a:gd name="T59" fmla="*/ 0 h 94"/>
                <a:gd name="T60" fmla="*/ 0 w 142"/>
                <a:gd name="T61" fmla="*/ 0 h 94"/>
                <a:gd name="T62" fmla="*/ 0 w 142"/>
                <a:gd name="T63" fmla="*/ 0 h 94"/>
                <a:gd name="T64" fmla="*/ 0 w 142"/>
                <a:gd name="T65" fmla="*/ 0 h 94"/>
                <a:gd name="T66" fmla="*/ 0 w 142"/>
                <a:gd name="T67" fmla="*/ 0 h 94"/>
                <a:gd name="T68" fmla="*/ 0 w 142"/>
                <a:gd name="T69" fmla="*/ 0 h 94"/>
                <a:gd name="T70" fmla="*/ 0 w 142"/>
                <a:gd name="T71" fmla="*/ 0 h 94"/>
                <a:gd name="T72" fmla="*/ 0 w 142"/>
                <a:gd name="T73" fmla="*/ 0 h 94"/>
                <a:gd name="T74" fmla="*/ 0 w 142"/>
                <a:gd name="T75" fmla="*/ 0 h 94"/>
                <a:gd name="T76" fmla="*/ 0 w 142"/>
                <a:gd name="T77" fmla="*/ 0 h 94"/>
                <a:gd name="T78" fmla="*/ 0 w 142"/>
                <a:gd name="T79" fmla="*/ 0 h 94"/>
                <a:gd name="T80" fmla="*/ 0 w 142"/>
                <a:gd name="T81" fmla="*/ 0 h 94"/>
                <a:gd name="T82" fmla="*/ 0 w 142"/>
                <a:gd name="T83" fmla="*/ 0 h 94"/>
                <a:gd name="T84" fmla="*/ 0 w 142"/>
                <a:gd name="T85" fmla="*/ 0 h 94"/>
                <a:gd name="T86" fmla="*/ 0 w 142"/>
                <a:gd name="T87" fmla="*/ 0 h 94"/>
                <a:gd name="T88" fmla="*/ 0 w 142"/>
                <a:gd name="T89" fmla="*/ 0 h 94"/>
                <a:gd name="T90" fmla="*/ 0 w 142"/>
                <a:gd name="T91" fmla="*/ 0 h 94"/>
                <a:gd name="T92" fmla="*/ 0 w 142"/>
                <a:gd name="T93" fmla="*/ 0 h 94"/>
                <a:gd name="T94" fmla="*/ 0 w 142"/>
                <a:gd name="T95" fmla="*/ 0 h 94"/>
                <a:gd name="T96" fmla="*/ 0 w 142"/>
                <a:gd name="T97" fmla="*/ 0 h 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94"/>
                <a:gd name="T149" fmla="*/ 142 w 142"/>
                <a:gd name="T150" fmla="*/ 94 h 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94">
                  <a:moveTo>
                    <a:pt x="94" y="94"/>
                  </a:moveTo>
                  <a:lnTo>
                    <a:pt x="87" y="91"/>
                  </a:lnTo>
                  <a:lnTo>
                    <a:pt x="80" y="87"/>
                  </a:lnTo>
                  <a:lnTo>
                    <a:pt x="73" y="84"/>
                  </a:lnTo>
                  <a:lnTo>
                    <a:pt x="64" y="81"/>
                  </a:lnTo>
                  <a:lnTo>
                    <a:pt x="57" y="76"/>
                  </a:lnTo>
                  <a:lnTo>
                    <a:pt x="48" y="73"/>
                  </a:lnTo>
                  <a:lnTo>
                    <a:pt x="39" y="70"/>
                  </a:lnTo>
                  <a:lnTo>
                    <a:pt x="28" y="66"/>
                  </a:lnTo>
                  <a:lnTo>
                    <a:pt x="25" y="62"/>
                  </a:lnTo>
                  <a:lnTo>
                    <a:pt x="21" y="59"/>
                  </a:lnTo>
                  <a:lnTo>
                    <a:pt x="17" y="55"/>
                  </a:lnTo>
                  <a:lnTo>
                    <a:pt x="14" y="51"/>
                  </a:lnTo>
                  <a:lnTo>
                    <a:pt x="10" y="46"/>
                  </a:lnTo>
                  <a:lnTo>
                    <a:pt x="7" y="41"/>
                  </a:lnTo>
                  <a:lnTo>
                    <a:pt x="4" y="35"/>
                  </a:lnTo>
                  <a:lnTo>
                    <a:pt x="0" y="28"/>
                  </a:lnTo>
                  <a:lnTo>
                    <a:pt x="4" y="25"/>
                  </a:lnTo>
                  <a:lnTo>
                    <a:pt x="7" y="21"/>
                  </a:lnTo>
                  <a:lnTo>
                    <a:pt x="10" y="18"/>
                  </a:lnTo>
                  <a:lnTo>
                    <a:pt x="14" y="14"/>
                  </a:lnTo>
                  <a:lnTo>
                    <a:pt x="17" y="10"/>
                  </a:lnTo>
                  <a:lnTo>
                    <a:pt x="21" y="7"/>
                  </a:lnTo>
                  <a:lnTo>
                    <a:pt x="25" y="4"/>
                  </a:lnTo>
                  <a:lnTo>
                    <a:pt x="28" y="0"/>
                  </a:lnTo>
                  <a:lnTo>
                    <a:pt x="39" y="1"/>
                  </a:lnTo>
                  <a:lnTo>
                    <a:pt x="49" y="2"/>
                  </a:lnTo>
                  <a:lnTo>
                    <a:pt x="60" y="4"/>
                  </a:lnTo>
                  <a:lnTo>
                    <a:pt x="71" y="6"/>
                  </a:lnTo>
                  <a:lnTo>
                    <a:pt x="81" y="9"/>
                  </a:lnTo>
                  <a:lnTo>
                    <a:pt x="92" y="12"/>
                  </a:lnTo>
                  <a:lnTo>
                    <a:pt x="103" y="16"/>
                  </a:lnTo>
                  <a:lnTo>
                    <a:pt x="113" y="19"/>
                  </a:lnTo>
                  <a:lnTo>
                    <a:pt x="117" y="26"/>
                  </a:lnTo>
                  <a:lnTo>
                    <a:pt x="121" y="34"/>
                  </a:lnTo>
                  <a:lnTo>
                    <a:pt x="124" y="41"/>
                  </a:lnTo>
                  <a:lnTo>
                    <a:pt x="127" y="49"/>
                  </a:lnTo>
                  <a:lnTo>
                    <a:pt x="130" y="57"/>
                  </a:lnTo>
                  <a:lnTo>
                    <a:pt x="135" y="66"/>
                  </a:lnTo>
                  <a:lnTo>
                    <a:pt x="138" y="75"/>
                  </a:lnTo>
                  <a:lnTo>
                    <a:pt x="142" y="85"/>
                  </a:lnTo>
                  <a:lnTo>
                    <a:pt x="138" y="85"/>
                  </a:lnTo>
                  <a:lnTo>
                    <a:pt x="133" y="85"/>
                  </a:lnTo>
                  <a:lnTo>
                    <a:pt x="127" y="86"/>
                  </a:lnTo>
                  <a:lnTo>
                    <a:pt x="122" y="86"/>
                  </a:lnTo>
                  <a:lnTo>
                    <a:pt x="116" y="87"/>
                  </a:lnTo>
                  <a:lnTo>
                    <a:pt x="108" y="89"/>
                  </a:lnTo>
                  <a:lnTo>
                    <a:pt x="102" y="91"/>
                  </a:lnTo>
                  <a:lnTo>
                    <a:pt x="94" y="9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2" name="Freeform 115">
              <a:extLst>
                <a:ext uri="{FF2B5EF4-FFF2-40B4-BE49-F238E27FC236}">
                  <a16:creationId xmlns:a16="http://schemas.microsoft.com/office/drawing/2014/main" id="{8E753E38-130A-BFAE-16CA-CA11CA4DBCAB}"/>
                </a:ext>
              </a:extLst>
            </p:cNvPr>
            <p:cNvSpPr>
              <a:spLocks/>
            </p:cNvSpPr>
            <p:nvPr/>
          </p:nvSpPr>
          <p:spPr bwMode="auto">
            <a:xfrm>
              <a:off x="1486" y="1342"/>
              <a:ext cx="21" cy="20"/>
            </a:xfrm>
            <a:custGeom>
              <a:avLst/>
              <a:gdLst>
                <a:gd name="T0" fmla="*/ 0 w 114"/>
                <a:gd name="T1" fmla="*/ 0 h 94"/>
                <a:gd name="T2" fmla="*/ 0 w 114"/>
                <a:gd name="T3" fmla="*/ 0 h 94"/>
                <a:gd name="T4" fmla="*/ 0 w 114"/>
                <a:gd name="T5" fmla="*/ 0 h 94"/>
                <a:gd name="T6" fmla="*/ 0 w 114"/>
                <a:gd name="T7" fmla="*/ 0 h 94"/>
                <a:gd name="T8" fmla="*/ 0 w 114"/>
                <a:gd name="T9" fmla="*/ 0 h 94"/>
                <a:gd name="T10" fmla="*/ 0 w 114"/>
                <a:gd name="T11" fmla="*/ 0 h 94"/>
                <a:gd name="T12" fmla="*/ 0 w 114"/>
                <a:gd name="T13" fmla="*/ 0 h 94"/>
                <a:gd name="T14" fmla="*/ 0 w 114"/>
                <a:gd name="T15" fmla="*/ 0 h 94"/>
                <a:gd name="T16" fmla="*/ 0 w 114"/>
                <a:gd name="T17" fmla="*/ 0 h 94"/>
                <a:gd name="T18" fmla="*/ 0 w 114"/>
                <a:gd name="T19" fmla="*/ 0 h 94"/>
                <a:gd name="T20" fmla="*/ 0 w 114"/>
                <a:gd name="T21" fmla="*/ 0 h 94"/>
                <a:gd name="T22" fmla="*/ 0 w 114"/>
                <a:gd name="T23" fmla="*/ 0 h 94"/>
                <a:gd name="T24" fmla="*/ 0 w 114"/>
                <a:gd name="T25" fmla="*/ 0 h 94"/>
                <a:gd name="T26" fmla="*/ 0 w 114"/>
                <a:gd name="T27" fmla="*/ 0 h 94"/>
                <a:gd name="T28" fmla="*/ 0 w 114"/>
                <a:gd name="T29" fmla="*/ 0 h 94"/>
                <a:gd name="T30" fmla="*/ 0 w 114"/>
                <a:gd name="T31" fmla="*/ 0 h 94"/>
                <a:gd name="T32" fmla="*/ 0 w 114"/>
                <a:gd name="T33" fmla="*/ 0 h 94"/>
                <a:gd name="T34" fmla="*/ 0 w 114"/>
                <a:gd name="T35" fmla="*/ 0 h 94"/>
                <a:gd name="T36" fmla="*/ 0 w 114"/>
                <a:gd name="T37" fmla="*/ 0 h 94"/>
                <a:gd name="T38" fmla="*/ 0 w 114"/>
                <a:gd name="T39" fmla="*/ 0 h 94"/>
                <a:gd name="T40" fmla="*/ 0 w 114"/>
                <a:gd name="T41" fmla="*/ 0 h 94"/>
                <a:gd name="T42" fmla="*/ 0 w 114"/>
                <a:gd name="T43" fmla="*/ 0 h 94"/>
                <a:gd name="T44" fmla="*/ 0 w 114"/>
                <a:gd name="T45" fmla="*/ 0 h 94"/>
                <a:gd name="T46" fmla="*/ 0 w 114"/>
                <a:gd name="T47" fmla="*/ 0 h 94"/>
                <a:gd name="T48" fmla="*/ 0 w 114"/>
                <a:gd name="T49" fmla="*/ 0 h 94"/>
                <a:gd name="T50" fmla="*/ 0 w 114"/>
                <a:gd name="T51" fmla="*/ 0 h 94"/>
                <a:gd name="T52" fmla="*/ 0 w 114"/>
                <a:gd name="T53" fmla="*/ 0 h 94"/>
                <a:gd name="T54" fmla="*/ 0 w 114"/>
                <a:gd name="T55" fmla="*/ 0 h 94"/>
                <a:gd name="T56" fmla="*/ 0 w 114"/>
                <a:gd name="T57" fmla="*/ 0 h 94"/>
                <a:gd name="T58" fmla="*/ 0 w 114"/>
                <a:gd name="T59" fmla="*/ 0 h 94"/>
                <a:gd name="T60" fmla="*/ 0 w 114"/>
                <a:gd name="T61" fmla="*/ 0 h 94"/>
                <a:gd name="T62" fmla="*/ 0 w 114"/>
                <a:gd name="T63" fmla="*/ 0 h 94"/>
                <a:gd name="T64" fmla="*/ 0 w 114"/>
                <a:gd name="T65" fmla="*/ 0 h 94"/>
                <a:gd name="T66" fmla="*/ 0 w 114"/>
                <a:gd name="T67" fmla="*/ 0 h 94"/>
                <a:gd name="T68" fmla="*/ 0 w 114"/>
                <a:gd name="T69" fmla="*/ 0 h 94"/>
                <a:gd name="T70" fmla="*/ 0 w 114"/>
                <a:gd name="T71" fmla="*/ 0 h 94"/>
                <a:gd name="T72" fmla="*/ 0 w 114"/>
                <a:gd name="T73" fmla="*/ 0 h 94"/>
                <a:gd name="T74" fmla="*/ 0 w 114"/>
                <a:gd name="T75" fmla="*/ 0 h 94"/>
                <a:gd name="T76" fmla="*/ 0 w 114"/>
                <a:gd name="T77" fmla="*/ 0 h 94"/>
                <a:gd name="T78" fmla="*/ 0 w 114"/>
                <a:gd name="T79" fmla="*/ 0 h 94"/>
                <a:gd name="T80" fmla="*/ 0 w 114"/>
                <a:gd name="T81" fmla="*/ 0 h 94"/>
                <a:gd name="T82" fmla="*/ 0 w 114"/>
                <a:gd name="T83" fmla="*/ 0 h 94"/>
                <a:gd name="T84" fmla="*/ 0 w 114"/>
                <a:gd name="T85" fmla="*/ 0 h 94"/>
                <a:gd name="T86" fmla="*/ 0 w 114"/>
                <a:gd name="T87" fmla="*/ 0 h 94"/>
                <a:gd name="T88" fmla="*/ 0 w 114"/>
                <a:gd name="T89" fmla="*/ 0 h 94"/>
                <a:gd name="T90" fmla="*/ 0 w 114"/>
                <a:gd name="T91" fmla="*/ 0 h 94"/>
                <a:gd name="T92" fmla="*/ 0 w 114"/>
                <a:gd name="T93" fmla="*/ 0 h 94"/>
                <a:gd name="T94" fmla="*/ 0 w 114"/>
                <a:gd name="T95" fmla="*/ 0 h 94"/>
                <a:gd name="T96" fmla="*/ 0 w 114"/>
                <a:gd name="T97" fmla="*/ 0 h 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
                <a:gd name="T148" fmla="*/ 0 h 94"/>
                <a:gd name="T149" fmla="*/ 114 w 114"/>
                <a:gd name="T150" fmla="*/ 94 h 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 h="94">
                  <a:moveTo>
                    <a:pt x="0" y="94"/>
                  </a:moveTo>
                  <a:lnTo>
                    <a:pt x="1" y="91"/>
                  </a:lnTo>
                  <a:lnTo>
                    <a:pt x="2" y="87"/>
                  </a:lnTo>
                  <a:lnTo>
                    <a:pt x="3" y="84"/>
                  </a:lnTo>
                  <a:lnTo>
                    <a:pt x="7" y="81"/>
                  </a:lnTo>
                  <a:lnTo>
                    <a:pt x="9" y="76"/>
                  </a:lnTo>
                  <a:lnTo>
                    <a:pt x="12" y="73"/>
                  </a:lnTo>
                  <a:lnTo>
                    <a:pt x="16" y="70"/>
                  </a:lnTo>
                  <a:lnTo>
                    <a:pt x="19" y="66"/>
                  </a:lnTo>
                  <a:lnTo>
                    <a:pt x="18" y="62"/>
                  </a:lnTo>
                  <a:lnTo>
                    <a:pt x="17" y="59"/>
                  </a:lnTo>
                  <a:lnTo>
                    <a:pt x="16" y="55"/>
                  </a:lnTo>
                  <a:lnTo>
                    <a:pt x="13" y="52"/>
                  </a:lnTo>
                  <a:lnTo>
                    <a:pt x="11" y="49"/>
                  </a:lnTo>
                  <a:lnTo>
                    <a:pt x="8" y="45"/>
                  </a:lnTo>
                  <a:lnTo>
                    <a:pt x="3" y="41"/>
                  </a:lnTo>
                  <a:lnTo>
                    <a:pt x="0" y="38"/>
                  </a:lnTo>
                  <a:lnTo>
                    <a:pt x="4" y="35"/>
                  </a:lnTo>
                  <a:lnTo>
                    <a:pt x="9" y="30"/>
                  </a:lnTo>
                  <a:lnTo>
                    <a:pt x="14" y="26"/>
                  </a:lnTo>
                  <a:lnTo>
                    <a:pt x="20" y="22"/>
                  </a:lnTo>
                  <a:lnTo>
                    <a:pt x="27" y="18"/>
                  </a:lnTo>
                  <a:lnTo>
                    <a:pt x="33" y="12"/>
                  </a:lnTo>
                  <a:lnTo>
                    <a:pt x="41" y="7"/>
                  </a:lnTo>
                  <a:lnTo>
                    <a:pt x="47" y="0"/>
                  </a:lnTo>
                  <a:lnTo>
                    <a:pt x="51" y="0"/>
                  </a:lnTo>
                  <a:lnTo>
                    <a:pt x="57" y="0"/>
                  </a:lnTo>
                  <a:lnTo>
                    <a:pt x="62" y="0"/>
                  </a:lnTo>
                  <a:lnTo>
                    <a:pt x="67" y="0"/>
                  </a:lnTo>
                  <a:lnTo>
                    <a:pt x="74" y="0"/>
                  </a:lnTo>
                  <a:lnTo>
                    <a:pt x="81" y="0"/>
                  </a:lnTo>
                  <a:lnTo>
                    <a:pt x="88" y="0"/>
                  </a:lnTo>
                  <a:lnTo>
                    <a:pt x="95" y="0"/>
                  </a:lnTo>
                  <a:lnTo>
                    <a:pt x="95" y="1"/>
                  </a:lnTo>
                  <a:lnTo>
                    <a:pt x="96" y="2"/>
                  </a:lnTo>
                  <a:lnTo>
                    <a:pt x="98" y="4"/>
                  </a:lnTo>
                  <a:lnTo>
                    <a:pt x="100" y="6"/>
                  </a:lnTo>
                  <a:lnTo>
                    <a:pt x="104" y="9"/>
                  </a:lnTo>
                  <a:lnTo>
                    <a:pt x="107" y="12"/>
                  </a:lnTo>
                  <a:lnTo>
                    <a:pt x="110" y="16"/>
                  </a:lnTo>
                  <a:lnTo>
                    <a:pt x="114" y="19"/>
                  </a:lnTo>
                  <a:lnTo>
                    <a:pt x="99" y="26"/>
                  </a:lnTo>
                  <a:lnTo>
                    <a:pt x="85" y="35"/>
                  </a:lnTo>
                  <a:lnTo>
                    <a:pt x="72" y="43"/>
                  </a:lnTo>
                  <a:lnTo>
                    <a:pt x="57" y="53"/>
                  </a:lnTo>
                  <a:lnTo>
                    <a:pt x="43" y="64"/>
                  </a:lnTo>
                  <a:lnTo>
                    <a:pt x="29" y="73"/>
                  </a:lnTo>
                  <a:lnTo>
                    <a:pt x="14" y="84"/>
                  </a:lnTo>
                  <a:lnTo>
                    <a:pt x="0" y="9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3" name="Freeform 116">
              <a:extLst>
                <a:ext uri="{FF2B5EF4-FFF2-40B4-BE49-F238E27FC236}">
                  <a16:creationId xmlns:a16="http://schemas.microsoft.com/office/drawing/2014/main" id="{55200A86-A05A-CCA8-791A-B9581E5B4430}"/>
                </a:ext>
              </a:extLst>
            </p:cNvPr>
            <p:cNvSpPr>
              <a:spLocks/>
            </p:cNvSpPr>
            <p:nvPr/>
          </p:nvSpPr>
          <p:spPr bwMode="auto">
            <a:xfrm>
              <a:off x="1401" y="963"/>
              <a:ext cx="231" cy="397"/>
            </a:xfrm>
            <a:custGeom>
              <a:avLst/>
              <a:gdLst>
                <a:gd name="T0" fmla="*/ 0 w 1258"/>
                <a:gd name="T1" fmla="*/ 0 h 1985"/>
                <a:gd name="T2" fmla="*/ 0 w 1258"/>
                <a:gd name="T3" fmla="*/ 0 h 1985"/>
                <a:gd name="T4" fmla="*/ 0 w 1258"/>
                <a:gd name="T5" fmla="*/ 0 h 1985"/>
                <a:gd name="T6" fmla="*/ 0 w 1258"/>
                <a:gd name="T7" fmla="*/ 0 h 1985"/>
                <a:gd name="T8" fmla="*/ 0 w 1258"/>
                <a:gd name="T9" fmla="*/ 0 h 1985"/>
                <a:gd name="T10" fmla="*/ 0 w 1258"/>
                <a:gd name="T11" fmla="*/ 0 h 1985"/>
                <a:gd name="T12" fmla="*/ 0 w 1258"/>
                <a:gd name="T13" fmla="*/ 0 h 1985"/>
                <a:gd name="T14" fmla="*/ 0 w 1258"/>
                <a:gd name="T15" fmla="*/ 0 h 1985"/>
                <a:gd name="T16" fmla="*/ 0 w 1258"/>
                <a:gd name="T17" fmla="*/ 0 h 1985"/>
                <a:gd name="T18" fmla="*/ 0 w 1258"/>
                <a:gd name="T19" fmla="*/ 0 h 1985"/>
                <a:gd name="T20" fmla="*/ 0 w 1258"/>
                <a:gd name="T21" fmla="*/ 0 h 1985"/>
                <a:gd name="T22" fmla="*/ 0 w 1258"/>
                <a:gd name="T23" fmla="*/ 0 h 1985"/>
                <a:gd name="T24" fmla="*/ 0 w 1258"/>
                <a:gd name="T25" fmla="*/ 0 h 1985"/>
                <a:gd name="T26" fmla="*/ 0 w 1258"/>
                <a:gd name="T27" fmla="*/ 0 h 1985"/>
                <a:gd name="T28" fmla="*/ 0 w 1258"/>
                <a:gd name="T29" fmla="*/ 0 h 1985"/>
                <a:gd name="T30" fmla="*/ 0 w 1258"/>
                <a:gd name="T31" fmla="*/ 0 h 1985"/>
                <a:gd name="T32" fmla="*/ 0 w 1258"/>
                <a:gd name="T33" fmla="*/ 0 h 1985"/>
                <a:gd name="T34" fmla="*/ 0 w 1258"/>
                <a:gd name="T35" fmla="*/ 0 h 1985"/>
                <a:gd name="T36" fmla="*/ 0 w 1258"/>
                <a:gd name="T37" fmla="*/ 0 h 1985"/>
                <a:gd name="T38" fmla="*/ 0 w 1258"/>
                <a:gd name="T39" fmla="*/ 0 h 1985"/>
                <a:gd name="T40" fmla="*/ 0 w 1258"/>
                <a:gd name="T41" fmla="*/ 0 h 1985"/>
                <a:gd name="T42" fmla="*/ 0 w 1258"/>
                <a:gd name="T43" fmla="*/ 0 h 1985"/>
                <a:gd name="T44" fmla="*/ 0 w 1258"/>
                <a:gd name="T45" fmla="*/ 0 h 1985"/>
                <a:gd name="T46" fmla="*/ 0 w 1258"/>
                <a:gd name="T47" fmla="*/ 0 h 1985"/>
                <a:gd name="T48" fmla="*/ 0 w 1258"/>
                <a:gd name="T49" fmla="*/ 0 h 1985"/>
                <a:gd name="T50" fmla="*/ 0 w 1258"/>
                <a:gd name="T51" fmla="*/ 0 h 1985"/>
                <a:gd name="T52" fmla="*/ 0 w 1258"/>
                <a:gd name="T53" fmla="*/ 0 h 1985"/>
                <a:gd name="T54" fmla="*/ 0 w 1258"/>
                <a:gd name="T55" fmla="*/ 0 h 1985"/>
                <a:gd name="T56" fmla="*/ 0 w 1258"/>
                <a:gd name="T57" fmla="*/ 0 h 1985"/>
                <a:gd name="T58" fmla="*/ 0 w 1258"/>
                <a:gd name="T59" fmla="*/ 0 h 1985"/>
                <a:gd name="T60" fmla="*/ 0 w 1258"/>
                <a:gd name="T61" fmla="*/ 0 h 1985"/>
                <a:gd name="T62" fmla="*/ 0 w 1258"/>
                <a:gd name="T63" fmla="*/ 0 h 1985"/>
                <a:gd name="T64" fmla="*/ 0 w 1258"/>
                <a:gd name="T65" fmla="*/ 0 h 1985"/>
                <a:gd name="T66" fmla="*/ 0 w 1258"/>
                <a:gd name="T67" fmla="*/ 0 h 1985"/>
                <a:gd name="T68" fmla="*/ 0 w 1258"/>
                <a:gd name="T69" fmla="*/ 0 h 1985"/>
                <a:gd name="T70" fmla="*/ 0 w 1258"/>
                <a:gd name="T71" fmla="*/ 0 h 1985"/>
                <a:gd name="T72" fmla="*/ 0 w 1258"/>
                <a:gd name="T73" fmla="*/ 0 h 1985"/>
                <a:gd name="T74" fmla="*/ 0 w 1258"/>
                <a:gd name="T75" fmla="*/ 0 h 1985"/>
                <a:gd name="T76" fmla="*/ 0 w 1258"/>
                <a:gd name="T77" fmla="*/ 0 h 1985"/>
                <a:gd name="T78" fmla="*/ 0 w 1258"/>
                <a:gd name="T79" fmla="*/ 0 h 1985"/>
                <a:gd name="T80" fmla="*/ 0 w 1258"/>
                <a:gd name="T81" fmla="*/ 0 h 1985"/>
                <a:gd name="T82" fmla="*/ 0 w 1258"/>
                <a:gd name="T83" fmla="*/ 0 h 1985"/>
                <a:gd name="T84" fmla="*/ 0 w 1258"/>
                <a:gd name="T85" fmla="*/ 0 h 1985"/>
                <a:gd name="T86" fmla="*/ 0 w 1258"/>
                <a:gd name="T87" fmla="*/ 0 h 1985"/>
                <a:gd name="T88" fmla="*/ 0 w 1258"/>
                <a:gd name="T89" fmla="*/ 0 h 1985"/>
                <a:gd name="T90" fmla="*/ 0 w 1258"/>
                <a:gd name="T91" fmla="*/ 0 h 1985"/>
                <a:gd name="T92" fmla="*/ 0 w 1258"/>
                <a:gd name="T93" fmla="*/ 0 h 1985"/>
                <a:gd name="T94" fmla="*/ 0 w 1258"/>
                <a:gd name="T95" fmla="*/ 0 h 1985"/>
                <a:gd name="T96" fmla="*/ 0 w 1258"/>
                <a:gd name="T97" fmla="*/ 0 h 1985"/>
                <a:gd name="T98" fmla="*/ 0 w 1258"/>
                <a:gd name="T99" fmla="*/ 0 h 1985"/>
                <a:gd name="T100" fmla="*/ 0 w 1258"/>
                <a:gd name="T101" fmla="*/ 0 h 1985"/>
                <a:gd name="T102" fmla="*/ 0 w 1258"/>
                <a:gd name="T103" fmla="*/ 0 h 1985"/>
                <a:gd name="T104" fmla="*/ 0 w 1258"/>
                <a:gd name="T105" fmla="*/ 0 h 1985"/>
                <a:gd name="T106" fmla="*/ 0 w 1258"/>
                <a:gd name="T107" fmla="*/ 0 h 1985"/>
                <a:gd name="T108" fmla="*/ 0 w 1258"/>
                <a:gd name="T109" fmla="*/ 0 h 1985"/>
                <a:gd name="T110" fmla="*/ 0 w 1258"/>
                <a:gd name="T111" fmla="*/ 0 h 1985"/>
                <a:gd name="T112" fmla="*/ 0 w 1258"/>
                <a:gd name="T113" fmla="*/ 0 h 1985"/>
                <a:gd name="T114" fmla="*/ 0 w 1258"/>
                <a:gd name="T115" fmla="*/ 0 h 1985"/>
                <a:gd name="T116" fmla="*/ 0 w 1258"/>
                <a:gd name="T117" fmla="*/ 0 h 1985"/>
                <a:gd name="T118" fmla="*/ 0 w 1258"/>
                <a:gd name="T119" fmla="*/ 0 h 1985"/>
                <a:gd name="T120" fmla="*/ 0 w 1258"/>
                <a:gd name="T121" fmla="*/ 0 h 19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8"/>
                <a:gd name="T184" fmla="*/ 0 h 1985"/>
                <a:gd name="T185" fmla="*/ 1258 w 1258"/>
                <a:gd name="T186" fmla="*/ 1985 h 19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8" h="1985">
                  <a:moveTo>
                    <a:pt x="860" y="1985"/>
                  </a:moveTo>
                  <a:lnTo>
                    <a:pt x="846" y="1978"/>
                  </a:lnTo>
                  <a:lnTo>
                    <a:pt x="830" y="1971"/>
                  </a:lnTo>
                  <a:lnTo>
                    <a:pt x="814" y="1964"/>
                  </a:lnTo>
                  <a:lnTo>
                    <a:pt x="798" y="1955"/>
                  </a:lnTo>
                  <a:lnTo>
                    <a:pt x="781" y="1948"/>
                  </a:lnTo>
                  <a:lnTo>
                    <a:pt x="763" y="1939"/>
                  </a:lnTo>
                  <a:lnTo>
                    <a:pt x="746" y="1929"/>
                  </a:lnTo>
                  <a:lnTo>
                    <a:pt x="728" y="1919"/>
                  </a:lnTo>
                  <a:lnTo>
                    <a:pt x="725" y="1916"/>
                  </a:lnTo>
                  <a:lnTo>
                    <a:pt x="721" y="1912"/>
                  </a:lnTo>
                  <a:lnTo>
                    <a:pt x="717" y="1908"/>
                  </a:lnTo>
                  <a:lnTo>
                    <a:pt x="714" y="1905"/>
                  </a:lnTo>
                  <a:lnTo>
                    <a:pt x="711" y="1902"/>
                  </a:lnTo>
                  <a:lnTo>
                    <a:pt x="706" y="1897"/>
                  </a:lnTo>
                  <a:lnTo>
                    <a:pt x="703" y="1894"/>
                  </a:lnTo>
                  <a:lnTo>
                    <a:pt x="700" y="1891"/>
                  </a:lnTo>
                  <a:lnTo>
                    <a:pt x="696" y="1884"/>
                  </a:lnTo>
                  <a:lnTo>
                    <a:pt x="693" y="1876"/>
                  </a:lnTo>
                  <a:lnTo>
                    <a:pt x="689" y="1869"/>
                  </a:lnTo>
                  <a:lnTo>
                    <a:pt x="685" y="1861"/>
                  </a:lnTo>
                  <a:lnTo>
                    <a:pt x="682" y="1853"/>
                  </a:lnTo>
                  <a:lnTo>
                    <a:pt x="679" y="1844"/>
                  </a:lnTo>
                  <a:lnTo>
                    <a:pt x="674" y="1834"/>
                  </a:lnTo>
                  <a:lnTo>
                    <a:pt x="671" y="1824"/>
                  </a:lnTo>
                  <a:lnTo>
                    <a:pt x="674" y="1814"/>
                  </a:lnTo>
                  <a:lnTo>
                    <a:pt x="679" y="1804"/>
                  </a:lnTo>
                  <a:lnTo>
                    <a:pt x="682" y="1793"/>
                  </a:lnTo>
                  <a:lnTo>
                    <a:pt x="685" y="1782"/>
                  </a:lnTo>
                  <a:lnTo>
                    <a:pt x="689" y="1772"/>
                  </a:lnTo>
                  <a:lnTo>
                    <a:pt x="693" y="1761"/>
                  </a:lnTo>
                  <a:lnTo>
                    <a:pt x="696" y="1750"/>
                  </a:lnTo>
                  <a:lnTo>
                    <a:pt x="700" y="1740"/>
                  </a:lnTo>
                  <a:lnTo>
                    <a:pt x="725" y="1725"/>
                  </a:lnTo>
                  <a:lnTo>
                    <a:pt x="749" y="1711"/>
                  </a:lnTo>
                  <a:lnTo>
                    <a:pt x="774" y="1696"/>
                  </a:lnTo>
                  <a:lnTo>
                    <a:pt x="799" y="1681"/>
                  </a:lnTo>
                  <a:lnTo>
                    <a:pt x="824" y="1666"/>
                  </a:lnTo>
                  <a:lnTo>
                    <a:pt x="848" y="1650"/>
                  </a:lnTo>
                  <a:lnTo>
                    <a:pt x="874" y="1634"/>
                  </a:lnTo>
                  <a:lnTo>
                    <a:pt x="898" y="1616"/>
                  </a:lnTo>
                  <a:lnTo>
                    <a:pt x="898" y="1613"/>
                  </a:lnTo>
                  <a:lnTo>
                    <a:pt x="898" y="1607"/>
                  </a:lnTo>
                  <a:lnTo>
                    <a:pt x="898" y="1602"/>
                  </a:lnTo>
                  <a:lnTo>
                    <a:pt x="900" y="1597"/>
                  </a:lnTo>
                  <a:lnTo>
                    <a:pt x="901" y="1590"/>
                  </a:lnTo>
                  <a:lnTo>
                    <a:pt x="903" y="1583"/>
                  </a:lnTo>
                  <a:lnTo>
                    <a:pt x="905" y="1576"/>
                  </a:lnTo>
                  <a:lnTo>
                    <a:pt x="908" y="1569"/>
                  </a:lnTo>
                  <a:lnTo>
                    <a:pt x="907" y="1569"/>
                  </a:lnTo>
                  <a:lnTo>
                    <a:pt x="906" y="1568"/>
                  </a:lnTo>
                  <a:lnTo>
                    <a:pt x="904" y="1566"/>
                  </a:lnTo>
                  <a:lnTo>
                    <a:pt x="902" y="1564"/>
                  </a:lnTo>
                  <a:lnTo>
                    <a:pt x="900" y="1560"/>
                  </a:lnTo>
                  <a:lnTo>
                    <a:pt x="896" y="1557"/>
                  </a:lnTo>
                  <a:lnTo>
                    <a:pt x="892" y="1554"/>
                  </a:lnTo>
                  <a:lnTo>
                    <a:pt x="889" y="1550"/>
                  </a:lnTo>
                  <a:lnTo>
                    <a:pt x="875" y="1557"/>
                  </a:lnTo>
                  <a:lnTo>
                    <a:pt x="860" y="1565"/>
                  </a:lnTo>
                  <a:lnTo>
                    <a:pt x="846" y="1572"/>
                  </a:lnTo>
                  <a:lnTo>
                    <a:pt x="832" y="1580"/>
                  </a:lnTo>
                  <a:lnTo>
                    <a:pt x="818" y="1588"/>
                  </a:lnTo>
                  <a:lnTo>
                    <a:pt x="803" y="1597"/>
                  </a:lnTo>
                  <a:lnTo>
                    <a:pt x="790" y="1606"/>
                  </a:lnTo>
                  <a:lnTo>
                    <a:pt x="776" y="1616"/>
                  </a:lnTo>
                  <a:lnTo>
                    <a:pt x="754" y="1620"/>
                  </a:lnTo>
                  <a:lnTo>
                    <a:pt x="733" y="1623"/>
                  </a:lnTo>
                  <a:lnTo>
                    <a:pt x="712" y="1628"/>
                  </a:lnTo>
                  <a:lnTo>
                    <a:pt x="690" y="1632"/>
                  </a:lnTo>
                  <a:lnTo>
                    <a:pt x="669" y="1636"/>
                  </a:lnTo>
                  <a:lnTo>
                    <a:pt x="648" y="1641"/>
                  </a:lnTo>
                  <a:lnTo>
                    <a:pt x="626" y="1648"/>
                  </a:lnTo>
                  <a:lnTo>
                    <a:pt x="605" y="1654"/>
                  </a:lnTo>
                  <a:lnTo>
                    <a:pt x="587" y="1654"/>
                  </a:lnTo>
                  <a:lnTo>
                    <a:pt x="570" y="1654"/>
                  </a:lnTo>
                  <a:lnTo>
                    <a:pt x="552" y="1654"/>
                  </a:lnTo>
                  <a:lnTo>
                    <a:pt x="535" y="1654"/>
                  </a:lnTo>
                  <a:lnTo>
                    <a:pt x="516" y="1654"/>
                  </a:lnTo>
                  <a:lnTo>
                    <a:pt x="498" y="1654"/>
                  </a:lnTo>
                  <a:lnTo>
                    <a:pt x="481" y="1654"/>
                  </a:lnTo>
                  <a:lnTo>
                    <a:pt x="463" y="1654"/>
                  </a:lnTo>
                  <a:lnTo>
                    <a:pt x="449" y="1647"/>
                  </a:lnTo>
                  <a:lnTo>
                    <a:pt x="434" y="1638"/>
                  </a:lnTo>
                  <a:lnTo>
                    <a:pt x="420" y="1630"/>
                  </a:lnTo>
                  <a:lnTo>
                    <a:pt x="405" y="1620"/>
                  </a:lnTo>
                  <a:lnTo>
                    <a:pt x="389" y="1609"/>
                  </a:lnTo>
                  <a:lnTo>
                    <a:pt x="375" y="1600"/>
                  </a:lnTo>
                  <a:lnTo>
                    <a:pt x="357" y="1589"/>
                  </a:lnTo>
                  <a:lnTo>
                    <a:pt x="340" y="1578"/>
                  </a:lnTo>
                  <a:lnTo>
                    <a:pt x="340" y="1568"/>
                  </a:lnTo>
                  <a:lnTo>
                    <a:pt x="340" y="1556"/>
                  </a:lnTo>
                  <a:lnTo>
                    <a:pt x="340" y="1543"/>
                  </a:lnTo>
                  <a:lnTo>
                    <a:pt x="341" y="1530"/>
                  </a:lnTo>
                  <a:lnTo>
                    <a:pt x="343" y="1517"/>
                  </a:lnTo>
                  <a:lnTo>
                    <a:pt x="345" y="1503"/>
                  </a:lnTo>
                  <a:lnTo>
                    <a:pt x="347" y="1489"/>
                  </a:lnTo>
                  <a:lnTo>
                    <a:pt x="350" y="1474"/>
                  </a:lnTo>
                  <a:lnTo>
                    <a:pt x="361" y="1468"/>
                  </a:lnTo>
                  <a:lnTo>
                    <a:pt x="371" y="1460"/>
                  </a:lnTo>
                  <a:lnTo>
                    <a:pt x="382" y="1453"/>
                  </a:lnTo>
                  <a:lnTo>
                    <a:pt x="393" y="1445"/>
                  </a:lnTo>
                  <a:lnTo>
                    <a:pt x="403" y="1437"/>
                  </a:lnTo>
                  <a:lnTo>
                    <a:pt x="414" y="1428"/>
                  </a:lnTo>
                  <a:lnTo>
                    <a:pt x="425" y="1418"/>
                  </a:lnTo>
                  <a:lnTo>
                    <a:pt x="435" y="1408"/>
                  </a:lnTo>
                  <a:lnTo>
                    <a:pt x="435" y="1405"/>
                  </a:lnTo>
                  <a:lnTo>
                    <a:pt x="434" y="1401"/>
                  </a:lnTo>
                  <a:lnTo>
                    <a:pt x="434" y="1397"/>
                  </a:lnTo>
                  <a:lnTo>
                    <a:pt x="433" y="1394"/>
                  </a:lnTo>
                  <a:lnTo>
                    <a:pt x="432" y="1391"/>
                  </a:lnTo>
                  <a:lnTo>
                    <a:pt x="431" y="1388"/>
                  </a:lnTo>
                  <a:lnTo>
                    <a:pt x="429" y="1383"/>
                  </a:lnTo>
                  <a:lnTo>
                    <a:pt x="426" y="1380"/>
                  </a:lnTo>
                  <a:lnTo>
                    <a:pt x="411" y="1384"/>
                  </a:lnTo>
                  <a:lnTo>
                    <a:pt x="397" y="1389"/>
                  </a:lnTo>
                  <a:lnTo>
                    <a:pt x="382" y="1394"/>
                  </a:lnTo>
                  <a:lnTo>
                    <a:pt x="367" y="1400"/>
                  </a:lnTo>
                  <a:lnTo>
                    <a:pt x="352" y="1407"/>
                  </a:lnTo>
                  <a:lnTo>
                    <a:pt x="336" y="1413"/>
                  </a:lnTo>
                  <a:lnTo>
                    <a:pt x="320" y="1421"/>
                  </a:lnTo>
                  <a:lnTo>
                    <a:pt x="302" y="1427"/>
                  </a:lnTo>
                  <a:lnTo>
                    <a:pt x="285" y="1427"/>
                  </a:lnTo>
                  <a:lnTo>
                    <a:pt x="267" y="1427"/>
                  </a:lnTo>
                  <a:lnTo>
                    <a:pt x="250" y="1427"/>
                  </a:lnTo>
                  <a:lnTo>
                    <a:pt x="232" y="1426"/>
                  </a:lnTo>
                  <a:lnTo>
                    <a:pt x="213" y="1425"/>
                  </a:lnTo>
                  <a:lnTo>
                    <a:pt x="196" y="1423"/>
                  </a:lnTo>
                  <a:lnTo>
                    <a:pt x="178" y="1421"/>
                  </a:lnTo>
                  <a:lnTo>
                    <a:pt x="160" y="1417"/>
                  </a:lnTo>
                  <a:lnTo>
                    <a:pt x="160" y="1414"/>
                  </a:lnTo>
                  <a:lnTo>
                    <a:pt x="160" y="1411"/>
                  </a:lnTo>
                  <a:lnTo>
                    <a:pt x="160" y="1407"/>
                  </a:lnTo>
                  <a:lnTo>
                    <a:pt x="159" y="1402"/>
                  </a:lnTo>
                  <a:lnTo>
                    <a:pt x="158" y="1398"/>
                  </a:lnTo>
                  <a:lnTo>
                    <a:pt x="157" y="1393"/>
                  </a:lnTo>
                  <a:lnTo>
                    <a:pt x="154" y="1386"/>
                  </a:lnTo>
                  <a:lnTo>
                    <a:pt x="152" y="1380"/>
                  </a:lnTo>
                  <a:lnTo>
                    <a:pt x="179" y="1376"/>
                  </a:lnTo>
                  <a:lnTo>
                    <a:pt x="208" y="1372"/>
                  </a:lnTo>
                  <a:lnTo>
                    <a:pt x="237" y="1366"/>
                  </a:lnTo>
                  <a:lnTo>
                    <a:pt x="266" y="1360"/>
                  </a:lnTo>
                  <a:lnTo>
                    <a:pt x="296" y="1353"/>
                  </a:lnTo>
                  <a:lnTo>
                    <a:pt x="325" y="1347"/>
                  </a:lnTo>
                  <a:lnTo>
                    <a:pt x="356" y="1340"/>
                  </a:lnTo>
                  <a:lnTo>
                    <a:pt x="387" y="1333"/>
                  </a:lnTo>
                  <a:lnTo>
                    <a:pt x="399" y="1318"/>
                  </a:lnTo>
                  <a:lnTo>
                    <a:pt x="411" y="1304"/>
                  </a:lnTo>
                  <a:lnTo>
                    <a:pt x="423" y="1289"/>
                  </a:lnTo>
                  <a:lnTo>
                    <a:pt x="436" y="1274"/>
                  </a:lnTo>
                  <a:lnTo>
                    <a:pt x="449" y="1260"/>
                  </a:lnTo>
                  <a:lnTo>
                    <a:pt x="463" y="1244"/>
                  </a:lnTo>
                  <a:lnTo>
                    <a:pt x="477" y="1228"/>
                  </a:lnTo>
                  <a:lnTo>
                    <a:pt x="492" y="1209"/>
                  </a:lnTo>
                  <a:lnTo>
                    <a:pt x="506" y="1210"/>
                  </a:lnTo>
                  <a:lnTo>
                    <a:pt x="520" y="1212"/>
                  </a:lnTo>
                  <a:lnTo>
                    <a:pt x="535" y="1214"/>
                  </a:lnTo>
                  <a:lnTo>
                    <a:pt x="548" y="1216"/>
                  </a:lnTo>
                  <a:lnTo>
                    <a:pt x="562" y="1219"/>
                  </a:lnTo>
                  <a:lnTo>
                    <a:pt x="577" y="1222"/>
                  </a:lnTo>
                  <a:lnTo>
                    <a:pt x="591" y="1225"/>
                  </a:lnTo>
                  <a:lnTo>
                    <a:pt x="605" y="1229"/>
                  </a:lnTo>
                  <a:lnTo>
                    <a:pt x="605" y="1225"/>
                  </a:lnTo>
                  <a:lnTo>
                    <a:pt x="607" y="1221"/>
                  </a:lnTo>
                  <a:lnTo>
                    <a:pt x="608" y="1218"/>
                  </a:lnTo>
                  <a:lnTo>
                    <a:pt x="611" y="1215"/>
                  </a:lnTo>
                  <a:lnTo>
                    <a:pt x="614" y="1210"/>
                  </a:lnTo>
                  <a:lnTo>
                    <a:pt x="617" y="1207"/>
                  </a:lnTo>
                  <a:lnTo>
                    <a:pt x="620" y="1204"/>
                  </a:lnTo>
                  <a:lnTo>
                    <a:pt x="624" y="1200"/>
                  </a:lnTo>
                  <a:lnTo>
                    <a:pt x="620" y="1192"/>
                  </a:lnTo>
                  <a:lnTo>
                    <a:pt x="616" y="1185"/>
                  </a:lnTo>
                  <a:lnTo>
                    <a:pt x="610" y="1175"/>
                  </a:lnTo>
                  <a:lnTo>
                    <a:pt x="604" y="1166"/>
                  </a:lnTo>
                  <a:lnTo>
                    <a:pt x="598" y="1156"/>
                  </a:lnTo>
                  <a:lnTo>
                    <a:pt x="591" y="1145"/>
                  </a:lnTo>
                  <a:lnTo>
                    <a:pt x="584" y="1136"/>
                  </a:lnTo>
                  <a:lnTo>
                    <a:pt x="577" y="1124"/>
                  </a:lnTo>
                  <a:lnTo>
                    <a:pt x="573" y="1124"/>
                  </a:lnTo>
                  <a:lnTo>
                    <a:pt x="568" y="1124"/>
                  </a:lnTo>
                  <a:lnTo>
                    <a:pt x="562" y="1124"/>
                  </a:lnTo>
                  <a:lnTo>
                    <a:pt x="557" y="1123"/>
                  </a:lnTo>
                  <a:lnTo>
                    <a:pt x="551" y="1122"/>
                  </a:lnTo>
                  <a:lnTo>
                    <a:pt x="543" y="1121"/>
                  </a:lnTo>
                  <a:lnTo>
                    <a:pt x="537" y="1119"/>
                  </a:lnTo>
                  <a:lnTo>
                    <a:pt x="529" y="1116"/>
                  </a:lnTo>
                  <a:lnTo>
                    <a:pt x="526" y="1119"/>
                  </a:lnTo>
                  <a:lnTo>
                    <a:pt x="522" y="1124"/>
                  </a:lnTo>
                  <a:lnTo>
                    <a:pt x="519" y="1129"/>
                  </a:lnTo>
                  <a:lnTo>
                    <a:pt x="514" y="1135"/>
                  </a:lnTo>
                  <a:lnTo>
                    <a:pt x="509" y="1142"/>
                  </a:lnTo>
                  <a:lnTo>
                    <a:pt x="505" y="1149"/>
                  </a:lnTo>
                  <a:lnTo>
                    <a:pt x="498" y="1155"/>
                  </a:lnTo>
                  <a:lnTo>
                    <a:pt x="492" y="1162"/>
                  </a:lnTo>
                  <a:lnTo>
                    <a:pt x="474" y="1158"/>
                  </a:lnTo>
                  <a:lnTo>
                    <a:pt x="456" y="1154"/>
                  </a:lnTo>
                  <a:lnTo>
                    <a:pt x="439" y="1149"/>
                  </a:lnTo>
                  <a:lnTo>
                    <a:pt x="420" y="1142"/>
                  </a:lnTo>
                  <a:lnTo>
                    <a:pt x="403" y="1136"/>
                  </a:lnTo>
                  <a:lnTo>
                    <a:pt x="385" y="1129"/>
                  </a:lnTo>
                  <a:lnTo>
                    <a:pt x="367" y="1122"/>
                  </a:lnTo>
                  <a:lnTo>
                    <a:pt x="350" y="1116"/>
                  </a:lnTo>
                  <a:lnTo>
                    <a:pt x="346" y="1111"/>
                  </a:lnTo>
                  <a:lnTo>
                    <a:pt x="343" y="1108"/>
                  </a:lnTo>
                  <a:lnTo>
                    <a:pt x="339" y="1104"/>
                  </a:lnTo>
                  <a:lnTo>
                    <a:pt x="335" y="1100"/>
                  </a:lnTo>
                  <a:lnTo>
                    <a:pt x="332" y="1095"/>
                  </a:lnTo>
                  <a:lnTo>
                    <a:pt x="329" y="1090"/>
                  </a:lnTo>
                  <a:lnTo>
                    <a:pt x="324" y="1084"/>
                  </a:lnTo>
                  <a:lnTo>
                    <a:pt x="321" y="1077"/>
                  </a:lnTo>
                  <a:lnTo>
                    <a:pt x="329" y="1074"/>
                  </a:lnTo>
                  <a:lnTo>
                    <a:pt x="336" y="1069"/>
                  </a:lnTo>
                  <a:lnTo>
                    <a:pt x="344" y="1063"/>
                  </a:lnTo>
                  <a:lnTo>
                    <a:pt x="351" y="1057"/>
                  </a:lnTo>
                  <a:lnTo>
                    <a:pt x="360" y="1050"/>
                  </a:lnTo>
                  <a:lnTo>
                    <a:pt x="368" y="1044"/>
                  </a:lnTo>
                  <a:lnTo>
                    <a:pt x="378" y="1038"/>
                  </a:lnTo>
                  <a:lnTo>
                    <a:pt x="387" y="1030"/>
                  </a:lnTo>
                  <a:lnTo>
                    <a:pt x="363" y="1030"/>
                  </a:lnTo>
                  <a:lnTo>
                    <a:pt x="338" y="1028"/>
                  </a:lnTo>
                  <a:lnTo>
                    <a:pt x="313" y="1027"/>
                  </a:lnTo>
                  <a:lnTo>
                    <a:pt x="287" y="1024"/>
                  </a:lnTo>
                  <a:lnTo>
                    <a:pt x="261" y="1022"/>
                  </a:lnTo>
                  <a:lnTo>
                    <a:pt x="235" y="1018"/>
                  </a:lnTo>
                  <a:lnTo>
                    <a:pt x="207" y="1014"/>
                  </a:lnTo>
                  <a:lnTo>
                    <a:pt x="179" y="1011"/>
                  </a:lnTo>
                  <a:lnTo>
                    <a:pt x="179" y="1005"/>
                  </a:lnTo>
                  <a:lnTo>
                    <a:pt x="179" y="997"/>
                  </a:lnTo>
                  <a:lnTo>
                    <a:pt x="179" y="990"/>
                  </a:lnTo>
                  <a:lnTo>
                    <a:pt x="178" y="983"/>
                  </a:lnTo>
                  <a:lnTo>
                    <a:pt x="177" y="976"/>
                  </a:lnTo>
                  <a:lnTo>
                    <a:pt x="175" y="968"/>
                  </a:lnTo>
                  <a:lnTo>
                    <a:pt x="173" y="962"/>
                  </a:lnTo>
                  <a:lnTo>
                    <a:pt x="170" y="954"/>
                  </a:lnTo>
                  <a:lnTo>
                    <a:pt x="174" y="950"/>
                  </a:lnTo>
                  <a:lnTo>
                    <a:pt x="177" y="946"/>
                  </a:lnTo>
                  <a:lnTo>
                    <a:pt x="180" y="941"/>
                  </a:lnTo>
                  <a:lnTo>
                    <a:pt x="185" y="934"/>
                  </a:lnTo>
                  <a:lnTo>
                    <a:pt x="188" y="928"/>
                  </a:lnTo>
                  <a:lnTo>
                    <a:pt x="191" y="921"/>
                  </a:lnTo>
                  <a:lnTo>
                    <a:pt x="195" y="914"/>
                  </a:lnTo>
                  <a:lnTo>
                    <a:pt x="198" y="908"/>
                  </a:lnTo>
                  <a:lnTo>
                    <a:pt x="198" y="897"/>
                  </a:lnTo>
                  <a:lnTo>
                    <a:pt x="198" y="886"/>
                  </a:lnTo>
                  <a:lnTo>
                    <a:pt x="198" y="874"/>
                  </a:lnTo>
                  <a:lnTo>
                    <a:pt x="198" y="864"/>
                  </a:lnTo>
                  <a:lnTo>
                    <a:pt x="198" y="852"/>
                  </a:lnTo>
                  <a:lnTo>
                    <a:pt x="198" y="839"/>
                  </a:lnTo>
                  <a:lnTo>
                    <a:pt x="198" y="826"/>
                  </a:lnTo>
                  <a:lnTo>
                    <a:pt x="198" y="813"/>
                  </a:lnTo>
                  <a:lnTo>
                    <a:pt x="198" y="805"/>
                  </a:lnTo>
                  <a:lnTo>
                    <a:pt x="196" y="799"/>
                  </a:lnTo>
                  <a:lnTo>
                    <a:pt x="195" y="791"/>
                  </a:lnTo>
                  <a:lnTo>
                    <a:pt x="192" y="783"/>
                  </a:lnTo>
                  <a:lnTo>
                    <a:pt x="190" y="775"/>
                  </a:lnTo>
                  <a:lnTo>
                    <a:pt x="187" y="766"/>
                  </a:lnTo>
                  <a:lnTo>
                    <a:pt x="182" y="757"/>
                  </a:lnTo>
                  <a:lnTo>
                    <a:pt x="179" y="746"/>
                  </a:lnTo>
                  <a:lnTo>
                    <a:pt x="178" y="744"/>
                  </a:lnTo>
                  <a:lnTo>
                    <a:pt x="176" y="743"/>
                  </a:lnTo>
                  <a:lnTo>
                    <a:pt x="174" y="740"/>
                  </a:lnTo>
                  <a:lnTo>
                    <a:pt x="171" y="738"/>
                  </a:lnTo>
                  <a:lnTo>
                    <a:pt x="168" y="735"/>
                  </a:lnTo>
                  <a:lnTo>
                    <a:pt x="164" y="732"/>
                  </a:lnTo>
                  <a:lnTo>
                    <a:pt x="160" y="727"/>
                  </a:lnTo>
                  <a:lnTo>
                    <a:pt x="153" y="727"/>
                  </a:lnTo>
                  <a:lnTo>
                    <a:pt x="145" y="727"/>
                  </a:lnTo>
                  <a:lnTo>
                    <a:pt x="136" y="727"/>
                  </a:lnTo>
                  <a:lnTo>
                    <a:pt x="126" y="726"/>
                  </a:lnTo>
                  <a:lnTo>
                    <a:pt x="116" y="725"/>
                  </a:lnTo>
                  <a:lnTo>
                    <a:pt x="106" y="723"/>
                  </a:lnTo>
                  <a:lnTo>
                    <a:pt x="95" y="721"/>
                  </a:lnTo>
                  <a:lnTo>
                    <a:pt x="85" y="718"/>
                  </a:lnTo>
                  <a:lnTo>
                    <a:pt x="81" y="725"/>
                  </a:lnTo>
                  <a:lnTo>
                    <a:pt x="78" y="734"/>
                  </a:lnTo>
                  <a:lnTo>
                    <a:pt x="75" y="743"/>
                  </a:lnTo>
                  <a:lnTo>
                    <a:pt x="70" y="752"/>
                  </a:lnTo>
                  <a:lnTo>
                    <a:pt x="67" y="762"/>
                  </a:lnTo>
                  <a:lnTo>
                    <a:pt x="64" y="772"/>
                  </a:lnTo>
                  <a:lnTo>
                    <a:pt x="60" y="783"/>
                  </a:lnTo>
                  <a:lnTo>
                    <a:pt x="57" y="793"/>
                  </a:lnTo>
                  <a:lnTo>
                    <a:pt x="60" y="801"/>
                  </a:lnTo>
                  <a:lnTo>
                    <a:pt x="64" y="808"/>
                  </a:lnTo>
                  <a:lnTo>
                    <a:pt x="67" y="815"/>
                  </a:lnTo>
                  <a:lnTo>
                    <a:pt x="70" y="822"/>
                  </a:lnTo>
                  <a:lnTo>
                    <a:pt x="75" y="830"/>
                  </a:lnTo>
                  <a:lnTo>
                    <a:pt x="78" y="836"/>
                  </a:lnTo>
                  <a:lnTo>
                    <a:pt x="81" y="844"/>
                  </a:lnTo>
                  <a:lnTo>
                    <a:pt x="85" y="850"/>
                  </a:lnTo>
                  <a:lnTo>
                    <a:pt x="89" y="850"/>
                  </a:lnTo>
                  <a:lnTo>
                    <a:pt x="94" y="850"/>
                  </a:lnTo>
                  <a:lnTo>
                    <a:pt x="99" y="850"/>
                  </a:lnTo>
                  <a:lnTo>
                    <a:pt x="105" y="850"/>
                  </a:lnTo>
                  <a:lnTo>
                    <a:pt x="111" y="850"/>
                  </a:lnTo>
                  <a:lnTo>
                    <a:pt x="118" y="850"/>
                  </a:lnTo>
                  <a:lnTo>
                    <a:pt x="125" y="850"/>
                  </a:lnTo>
                  <a:lnTo>
                    <a:pt x="132" y="850"/>
                  </a:lnTo>
                  <a:lnTo>
                    <a:pt x="136" y="847"/>
                  </a:lnTo>
                  <a:lnTo>
                    <a:pt x="139" y="844"/>
                  </a:lnTo>
                  <a:lnTo>
                    <a:pt x="143" y="839"/>
                  </a:lnTo>
                  <a:lnTo>
                    <a:pt x="146" y="836"/>
                  </a:lnTo>
                  <a:lnTo>
                    <a:pt x="149" y="833"/>
                  </a:lnTo>
                  <a:lnTo>
                    <a:pt x="154" y="830"/>
                  </a:lnTo>
                  <a:lnTo>
                    <a:pt x="157" y="825"/>
                  </a:lnTo>
                  <a:lnTo>
                    <a:pt x="160" y="822"/>
                  </a:lnTo>
                  <a:lnTo>
                    <a:pt x="160" y="830"/>
                  </a:lnTo>
                  <a:lnTo>
                    <a:pt x="161" y="836"/>
                  </a:lnTo>
                  <a:lnTo>
                    <a:pt x="161" y="844"/>
                  </a:lnTo>
                  <a:lnTo>
                    <a:pt x="162" y="852"/>
                  </a:lnTo>
                  <a:lnTo>
                    <a:pt x="163" y="860"/>
                  </a:lnTo>
                  <a:lnTo>
                    <a:pt x="164" y="868"/>
                  </a:lnTo>
                  <a:lnTo>
                    <a:pt x="166" y="878"/>
                  </a:lnTo>
                  <a:lnTo>
                    <a:pt x="170" y="888"/>
                  </a:lnTo>
                  <a:lnTo>
                    <a:pt x="166" y="893"/>
                  </a:lnTo>
                  <a:lnTo>
                    <a:pt x="163" y="897"/>
                  </a:lnTo>
                  <a:lnTo>
                    <a:pt x="159" y="902"/>
                  </a:lnTo>
                  <a:lnTo>
                    <a:pt x="156" y="909"/>
                  </a:lnTo>
                  <a:lnTo>
                    <a:pt x="153" y="915"/>
                  </a:lnTo>
                  <a:lnTo>
                    <a:pt x="148" y="921"/>
                  </a:lnTo>
                  <a:lnTo>
                    <a:pt x="145" y="929"/>
                  </a:lnTo>
                  <a:lnTo>
                    <a:pt x="142" y="935"/>
                  </a:lnTo>
                  <a:lnTo>
                    <a:pt x="138" y="940"/>
                  </a:lnTo>
                  <a:lnTo>
                    <a:pt x="134" y="943"/>
                  </a:lnTo>
                  <a:lnTo>
                    <a:pt x="130" y="946"/>
                  </a:lnTo>
                  <a:lnTo>
                    <a:pt x="126" y="950"/>
                  </a:lnTo>
                  <a:lnTo>
                    <a:pt x="122" y="953"/>
                  </a:lnTo>
                  <a:lnTo>
                    <a:pt x="116" y="957"/>
                  </a:lnTo>
                  <a:lnTo>
                    <a:pt x="111" y="961"/>
                  </a:lnTo>
                  <a:lnTo>
                    <a:pt x="104" y="964"/>
                  </a:lnTo>
                  <a:lnTo>
                    <a:pt x="104" y="972"/>
                  </a:lnTo>
                  <a:lnTo>
                    <a:pt x="102" y="978"/>
                  </a:lnTo>
                  <a:lnTo>
                    <a:pt x="100" y="985"/>
                  </a:lnTo>
                  <a:lnTo>
                    <a:pt x="98" y="992"/>
                  </a:lnTo>
                  <a:lnTo>
                    <a:pt x="95" y="999"/>
                  </a:lnTo>
                  <a:lnTo>
                    <a:pt x="92" y="1007"/>
                  </a:lnTo>
                  <a:lnTo>
                    <a:pt x="89" y="1013"/>
                  </a:lnTo>
                  <a:lnTo>
                    <a:pt x="85" y="1021"/>
                  </a:lnTo>
                  <a:lnTo>
                    <a:pt x="92" y="1024"/>
                  </a:lnTo>
                  <a:lnTo>
                    <a:pt x="99" y="1028"/>
                  </a:lnTo>
                  <a:lnTo>
                    <a:pt x="107" y="1031"/>
                  </a:lnTo>
                  <a:lnTo>
                    <a:pt x="114" y="1034"/>
                  </a:lnTo>
                  <a:lnTo>
                    <a:pt x="123" y="1039"/>
                  </a:lnTo>
                  <a:lnTo>
                    <a:pt x="131" y="1042"/>
                  </a:lnTo>
                  <a:lnTo>
                    <a:pt x="141" y="1045"/>
                  </a:lnTo>
                  <a:lnTo>
                    <a:pt x="152" y="1049"/>
                  </a:lnTo>
                  <a:lnTo>
                    <a:pt x="137" y="1057"/>
                  </a:lnTo>
                  <a:lnTo>
                    <a:pt x="122" y="1064"/>
                  </a:lnTo>
                  <a:lnTo>
                    <a:pt x="105" y="1074"/>
                  </a:lnTo>
                  <a:lnTo>
                    <a:pt x="89" y="1084"/>
                  </a:lnTo>
                  <a:lnTo>
                    <a:pt x="72" y="1093"/>
                  </a:lnTo>
                  <a:lnTo>
                    <a:pt x="54" y="1104"/>
                  </a:lnTo>
                  <a:lnTo>
                    <a:pt x="36" y="1114"/>
                  </a:lnTo>
                  <a:lnTo>
                    <a:pt x="19" y="1124"/>
                  </a:lnTo>
                  <a:lnTo>
                    <a:pt x="18" y="1118"/>
                  </a:lnTo>
                  <a:lnTo>
                    <a:pt x="17" y="1110"/>
                  </a:lnTo>
                  <a:lnTo>
                    <a:pt x="15" y="1103"/>
                  </a:lnTo>
                  <a:lnTo>
                    <a:pt x="13" y="1095"/>
                  </a:lnTo>
                  <a:lnTo>
                    <a:pt x="10" y="1087"/>
                  </a:lnTo>
                  <a:lnTo>
                    <a:pt x="6" y="1078"/>
                  </a:lnTo>
                  <a:lnTo>
                    <a:pt x="3" y="1069"/>
                  </a:lnTo>
                  <a:lnTo>
                    <a:pt x="0" y="1058"/>
                  </a:lnTo>
                  <a:lnTo>
                    <a:pt x="0" y="1001"/>
                  </a:lnTo>
                  <a:lnTo>
                    <a:pt x="1" y="945"/>
                  </a:lnTo>
                  <a:lnTo>
                    <a:pt x="3" y="888"/>
                  </a:lnTo>
                  <a:lnTo>
                    <a:pt x="5" y="832"/>
                  </a:lnTo>
                  <a:lnTo>
                    <a:pt x="9" y="775"/>
                  </a:lnTo>
                  <a:lnTo>
                    <a:pt x="12" y="718"/>
                  </a:lnTo>
                  <a:lnTo>
                    <a:pt x="15" y="661"/>
                  </a:lnTo>
                  <a:lnTo>
                    <a:pt x="19" y="605"/>
                  </a:lnTo>
                  <a:lnTo>
                    <a:pt x="33" y="605"/>
                  </a:lnTo>
                  <a:lnTo>
                    <a:pt x="49" y="605"/>
                  </a:lnTo>
                  <a:lnTo>
                    <a:pt x="65" y="605"/>
                  </a:lnTo>
                  <a:lnTo>
                    <a:pt x="81" y="604"/>
                  </a:lnTo>
                  <a:lnTo>
                    <a:pt x="98" y="602"/>
                  </a:lnTo>
                  <a:lnTo>
                    <a:pt x="115" y="600"/>
                  </a:lnTo>
                  <a:lnTo>
                    <a:pt x="133" y="598"/>
                  </a:lnTo>
                  <a:lnTo>
                    <a:pt x="152" y="595"/>
                  </a:lnTo>
                  <a:lnTo>
                    <a:pt x="152" y="592"/>
                  </a:lnTo>
                  <a:lnTo>
                    <a:pt x="152" y="588"/>
                  </a:lnTo>
                  <a:lnTo>
                    <a:pt x="152" y="584"/>
                  </a:lnTo>
                  <a:lnTo>
                    <a:pt x="153" y="581"/>
                  </a:lnTo>
                  <a:lnTo>
                    <a:pt x="154" y="578"/>
                  </a:lnTo>
                  <a:lnTo>
                    <a:pt x="155" y="574"/>
                  </a:lnTo>
                  <a:lnTo>
                    <a:pt x="158" y="570"/>
                  </a:lnTo>
                  <a:lnTo>
                    <a:pt x="160" y="566"/>
                  </a:lnTo>
                  <a:lnTo>
                    <a:pt x="164" y="563"/>
                  </a:lnTo>
                  <a:lnTo>
                    <a:pt x="168" y="560"/>
                  </a:lnTo>
                  <a:lnTo>
                    <a:pt x="172" y="557"/>
                  </a:lnTo>
                  <a:lnTo>
                    <a:pt x="176" y="552"/>
                  </a:lnTo>
                  <a:lnTo>
                    <a:pt x="180" y="549"/>
                  </a:lnTo>
                  <a:lnTo>
                    <a:pt x="186" y="546"/>
                  </a:lnTo>
                  <a:lnTo>
                    <a:pt x="192" y="542"/>
                  </a:lnTo>
                  <a:lnTo>
                    <a:pt x="198" y="538"/>
                  </a:lnTo>
                  <a:lnTo>
                    <a:pt x="191" y="538"/>
                  </a:lnTo>
                  <a:lnTo>
                    <a:pt x="185" y="538"/>
                  </a:lnTo>
                  <a:lnTo>
                    <a:pt x="177" y="537"/>
                  </a:lnTo>
                  <a:lnTo>
                    <a:pt x="169" y="537"/>
                  </a:lnTo>
                  <a:lnTo>
                    <a:pt x="160" y="536"/>
                  </a:lnTo>
                  <a:lnTo>
                    <a:pt x="152" y="534"/>
                  </a:lnTo>
                  <a:lnTo>
                    <a:pt x="142" y="532"/>
                  </a:lnTo>
                  <a:lnTo>
                    <a:pt x="132" y="529"/>
                  </a:lnTo>
                  <a:lnTo>
                    <a:pt x="122" y="529"/>
                  </a:lnTo>
                  <a:lnTo>
                    <a:pt x="111" y="529"/>
                  </a:lnTo>
                  <a:lnTo>
                    <a:pt x="99" y="530"/>
                  </a:lnTo>
                  <a:lnTo>
                    <a:pt x="89" y="530"/>
                  </a:lnTo>
                  <a:lnTo>
                    <a:pt x="77" y="531"/>
                  </a:lnTo>
                  <a:lnTo>
                    <a:pt x="64" y="533"/>
                  </a:lnTo>
                  <a:lnTo>
                    <a:pt x="51" y="535"/>
                  </a:lnTo>
                  <a:lnTo>
                    <a:pt x="37" y="538"/>
                  </a:lnTo>
                  <a:lnTo>
                    <a:pt x="38" y="520"/>
                  </a:lnTo>
                  <a:lnTo>
                    <a:pt x="40" y="503"/>
                  </a:lnTo>
                  <a:lnTo>
                    <a:pt x="41" y="485"/>
                  </a:lnTo>
                  <a:lnTo>
                    <a:pt x="44" y="467"/>
                  </a:lnTo>
                  <a:lnTo>
                    <a:pt x="46" y="450"/>
                  </a:lnTo>
                  <a:lnTo>
                    <a:pt x="49" y="432"/>
                  </a:lnTo>
                  <a:lnTo>
                    <a:pt x="53" y="415"/>
                  </a:lnTo>
                  <a:lnTo>
                    <a:pt x="57" y="397"/>
                  </a:lnTo>
                  <a:lnTo>
                    <a:pt x="64" y="378"/>
                  </a:lnTo>
                  <a:lnTo>
                    <a:pt x="70" y="361"/>
                  </a:lnTo>
                  <a:lnTo>
                    <a:pt x="78" y="343"/>
                  </a:lnTo>
                  <a:lnTo>
                    <a:pt x="86" y="325"/>
                  </a:lnTo>
                  <a:lnTo>
                    <a:pt x="94" y="308"/>
                  </a:lnTo>
                  <a:lnTo>
                    <a:pt x="104" y="290"/>
                  </a:lnTo>
                  <a:lnTo>
                    <a:pt x="112" y="273"/>
                  </a:lnTo>
                  <a:lnTo>
                    <a:pt x="123" y="255"/>
                  </a:lnTo>
                  <a:lnTo>
                    <a:pt x="125" y="255"/>
                  </a:lnTo>
                  <a:lnTo>
                    <a:pt x="126" y="255"/>
                  </a:lnTo>
                  <a:lnTo>
                    <a:pt x="129" y="254"/>
                  </a:lnTo>
                  <a:lnTo>
                    <a:pt x="131" y="253"/>
                  </a:lnTo>
                  <a:lnTo>
                    <a:pt x="134" y="250"/>
                  </a:lnTo>
                  <a:lnTo>
                    <a:pt x="138" y="248"/>
                  </a:lnTo>
                  <a:lnTo>
                    <a:pt x="142" y="245"/>
                  </a:lnTo>
                  <a:lnTo>
                    <a:pt x="148" y="231"/>
                  </a:lnTo>
                  <a:lnTo>
                    <a:pt x="156" y="216"/>
                  </a:lnTo>
                  <a:lnTo>
                    <a:pt x="163" y="202"/>
                  </a:lnTo>
                  <a:lnTo>
                    <a:pt x="170" y="189"/>
                  </a:lnTo>
                  <a:lnTo>
                    <a:pt x="177" y="175"/>
                  </a:lnTo>
                  <a:lnTo>
                    <a:pt x="185" y="160"/>
                  </a:lnTo>
                  <a:lnTo>
                    <a:pt x="191" y="146"/>
                  </a:lnTo>
                  <a:lnTo>
                    <a:pt x="198" y="132"/>
                  </a:lnTo>
                  <a:lnTo>
                    <a:pt x="202" y="128"/>
                  </a:lnTo>
                  <a:lnTo>
                    <a:pt x="206" y="125"/>
                  </a:lnTo>
                  <a:lnTo>
                    <a:pt x="209" y="121"/>
                  </a:lnTo>
                  <a:lnTo>
                    <a:pt x="213" y="117"/>
                  </a:lnTo>
                  <a:lnTo>
                    <a:pt x="219" y="114"/>
                  </a:lnTo>
                  <a:lnTo>
                    <a:pt x="224" y="111"/>
                  </a:lnTo>
                  <a:lnTo>
                    <a:pt x="229" y="106"/>
                  </a:lnTo>
                  <a:lnTo>
                    <a:pt x="236" y="103"/>
                  </a:lnTo>
                  <a:lnTo>
                    <a:pt x="240" y="99"/>
                  </a:lnTo>
                  <a:lnTo>
                    <a:pt x="243" y="95"/>
                  </a:lnTo>
                  <a:lnTo>
                    <a:pt x="247" y="89"/>
                  </a:lnTo>
                  <a:lnTo>
                    <a:pt x="251" y="83"/>
                  </a:lnTo>
                  <a:lnTo>
                    <a:pt x="254" y="77"/>
                  </a:lnTo>
                  <a:lnTo>
                    <a:pt x="257" y="70"/>
                  </a:lnTo>
                  <a:lnTo>
                    <a:pt x="261" y="63"/>
                  </a:lnTo>
                  <a:lnTo>
                    <a:pt x="265" y="56"/>
                  </a:lnTo>
                  <a:lnTo>
                    <a:pt x="275" y="49"/>
                  </a:lnTo>
                  <a:lnTo>
                    <a:pt x="286" y="42"/>
                  </a:lnTo>
                  <a:lnTo>
                    <a:pt x="297" y="35"/>
                  </a:lnTo>
                  <a:lnTo>
                    <a:pt x="307" y="28"/>
                  </a:lnTo>
                  <a:lnTo>
                    <a:pt x="318" y="21"/>
                  </a:lnTo>
                  <a:lnTo>
                    <a:pt x="329" y="14"/>
                  </a:lnTo>
                  <a:lnTo>
                    <a:pt x="339" y="6"/>
                  </a:lnTo>
                  <a:lnTo>
                    <a:pt x="350" y="0"/>
                  </a:lnTo>
                  <a:lnTo>
                    <a:pt x="364" y="0"/>
                  </a:lnTo>
                  <a:lnTo>
                    <a:pt x="378" y="0"/>
                  </a:lnTo>
                  <a:lnTo>
                    <a:pt x="393" y="0"/>
                  </a:lnTo>
                  <a:lnTo>
                    <a:pt x="407" y="1"/>
                  </a:lnTo>
                  <a:lnTo>
                    <a:pt x="420" y="2"/>
                  </a:lnTo>
                  <a:lnTo>
                    <a:pt x="435" y="3"/>
                  </a:lnTo>
                  <a:lnTo>
                    <a:pt x="449" y="6"/>
                  </a:lnTo>
                  <a:lnTo>
                    <a:pt x="463" y="8"/>
                  </a:lnTo>
                  <a:lnTo>
                    <a:pt x="464" y="9"/>
                  </a:lnTo>
                  <a:lnTo>
                    <a:pt x="465" y="10"/>
                  </a:lnTo>
                  <a:lnTo>
                    <a:pt x="466" y="13"/>
                  </a:lnTo>
                  <a:lnTo>
                    <a:pt x="470" y="15"/>
                  </a:lnTo>
                  <a:lnTo>
                    <a:pt x="472" y="18"/>
                  </a:lnTo>
                  <a:lnTo>
                    <a:pt x="475" y="21"/>
                  </a:lnTo>
                  <a:lnTo>
                    <a:pt x="479" y="24"/>
                  </a:lnTo>
                  <a:lnTo>
                    <a:pt x="482" y="28"/>
                  </a:lnTo>
                  <a:lnTo>
                    <a:pt x="490" y="28"/>
                  </a:lnTo>
                  <a:lnTo>
                    <a:pt x="498" y="28"/>
                  </a:lnTo>
                  <a:lnTo>
                    <a:pt x="507" y="28"/>
                  </a:lnTo>
                  <a:lnTo>
                    <a:pt x="516" y="28"/>
                  </a:lnTo>
                  <a:lnTo>
                    <a:pt x="526" y="28"/>
                  </a:lnTo>
                  <a:lnTo>
                    <a:pt x="537" y="28"/>
                  </a:lnTo>
                  <a:lnTo>
                    <a:pt x="547" y="28"/>
                  </a:lnTo>
                  <a:lnTo>
                    <a:pt x="558" y="28"/>
                  </a:lnTo>
                  <a:lnTo>
                    <a:pt x="561" y="28"/>
                  </a:lnTo>
                  <a:lnTo>
                    <a:pt x="567" y="26"/>
                  </a:lnTo>
                  <a:lnTo>
                    <a:pt x="572" y="24"/>
                  </a:lnTo>
                  <a:lnTo>
                    <a:pt x="578" y="22"/>
                  </a:lnTo>
                  <a:lnTo>
                    <a:pt x="585" y="19"/>
                  </a:lnTo>
                  <a:lnTo>
                    <a:pt x="591" y="16"/>
                  </a:lnTo>
                  <a:lnTo>
                    <a:pt x="598" y="13"/>
                  </a:lnTo>
                  <a:lnTo>
                    <a:pt x="605" y="8"/>
                  </a:lnTo>
                  <a:lnTo>
                    <a:pt x="616" y="8"/>
                  </a:lnTo>
                  <a:lnTo>
                    <a:pt x="626" y="8"/>
                  </a:lnTo>
                  <a:lnTo>
                    <a:pt x="637" y="8"/>
                  </a:lnTo>
                  <a:lnTo>
                    <a:pt x="649" y="8"/>
                  </a:lnTo>
                  <a:lnTo>
                    <a:pt x="661" y="8"/>
                  </a:lnTo>
                  <a:lnTo>
                    <a:pt x="673" y="8"/>
                  </a:lnTo>
                  <a:lnTo>
                    <a:pt x="686" y="8"/>
                  </a:lnTo>
                  <a:lnTo>
                    <a:pt x="700" y="8"/>
                  </a:lnTo>
                  <a:lnTo>
                    <a:pt x="707" y="13"/>
                  </a:lnTo>
                  <a:lnTo>
                    <a:pt x="716" y="16"/>
                  </a:lnTo>
                  <a:lnTo>
                    <a:pt x="725" y="20"/>
                  </a:lnTo>
                  <a:lnTo>
                    <a:pt x="734" y="24"/>
                  </a:lnTo>
                  <a:lnTo>
                    <a:pt x="744" y="29"/>
                  </a:lnTo>
                  <a:lnTo>
                    <a:pt x="754" y="34"/>
                  </a:lnTo>
                  <a:lnTo>
                    <a:pt x="765" y="40"/>
                  </a:lnTo>
                  <a:lnTo>
                    <a:pt x="776" y="47"/>
                  </a:lnTo>
                  <a:lnTo>
                    <a:pt x="790" y="47"/>
                  </a:lnTo>
                  <a:lnTo>
                    <a:pt x="803" y="47"/>
                  </a:lnTo>
                  <a:lnTo>
                    <a:pt x="818" y="47"/>
                  </a:lnTo>
                  <a:lnTo>
                    <a:pt x="832" y="47"/>
                  </a:lnTo>
                  <a:lnTo>
                    <a:pt x="846" y="47"/>
                  </a:lnTo>
                  <a:lnTo>
                    <a:pt x="860" y="47"/>
                  </a:lnTo>
                  <a:lnTo>
                    <a:pt x="875" y="47"/>
                  </a:lnTo>
                  <a:lnTo>
                    <a:pt x="889" y="47"/>
                  </a:lnTo>
                  <a:lnTo>
                    <a:pt x="889" y="61"/>
                  </a:lnTo>
                  <a:lnTo>
                    <a:pt x="889" y="76"/>
                  </a:lnTo>
                  <a:lnTo>
                    <a:pt x="889" y="89"/>
                  </a:lnTo>
                  <a:lnTo>
                    <a:pt x="888" y="103"/>
                  </a:lnTo>
                  <a:lnTo>
                    <a:pt x="887" y="117"/>
                  </a:lnTo>
                  <a:lnTo>
                    <a:pt x="885" y="132"/>
                  </a:lnTo>
                  <a:lnTo>
                    <a:pt x="882" y="146"/>
                  </a:lnTo>
                  <a:lnTo>
                    <a:pt x="879" y="160"/>
                  </a:lnTo>
                  <a:lnTo>
                    <a:pt x="890" y="164"/>
                  </a:lnTo>
                  <a:lnTo>
                    <a:pt x="901" y="167"/>
                  </a:lnTo>
                  <a:lnTo>
                    <a:pt x="911" y="170"/>
                  </a:lnTo>
                  <a:lnTo>
                    <a:pt x="922" y="175"/>
                  </a:lnTo>
                  <a:lnTo>
                    <a:pt x="933" y="178"/>
                  </a:lnTo>
                  <a:lnTo>
                    <a:pt x="943" y="181"/>
                  </a:lnTo>
                  <a:lnTo>
                    <a:pt x="954" y="185"/>
                  </a:lnTo>
                  <a:lnTo>
                    <a:pt x="965" y="189"/>
                  </a:lnTo>
                  <a:lnTo>
                    <a:pt x="972" y="199"/>
                  </a:lnTo>
                  <a:lnTo>
                    <a:pt x="978" y="210"/>
                  </a:lnTo>
                  <a:lnTo>
                    <a:pt x="986" y="221"/>
                  </a:lnTo>
                  <a:lnTo>
                    <a:pt x="994" y="232"/>
                  </a:lnTo>
                  <a:lnTo>
                    <a:pt x="1002" y="244"/>
                  </a:lnTo>
                  <a:lnTo>
                    <a:pt x="1012" y="256"/>
                  </a:lnTo>
                  <a:lnTo>
                    <a:pt x="1020" y="270"/>
                  </a:lnTo>
                  <a:lnTo>
                    <a:pt x="1031" y="284"/>
                  </a:lnTo>
                  <a:lnTo>
                    <a:pt x="1031" y="294"/>
                  </a:lnTo>
                  <a:lnTo>
                    <a:pt x="1032" y="305"/>
                  </a:lnTo>
                  <a:lnTo>
                    <a:pt x="1034" y="314"/>
                  </a:lnTo>
                  <a:lnTo>
                    <a:pt x="1037" y="325"/>
                  </a:lnTo>
                  <a:lnTo>
                    <a:pt x="1039" y="336"/>
                  </a:lnTo>
                  <a:lnTo>
                    <a:pt x="1042" y="346"/>
                  </a:lnTo>
                  <a:lnTo>
                    <a:pt x="1046" y="357"/>
                  </a:lnTo>
                  <a:lnTo>
                    <a:pt x="1050" y="368"/>
                  </a:lnTo>
                  <a:lnTo>
                    <a:pt x="1053" y="372"/>
                  </a:lnTo>
                  <a:lnTo>
                    <a:pt x="1059" y="375"/>
                  </a:lnTo>
                  <a:lnTo>
                    <a:pt x="1064" y="378"/>
                  </a:lnTo>
                  <a:lnTo>
                    <a:pt x="1070" y="383"/>
                  </a:lnTo>
                  <a:lnTo>
                    <a:pt x="1077" y="386"/>
                  </a:lnTo>
                  <a:lnTo>
                    <a:pt x="1083" y="389"/>
                  </a:lnTo>
                  <a:lnTo>
                    <a:pt x="1089" y="393"/>
                  </a:lnTo>
                  <a:lnTo>
                    <a:pt x="1097" y="397"/>
                  </a:lnTo>
                  <a:lnTo>
                    <a:pt x="1097" y="400"/>
                  </a:lnTo>
                  <a:lnTo>
                    <a:pt x="1099" y="404"/>
                  </a:lnTo>
                  <a:lnTo>
                    <a:pt x="1100" y="407"/>
                  </a:lnTo>
                  <a:lnTo>
                    <a:pt x="1103" y="412"/>
                  </a:lnTo>
                  <a:lnTo>
                    <a:pt x="1105" y="417"/>
                  </a:lnTo>
                  <a:lnTo>
                    <a:pt x="1109" y="422"/>
                  </a:lnTo>
                  <a:lnTo>
                    <a:pt x="1112" y="428"/>
                  </a:lnTo>
                  <a:lnTo>
                    <a:pt x="1116" y="434"/>
                  </a:lnTo>
                  <a:lnTo>
                    <a:pt x="1115" y="434"/>
                  </a:lnTo>
                  <a:lnTo>
                    <a:pt x="1114" y="435"/>
                  </a:lnTo>
                  <a:lnTo>
                    <a:pt x="1112" y="435"/>
                  </a:lnTo>
                  <a:lnTo>
                    <a:pt x="1110" y="436"/>
                  </a:lnTo>
                  <a:lnTo>
                    <a:pt x="1108" y="437"/>
                  </a:lnTo>
                  <a:lnTo>
                    <a:pt x="1104" y="438"/>
                  </a:lnTo>
                  <a:lnTo>
                    <a:pt x="1100" y="440"/>
                  </a:lnTo>
                  <a:lnTo>
                    <a:pt x="1097" y="444"/>
                  </a:lnTo>
                  <a:lnTo>
                    <a:pt x="1097" y="448"/>
                  </a:lnTo>
                  <a:lnTo>
                    <a:pt x="1097" y="451"/>
                  </a:lnTo>
                  <a:lnTo>
                    <a:pt x="1097" y="455"/>
                  </a:lnTo>
                  <a:lnTo>
                    <a:pt x="1096" y="460"/>
                  </a:lnTo>
                  <a:lnTo>
                    <a:pt x="1095" y="464"/>
                  </a:lnTo>
                  <a:lnTo>
                    <a:pt x="1093" y="469"/>
                  </a:lnTo>
                  <a:lnTo>
                    <a:pt x="1091" y="474"/>
                  </a:lnTo>
                  <a:lnTo>
                    <a:pt x="1087" y="482"/>
                  </a:lnTo>
                  <a:lnTo>
                    <a:pt x="1086" y="482"/>
                  </a:lnTo>
                  <a:lnTo>
                    <a:pt x="1084" y="482"/>
                  </a:lnTo>
                  <a:lnTo>
                    <a:pt x="1082" y="483"/>
                  </a:lnTo>
                  <a:lnTo>
                    <a:pt x="1079" y="484"/>
                  </a:lnTo>
                  <a:lnTo>
                    <a:pt x="1076" y="485"/>
                  </a:lnTo>
                  <a:lnTo>
                    <a:pt x="1072" y="488"/>
                  </a:lnTo>
                  <a:lnTo>
                    <a:pt x="1068" y="492"/>
                  </a:lnTo>
                  <a:lnTo>
                    <a:pt x="1068" y="505"/>
                  </a:lnTo>
                  <a:lnTo>
                    <a:pt x="1068" y="519"/>
                  </a:lnTo>
                  <a:lnTo>
                    <a:pt x="1068" y="533"/>
                  </a:lnTo>
                  <a:lnTo>
                    <a:pt x="1068" y="548"/>
                  </a:lnTo>
                  <a:lnTo>
                    <a:pt x="1068" y="562"/>
                  </a:lnTo>
                  <a:lnTo>
                    <a:pt x="1068" y="576"/>
                  </a:lnTo>
                  <a:lnTo>
                    <a:pt x="1068" y="591"/>
                  </a:lnTo>
                  <a:lnTo>
                    <a:pt x="1068" y="605"/>
                  </a:lnTo>
                  <a:lnTo>
                    <a:pt x="1065" y="612"/>
                  </a:lnTo>
                  <a:lnTo>
                    <a:pt x="1062" y="618"/>
                  </a:lnTo>
                  <a:lnTo>
                    <a:pt x="1057" y="626"/>
                  </a:lnTo>
                  <a:lnTo>
                    <a:pt x="1054" y="634"/>
                  </a:lnTo>
                  <a:lnTo>
                    <a:pt x="1051" y="642"/>
                  </a:lnTo>
                  <a:lnTo>
                    <a:pt x="1047" y="652"/>
                  </a:lnTo>
                  <a:lnTo>
                    <a:pt x="1044" y="660"/>
                  </a:lnTo>
                  <a:lnTo>
                    <a:pt x="1040" y="671"/>
                  </a:lnTo>
                  <a:lnTo>
                    <a:pt x="1039" y="671"/>
                  </a:lnTo>
                  <a:lnTo>
                    <a:pt x="1038" y="671"/>
                  </a:lnTo>
                  <a:lnTo>
                    <a:pt x="1037" y="671"/>
                  </a:lnTo>
                  <a:lnTo>
                    <a:pt x="1034" y="672"/>
                  </a:lnTo>
                  <a:lnTo>
                    <a:pt x="1032" y="673"/>
                  </a:lnTo>
                  <a:lnTo>
                    <a:pt x="1029" y="675"/>
                  </a:lnTo>
                  <a:lnTo>
                    <a:pt x="1024" y="677"/>
                  </a:lnTo>
                  <a:lnTo>
                    <a:pt x="1021" y="680"/>
                  </a:lnTo>
                  <a:lnTo>
                    <a:pt x="1021" y="691"/>
                  </a:lnTo>
                  <a:lnTo>
                    <a:pt x="1021" y="702"/>
                  </a:lnTo>
                  <a:lnTo>
                    <a:pt x="1022" y="712"/>
                  </a:lnTo>
                  <a:lnTo>
                    <a:pt x="1022" y="723"/>
                  </a:lnTo>
                  <a:lnTo>
                    <a:pt x="1023" y="734"/>
                  </a:lnTo>
                  <a:lnTo>
                    <a:pt x="1025" y="744"/>
                  </a:lnTo>
                  <a:lnTo>
                    <a:pt x="1028" y="755"/>
                  </a:lnTo>
                  <a:lnTo>
                    <a:pt x="1031" y="766"/>
                  </a:lnTo>
                  <a:lnTo>
                    <a:pt x="1034" y="761"/>
                  </a:lnTo>
                  <a:lnTo>
                    <a:pt x="1038" y="758"/>
                  </a:lnTo>
                  <a:lnTo>
                    <a:pt x="1041" y="755"/>
                  </a:lnTo>
                  <a:lnTo>
                    <a:pt x="1045" y="751"/>
                  </a:lnTo>
                  <a:lnTo>
                    <a:pt x="1049" y="748"/>
                  </a:lnTo>
                  <a:lnTo>
                    <a:pt x="1052" y="744"/>
                  </a:lnTo>
                  <a:lnTo>
                    <a:pt x="1055" y="740"/>
                  </a:lnTo>
                  <a:lnTo>
                    <a:pt x="1060" y="737"/>
                  </a:lnTo>
                  <a:lnTo>
                    <a:pt x="1073" y="734"/>
                  </a:lnTo>
                  <a:lnTo>
                    <a:pt x="1087" y="729"/>
                  </a:lnTo>
                  <a:lnTo>
                    <a:pt x="1101" y="726"/>
                  </a:lnTo>
                  <a:lnTo>
                    <a:pt x="1116" y="723"/>
                  </a:lnTo>
                  <a:lnTo>
                    <a:pt x="1130" y="720"/>
                  </a:lnTo>
                  <a:lnTo>
                    <a:pt x="1144" y="716"/>
                  </a:lnTo>
                  <a:lnTo>
                    <a:pt x="1159" y="712"/>
                  </a:lnTo>
                  <a:lnTo>
                    <a:pt x="1173" y="708"/>
                  </a:lnTo>
                  <a:lnTo>
                    <a:pt x="1174" y="707"/>
                  </a:lnTo>
                  <a:lnTo>
                    <a:pt x="1176" y="705"/>
                  </a:lnTo>
                  <a:lnTo>
                    <a:pt x="1178" y="703"/>
                  </a:lnTo>
                  <a:lnTo>
                    <a:pt x="1181" y="700"/>
                  </a:lnTo>
                  <a:lnTo>
                    <a:pt x="1184" y="696"/>
                  </a:lnTo>
                  <a:lnTo>
                    <a:pt x="1188" y="693"/>
                  </a:lnTo>
                  <a:lnTo>
                    <a:pt x="1192" y="690"/>
                  </a:lnTo>
                  <a:lnTo>
                    <a:pt x="1195" y="690"/>
                  </a:lnTo>
                  <a:lnTo>
                    <a:pt x="1200" y="690"/>
                  </a:lnTo>
                  <a:lnTo>
                    <a:pt x="1206" y="690"/>
                  </a:lnTo>
                  <a:lnTo>
                    <a:pt x="1212" y="690"/>
                  </a:lnTo>
                  <a:lnTo>
                    <a:pt x="1217" y="690"/>
                  </a:lnTo>
                  <a:lnTo>
                    <a:pt x="1225" y="690"/>
                  </a:lnTo>
                  <a:lnTo>
                    <a:pt x="1231" y="690"/>
                  </a:lnTo>
                  <a:lnTo>
                    <a:pt x="1239" y="690"/>
                  </a:lnTo>
                  <a:lnTo>
                    <a:pt x="1239" y="693"/>
                  </a:lnTo>
                  <a:lnTo>
                    <a:pt x="1240" y="697"/>
                  </a:lnTo>
                  <a:lnTo>
                    <a:pt x="1242" y="701"/>
                  </a:lnTo>
                  <a:lnTo>
                    <a:pt x="1245" y="705"/>
                  </a:lnTo>
                  <a:lnTo>
                    <a:pt x="1247" y="710"/>
                  </a:lnTo>
                  <a:lnTo>
                    <a:pt x="1251" y="714"/>
                  </a:lnTo>
                  <a:lnTo>
                    <a:pt x="1254" y="721"/>
                  </a:lnTo>
                  <a:lnTo>
                    <a:pt x="1258" y="727"/>
                  </a:lnTo>
                  <a:lnTo>
                    <a:pt x="1257" y="749"/>
                  </a:lnTo>
                  <a:lnTo>
                    <a:pt x="1256" y="770"/>
                  </a:lnTo>
                  <a:lnTo>
                    <a:pt x="1254" y="792"/>
                  </a:lnTo>
                  <a:lnTo>
                    <a:pt x="1252" y="814"/>
                  </a:lnTo>
                  <a:lnTo>
                    <a:pt x="1248" y="836"/>
                  </a:lnTo>
                  <a:lnTo>
                    <a:pt x="1245" y="860"/>
                  </a:lnTo>
                  <a:lnTo>
                    <a:pt x="1242" y="883"/>
                  </a:lnTo>
                  <a:lnTo>
                    <a:pt x="1239" y="908"/>
                  </a:lnTo>
                  <a:lnTo>
                    <a:pt x="1235" y="915"/>
                  </a:lnTo>
                  <a:lnTo>
                    <a:pt x="1230" y="922"/>
                  </a:lnTo>
                  <a:lnTo>
                    <a:pt x="1225" y="932"/>
                  </a:lnTo>
                  <a:lnTo>
                    <a:pt x="1219" y="942"/>
                  </a:lnTo>
                  <a:lnTo>
                    <a:pt x="1212" y="951"/>
                  </a:lnTo>
                  <a:lnTo>
                    <a:pt x="1206" y="962"/>
                  </a:lnTo>
                  <a:lnTo>
                    <a:pt x="1198" y="973"/>
                  </a:lnTo>
                  <a:lnTo>
                    <a:pt x="1192" y="983"/>
                  </a:lnTo>
                  <a:lnTo>
                    <a:pt x="1188" y="1001"/>
                  </a:lnTo>
                  <a:lnTo>
                    <a:pt x="1182" y="1020"/>
                  </a:lnTo>
                  <a:lnTo>
                    <a:pt x="1177" y="1040"/>
                  </a:lnTo>
                  <a:lnTo>
                    <a:pt x="1172" y="1060"/>
                  </a:lnTo>
                  <a:lnTo>
                    <a:pt x="1165" y="1080"/>
                  </a:lnTo>
                  <a:lnTo>
                    <a:pt x="1159" y="1101"/>
                  </a:lnTo>
                  <a:lnTo>
                    <a:pt x="1151" y="1122"/>
                  </a:lnTo>
                  <a:lnTo>
                    <a:pt x="1144" y="1143"/>
                  </a:lnTo>
                  <a:lnTo>
                    <a:pt x="1133" y="1143"/>
                  </a:lnTo>
                  <a:lnTo>
                    <a:pt x="1123" y="1142"/>
                  </a:lnTo>
                  <a:lnTo>
                    <a:pt x="1112" y="1140"/>
                  </a:lnTo>
                  <a:lnTo>
                    <a:pt x="1100" y="1138"/>
                  </a:lnTo>
                  <a:lnTo>
                    <a:pt x="1088" y="1135"/>
                  </a:lnTo>
                  <a:lnTo>
                    <a:pt x="1077" y="1132"/>
                  </a:lnTo>
                  <a:lnTo>
                    <a:pt x="1064" y="1128"/>
                  </a:lnTo>
                  <a:lnTo>
                    <a:pt x="1050" y="1124"/>
                  </a:lnTo>
                  <a:lnTo>
                    <a:pt x="1050" y="1118"/>
                  </a:lnTo>
                  <a:lnTo>
                    <a:pt x="1050" y="1110"/>
                  </a:lnTo>
                  <a:lnTo>
                    <a:pt x="1050" y="1103"/>
                  </a:lnTo>
                  <a:lnTo>
                    <a:pt x="1050" y="1095"/>
                  </a:lnTo>
                  <a:lnTo>
                    <a:pt x="1050" y="1087"/>
                  </a:lnTo>
                  <a:lnTo>
                    <a:pt x="1050" y="1078"/>
                  </a:lnTo>
                  <a:lnTo>
                    <a:pt x="1050" y="1069"/>
                  </a:lnTo>
                  <a:lnTo>
                    <a:pt x="1050" y="1058"/>
                  </a:lnTo>
                  <a:lnTo>
                    <a:pt x="1049" y="1055"/>
                  </a:lnTo>
                  <a:lnTo>
                    <a:pt x="1048" y="1052"/>
                  </a:lnTo>
                  <a:lnTo>
                    <a:pt x="1046" y="1047"/>
                  </a:lnTo>
                  <a:lnTo>
                    <a:pt x="1044" y="1044"/>
                  </a:lnTo>
                  <a:lnTo>
                    <a:pt x="1040" y="1041"/>
                  </a:lnTo>
                  <a:lnTo>
                    <a:pt x="1037" y="1038"/>
                  </a:lnTo>
                  <a:lnTo>
                    <a:pt x="1034" y="1033"/>
                  </a:lnTo>
                  <a:lnTo>
                    <a:pt x="1031" y="1030"/>
                  </a:lnTo>
                  <a:lnTo>
                    <a:pt x="1028" y="1044"/>
                  </a:lnTo>
                  <a:lnTo>
                    <a:pt x="1023" y="1059"/>
                  </a:lnTo>
                  <a:lnTo>
                    <a:pt x="1020" y="1073"/>
                  </a:lnTo>
                  <a:lnTo>
                    <a:pt x="1017" y="1088"/>
                  </a:lnTo>
                  <a:lnTo>
                    <a:pt x="1013" y="1104"/>
                  </a:lnTo>
                  <a:lnTo>
                    <a:pt x="1009" y="1119"/>
                  </a:lnTo>
                  <a:lnTo>
                    <a:pt x="1006" y="1136"/>
                  </a:lnTo>
                  <a:lnTo>
                    <a:pt x="1002" y="1153"/>
                  </a:lnTo>
                  <a:lnTo>
                    <a:pt x="1006" y="1156"/>
                  </a:lnTo>
                  <a:lnTo>
                    <a:pt x="1009" y="1160"/>
                  </a:lnTo>
                  <a:lnTo>
                    <a:pt x="1013" y="1165"/>
                  </a:lnTo>
                  <a:lnTo>
                    <a:pt x="1017" y="1169"/>
                  </a:lnTo>
                  <a:lnTo>
                    <a:pt x="1020" y="1173"/>
                  </a:lnTo>
                  <a:lnTo>
                    <a:pt x="1023" y="1178"/>
                  </a:lnTo>
                  <a:lnTo>
                    <a:pt x="1028" y="1184"/>
                  </a:lnTo>
                  <a:lnTo>
                    <a:pt x="1031" y="1191"/>
                  </a:lnTo>
                  <a:lnTo>
                    <a:pt x="1041" y="1191"/>
                  </a:lnTo>
                  <a:lnTo>
                    <a:pt x="1052" y="1191"/>
                  </a:lnTo>
                  <a:lnTo>
                    <a:pt x="1063" y="1191"/>
                  </a:lnTo>
                  <a:lnTo>
                    <a:pt x="1075" y="1191"/>
                  </a:lnTo>
                  <a:lnTo>
                    <a:pt x="1086" y="1191"/>
                  </a:lnTo>
                  <a:lnTo>
                    <a:pt x="1099" y="1191"/>
                  </a:lnTo>
                  <a:lnTo>
                    <a:pt x="1112" y="1191"/>
                  </a:lnTo>
                  <a:lnTo>
                    <a:pt x="1126" y="1191"/>
                  </a:lnTo>
                  <a:lnTo>
                    <a:pt x="1129" y="1233"/>
                  </a:lnTo>
                  <a:lnTo>
                    <a:pt x="1132" y="1276"/>
                  </a:lnTo>
                  <a:lnTo>
                    <a:pt x="1136" y="1318"/>
                  </a:lnTo>
                  <a:lnTo>
                    <a:pt x="1141" y="1361"/>
                  </a:lnTo>
                  <a:lnTo>
                    <a:pt x="1145" y="1404"/>
                  </a:lnTo>
                  <a:lnTo>
                    <a:pt x="1150" y="1446"/>
                  </a:lnTo>
                  <a:lnTo>
                    <a:pt x="1157" y="1489"/>
                  </a:lnTo>
                  <a:lnTo>
                    <a:pt x="1163" y="1532"/>
                  </a:lnTo>
                  <a:lnTo>
                    <a:pt x="1166" y="1542"/>
                  </a:lnTo>
                  <a:lnTo>
                    <a:pt x="1171" y="1553"/>
                  </a:lnTo>
                  <a:lnTo>
                    <a:pt x="1174" y="1564"/>
                  </a:lnTo>
                  <a:lnTo>
                    <a:pt x="1177" y="1575"/>
                  </a:lnTo>
                  <a:lnTo>
                    <a:pt x="1181" y="1587"/>
                  </a:lnTo>
                  <a:lnTo>
                    <a:pt x="1184" y="1599"/>
                  </a:lnTo>
                  <a:lnTo>
                    <a:pt x="1188" y="1612"/>
                  </a:lnTo>
                  <a:lnTo>
                    <a:pt x="1192" y="1625"/>
                  </a:lnTo>
                  <a:lnTo>
                    <a:pt x="1192" y="1640"/>
                  </a:lnTo>
                  <a:lnTo>
                    <a:pt x="1192" y="1654"/>
                  </a:lnTo>
                  <a:lnTo>
                    <a:pt x="1191" y="1668"/>
                  </a:lnTo>
                  <a:lnTo>
                    <a:pt x="1191" y="1683"/>
                  </a:lnTo>
                  <a:lnTo>
                    <a:pt x="1190" y="1697"/>
                  </a:lnTo>
                  <a:lnTo>
                    <a:pt x="1188" y="1711"/>
                  </a:lnTo>
                  <a:lnTo>
                    <a:pt x="1185" y="1725"/>
                  </a:lnTo>
                  <a:lnTo>
                    <a:pt x="1182" y="1740"/>
                  </a:lnTo>
                  <a:lnTo>
                    <a:pt x="1178" y="1743"/>
                  </a:lnTo>
                  <a:lnTo>
                    <a:pt x="1175" y="1746"/>
                  </a:lnTo>
                  <a:lnTo>
                    <a:pt x="1171" y="1750"/>
                  </a:lnTo>
                  <a:lnTo>
                    <a:pt x="1166" y="1753"/>
                  </a:lnTo>
                  <a:lnTo>
                    <a:pt x="1162" y="1757"/>
                  </a:lnTo>
                  <a:lnTo>
                    <a:pt x="1157" y="1761"/>
                  </a:lnTo>
                  <a:lnTo>
                    <a:pt x="1151" y="1764"/>
                  </a:lnTo>
                  <a:lnTo>
                    <a:pt x="1144" y="1767"/>
                  </a:lnTo>
                  <a:lnTo>
                    <a:pt x="1137" y="1782"/>
                  </a:lnTo>
                  <a:lnTo>
                    <a:pt x="1130" y="1797"/>
                  </a:lnTo>
                  <a:lnTo>
                    <a:pt x="1123" y="1813"/>
                  </a:lnTo>
                  <a:lnTo>
                    <a:pt x="1116" y="1830"/>
                  </a:lnTo>
                  <a:lnTo>
                    <a:pt x="1109" y="1847"/>
                  </a:lnTo>
                  <a:lnTo>
                    <a:pt x="1101" y="1864"/>
                  </a:lnTo>
                  <a:lnTo>
                    <a:pt x="1095" y="1882"/>
                  </a:lnTo>
                  <a:lnTo>
                    <a:pt x="1087" y="1900"/>
                  </a:lnTo>
                  <a:lnTo>
                    <a:pt x="1077" y="1907"/>
                  </a:lnTo>
                  <a:lnTo>
                    <a:pt x="1066" y="1914"/>
                  </a:lnTo>
                  <a:lnTo>
                    <a:pt x="1055" y="1922"/>
                  </a:lnTo>
                  <a:lnTo>
                    <a:pt x="1045" y="1929"/>
                  </a:lnTo>
                  <a:lnTo>
                    <a:pt x="1034" y="1938"/>
                  </a:lnTo>
                  <a:lnTo>
                    <a:pt x="1023" y="1946"/>
                  </a:lnTo>
                  <a:lnTo>
                    <a:pt x="1013" y="1956"/>
                  </a:lnTo>
                  <a:lnTo>
                    <a:pt x="1002" y="1966"/>
                  </a:lnTo>
                  <a:lnTo>
                    <a:pt x="985" y="1967"/>
                  </a:lnTo>
                  <a:lnTo>
                    <a:pt x="967" y="1968"/>
                  </a:lnTo>
                  <a:lnTo>
                    <a:pt x="949" y="1970"/>
                  </a:lnTo>
                  <a:lnTo>
                    <a:pt x="932" y="1972"/>
                  </a:lnTo>
                  <a:lnTo>
                    <a:pt x="913" y="1975"/>
                  </a:lnTo>
                  <a:lnTo>
                    <a:pt x="896" y="1978"/>
                  </a:lnTo>
                  <a:lnTo>
                    <a:pt x="878" y="1982"/>
                  </a:lnTo>
                  <a:lnTo>
                    <a:pt x="860" y="1985"/>
                  </a:lnTo>
                  <a:close/>
                </a:path>
              </a:pathLst>
            </a:custGeom>
            <a:solidFill>
              <a:srgbClr val="AB5C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4" name="Freeform 117">
              <a:extLst>
                <a:ext uri="{FF2B5EF4-FFF2-40B4-BE49-F238E27FC236}">
                  <a16:creationId xmlns:a16="http://schemas.microsoft.com/office/drawing/2014/main" id="{3674CF24-98DA-8543-353B-CF9D17338135}"/>
                </a:ext>
              </a:extLst>
            </p:cNvPr>
            <p:cNvSpPr>
              <a:spLocks/>
            </p:cNvSpPr>
            <p:nvPr/>
          </p:nvSpPr>
          <p:spPr bwMode="auto">
            <a:xfrm>
              <a:off x="2313" y="1330"/>
              <a:ext cx="31" cy="25"/>
            </a:xfrm>
            <a:custGeom>
              <a:avLst/>
              <a:gdLst>
                <a:gd name="T0" fmla="*/ 0 w 170"/>
                <a:gd name="T1" fmla="*/ 0 h 133"/>
                <a:gd name="T2" fmla="*/ 0 w 170"/>
                <a:gd name="T3" fmla="*/ 0 h 133"/>
                <a:gd name="T4" fmla="*/ 0 w 170"/>
                <a:gd name="T5" fmla="*/ 0 h 133"/>
                <a:gd name="T6" fmla="*/ 0 w 170"/>
                <a:gd name="T7" fmla="*/ 0 h 133"/>
                <a:gd name="T8" fmla="*/ 0 w 170"/>
                <a:gd name="T9" fmla="*/ 0 h 133"/>
                <a:gd name="T10" fmla="*/ 0 w 170"/>
                <a:gd name="T11" fmla="*/ 0 h 133"/>
                <a:gd name="T12" fmla="*/ 0 w 170"/>
                <a:gd name="T13" fmla="*/ 0 h 133"/>
                <a:gd name="T14" fmla="*/ 0 w 170"/>
                <a:gd name="T15" fmla="*/ 0 h 133"/>
                <a:gd name="T16" fmla="*/ 0 w 170"/>
                <a:gd name="T17" fmla="*/ 0 h 133"/>
                <a:gd name="T18" fmla="*/ 0 w 170"/>
                <a:gd name="T19" fmla="*/ 0 h 133"/>
                <a:gd name="T20" fmla="*/ 0 w 170"/>
                <a:gd name="T21" fmla="*/ 0 h 133"/>
                <a:gd name="T22" fmla="*/ 0 w 170"/>
                <a:gd name="T23" fmla="*/ 0 h 133"/>
                <a:gd name="T24" fmla="*/ 0 w 170"/>
                <a:gd name="T25" fmla="*/ 0 h 133"/>
                <a:gd name="T26" fmla="*/ 0 w 170"/>
                <a:gd name="T27" fmla="*/ 0 h 133"/>
                <a:gd name="T28" fmla="*/ 0 w 170"/>
                <a:gd name="T29" fmla="*/ 0 h 133"/>
                <a:gd name="T30" fmla="*/ 0 w 170"/>
                <a:gd name="T31" fmla="*/ 0 h 133"/>
                <a:gd name="T32" fmla="*/ 0 w 170"/>
                <a:gd name="T33" fmla="*/ 0 h 133"/>
                <a:gd name="T34" fmla="*/ 0 w 170"/>
                <a:gd name="T35" fmla="*/ 0 h 133"/>
                <a:gd name="T36" fmla="*/ 0 w 170"/>
                <a:gd name="T37" fmla="*/ 0 h 133"/>
                <a:gd name="T38" fmla="*/ 0 w 170"/>
                <a:gd name="T39" fmla="*/ 0 h 133"/>
                <a:gd name="T40" fmla="*/ 0 w 170"/>
                <a:gd name="T41" fmla="*/ 0 h 133"/>
                <a:gd name="T42" fmla="*/ 0 w 170"/>
                <a:gd name="T43" fmla="*/ 0 h 133"/>
                <a:gd name="T44" fmla="*/ 0 w 170"/>
                <a:gd name="T45" fmla="*/ 0 h 133"/>
                <a:gd name="T46" fmla="*/ 0 w 170"/>
                <a:gd name="T47" fmla="*/ 0 h 133"/>
                <a:gd name="T48" fmla="*/ 0 w 170"/>
                <a:gd name="T49" fmla="*/ 0 h 133"/>
                <a:gd name="T50" fmla="*/ 0 w 170"/>
                <a:gd name="T51" fmla="*/ 0 h 133"/>
                <a:gd name="T52" fmla="*/ 0 w 170"/>
                <a:gd name="T53" fmla="*/ 0 h 133"/>
                <a:gd name="T54" fmla="*/ 0 w 170"/>
                <a:gd name="T55" fmla="*/ 0 h 133"/>
                <a:gd name="T56" fmla="*/ 0 w 170"/>
                <a:gd name="T57" fmla="*/ 0 h 133"/>
                <a:gd name="T58" fmla="*/ 0 w 170"/>
                <a:gd name="T59" fmla="*/ 0 h 133"/>
                <a:gd name="T60" fmla="*/ 0 w 170"/>
                <a:gd name="T61" fmla="*/ 0 h 133"/>
                <a:gd name="T62" fmla="*/ 0 w 170"/>
                <a:gd name="T63" fmla="*/ 0 h 133"/>
                <a:gd name="T64" fmla="*/ 0 w 170"/>
                <a:gd name="T65" fmla="*/ 0 h 133"/>
                <a:gd name="T66" fmla="*/ 0 w 170"/>
                <a:gd name="T67" fmla="*/ 0 h 133"/>
                <a:gd name="T68" fmla="*/ 0 w 170"/>
                <a:gd name="T69" fmla="*/ 0 h 133"/>
                <a:gd name="T70" fmla="*/ 0 w 170"/>
                <a:gd name="T71" fmla="*/ 0 h 133"/>
                <a:gd name="T72" fmla="*/ 0 w 170"/>
                <a:gd name="T73" fmla="*/ 0 h 133"/>
                <a:gd name="T74" fmla="*/ 0 w 170"/>
                <a:gd name="T75" fmla="*/ 0 h 133"/>
                <a:gd name="T76" fmla="*/ 0 w 170"/>
                <a:gd name="T77" fmla="*/ 0 h 133"/>
                <a:gd name="T78" fmla="*/ 0 w 170"/>
                <a:gd name="T79" fmla="*/ 0 h 133"/>
                <a:gd name="T80" fmla="*/ 0 w 170"/>
                <a:gd name="T81" fmla="*/ 0 h 133"/>
                <a:gd name="T82" fmla="*/ 0 w 170"/>
                <a:gd name="T83" fmla="*/ 0 h 133"/>
                <a:gd name="T84" fmla="*/ 0 w 170"/>
                <a:gd name="T85" fmla="*/ 0 h 133"/>
                <a:gd name="T86" fmla="*/ 0 w 170"/>
                <a:gd name="T87" fmla="*/ 0 h 133"/>
                <a:gd name="T88" fmla="*/ 0 w 170"/>
                <a:gd name="T89" fmla="*/ 0 h 133"/>
                <a:gd name="T90" fmla="*/ 0 w 170"/>
                <a:gd name="T91" fmla="*/ 0 h 133"/>
                <a:gd name="T92" fmla="*/ 0 w 170"/>
                <a:gd name="T93" fmla="*/ 0 h 133"/>
                <a:gd name="T94" fmla="*/ 0 w 170"/>
                <a:gd name="T95" fmla="*/ 0 h 133"/>
                <a:gd name="T96" fmla="*/ 0 w 170"/>
                <a:gd name="T97" fmla="*/ 0 h 133"/>
                <a:gd name="T98" fmla="*/ 0 w 170"/>
                <a:gd name="T99" fmla="*/ 0 h 133"/>
                <a:gd name="T100" fmla="*/ 0 w 170"/>
                <a:gd name="T101" fmla="*/ 0 h 133"/>
                <a:gd name="T102" fmla="*/ 0 w 170"/>
                <a:gd name="T103" fmla="*/ 0 h 133"/>
                <a:gd name="T104" fmla="*/ 0 w 170"/>
                <a:gd name="T105" fmla="*/ 0 h 133"/>
                <a:gd name="T106" fmla="*/ 0 w 170"/>
                <a:gd name="T107" fmla="*/ 0 h 133"/>
                <a:gd name="T108" fmla="*/ 0 w 170"/>
                <a:gd name="T109" fmla="*/ 0 h 133"/>
                <a:gd name="T110" fmla="*/ 0 w 170"/>
                <a:gd name="T111" fmla="*/ 0 h 133"/>
                <a:gd name="T112" fmla="*/ 0 w 170"/>
                <a:gd name="T113" fmla="*/ 0 h 1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0"/>
                <a:gd name="T172" fmla="*/ 0 h 133"/>
                <a:gd name="T173" fmla="*/ 170 w 170"/>
                <a:gd name="T174" fmla="*/ 133 h 1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0" h="133">
                  <a:moveTo>
                    <a:pt x="47" y="133"/>
                  </a:moveTo>
                  <a:lnTo>
                    <a:pt x="43" y="126"/>
                  </a:lnTo>
                  <a:lnTo>
                    <a:pt x="39" y="119"/>
                  </a:lnTo>
                  <a:lnTo>
                    <a:pt x="33" y="112"/>
                  </a:lnTo>
                  <a:lnTo>
                    <a:pt x="27" y="105"/>
                  </a:lnTo>
                  <a:lnTo>
                    <a:pt x="21" y="97"/>
                  </a:lnTo>
                  <a:lnTo>
                    <a:pt x="14" y="91"/>
                  </a:lnTo>
                  <a:lnTo>
                    <a:pt x="7" y="84"/>
                  </a:lnTo>
                  <a:lnTo>
                    <a:pt x="0" y="76"/>
                  </a:lnTo>
                  <a:lnTo>
                    <a:pt x="3" y="73"/>
                  </a:lnTo>
                  <a:lnTo>
                    <a:pt x="7" y="70"/>
                  </a:lnTo>
                  <a:lnTo>
                    <a:pt x="11" y="65"/>
                  </a:lnTo>
                  <a:lnTo>
                    <a:pt x="14" y="61"/>
                  </a:lnTo>
                  <a:lnTo>
                    <a:pt x="17" y="57"/>
                  </a:lnTo>
                  <a:lnTo>
                    <a:pt x="22" y="52"/>
                  </a:lnTo>
                  <a:lnTo>
                    <a:pt x="25" y="45"/>
                  </a:lnTo>
                  <a:lnTo>
                    <a:pt x="28" y="39"/>
                  </a:lnTo>
                  <a:lnTo>
                    <a:pt x="35" y="36"/>
                  </a:lnTo>
                  <a:lnTo>
                    <a:pt x="43" y="31"/>
                  </a:lnTo>
                  <a:lnTo>
                    <a:pt x="50" y="28"/>
                  </a:lnTo>
                  <a:lnTo>
                    <a:pt x="58" y="25"/>
                  </a:lnTo>
                  <a:lnTo>
                    <a:pt x="66" y="21"/>
                  </a:lnTo>
                  <a:lnTo>
                    <a:pt x="75" y="17"/>
                  </a:lnTo>
                  <a:lnTo>
                    <a:pt x="85" y="14"/>
                  </a:lnTo>
                  <a:lnTo>
                    <a:pt x="94" y="10"/>
                  </a:lnTo>
                  <a:lnTo>
                    <a:pt x="102" y="10"/>
                  </a:lnTo>
                  <a:lnTo>
                    <a:pt x="110" y="10"/>
                  </a:lnTo>
                  <a:lnTo>
                    <a:pt x="119" y="10"/>
                  </a:lnTo>
                  <a:lnTo>
                    <a:pt x="128" y="9"/>
                  </a:lnTo>
                  <a:lnTo>
                    <a:pt x="139" y="8"/>
                  </a:lnTo>
                  <a:lnTo>
                    <a:pt x="149" y="7"/>
                  </a:lnTo>
                  <a:lnTo>
                    <a:pt x="159" y="4"/>
                  </a:lnTo>
                  <a:lnTo>
                    <a:pt x="170" y="0"/>
                  </a:lnTo>
                  <a:lnTo>
                    <a:pt x="170" y="15"/>
                  </a:lnTo>
                  <a:lnTo>
                    <a:pt x="169" y="29"/>
                  </a:lnTo>
                  <a:lnTo>
                    <a:pt x="167" y="43"/>
                  </a:lnTo>
                  <a:lnTo>
                    <a:pt x="165" y="58"/>
                  </a:lnTo>
                  <a:lnTo>
                    <a:pt x="161" y="72"/>
                  </a:lnTo>
                  <a:lnTo>
                    <a:pt x="158" y="86"/>
                  </a:lnTo>
                  <a:lnTo>
                    <a:pt x="155" y="100"/>
                  </a:lnTo>
                  <a:lnTo>
                    <a:pt x="152" y="115"/>
                  </a:lnTo>
                  <a:lnTo>
                    <a:pt x="147" y="115"/>
                  </a:lnTo>
                  <a:lnTo>
                    <a:pt x="144" y="116"/>
                  </a:lnTo>
                  <a:lnTo>
                    <a:pt x="140" y="118"/>
                  </a:lnTo>
                  <a:lnTo>
                    <a:pt x="137" y="120"/>
                  </a:lnTo>
                  <a:lnTo>
                    <a:pt x="134" y="123"/>
                  </a:lnTo>
                  <a:lnTo>
                    <a:pt x="130" y="126"/>
                  </a:lnTo>
                  <a:lnTo>
                    <a:pt x="126" y="129"/>
                  </a:lnTo>
                  <a:lnTo>
                    <a:pt x="123" y="133"/>
                  </a:lnTo>
                  <a:lnTo>
                    <a:pt x="115" y="133"/>
                  </a:lnTo>
                  <a:lnTo>
                    <a:pt x="107" y="133"/>
                  </a:lnTo>
                  <a:lnTo>
                    <a:pt x="98" y="133"/>
                  </a:lnTo>
                  <a:lnTo>
                    <a:pt x="89" y="133"/>
                  </a:lnTo>
                  <a:lnTo>
                    <a:pt x="78" y="133"/>
                  </a:lnTo>
                  <a:lnTo>
                    <a:pt x="69" y="133"/>
                  </a:lnTo>
                  <a:lnTo>
                    <a:pt x="58" y="133"/>
                  </a:lnTo>
                  <a:lnTo>
                    <a:pt x="47"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5" name="Freeform 118">
              <a:extLst>
                <a:ext uri="{FF2B5EF4-FFF2-40B4-BE49-F238E27FC236}">
                  <a16:creationId xmlns:a16="http://schemas.microsoft.com/office/drawing/2014/main" id="{3EB7687F-45F1-3CC8-4AE7-365BA5816975}"/>
                </a:ext>
              </a:extLst>
            </p:cNvPr>
            <p:cNvSpPr>
              <a:spLocks/>
            </p:cNvSpPr>
            <p:nvPr/>
          </p:nvSpPr>
          <p:spPr bwMode="auto">
            <a:xfrm>
              <a:off x="2612" y="1350"/>
              <a:ext cx="28" cy="4"/>
            </a:xfrm>
            <a:custGeom>
              <a:avLst/>
              <a:gdLst>
                <a:gd name="T0" fmla="*/ 0 w 152"/>
                <a:gd name="T1" fmla="*/ 0 h 19"/>
                <a:gd name="T2" fmla="*/ 0 w 152"/>
                <a:gd name="T3" fmla="*/ 0 h 19"/>
                <a:gd name="T4" fmla="*/ 0 w 152"/>
                <a:gd name="T5" fmla="*/ 0 h 19"/>
                <a:gd name="T6" fmla="*/ 0 w 152"/>
                <a:gd name="T7" fmla="*/ 0 h 19"/>
                <a:gd name="T8" fmla="*/ 0 w 152"/>
                <a:gd name="T9" fmla="*/ 0 h 19"/>
                <a:gd name="T10" fmla="*/ 0 w 152"/>
                <a:gd name="T11" fmla="*/ 0 h 19"/>
                <a:gd name="T12" fmla="*/ 0 w 152"/>
                <a:gd name="T13" fmla="*/ 0 h 19"/>
                <a:gd name="T14" fmla="*/ 0 w 152"/>
                <a:gd name="T15" fmla="*/ 0 h 19"/>
                <a:gd name="T16" fmla="*/ 0 w 152"/>
                <a:gd name="T17" fmla="*/ 0 h 19"/>
                <a:gd name="T18" fmla="*/ 0 w 152"/>
                <a:gd name="T19" fmla="*/ 0 h 19"/>
                <a:gd name="T20" fmla="*/ 0 w 152"/>
                <a:gd name="T21" fmla="*/ 0 h 19"/>
                <a:gd name="T22" fmla="*/ 0 w 152"/>
                <a:gd name="T23" fmla="*/ 0 h 19"/>
                <a:gd name="T24" fmla="*/ 0 w 152"/>
                <a:gd name="T25" fmla="*/ 0 h 19"/>
                <a:gd name="T26" fmla="*/ 0 w 152"/>
                <a:gd name="T27" fmla="*/ 0 h 19"/>
                <a:gd name="T28" fmla="*/ 0 w 152"/>
                <a:gd name="T29" fmla="*/ 0 h 19"/>
                <a:gd name="T30" fmla="*/ 0 w 152"/>
                <a:gd name="T31" fmla="*/ 0 h 19"/>
                <a:gd name="T32" fmla="*/ 0 w 152"/>
                <a:gd name="T33" fmla="*/ 0 h 19"/>
                <a:gd name="T34" fmla="*/ 0 w 152"/>
                <a:gd name="T35" fmla="*/ 0 h 19"/>
                <a:gd name="T36" fmla="*/ 0 w 152"/>
                <a:gd name="T37" fmla="*/ 0 h 19"/>
                <a:gd name="T38" fmla="*/ 0 w 152"/>
                <a:gd name="T39" fmla="*/ 0 h 19"/>
                <a:gd name="T40" fmla="*/ 0 w 152"/>
                <a:gd name="T41" fmla="*/ 0 h 19"/>
                <a:gd name="T42" fmla="*/ 0 w 152"/>
                <a:gd name="T43" fmla="*/ 0 h 19"/>
                <a:gd name="T44" fmla="*/ 0 w 152"/>
                <a:gd name="T45" fmla="*/ 0 h 19"/>
                <a:gd name="T46" fmla="*/ 0 w 152"/>
                <a:gd name="T47" fmla="*/ 0 h 19"/>
                <a:gd name="T48" fmla="*/ 0 w 152"/>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9"/>
                <a:gd name="T77" fmla="*/ 152 w 152"/>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9">
                  <a:moveTo>
                    <a:pt x="0" y="19"/>
                  </a:moveTo>
                  <a:lnTo>
                    <a:pt x="8" y="18"/>
                  </a:lnTo>
                  <a:lnTo>
                    <a:pt x="16" y="17"/>
                  </a:lnTo>
                  <a:lnTo>
                    <a:pt x="25" y="15"/>
                  </a:lnTo>
                  <a:lnTo>
                    <a:pt x="35" y="13"/>
                  </a:lnTo>
                  <a:lnTo>
                    <a:pt x="45" y="10"/>
                  </a:lnTo>
                  <a:lnTo>
                    <a:pt x="55" y="6"/>
                  </a:lnTo>
                  <a:lnTo>
                    <a:pt x="65" y="3"/>
                  </a:lnTo>
                  <a:lnTo>
                    <a:pt x="76" y="0"/>
                  </a:lnTo>
                  <a:lnTo>
                    <a:pt x="84" y="0"/>
                  </a:lnTo>
                  <a:lnTo>
                    <a:pt x="92" y="1"/>
                  </a:lnTo>
                  <a:lnTo>
                    <a:pt x="101" y="3"/>
                  </a:lnTo>
                  <a:lnTo>
                    <a:pt x="110" y="5"/>
                  </a:lnTo>
                  <a:lnTo>
                    <a:pt x="121" y="8"/>
                  </a:lnTo>
                  <a:lnTo>
                    <a:pt x="131" y="12"/>
                  </a:lnTo>
                  <a:lnTo>
                    <a:pt x="141" y="15"/>
                  </a:lnTo>
                  <a:lnTo>
                    <a:pt x="152" y="19"/>
                  </a:lnTo>
                  <a:lnTo>
                    <a:pt x="134" y="19"/>
                  </a:lnTo>
                  <a:lnTo>
                    <a:pt x="117" y="19"/>
                  </a:lnTo>
                  <a:lnTo>
                    <a:pt x="99" y="19"/>
                  </a:lnTo>
                  <a:lnTo>
                    <a:pt x="80" y="19"/>
                  </a:lnTo>
                  <a:lnTo>
                    <a:pt x="61" y="19"/>
                  </a:lnTo>
                  <a:lnTo>
                    <a:pt x="42" y="19"/>
                  </a:lnTo>
                  <a:lnTo>
                    <a:pt x="22"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6" name="Freeform 119">
              <a:extLst>
                <a:ext uri="{FF2B5EF4-FFF2-40B4-BE49-F238E27FC236}">
                  <a16:creationId xmlns:a16="http://schemas.microsoft.com/office/drawing/2014/main" id="{909DB5B0-9A7A-3A06-EF0D-67838506A683}"/>
                </a:ext>
              </a:extLst>
            </p:cNvPr>
            <p:cNvSpPr>
              <a:spLocks/>
            </p:cNvSpPr>
            <p:nvPr/>
          </p:nvSpPr>
          <p:spPr bwMode="auto">
            <a:xfrm>
              <a:off x="1084" y="974"/>
              <a:ext cx="261" cy="376"/>
            </a:xfrm>
            <a:custGeom>
              <a:avLst/>
              <a:gdLst>
                <a:gd name="T0" fmla="*/ 0 w 1418"/>
                <a:gd name="T1" fmla="*/ 0 h 1882"/>
                <a:gd name="T2" fmla="*/ 0 w 1418"/>
                <a:gd name="T3" fmla="*/ 0 h 1882"/>
                <a:gd name="T4" fmla="*/ 0 w 1418"/>
                <a:gd name="T5" fmla="*/ 0 h 1882"/>
                <a:gd name="T6" fmla="*/ 0 w 1418"/>
                <a:gd name="T7" fmla="*/ 0 h 1882"/>
                <a:gd name="T8" fmla="*/ 0 w 1418"/>
                <a:gd name="T9" fmla="*/ 0 h 1882"/>
                <a:gd name="T10" fmla="*/ 0 w 1418"/>
                <a:gd name="T11" fmla="*/ 0 h 1882"/>
                <a:gd name="T12" fmla="*/ 0 w 1418"/>
                <a:gd name="T13" fmla="*/ 0 h 1882"/>
                <a:gd name="T14" fmla="*/ 0 w 1418"/>
                <a:gd name="T15" fmla="*/ 0 h 1882"/>
                <a:gd name="T16" fmla="*/ 0 w 1418"/>
                <a:gd name="T17" fmla="*/ 0 h 1882"/>
                <a:gd name="T18" fmla="*/ 0 w 1418"/>
                <a:gd name="T19" fmla="*/ 0 h 1882"/>
                <a:gd name="T20" fmla="*/ 0 w 1418"/>
                <a:gd name="T21" fmla="*/ 0 h 1882"/>
                <a:gd name="T22" fmla="*/ 0 w 1418"/>
                <a:gd name="T23" fmla="*/ 0 h 1882"/>
                <a:gd name="T24" fmla="*/ 0 w 1418"/>
                <a:gd name="T25" fmla="*/ 0 h 1882"/>
                <a:gd name="T26" fmla="*/ 0 w 1418"/>
                <a:gd name="T27" fmla="*/ 0 h 1882"/>
                <a:gd name="T28" fmla="*/ 0 w 1418"/>
                <a:gd name="T29" fmla="*/ 0 h 1882"/>
                <a:gd name="T30" fmla="*/ 0 w 1418"/>
                <a:gd name="T31" fmla="*/ 0 h 1882"/>
                <a:gd name="T32" fmla="*/ 0 w 1418"/>
                <a:gd name="T33" fmla="*/ 0 h 1882"/>
                <a:gd name="T34" fmla="*/ 0 w 1418"/>
                <a:gd name="T35" fmla="*/ 0 h 1882"/>
                <a:gd name="T36" fmla="*/ 0 w 1418"/>
                <a:gd name="T37" fmla="*/ 0 h 1882"/>
                <a:gd name="T38" fmla="*/ 0 w 1418"/>
                <a:gd name="T39" fmla="*/ 0 h 1882"/>
                <a:gd name="T40" fmla="*/ 0 w 1418"/>
                <a:gd name="T41" fmla="*/ 0 h 1882"/>
                <a:gd name="T42" fmla="*/ 0 w 1418"/>
                <a:gd name="T43" fmla="*/ 0 h 1882"/>
                <a:gd name="T44" fmla="*/ 0 w 1418"/>
                <a:gd name="T45" fmla="*/ 0 h 1882"/>
                <a:gd name="T46" fmla="*/ 0 w 1418"/>
                <a:gd name="T47" fmla="*/ 0 h 1882"/>
                <a:gd name="T48" fmla="*/ 0 w 1418"/>
                <a:gd name="T49" fmla="*/ 0 h 1882"/>
                <a:gd name="T50" fmla="*/ 0 w 1418"/>
                <a:gd name="T51" fmla="*/ 0 h 1882"/>
                <a:gd name="T52" fmla="*/ 0 w 1418"/>
                <a:gd name="T53" fmla="*/ 0 h 1882"/>
                <a:gd name="T54" fmla="*/ 0 w 1418"/>
                <a:gd name="T55" fmla="*/ 0 h 1882"/>
                <a:gd name="T56" fmla="*/ 0 w 1418"/>
                <a:gd name="T57" fmla="*/ 0 h 1882"/>
                <a:gd name="T58" fmla="*/ 0 w 1418"/>
                <a:gd name="T59" fmla="*/ 0 h 1882"/>
                <a:gd name="T60" fmla="*/ 0 w 1418"/>
                <a:gd name="T61" fmla="*/ 0 h 1882"/>
                <a:gd name="T62" fmla="*/ 0 w 1418"/>
                <a:gd name="T63" fmla="*/ 0 h 1882"/>
                <a:gd name="T64" fmla="*/ 0 w 1418"/>
                <a:gd name="T65" fmla="*/ 0 h 1882"/>
                <a:gd name="T66" fmla="*/ 0 w 1418"/>
                <a:gd name="T67" fmla="*/ 0 h 1882"/>
                <a:gd name="T68" fmla="*/ 0 w 1418"/>
                <a:gd name="T69" fmla="*/ 0 h 1882"/>
                <a:gd name="T70" fmla="*/ 0 w 1418"/>
                <a:gd name="T71" fmla="*/ 0 h 1882"/>
                <a:gd name="T72" fmla="*/ 0 w 1418"/>
                <a:gd name="T73" fmla="*/ 0 h 1882"/>
                <a:gd name="T74" fmla="*/ 0 w 1418"/>
                <a:gd name="T75" fmla="*/ 0 h 1882"/>
                <a:gd name="T76" fmla="*/ 0 w 1418"/>
                <a:gd name="T77" fmla="*/ 0 h 1882"/>
                <a:gd name="T78" fmla="*/ 0 w 1418"/>
                <a:gd name="T79" fmla="*/ 0 h 1882"/>
                <a:gd name="T80" fmla="*/ 0 w 1418"/>
                <a:gd name="T81" fmla="*/ 0 h 1882"/>
                <a:gd name="T82" fmla="*/ 0 w 1418"/>
                <a:gd name="T83" fmla="*/ 0 h 1882"/>
                <a:gd name="T84" fmla="*/ 0 w 1418"/>
                <a:gd name="T85" fmla="*/ 0 h 1882"/>
                <a:gd name="T86" fmla="*/ 0 w 1418"/>
                <a:gd name="T87" fmla="*/ 0 h 1882"/>
                <a:gd name="T88" fmla="*/ 0 w 1418"/>
                <a:gd name="T89" fmla="*/ 0 h 1882"/>
                <a:gd name="T90" fmla="*/ 0 w 1418"/>
                <a:gd name="T91" fmla="*/ 0 h 1882"/>
                <a:gd name="T92" fmla="*/ 0 w 1418"/>
                <a:gd name="T93" fmla="*/ 0 h 1882"/>
                <a:gd name="T94" fmla="*/ 0 w 1418"/>
                <a:gd name="T95" fmla="*/ 0 h 1882"/>
                <a:gd name="T96" fmla="*/ 0 w 1418"/>
                <a:gd name="T97" fmla="*/ 0 h 1882"/>
                <a:gd name="T98" fmla="*/ 0 w 1418"/>
                <a:gd name="T99" fmla="*/ 0 h 1882"/>
                <a:gd name="T100" fmla="*/ 0 w 1418"/>
                <a:gd name="T101" fmla="*/ 0 h 1882"/>
                <a:gd name="T102" fmla="*/ 0 w 1418"/>
                <a:gd name="T103" fmla="*/ 0 h 1882"/>
                <a:gd name="T104" fmla="*/ 0 w 1418"/>
                <a:gd name="T105" fmla="*/ 0 h 1882"/>
                <a:gd name="T106" fmla="*/ 0 w 1418"/>
                <a:gd name="T107" fmla="*/ 0 h 1882"/>
                <a:gd name="T108" fmla="*/ 0 w 1418"/>
                <a:gd name="T109" fmla="*/ 0 h 1882"/>
                <a:gd name="T110" fmla="*/ 0 w 1418"/>
                <a:gd name="T111" fmla="*/ 0 h 1882"/>
                <a:gd name="T112" fmla="*/ 0 w 1418"/>
                <a:gd name="T113" fmla="*/ 0 h 1882"/>
                <a:gd name="T114" fmla="*/ 0 w 1418"/>
                <a:gd name="T115" fmla="*/ 0 h 1882"/>
                <a:gd name="T116" fmla="*/ 0 w 1418"/>
                <a:gd name="T117" fmla="*/ 0 h 1882"/>
                <a:gd name="T118" fmla="*/ 0 w 1418"/>
                <a:gd name="T119" fmla="*/ 0 h 18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18"/>
                <a:gd name="T181" fmla="*/ 0 h 1882"/>
                <a:gd name="T182" fmla="*/ 1418 w 1418"/>
                <a:gd name="T183" fmla="*/ 1882 h 18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18" h="1882">
                  <a:moveTo>
                    <a:pt x="737" y="1882"/>
                  </a:moveTo>
                  <a:lnTo>
                    <a:pt x="722" y="1874"/>
                  </a:lnTo>
                  <a:lnTo>
                    <a:pt x="707" y="1867"/>
                  </a:lnTo>
                  <a:lnTo>
                    <a:pt x="691" y="1861"/>
                  </a:lnTo>
                  <a:lnTo>
                    <a:pt x="674" y="1852"/>
                  </a:lnTo>
                  <a:lnTo>
                    <a:pt x="657" y="1844"/>
                  </a:lnTo>
                  <a:lnTo>
                    <a:pt x="640" y="1835"/>
                  </a:lnTo>
                  <a:lnTo>
                    <a:pt x="622" y="1825"/>
                  </a:lnTo>
                  <a:lnTo>
                    <a:pt x="605" y="1816"/>
                  </a:lnTo>
                  <a:lnTo>
                    <a:pt x="605" y="1815"/>
                  </a:lnTo>
                  <a:lnTo>
                    <a:pt x="605" y="1814"/>
                  </a:lnTo>
                  <a:lnTo>
                    <a:pt x="604" y="1813"/>
                  </a:lnTo>
                  <a:lnTo>
                    <a:pt x="604" y="1809"/>
                  </a:lnTo>
                  <a:lnTo>
                    <a:pt x="603" y="1807"/>
                  </a:lnTo>
                  <a:lnTo>
                    <a:pt x="601" y="1804"/>
                  </a:lnTo>
                  <a:lnTo>
                    <a:pt x="599" y="1800"/>
                  </a:lnTo>
                  <a:lnTo>
                    <a:pt x="595" y="1797"/>
                  </a:lnTo>
                  <a:lnTo>
                    <a:pt x="592" y="1797"/>
                  </a:lnTo>
                  <a:lnTo>
                    <a:pt x="588" y="1797"/>
                  </a:lnTo>
                  <a:lnTo>
                    <a:pt x="584" y="1797"/>
                  </a:lnTo>
                  <a:lnTo>
                    <a:pt x="580" y="1796"/>
                  </a:lnTo>
                  <a:lnTo>
                    <a:pt x="575" y="1794"/>
                  </a:lnTo>
                  <a:lnTo>
                    <a:pt x="570" y="1792"/>
                  </a:lnTo>
                  <a:lnTo>
                    <a:pt x="564" y="1790"/>
                  </a:lnTo>
                  <a:lnTo>
                    <a:pt x="557" y="1787"/>
                  </a:lnTo>
                  <a:lnTo>
                    <a:pt x="529" y="1749"/>
                  </a:lnTo>
                  <a:lnTo>
                    <a:pt x="500" y="1709"/>
                  </a:lnTo>
                  <a:lnTo>
                    <a:pt x="472" y="1671"/>
                  </a:lnTo>
                  <a:lnTo>
                    <a:pt x="443" y="1631"/>
                  </a:lnTo>
                  <a:lnTo>
                    <a:pt x="413" y="1592"/>
                  </a:lnTo>
                  <a:lnTo>
                    <a:pt x="383" y="1553"/>
                  </a:lnTo>
                  <a:lnTo>
                    <a:pt x="352" y="1514"/>
                  </a:lnTo>
                  <a:lnTo>
                    <a:pt x="321" y="1476"/>
                  </a:lnTo>
                  <a:lnTo>
                    <a:pt x="310" y="1447"/>
                  </a:lnTo>
                  <a:lnTo>
                    <a:pt x="300" y="1418"/>
                  </a:lnTo>
                  <a:lnTo>
                    <a:pt x="288" y="1390"/>
                  </a:lnTo>
                  <a:lnTo>
                    <a:pt x="277" y="1361"/>
                  </a:lnTo>
                  <a:lnTo>
                    <a:pt x="266" y="1334"/>
                  </a:lnTo>
                  <a:lnTo>
                    <a:pt x="253" y="1305"/>
                  </a:lnTo>
                  <a:lnTo>
                    <a:pt x="240" y="1277"/>
                  </a:lnTo>
                  <a:lnTo>
                    <a:pt x="226" y="1248"/>
                  </a:lnTo>
                  <a:lnTo>
                    <a:pt x="220" y="1216"/>
                  </a:lnTo>
                  <a:lnTo>
                    <a:pt x="212" y="1184"/>
                  </a:lnTo>
                  <a:lnTo>
                    <a:pt x="205" y="1152"/>
                  </a:lnTo>
                  <a:lnTo>
                    <a:pt x="197" y="1120"/>
                  </a:lnTo>
                  <a:lnTo>
                    <a:pt x="189" y="1088"/>
                  </a:lnTo>
                  <a:lnTo>
                    <a:pt x="180" y="1056"/>
                  </a:lnTo>
                  <a:lnTo>
                    <a:pt x="171" y="1025"/>
                  </a:lnTo>
                  <a:lnTo>
                    <a:pt x="160" y="993"/>
                  </a:lnTo>
                  <a:lnTo>
                    <a:pt x="163" y="1025"/>
                  </a:lnTo>
                  <a:lnTo>
                    <a:pt x="167" y="1057"/>
                  </a:lnTo>
                  <a:lnTo>
                    <a:pt x="171" y="1089"/>
                  </a:lnTo>
                  <a:lnTo>
                    <a:pt x="174" y="1121"/>
                  </a:lnTo>
                  <a:lnTo>
                    <a:pt x="178" y="1154"/>
                  </a:lnTo>
                  <a:lnTo>
                    <a:pt x="181" y="1189"/>
                  </a:lnTo>
                  <a:lnTo>
                    <a:pt x="185" y="1223"/>
                  </a:lnTo>
                  <a:lnTo>
                    <a:pt x="189" y="1258"/>
                  </a:lnTo>
                  <a:lnTo>
                    <a:pt x="188" y="1261"/>
                  </a:lnTo>
                  <a:lnTo>
                    <a:pt x="187" y="1264"/>
                  </a:lnTo>
                  <a:lnTo>
                    <a:pt x="185" y="1269"/>
                  </a:lnTo>
                  <a:lnTo>
                    <a:pt x="182" y="1272"/>
                  </a:lnTo>
                  <a:lnTo>
                    <a:pt x="180" y="1275"/>
                  </a:lnTo>
                  <a:lnTo>
                    <a:pt x="177" y="1279"/>
                  </a:lnTo>
                  <a:lnTo>
                    <a:pt x="173" y="1282"/>
                  </a:lnTo>
                  <a:lnTo>
                    <a:pt x="170" y="1286"/>
                  </a:lnTo>
                  <a:lnTo>
                    <a:pt x="166" y="1286"/>
                  </a:lnTo>
                  <a:lnTo>
                    <a:pt x="162" y="1286"/>
                  </a:lnTo>
                  <a:lnTo>
                    <a:pt x="159" y="1286"/>
                  </a:lnTo>
                  <a:lnTo>
                    <a:pt x="156" y="1285"/>
                  </a:lnTo>
                  <a:lnTo>
                    <a:pt x="151" y="1284"/>
                  </a:lnTo>
                  <a:lnTo>
                    <a:pt x="148" y="1282"/>
                  </a:lnTo>
                  <a:lnTo>
                    <a:pt x="145" y="1279"/>
                  </a:lnTo>
                  <a:lnTo>
                    <a:pt x="141" y="1277"/>
                  </a:lnTo>
                  <a:lnTo>
                    <a:pt x="138" y="1266"/>
                  </a:lnTo>
                  <a:lnTo>
                    <a:pt x="134" y="1255"/>
                  </a:lnTo>
                  <a:lnTo>
                    <a:pt x="130" y="1244"/>
                  </a:lnTo>
                  <a:lnTo>
                    <a:pt x="127" y="1233"/>
                  </a:lnTo>
                  <a:lnTo>
                    <a:pt x="124" y="1222"/>
                  </a:lnTo>
                  <a:lnTo>
                    <a:pt x="119" y="1209"/>
                  </a:lnTo>
                  <a:lnTo>
                    <a:pt x="116" y="1196"/>
                  </a:lnTo>
                  <a:lnTo>
                    <a:pt x="113" y="1182"/>
                  </a:lnTo>
                  <a:lnTo>
                    <a:pt x="99" y="1161"/>
                  </a:lnTo>
                  <a:lnTo>
                    <a:pt x="84" y="1140"/>
                  </a:lnTo>
                  <a:lnTo>
                    <a:pt x="70" y="1118"/>
                  </a:lnTo>
                  <a:lnTo>
                    <a:pt x="57" y="1096"/>
                  </a:lnTo>
                  <a:lnTo>
                    <a:pt x="42" y="1073"/>
                  </a:lnTo>
                  <a:lnTo>
                    <a:pt x="28" y="1051"/>
                  </a:lnTo>
                  <a:lnTo>
                    <a:pt x="14" y="1026"/>
                  </a:lnTo>
                  <a:lnTo>
                    <a:pt x="0" y="1002"/>
                  </a:lnTo>
                  <a:lnTo>
                    <a:pt x="0" y="994"/>
                  </a:lnTo>
                  <a:lnTo>
                    <a:pt x="0" y="987"/>
                  </a:lnTo>
                  <a:lnTo>
                    <a:pt x="0" y="977"/>
                  </a:lnTo>
                  <a:lnTo>
                    <a:pt x="0" y="968"/>
                  </a:lnTo>
                  <a:lnTo>
                    <a:pt x="0" y="958"/>
                  </a:lnTo>
                  <a:lnTo>
                    <a:pt x="0" y="948"/>
                  </a:lnTo>
                  <a:lnTo>
                    <a:pt x="0" y="938"/>
                  </a:lnTo>
                  <a:lnTo>
                    <a:pt x="0" y="927"/>
                  </a:lnTo>
                  <a:lnTo>
                    <a:pt x="11" y="912"/>
                  </a:lnTo>
                  <a:lnTo>
                    <a:pt x="22" y="898"/>
                  </a:lnTo>
                  <a:lnTo>
                    <a:pt x="35" y="884"/>
                  </a:lnTo>
                  <a:lnTo>
                    <a:pt x="48" y="869"/>
                  </a:lnTo>
                  <a:lnTo>
                    <a:pt x="62" y="854"/>
                  </a:lnTo>
                  <a:lnTo>
                    <a:pt x="76" y="838"/>
                  </a:lnTo>
                  <a:lnTo>
                    <a:pt x="90" y="822"/>
                  </a:lnTo>
                  <a:lnTo>
                    <a:pt x="103" y="804"/>
                  </a:lnTo>
                  <a:lnTo>
                    <a:pt x="103" y="811"/>
                  </a:lnTo>
                  <a:lnTo>
                    <a:pt x="105" y="820"/>
                  </a:lnTo>
                  <a:lnTo>
                    <a:pt x="107" y="829"/>
                  </a:lnTo>
                  <a:lnTo>
                    <a:pt x="110" y="838"/>
                  </a:lnTo>
                  <a:lnTo>
                    <a:pt x="112" y="848"/>
                  </a:lnTo>
                  <a:lnTo>
                    <a:pt x="115" y="858"/>
                  </a:lnTo>
                  <a:lnTo>
                    <a:pt x="118" y="869"/>
                  </a:lnTo>
                  <a:lnTo>
                    <a:pt x="123" y="879"/>
                  </a:lnTo>
                  <a:lnTo>
                    <a:pt x="126" y="880"/>
                  </a:lnTo>
                  <a:lnTo>
                    <a:pt x="131" y="881"/>
                  </a:lnTo>
                  <a:lnTo>
                    <a:pt x="137" y="884"/>
                  </a:lnTo>
                  <a:lnTo>
                    <a:pt x="143" y="886"/>
                  </a:lnTo>
                  <a:lnTo>
                    <a:pt x="149" y="888"/>
                  </a:lnTo>
                  <a:lnTo>
                    <a:pt x="156" y="891"/>
                  </a:lnTo>
                  <a:lnTo>
                    <a:pt x="162" y="895"/>
                  </a:lnTo>
                  <a:lnTo>
                    <a:pt x="170" y="898"/>
                  </a:lnTo>
                  <a:lnTo>
                    <a:pt x="177" y="894"/>
                  </a:lnTo>
                  <a:lnTo>
                    <a:pt x="183" y="890"/>
                  </a:lnTo>
                  <a:lnTo>
                    <a:pt x="191" y="885"/>
                  </a:lnTo>
                  <a:lnTo>
                    <a:pt x="199" y="878"/>
                  </a:lnTo>
                  <a:lnTo>
                    <a:pt x="207" y="872"/>
                  </a:lnTo>
                  <a:lnTo>
                    <a:pt x="217" y="865"/>
                  </a:lnTo>
                  <a:lnTo>
                    <a:pt x="225" y="858"/>
                  </a:lnTo>
                  <a:lnTo>
                    <a:pt x="236" y="852"/>
                  </a:lnTo>
                  <a:lnTo>
                    <a:pt x="236" y="841"/>
                  </a:lnTo>
                  <a:lnTo>
                    <a:pt x="236" y="830"/>
                  </a:lnTo>
                  <a:lnTo>
                    <a:pt x="236" y="818"/>
                  </a:lnTo>
                  <a:lnTo>
                    <a:pt x="236" y="808"/>
                  </a:lnTo>
                  <a:lnTo>
                    <a:pt x="236" y="796"/>
                  </a:lnTo>
                  <a:lnTo>
                    <a:pt x="236" y="783"/>
                  </a:lnTo>
                  <a:lnTo>
                    <a:pt x="236" y="770"/>
                  </a:lnTo>
                  <a:lnTo>
                    <a:pt x="236" y="757"/>
                  </a:lnTo>
                  <a:lnTo>
                    <a:pt x="240" y="753"/>
                  </a:lnTo>
                  <a:lnTo>
                    <a:pt x="244" y="749"/>
                  </a:lnTo>
                  <a:lnTo>
                    <a:pt x="250" y="746"/>
                  </a:lnTo>
                  <a:lnTo>
                    <a:pt x="256" y="742"/>
                  </a:lnTo>
                  <a:lnTo>
                    <a:pt x="262" y="736"/>
                  </a:lnTo>
                  <a:lnTo>
                    <a:pt x="269" y="731"/>
                  </a:lnTo>
                  <a:lnTo>
                    <a:pt x="276" y="726"/>
                  </a:lnTo>
                  <a:lnTo>
                    <a:pt x="283" y="719"/>
                  </a:lnTo>
                  <a:lnTo>
                    <a:pt x="283" y="701"/>
                  </a:lnTo>
                  <a:lnTo>
                    <a:pt x="282" y="683"/>
                  </a:lnTo>
                  <a:lnTo>
                    <a:pt x="280" y="666"/>
                  </a:lnTo>
                  <a:lnTo>
                    <a:pt x="277" y="648"/>
                  </a:lnTo>
                  <a:lnTo>
                    <a:pt x="274" y="630"/>
                  </a:lnTo>
                  <a:lnTo>
                    <a:pt x="271" y="613"/>
                  </a:lnTo>
                  <a:lnTo>
                    <a:pt x="268" y="594"/>
                  </a:lnTo>
                  <a:lnTo>
                    <a:pt x="265" y="577"/>
                  </a:lnTo>
                  <a:lnTo>
                    <a:pt x="271" y="566"/>
                  </a:lnTo>
                  <a:lnTo>
                    <a:pt x="278" y="554"/>
                  </a:lnTo>
                  <a:lnTo>
                    <a:pt x="286" y="541"/>
                  </a:lnTo>
                  <a:lnTo>
                    <a:pt x="293" y="528"/>
                  </a:lnTo>
                  <a:lnTo>
                    <a:pt x="302" y="516"/>
                  </a:lnTo>
                  <a:lnTo>
                    <a:pt x="310" y="502"/>
                  </a:lnTo>
                  <a:lnTo>
                    <a:pt x="320" y="487"/>
                  </a:lnTo>
                  <a:lnTo>
                    <a:pt x="331" y="473"/>
                  </a:lnTo>
                  <a:lnTo>
                    <a:pt x="345" y="458"/>
                  </a:lnTo>
                  <a:lnTo>
                    <a:pt x="358" y="443"/>
                  </a:lnTo>
                  <a:lnTo>
                    <a:pt x="373" y="427"/>
                  </a:lnTo>
                  <a:lnTo>
                    <a:pt x="387" y="410"/>
                  </a:lnTo>
                  <a:lnTo>
                    <a:pt x="401" y="393"/>
                  </a:lnTo>
                  <a:lnTo>
                    <a:pt x="416" y="376"/>
                  </a:lnTo>
                  <a:lnTo>
                    <a:pt x="430" y="359"/>
                  </a:lnTo>
                  <a:lnTo>
                    <a:pt x="444" y="341"/>
                  </a:lnTo>
                  <a:lnTo>
                    <a:pt x="444" y="319"/>
                  </a:lnTo>
                  <a:lnTo>
                    <a:pt x="444" y="298"/>
                  </a:lnTo>
                  <a:lnTo>
                    <a:pt x="444" y="277"/>
                  </a:lnTo>
                  <a:lnTo>
                    <a:pt x="444" y="255"/>
                  </a:lnTo>
                  <a:lnTo>
                    <a:pt x="444" y="234"/>
                  </a:lnTo>
                  <a:lnTo>
                    <a:pt x="444" y="213"/>
                  </a:lnTo>
                  <a:lnTo>
                    <a:pt x="444" y="191"/>
                  </a:lnTo>
                  <a:lnTo>
                    <a:pt x="444" y="170"/>
                  </a:lnTo>
                  <a:lnTo>
                    <a:pt x="451" y="167"/>
                  </a:lnTo>
                  <a:lnTo>
                    <a:pt x="458" y="164"/>
                  </a:lnTo>
                  <a:lnTo>
                    <a:pt x="465" y="159"/>
                  </a:lnTo>
                  <a:lnTo>
                    <a:pt x="473" y="156"/>
                  </a:lnTo>
                  <a:lnTo>
                    <a:pt x="479" y="153"/>
                  </a:lnTo>
                  <a:lnTo>
                    <a:pt x="487" y="149"/>
                  </a:lnTo>
                  <a:lnTo>
                    <a:pt x="494" y="145"/>
                  </a:lnTo>
                  <a:lnTo>
                    <a:pt x="500" y="142"/>
                  </a:lnTo>
                  <a:lnTo>
                    <a:pt x="505" y="135"/>
                  </a:lnTo>
                  <a:lnTo>
                    <a:pt x="509" y="127"/>
                  </a:lnTo>
                  <a:lnTo>
                    <a:pt x="515" y="120"/>
                  </a:lnTo>
                  <a:lnTo>
                    <a:pt x="521" y="112"/>
                  </a:lnTo>
                  <a:lnTo>
                    <a:pt x="527" y="104"/>
                  </a:lnTo>
                  <a:lnTo>
                    <a:pt x="533" y="95"/>
                  </a:lnTo>
                  <a:lnTo>
                    <a:pt x="541" y="86"/>
                  </a:lnTo>
                  <a:lnTo>
                    <a:pt x="548" y="76"/>
                  </a:lnTo>
                  <a:lnTo>
                    <a:pt x="559" y="72"/>
                  </a:lnTo>
                  <a:lnTo>
                    <a:pt x="571" y="69"/>
                  </a:lnTo>
                  <a:lnTo>
                    <a:pt x="584" y="64"/>
                  </a:lnTo>
                  <a:lnTo>
                    <a:pt x="596" y="60"/>
                  </a:lnTo>
                  <a:lnTo>
                    <a:pt x="610" y="56"/>
                  </a:lnTo>
                  <a:lnTo>
                    <a:pt x="624" y="50"/>
                  </a:lnTo>
                  <a:lnTo>
                    <a:pt x="638" y="45"/>
                  </a:lnTo>
                  <a:lnTo>
                    <a:pt x="652" y="38"/>
                  </a:lnTo>
                  <a:lnTo>
                    <a:pt x="695" y="34"/>
                  </a:lnTo>
                  <a:lnTo>
                    <a:pt x="737" y="31"/>
                  </a:lnTo>
                  <a:lnTo>
                    <a:pt x="780" y="27"/>
                  </a:lnTo>
                  <a:lnTo>
                    <a:pt x="824" y="23"/>
                  </a:lnTo>
                  <a:lnTo>
                    <a:pt x="867" y="18"/>
                  </a:lnTo>
                  <a:lnTo>
                    <a:pt x="911" y="13"/>
                  </a:lnTo>
                  <a:lnTo>
                    <a:pt x="956" y="7"/>
                  </a:lnTo>
                  <a:lnTo>
                    <a:pt x="1002" y="0"/>
                  </a:lnTo>
                  <a:lnTo>
                    <a:pt x="1009" y="4"/>
                  </a:lnTo>
                  <a:lnTo>
                    <a:pt x="1017" y="8"/>
                  </a:lnTo>
                  <a:lnTo>
                    <a:pt x="1023" y="11"/>
                  </a:lnTo>
                  <a:lnTo>
                    <a:pt x="1032" y="15"/>
                  </a:lnTo>
                  <a:lnTo>
                    <a:pt x="1039" y="21"/>
                  </a:lnTo>
                  <a:lnTo>
                    <a:pt x="1049" y="25"/>
                  </a:lnTo>
                  <a:lnTo>
                    <a:pt x="1058" y="31"/>
                  </a:lnTo>
                  <a:lnTo>
                    <a:pt x="1068" y="38"/>
                  </a:lnTo>
                  <a:lnTo>
                    <a:pt x="1068" y="42"/>
                  </a:lnTo>
                  <a:lnTo>
                    <a:pt x="1068" y="45"/>
                  </a:lnTo>
                  <a:lnTo>
                    <a:pt x="1069" y="48"/>
                  </a:lnTo>
                  <a:lnTo>
                    <a:pt x="1069" y="53"/>
                  </a:lnTo>
                  <a:lnTo>
                    <a:pt x="1070" y="56"/>
                  </a:lnTo>
                  <a:lnTo>
                    <a:pt x="1072" y="59"/>
                  </a:lnTo>
                  <a:lnTo>
                    <a:pt x="1074" y="63"/>
                  </a:lnTo>
                  <a:lnTo>
                    <a:pt x="1078" y="66"/>
                  </a:lnTo>
                  <a:lnTo>
                    <a:pt x="1081" y="66"/>
                  </a:lnTo>
                  <a:lnTo>
                    <a:pt x="1085" y="68"/>
                  </a:lnTo>
                  <a:lnTo>
                    <a:pt x="1088" y="70"/>
                  </a:lnTo>
                  <a:lnTo>
                    <a:pt x="1093" y="72"/>
                  </a:lnTo>
                  <a:lnTo>
                    <a:pt x="1098" y="75"/>
                  </a:lnTo>
                  <a:lnTo>
                    <a:pt x="1103" y="78"/>
                  </a:lnTo>
                  <a:lnTo>
                    <a:pt x="1109" y="81"/>
                  </a:lnTo>
                  <a:lnTo>
                    <a:pt x="1115" y="86"/>
                  </a:lnTo>
                  <a:lnTo>
                    <a:pt x="1127" y="86"/>
                  </a:lnTo>
                  <a:lnTo>
                    <a:pt x="1138" y="86"/>
                  </a:lnTo>
                  <a:lnTo>
                    <a:pt x="1151" y="86"/>
                  </a:lnTo>
                  <a:lnTo>
                    <a:pt x="1164" y="87"/>
                  </a:lnTo>
                  <a:lnTo>
                    <a:pt x="1178" y="88"/>
                  </a:lnTo>
                  <a:lnTo>
                    <a:pt x="1192" y="89"/>
                  </a:lnTo>
                  <a:lnTo>
                    <a:pt x="1206" y="92"/>
                  </a:lnTo>
                  <a:lnTo>
                    <a:pt x="1220" y="94"/>
                  </a:lnTo>
                  <a:lnTo>
                    <a:pt x="1223" y="98"/>
                  </a:lnTo>
                  <a:lnTo>
                    <a:pt x="1227" y="104"/>
                  </a:lnTo>
                  <a:lnTo>
                    <a:pt x="1230" y="109"/>
                  </a:lnTo>
                  <a:lnTo>
                    <a:pt x="1234" y="114"/>
                  </a:lnTo>
                  <a:lnTo>
                    <a:pt x="1240" y="121"/>
                  </a:lnTo>
                  <a:lnTo>
                    <a:pt x="1245" y="128"/>
                  </a:lnTo>
                  <a:lnTo>
                    <a:pt x="1250" y="135"/>
                  </a:lnTo>
                  <a:lnTo>
                    <a:pt x="1257" y="142"/>
                  </a:lnTo>
                  <a:lnTo>
                    <a:pt x="1257" y="145"/>
                  </a:lnTo>
                  <a:lnTo>
                    <a:pt x="1258" y="150"/>
                  </a:lnTo>
                  <a:lnTo>
                    <a:pt x="1258" y="153"/>
                  </a:lnTo>
                  <a:lnTo>
                    <a:pt x="1259" y="157"/>
                  </a:lnTo>
                  <a:lnTo>
                    <a:pt x="1260" y="162"/>
                  </a:lnTo>
                  <a:lnTo>
                    <a:pt x="1261" y="167"/>
                  </a:lnTo>
                  <a:lnTo>
                    <a:pt x="1263" y="173"/>
                  </a:lnTo>
                  <a:lnTo>
                    <a:pt x="1266" y="180"/>
                  </a:lnTo>
                  <a:lnTo>
                    <a:pt x="1271" y="180"/>
                  </a:lnTo>
                  <a:lnTo>
                    <a:pt x="1274" y="180"/>
                  </a:lnTo>
                  <a:lnTo>
                    <a:pt x="1278" y="181"/>
                  </a:lnTo>
                  <a:lnTo>
                    <a:pt x="1283" y="181"/>
                  </a:lnTo>
                  <a:lnTo>
                    <a:pt x="1287" y="182"/>
                  </a:lnTo>
                  <a:lnTo>
                    <a:pt x="1292" y="184"/>
                  </a:lnTo>
                  <a:lnTo>
                    <a:pt x="1297" y="186"/>
                  </a:lnTo>
                  <a:lnTo>
                    <a:pt x="1305" y="189"/>
                  </a:lnTo>
                  <a:lnTo>
                    <a:pt x="1308" y="197"/>
                  </a:lnTo>
                  <a:lnTo>
                    <a:pt x="1312" y="203"/>
                  </a:lnTo>
                  <a:lnTo>
                    <a:pt x="1316" y="210"/>
                  </a:lnTo>
                  <a:lnTo>
                    <a:pt x="1320" y="218"/>
                  </a:lnTo>
                  <a:lnTo>
                    <a:pt x="1324" y="224"/>
                  </a:lnTo>
                  <a:lnTo>
                    <a:pt x="1329" y="232"/>
                  </a:lnTo>
                  <a:lnTo>
                    <a:pt x="1336" y="239"/>
                  </a:lnTo>
                  <a:lnTo>
                    <a:pt x="1342" y="246"/>
                  </a:lnTo>
                  <a:lnTo>
                    <a:pt x="1342" y="306"/>
                  </a:lnTo>
                  <a:lnTo>
                    <a:pt x="1342" y="366"/>
                  </a:lnTo>
                  <a:lnTo>
                    <a:pt x="1343" y="427"/>
                  </a:lnTo>
                  <a:lnTo>
                    <a:pt x="1343" y="488"/>
                  </a:lnTo>
                  <a:lnTo>
                    <a:pt x="1344" y="550"/>
                  </a:lnTo>
                  <a:lnTo>
                    <a:pt x="1347" y="612"/>
                  </a:lnTo>
                  <a:lnTo>
                    <a:pt x="1349" y="674"/>
                  </a:lnTo>
                  <a:lnTo>
                    <a:pt x="1352" y="737"/>
                  </a:lnTo>
                  <a:lnTo>
                    <a:pt x="1355" y="756"/>
                  </a:lnTo>
                  <a:lnTo>
                    <a:pt x="1359" y="775"/>
                  </a:lnTo>
                  <a:lnTo>
                    <a:pt x="1363" y="794"/>
                  </a:lnTo>
                  <a:lnTo>
                    <a:pt x="1367" y="814"/>
                  </a:lnTo>
                  <a:lnTo>
                    <a:pt x="1372" y="836"/>
                  </a:lnTo>
                  <a:lnTo>
                    <a:pt x="1377" y="856"/>
                  </a:lnTo>
                  <a:lnTo>
                    <a:pt x="1383" y="877"/>
                  </a:lnTo>
                  <a:lnTo>
                    <a:pt x="1390" y="898"/>
                  </a:lnTo>
                  <a:lnTo>
                    <a:pt x="1393" y="924"/>
                  </a:lnTo>
                  <a:lnTo>
                    <a:pt x="1397" y="950"/>
                  </a:lnTo>
                  <a:lnTo>
                    <a:pt x="1401" y="976"/>
                  </a:lnTo>
                  <a:lnTo>
                    <a:pt x="1404" y="1004"/>
                  </a:lnTo>
                  <a:lnTo>
                    <a:pt x="1407" y="1032"/>
                  </a:lnTo>
                  <a:lnTo>
                    <a:pt x="1411" y="1060"/>
                  </a:lnTo>
                  <a:lnTo>
                    <a:pt x="1415" y="1087"/>
                  </a:lnTo>
                  <a:lnTo>
                    <a:pt x="1418" y="1116"/>
                  </a:lnTo>
                  <a:lnTo>
                    <a:pt x="1418" y="1133"/>
                  </a:lnTo>
                  <a:lnTo>
                    <a:pt x="1418" y="1151"/>
                  </a:lnTo>
                  <a:lnTo>
                    <a:pt x="1418" y="1169"/>
                  </a:lnTo>
                  <a:lnTo>
                    <a:pt x="1418" y="1186"/>
                  </a:lnTo>
                  <a:lnTo>
                    <a:pt x="1418" y="1205"/>
                  </a:lnTo>
                  <a:lnTo>
                    <a:pt x="1418" y="1223"/>
                  </a:lnTo>
                  <a:lnTo>
                    <a:pt x="1418" y="1240"/>
                  </a:lnTo>
                  <a:lnTo>
                    <a:pt x="1418" y="1258"/>
                  </a:lnTo>
                  <a:lnTo>
                    <a:pt x="1415" y="1275"/>
                  </a:lnTo>
                  <a:lnTo>
                    <a:pt x="1411" y="1293"/>
                  </a:lnTo>
                  <a:lnTo>
                    <a:pt x="1407" y="1311"/>
                  </a:lnTo>
                  <a:lnTo>
                    <a:pt x="1404" y="1328"/>
                  </a:lnTo>
                  <a:lnTo>
                    <a:pt x="1401" y="1346"/>
                  </a:lnTo>
                  <a:lnTo>
                    <a:pt x="1397" y="1365"/>
                  </a:lnTo>
                  <a:lnTo>
                    <a:pt x="1393" y="1382"/>
                  </a:lnTo>
                  <a:lnTo>
                    <a:pt x="1390" y="1400"/>
                  </a:lnTo>
                  <a:lnTo>
                    <a:pt x="1383" y="1418"/>
                  </a:lnTo>
                  <a:lnTo>
                    <a:pt x="1375" y="1437"/>
                  </a:lnTo>
                  <a:lnTo>
                    <a:pt x="1368" y="1456"/>
                  </a:lnTo>
                  <a:lnTo>
                    <a:pt x="1360" y="1477"/>
                  </a:lnTo>
                  <a:lnTo>
                    <a:pt x="1352" y="1497"/>
                  </a:lnTo>
                  <a:lnTo>
                    <a:pt x="1343" y="1518"/>
                  </a:lnTo>
                  <a:lnTo>
                    <a:pt x="1334" y="1540"/>
                  </a:lnTo>
                  <a:lnTo>
                    <a:pt x="1324" y="1560"/>
                  </a:lnTo>
                  <a:lnTo>
                    <a:pt x="1323" y="1560"/>
                  </a:lnTo>
                  <a:lnTo>
                    <a:pt x="1322" y="1561"/>
                  </a:lnTo>
                  <a:lnTo>
                    <a:pt x="1320" y="1561"/>
                  </a:lnTo>
                  <a:lnTo>
                    <a:pt x="1318" y="1562"/>
                  </a:lnTo>
                  <a:lnTo>
                    <a:pt x="1315" y="1563"/>
                  </a:lnTo>
                  <a:lnTo>
                    <a:pt x="1311" y="1564"/>
                  </a:lnTo>
                  <a:lnTo>
                    <a:pt x="1308" y="1566"/>
                  </a:lnTo>
                  <a:lnTo>
                    <a:pt x="1305" y="1569"/>
                  </a:lnTo>
                  <a:lnTo>
                    <a:pt x="1290" y="1595"/>
                  </a:lnTo>
                  <a:lnTo>
                    <a:pt x="1276" y="1620"/>
                  </a:lnTo>
                  <a:lnTo>
                    <a:pt x="1261" y="1645"/>
                  </a:lnTo>
                  <a:lnTo>
                    <a:pt x="1246" y="1671"/>
                  </a:lnTo>
                  <a:lnTo>
                    <a:pt x="1231" y="1696"/>
                  </a:lnTo>
                  <a:lnTo>
                    <a:pt x="1215" y="1723"/>
                  </a:lnTo>
                  <a:lnTo>
                    <a:pt x="1199" y="1750"/>
                  </a:lnTo>
                  <a:lnTo>
                    <a:pt x="1182" y="1777"/>
                  </a:lnTo>
                  <a:lnTo>
                    <a:pt x="1174" y="1785"/>
                  </a:lnTo>
                  <a:lnTo>
                    <a:pt x="1166" y="1792"/>
                  </a:lnTo>
                  <a:lnTo>
                    <a:pt x="1157" y="1800"/>
                  </a:lnTo>
                  <a:lnTo>
                    <a:pt x="1147" y="1807"/>
                  </a:lnTo>
                  <a:lnTo>
                    <a:pt x="1137" y="1816"/>
                  </a:lnTo>
                  <a:lnTo>
                    <a:pt x="1127" y="1824"/>
                  </a:lnTo>
                  <a:lnTo>
                    <a:pt x="1117" y="1834"/>
                  </a:lnTo>
                  <a:lnTo>
                    <a:pt x="1106" y="1844"/>
                  </a:lnTo>
                  <a:lnTo>
                    <a:pt x="1096" y="1848"/>
                  </a:lnTo>
                  <a:lnTo>
                    <a:pt x="1085" y="1851"/>
                  </a:lnTo>
                  <a:lnTo>
                    <a:pt x="1074" y="1855"/>
                  </a:lnTo>
                  <a:lnTo>
                    <a:pt x="1064" y="1860"/>
                  </a:lnTo>
                  <a:lnTo>
                    <a:pt x="1053" y="1864"/>
                  </a:lnTo>
                  <a:lnTo>
                    <a:pt x="1042" y="1869"/>
                  </a:lnTo>
                  <a:lnTo>
                    <a:pt x="1032" y="1876"/>
                  </a:lnTo>
                  <a:lnTo>
                    <a:pt x="1021" y="1882"/>
                  </a:lnTo>
                  <a:lnTo>
                    <a:pt x="986" y="1882"/>
                  </a:lnTo>
                  <a:lnTo>
                    <a:pt x="950" y="1882"/>
                  </a:lnTo>
                  <a:lnTo>
                    <a:pt x="914" y="1882"/>
                  </a:lnTo>
                  <a:lnTo>
                    <a:pt x="879" y="1882"/>
                  </a:lnTo>
                  <a:lnTo>
                    <a:pt x="844" y="1882"/>
                  </a:lnTo>
                  <a:lnTo>
                    <a:pt x="808" y="1882"/>
                  </a:lnTo>
                  <a:lnTo>
                    <a:pt x="772" y="1882"/>
                  </a:lnTo>
                  <a:lnTo>
                    <a:pt x="737" y="1882"/>
                  </a:lnTo>
                  <a:close/>
                </a:path>
              </a:pathLst>
            </a:custGeom>
            <a:solidFill>
              <a:srgbClr val="57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7" name="Freeform 120">
              <a:extLst>
                <a:ext uri="{FF2B5EF4-FFF2-40B4-BE49-F238E27FC236}">
                  <a16:creationId xmlns:a16="http://schemas.microsoft.com/office/drawing/2014/main" id="{253033FA-255A-B058-02C4-FA93C8EEB4EC}"/>
                </a:ext>
              </a:extLst>
            </p:cNvPr>
            <p:cNvSpPr>
              <a:spLocks/>
            </p:cNvSpPr>
            <p:nvPr/>
          </p:nvSpPr>
          <p:spPr bwMode="auto">
            <a:xfrm>
              <a:off x="2213" y="1338"/>
              <a:ext cx="18" cy="8"/>
            </a:xfrm>
            <a:custGeom>
              <a:avLst/>
              <a:gdLst>
                <a:gd name="T0" fmla="*/ 0 w 95"/>
                <a:gd name="T1" fmla="*/ 0 h 47"/>
                <a:gd name="T2" fmla="*/ 0 w 95"/>
                <a:gd name="T3" fmla="*/ 0 h 47"/>
                <a:gd name="T4" fmla="*/ 0 w 95"/>
                <a:gd name="T5" fmla="*/ 0 h 47"/>
                <a:gd name="T6" fmla="*/ 0 w 95"/>
                <a:gd name="T7" fmla="*/ 0 h 47"/>
                <a:gd name="T8" fmla="*/ 0 w 95"/>
                <a:gd name="T9" fmla="*/ 0 h 47"/>
                <a:gd name="T10" fmla="*/ 0 w 95"/>
                <a:gd name="T11" fmla="*/ 0 h 47"/>
                <a:gd name="T12" fmla="*/ 0 w 95"/>
                <a:gd name="T13" fmla="*/ 0 h 47"/>
                <a:gd name="T14" fmla="*/ 0 w 95"/>
                <a:gd name="T15" fmla="*/ 0 h 47"/>
                <a:gd name="T16" fmla="*/ 0 w 95"/>
                <a:gd name="T17" fmla="*/ 0 h 47"/>
                <a:gd name="T18" fmla="*/ 0 w 95"/>
                <a:gd name="T19" fmla="*/ 0 h 47"/>
                <a:gd name="T20" fmla="*/ 0 w 95"/>
                <a:gd name="T21" fmla="*/ 0 h 47"/>
                <a:gd name="T22" fmla="*/ 0 w 95"/>
                <a:gd name="T23" fmla="*/ 0 h 47"/>
                <a:gd name="T24" fmla="*/ 0 w 95"/>
                <a:gd name="T25" fmla="*/ 0 h 47"/>
                <a:gd name="T26" fmla="*/ 0 w 95"/>
                <a:gd name="T27" fmla="*/ 0 h 47"/>
                <a:gd name="T28" fmla="*/ 0 w 95"/>
                <a:gd name="T29" fmla="*/ 0 h 47"/>
                <a:gd name="T30" fmla="*/ 0 w 95"/>
                <a:gd name="T31" fmla="*/ 0 h 47"/>
                <a:gd name="T32" fmla="*/ 0 w 95"/>
                <a:gd name="T33" fmla="*/ 0 h 47"/>
                <a:gd name="T34" fmla="*/ 0 w 95"/>
                <a:gd name="T35" fmla="*/ 0 h 47"/>
                <a:gd name="T36" fmla="*/ 0 w 95"/>
                <a:gd name="T37" fmla="*/ 0 h 47"/>
                <a:gd name="T38" fmla="*/ 0 w 95"/>
                <a:gd name="T39" fmla="*/ 0 h 47"/>
                <a:gd name="T40" fmla="*/ 0 w 95"/>
                <a:gd name="T41" fmla="*/ 0 h 47"/>
                <a:gd name="T42" fmla="*/ 0 w 95"/>
                <a:gd name="T43" fmla="*/ 0 h 47"/>
                <a:gd name="T44" fmla="*/ 0 w 95"/>
                <a:gd name="T45" fmla="*/ 0 h 47"/>
                <a:gd name="T46" fmla="*/ 0 w 95"/>
                <a:gd name="T47" fmla="*/ 0 h 47"/>
                <a:gd name="T48" fmla="*/ 0 w 95"/>
                <a:gd name="T49" fmla="*/ 0 h 47"/>
                <a:gd name="T50" fmla="*/ 0 w 95"/>
                <a:gd name="T51" fmla="*/ 0 h 47"/>
                <a:gd name="T52" fmla="*/ 0 w 95"/>
                <a:gd name="T53" fmla="*/ 0 h 47"/>
                <a:gd name="T54" fmla="*/ 0 w 95"/>
                <a:gd name="T55" fmla="*/ 0 h 47"/>
                <a:gd name="T56" fmla="*/ 0 w 95"/>
                <a:gd name="T57" fmla="*/ 0 h 47"/>
                <a:gd name="T58" fmla="*/ 0 w 95"/>
                <a:gd name="T59" fmla="*/ 0 h 47"/>
                <a:gd name="T60" fmla="*/ 0 w 95"/>
                <a:gd name="T61" fmla="*/ 0 h 47"/>
                <a:gd name="T62" fmla="*/ 0 w 95"/>
                <a:gd name="T63" fmla="*/ 0 h 47"/>
                <a:gd name="T64" fmla="*/ 0 w 95"/>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47"/>
                <a:gd name="T101" fmla="*/ 95 w 95"/>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47">
                  <a:moveTo>
                    <a:pt x="48" y="47"/>
                  </a:moveTo>
                  <a:lnTo>
                    <a:pt x="44" y="44"/>
                  </a:lnTo>
                  <a:lnTo>
                    <a:pt x="40" y="40"/>
                  </a:lnTo>
                  <a:lnTo>
                    <a:pt x="33" y="36"/>
                  </a:lnTo>
                  <a:lnTo>
                    <a:pt x="28" y="33"/>
                  </a:lnTo>
                  <a:lnTo>
                    <a:pt x="22" y="30"/>
                  </a:lnTo>
                  <a:lnTo>
                    <a:pt x="15" y="25"/>
                  </a:lnTo>
                  <a:lnTo>
                    <a:pt x="8" y="22"/>
                  </a:lnTo>
                  <a:lnTo>
                    <a:pt x="0" y="19"/>
                  </a:lnTo>
                  <a:lnTo>
                    <a:pt x="1" y="18"/>
                  </a:lnTo>
                  <a:lnTo>
                    <a:pt x="2" y="17"/>
                  </a:lnTo>
                  <a:lnTo>
                    <a:pt x="5" y="15"/>
                  </a:lnTo>
                  <a:lnTo>
                    <a:pt x="7" y="13"/>
                  </a:lnTo>
                  <a:lnTo>
                    <a:pt x="10" y="9"/>
                  </a:lnTo>
                  <a:lnTo>
                    <a:pt x="13" y="6"/>
                  </a:lnTo>
                  <a:lnTo>
                    <a:pt x="16" y="3"/>
                  </a:lnTo>
                  <a:lnTo>
                    <a:pt x="20" y="0"/>
                  </a:lnTo>
                  <a:lnTo>
                    <a:pt x="27" y="0"/>
                  </a:lnTo>
                  <a:lnTo>
                    <a:pt x="36" y="0"/>
                  </a:lnTo>
                  <a:lnTo>
                    <a:pt x="44" y="0"/>
                  </a:lnTo>
                  <a:lnTo>
                    <a:pt x="54" y="1"/>
                  </a:lnTo>
                  <a:lnTo>
                    <a:pt x="64" y="2"/>
                  </a:lnTo>
                  <a:lnTo>
                    <a:pt x="74" y="4"/>
                  </a:lnTo>
                  <a:lnTo>
                    <a:pt x="85" y="6"/>
                  </a:lnTo>
                  <a:lnTo>
                    <a:pt x="95" y="9"/>
                  </a:lnTo>
                  <a:lnTo>
                    <a:pt x="91" y="13"/>
                  </a:lnTo>
                  <a:lnTo>
                    <a:pt x="87" y="17"/>
                  </a:lnTo>
                  <a:lnTo>
                    <a:pt x="81" y="20"/>
                  </a:lnTo>
                  <a:lnTo>
                    <a:pt x="75" y="24"/>
                  </a:lnTo>
                  <a:lnTo>
                    <a:pt x="69" y="30"/>
                  </a:lnTo>
                  <a:lnTo>
                    <a:pt x="62" y="34"/>
                  </a:lnTo>
                  <a:lnTo>
                    <a:pt x="55" y="40"/>
                  </a:lnTo>
                  <a:lnTo>
                    <a:pt x="4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8" name="Freeform 121">
              <a:extLst>
                <a:ext uri="{FF2B5EF4-FFF2-40B4-BE49-F238E27FC236}">
                  <a16:creationId xmlns:a16="http://schemas.microsoft.com/office/drawing/2014/main" id="{C2E6E183-2C57-64BD-298A-B2D9CC8C2FBD}"/>
                </a:ext>
              </a:extLst>
            </p:cNvPr>
            <p:cNvSpPr>
              <a:spLocks/>
            </p:cNvSpPr>
            <p:nvPr/>
          </p:nvSpPr>
          <p:spPr bwMode="auto">
            <a:xfrm>
              <a:off x="1477" y="1333"/>
              <a:ext cx="18" cy="9"/>
            </a:xfrm>
            <a:custGeom>
              <a:avLst/>
              <a:gdLst>
                <a:gd name="T0" fmla="*/ 0 w 94"/>
                <a:gd name="T1" fmla="*/ 0 h 47"/>
                <a:gd name="T2" fmla="*/ 0 w 94"/>
                <a:gd name="T3" fmla="*/ 0 h 47"/>
                <a:gd name="T4" fmla="*/ 0 w 94"/>
                <a:gd name="T5" fmla="*/ 0 h 47"/>
                <a:gd name="T6" fmla="*/ 0 w 94"/>
                <a:gd name="T7" fmla="*/ 0 h 47"/>
                <a:gd name="T8" fmla="*/ 0 w 94"/>
                <a:gd name="T9" fmla="*/ 0 h 47"/>
                <a:gd name="T10" fmla="*/ 0 w 94"/>
                <a:gd name="T11" fmla="*/ 0 h 47"/>
                <a:gd name="T12" fmla="*/ 0 w 94"/>
                <a:gd name="T13" fmla="*/ 0 h 47"/>
                <a:gd name="T14" fmla="*/ 0 w 94"/>
                <a:gd name="T15" fmla="*/ 0 h 47"/>
                <a:gd name="T16" fmla="*/ 0 w 94"/>
                <a:gd name="T17" fmla="*/ 0 h 47"/>
                <a:gd name="T18" fmla="*/ 0 w 94"/>
                <a:gd name="T19" fmla="*/ 0 h 47"/>
                <a:gd name="T20" fmla="*/ 0 w 94"/>
                <a:gd name="T21" fmla="*/ 0 h 47"/>
                <a:gd name="T22" fmla="*/ 0 w 94"/>
                <a:gd name="T23" fmla="*/ 0 h 47"/>
                <a:gd name="T24" fmla="*/ 0 w 94"/>
                <a:gd name="T25" fmla="*/ 0 h 47"/>
                <a:gd name="T26" fmla="*/ 0 w 94"/>
                <a:gd name="T27" fmla="*/ 0 h 47"/>
                <a:gd name="T28" fmla="*/ 0 w 94"/>
                <a:gd name="T29" fmla="*/ 0 h 47"/>
                <a:gd name="T30" fmla="*/ 0 w 94"/>
                <a:gd name="T31" fmla="*/ 0 h 47"/>
                <a:gd name="T32" fmla="*/ 0 w 94"/>
                <a:gd name="T33" fmla="*/ 0 h 47"/>
                <a:gd name="T34" fmla="*/ 0 w 94"/>
                <a:gd name="T35" fmla="*/ 0 h 47"/>
                <a:gd name="T36" fmla="*/ 0 w 94"/>
                <a:gd name="T37" fmla="*/ 0 h 47"/>
                <a:gd name="T38" fmla="*/ 0 w 94"/>
                <a:gd name="T39" fmla="*/ 0 h 47"/>
                <a:gd name="T40" fmla="*/ 0 w 94"/>
                <a:gd name="T41" fmla="*/ 0 h 47"/>
                <a:gd name="T42" fmla="*/ 0 w 94"/>
                <a:gd name="T43" fmla="*/ 0 h 47"/>
                <a:gd name="T44" fmla="*/ 0 w 94"/>
                <a:gd name="T45" fmla="*/ 0 h 47"/>
                <a:gd name="T46" fmla="*/ 0 w 94"/>
                <a:gd name="T47" fmla="*/ 0 h 47"/>
                <a:gd name="T48" fmla="*/ 0 w 94"/>
                <a:gd name="T49" fmla="*/ 0 h 47"/>
                <a:gd name="T50" fmla="*/ 0 w 94"/>
                <a:gd name="T51" fmla="*/ 0 h 47"/>
                <a:gd name="T52" fmla="*/ 0 w 94"/>
                <a:gd name="T53" fmla="*/ 0 h 47"/>
                <a:gd name="T54" fmla="*/ 0 w 94"/>
                <a:gd name="T55" fmla="*/ 0 h 47"/>
                <a:gd name="T56" fmla="*/ 0 w 94"/>
                <a:gd name="T57" fmla="*/ 0 h 47"/>
                <a:gd name="T58" fmla="*/ 0 w 94"/>
                <a:gd name="T59" fmla="*/ 0 h 47"/>
                <a:gd name="T60" fmla="*/ 0 w 94"/>
                <a:gd name="T61" fmla="*/ 0 h 47"/>
                <a:gd name="T62" fmla="*/ 0 w 94"/>
                <a:gd name="T63" fmla="*/ 0 h 47"/>
                <a:gd name="T64" fmla="*/ 0 w 94"/>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47"/>
                <a:gd name="T101" fmla="*/ 94 w 94"/>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47">
                  <a:moveTo>
                    <a:pt x="19" y="47"/>
                  </a:moveTo>
                  <a:lnTo>
                    <a:pt x="18" y="47"/>
                  </a:lnTo>
                  <a:lnTo>
                    <a:pt x="17" y="45"/>
                  </a:lnTo>
                  <a:lnTo>
                    <a:pt x="15" y="43"/>
                  </a:lnTo>
                  <a:lnTo>
                    <a:pt x="13" y="41"/>
                  </a:lnTo>
                  <a:lnTo>
                    <a:pt x="10" y="38"/>
                  </a:lnTo>
                  <a:lnTo>
                    <a:pt x="7" y="35"/>
                  </a:lnTo>
                  <a:lnTo>
                    <a:pt x="3" y="32"/>
                  </a:lnTo>
                  <a:lnTo>
                    <a:pt x="0" y="28"/>
                  </a:lnTo>
                  <a:lnTo>
                    <a:pt x="0" y="24"/>
                  </a:lnTo>
                  <a:lnTo>
                    <a:pt x="1" y="21"/>
                  </a:lnTo>
                  <a:lnTo>
                    <a:pt x="3" y="18"/>
                  </a:lnTo>
                  <a:lnTo>
                    <a:pt x="6" y="13"/>
                  </a:lnTo>
                  <a:lnTo>
                    <a:pt x="9" y="10"/>
                  </a:lnTo>
                  <a:lnTo>
                    <a:pt x="12" y="7"/>
                  </a:lnTo>
                  <a:lnTo>
                    <a:pt x="15" y="3"/>
                  </a:lnTo>
                  <a:lnTo>
                    <a:pt x="19" y="0"/>
                  </a:lnTo>
                  <a:lnTo>
                    <a:pt x="27" y="0"/>
                  </a:lnTo>
                  <a:lnTo>
                    <a:pt x="34" y="0"/>
                  </a:lnTo>
                  <a:lnTo>
                    <a:pt x="44" y="0"/>
                  </a:lnTo>
                  <a:lnTo>
                    <a:pt x="54" y="0"/>
                  </a:lnTo>
                  <a:lnTo>
                    <a:pt x="63" y="0"/>
                  </a:lnTo>
                  <a:lnTo>
                    <a:pt x="74" y="0"/>
                  </a:lnTo>
                  <a:lnTo>
                    <a:pt x="83" y="0"/>
                  </a:lnTo>
                  <a:lnTo>
                    <a:pt x="94" y="0"/>
                  </a:lnTo>
                  <a:lnTo>
                    <a:pt x="87" y="4"/>
                  </a:lnTo>
                  <a:lnTo>
                    <a:pt x="79" y="8"/>
                  </a:lnTo>
                  <a:lnTo>
                    <a:pt x="70" y="13"/>
                  </a:lnTo>
                  <a:lnTo>
                    <a:pt x="60" y="20"/>
                  </a:lnTo>
                  <a:lnTo>
                    <a:pt x="50" y="26"/>
                  </a:lnTo>
                  <a:lnTo>
                    <a:pt x="40" y="33"/>
                  </a:lnTo>
                  <a:lnTo>
                    <a:pt x="29" y="40"/>
                  </a:lnTo>
                  <a:lnTo>
                    <a:pt x="19" y="47"/>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9" name="Freeform 122">
              <a:extLst>
                <a:ext uri="{FF2B5EF4-FFF2-40B4-BE49-F238E27FC236}">
                  <a16:creationId xmlns:a16="http://schemas.microsoft.com/office/drawing/2014/main" id="{0A6BD69A-AB33-8439-8DA3-16345C892480}"/>
                </a:ext>
              </a:extLst>
            </p:cNvPr>
            <p:cNvSpPr>
              <a:spLocks/>
            </p:cNvSpPr>
            <p:nvPr/>
          </p:nvSpPr>
          <p:spPr bwMode="auto">
            <a:xfrm>
              <a:off x="1620" y="1322"/>
              <a:ext cx="22" cy="9"/>
            </a:xfrm>
            <a:custGeom>
              <a:avLst/>
              <a:gdLst>
                <a:gd name="T0" fmla="*/ 0 w 123"/>
                <a:gd name="T1" fmla="*/ 0 h 47"/>
                <a:gd name="T2" fmla="*/ 0 w 123"/>
                <a:gd name="T3" fmla="*/ 0 h 47"/>
                <a:gd name="T4" fmla="*/ 0 w 123"/>
                <a:gd name="T5" fmla="*/ 0 h 47"/>
                <a:gd name="T6" fmla="*/ 0 w 123"/>
                <a:gd name="T7" fmla="*/ 0 h 47"/>
                <a:gd name="T8" fmla="*/ 0 w 123"/>
                <a:gd name="T9" fmla="*/ 0 h 47"/>
                <a:gd name="T10" fmla="*/ 0 w 123"/>
                <a:gd name="T11" fmla="*/ 0 h 47"/>
                <a:gd name="T12" fmla="*/ 0 w 123"/>
                <a:gd name="T13" fmla="*/ 0 h 47"/>
                <a:gd name="T14" fmla="*/ 0 w 123"/>
                <a:gd name="T15" fmla="*/ 0 h 47"/>
                <a:gd name="T16" fmla="*/ 0 w 123"/>
                <a:gd name="T17" fmla="*/ 0 h 47"/>
                <a:gd name="T18" fmla="*/ 0 w 123"/>
                <a:gd name="T19" fmla="*/ 0 h 47"/>
                <a:gd name="T20" fmla="*/ 0 w 123"/>
                <a:gd name="T21" fmla="*/ 0 h 47"/>
                <a:gd name="T22" fmla="*/ 0 w 123"/>
                <a:gd name="T23" fmla="*/ 0 h 47"/>
                <a:gd name="T24" fmla="*/ 0 w 123"/>
                <a:gd name="T25" fmla="*/ 0 h 47"/>
                <a:gd name="T26" fmla="*/ 0 w 123"/>
                <a:gd name="T27" fmla="*/ 0 h 47"/>
                <a:gd name="T28" fmla="*/ 0 w 123"/>
                <a:gd name="T29" fmla="*/ 0 h 47"/>
                <a:gd name="T30" fmla="*/ 0 w 123"/>
                <a:gd name="T31" fmla="*/ 0 h 47"/>
                <a:gd name="T32" fmla="*/ 0 w 123"/>
                <a:gd name="T33" fmla="*/ 0 h 47"/>
                <a:gd name="T34" fmla="*/ 0 w 123"/>
                <a:gd name="T35" fmla="*/ 0 h 47"/>
                <a:gd name="T36" fmla="*/ 0 w 123"/>
                <a:gd name="T37" fmla="*/ 0 h 47"/>
                <a:gd name="T38" fmla="*/ 0 w 123"/>
                <a:gd name="T39" fmla="*/ 0 h 47"/>
                <a:gd name="T40" fmla="*/ 0 w 123"/>
                <a:gd name="T41" fmla="*/ 0 h 47"/>
                <a:gd name="T42" fmla="*/ 0 w 123"/>
                <a:gd name="T43" fmla="*/ 0 h 47"/>
                <a:gd name="T44" fmla="*/ 0 w 123"/>
                <a:gd name="T45" fmla="*/ 0 h 47"/>
                <a:gd name="T46" fmla="*/ 0 w 123"/>
                <a:gd name="T47" fmla="*/ 0 h 47"/>
                <a:gd name="T48" fmla="*/ 0 w 123"/>
                <a:gd name="T49" fmla="*/ 0 h 47"/>
                <a:gd name="T50" fmla="*/ 0 w 123"/>
                <a:gd name="T51" fmla="*/ 0 h 47"/>
                <a:gd name="T52" fmla="*/ 0 w 123"/>
                <a:gd name="T53" fmla="*/ 0 h 47"/>
                <a:gd name="T54" fmla="*/ 0 w 123"/>
                <a:gd name="T55" fmla="*/ 0 h 47"/>
                <a:gd name="T56" fmla="*/ 0 w 123"/>
                <a:gd name="T57" fmla="*/ 0 h 47"/>
                <a:gd name="T58" fmla="*/ 0 w 123"/>
                <a:gd name="T59" fmla="*/ 0 h 47"/>
                <a:gd name="T60" fmla="*/ 0 w 123"/>
                <a:gd name="T61" fmla="*/ 0 h 47"/>
                <a:gd name="T62" fmla="*/ 0 w 123"/>
                <a:gd name="T63" fmla="*/ 0 h 47"/>
                <a:gd name="T64" fmla="*/ 0 w 123"/>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47"/>
                <a:gd name="T101" fmla="*/ 123 w 123"/>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47">
                  <a:moveTo>
                    <a:pt x="0" y="28"/>
                  </a:moveTo>
                  <a:lnTo>
                    <a:pt x="3" y="25"/>
                  </a:lnTo>
                  <a:lnTo>
                    <a:pt x="6" y="21"/>
                  </a:lnTo>
                  <a:lnTo>
                    <a:pt x="11" y="18"/>
                  </a:lnTo>
                  <a:lnTo>
                    <a:pt x="14" y="14"/>
                  </a:lnTo>
                  <a:lnTo>
                    <a:pt x="17" y="11"/>
                  </a:lnTo>
                  <a:lnTo>
                    <a:pt x="21" y="8"/>
                  </a:lnTo>
                  <a:lnTo>
                    <a:pt x="24" y="3"/>
                  </a:lnTo>
                  <a:lnTo>
                    <a:pt x="28" y="0"/>
                  </a:lnTo>
                  <a:lnTo>
                    <a:pt x="38" y="0"/>
                  </a:lnTo>
                  <a:lnTo>
                    <a:pt x="49" y="0"/>
                  </a:lnTo>
                  <a:lnTo>
                    <a:pt x="61" y="0"/>
                  </a:lnTo>
                  <a:lnTo>
                    <a:pt x="71" y="1"/>
                  </a:lnTo>
                  <a:lnTo>
                    <a:pt x="83" y="2"/>
                  </a:lnTo>
                  <a:lnTo>
                    <a:pt x="96" y="4"/>
                  </a:lnTo>
                  <a:lnTo>
                    <a:pt x="109" y="6"/>
                  </a:lnTo>
                  <a:lnTo>
                    <a:pt x="123" y="10"/>
                  </a:lnTo>
                  <a:lnTo>
                    <a:pt x="123" y="13"/>
                  </a:lnTo>
                  <a:lnTo>
                    <a:pt x="120" y="17"/>
                  </a:lnTo>
                  <a:lnTo>
                    <a:pt x="119" y="20"/>
                  </a:lnTo>
                  <a:lnTo>
                    <a:pt x="116" y="25"/>
                  </a:lnTo>
                  <a:lnTo>
                    <a:pt x="114" y="30"/>
                  </a:lnTo>
                  <a:lnTo>
                    <a:pt x="111" y="34"/>
                  </a:lnTo>
                  <a:lnTo>
                    <a:pt x="107" y="41"/>
                  </a:lnTo>
                  <a:lnTo>
                    <a:pt x="103" y="47"/>
                  </a:lnTo>
                  <a:lnTo>
                    <a:pt x="93" y="47"/>
                  </a:lnTo>
                  <a:lnTo>
                    <a:pt x="81" y="46"/>
                  </a:lnTo>
                  <a:lnTo>
                    <a:pt x="68" y="44"/>
                  </a:lnTo>
                  <a:lnTo>
                    <a:pt x="55" y="42"/>
                  </a:lnTo>
                  <a:lnTo>
                    <a:pt x="41" y="38"/>
                  </a:lnTo>
                  <a:lnTo>
                    <a:pt x="28" y="35"/>
                  </a:lnTo>
                  <a:lnTo>
                    <a:pt x="14" y="32"/>
                  </a:lnTo>
                  <a:lnTo>
                    <a:pt x="0" y="28"/>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0" name="Freeform 123">
              <a:extLst>
                <a:ext uri="{FF2B5EF4-FFF2-40B4-BE49-F238E27FC236}">
                  <a16:creationId xmlns:a16="http://schemas.microsoft.com/office/drawing/2014/main" id="{917B2040-FCF1-1C18-78FF-589D75E2047D}"/>
                </a:ext>
              </a:extLst>
            </p:cNvPr>
            <p:cNvSpPr>
              <a:spLocks/>
            </p:cNvSpPr>
            <p:nvPr/>
          </p:nvSpPr>
          <p:spPr bwMode="auto">
            <a:xfrm>
              <a:off x="2351" y="1318"/>
              <a:ext cx="16" cy="10"/>
            </a:xfrm>
            <a:custGeom>
              <a:avLst/>
              <a:gdLst>
                <a:gd name="T0" fmla="*/ 0 w 94"/>
                <a:gd name="T1" fmla="*/ 0 h 47"/>
                <a:gd name="T2" fmla="*/ 0 w 94"/>
                <a:gd name="T3" fmla="*/ 0 h 47"/>
                <a:gd name="T4" fmla="*/ 0 w 94"/>
                <a:gd name="T5" fmla="*/ 0 h 47"/>
                <a:gd name="T6" fmla="*/ 0 w 94"/>
                <a:gd name="T7" fmla="*/ 0 h 47"/>
                <a:gd name="T8" fmla="*/ 0 w 94"/>
                <a:gd name="T9" fmla="*/ 0 h 47"/>
                <a:gd name="T10" fmla="*/ 0 w 94"/>
                <a:gd name="T11" fmla="*/ 0 h 47"/>
                <a:gd name="T12" fmla="*/ 0 w 94"/>
                <a:gd name="T13" fmla="*/ 0 h 47"/>
                <a:gd name="T14" fmla="*/ 0 w 94"/>
                <a:gd name="T15" fmla="*/ 0 h 47"/>
                <a:gd name="T16" fmla="*/ 0 w 94"/>
                <a:gd name="T17" fmla="*/ 0 h 47"/>
                <a:gd name="T18" fmla="*/ 0 w 94"/>
                <a:gd name="T19" fmla="*/ 0 h 47"/>
                <a:gd name="T20" fmla="*/ 0 w 94"/>
                <a:gd name="T21" fmla="*/ 0 h 47"/>
                <a:gd name="T22" fmla="*/ 0 w 94"/>
                <a:gd name="T23" fmla="*/ 0 h 47"/>
                <a:gd name="T24" fmla="*/ 0 w 94"/>
                <a:gd name="T25" fmla="*/ 0 h 47"/>
                <a:gd name="T26" fmla="*/ 0 w 94"/>
                <a:gd name="T27" fmla="*/ 0 h 47"/>
                <a:gd name="T28" fmla="*/ 0 w 94"/>
                <a:gd name="T29" fmla="*/ 0 h 47"/>
                <a:gd name="T30" fmla="*/ 0 w 94"/>
                <a:gd name="T31" fmla="*/ 0 h 47"/>
                <a:gd name="T32" fmla="*/ 0 w 94"/>
                <a:gd name="T33" fmla="*/ 0 h 47"/>
                <a:gd name="T34" fmla="*/ 0 w 94"/>
                <a:gd name="T35" fmla="*/ 0 h 47"/>
                <a:gd name="T36" fmla="*/ 0 w 94"/>
                <a:gd name="T37" fmla="*/ 0 h 47"/>
                <a:gd name="T38" fmla="*/ 0 w 94"/>
                <a:gd name="T39" fmla="*/ 0 h 47"/>
                <a:gd name="T40" fmla="*/ 0 w 94"/>
                <a:gd name="T41" fmla="*/ 0 h 47"/>
                <a:gd name="T42" fmla="*/ 0 w 94"/>
                <a:gd name="T43" fmla="*/ 0 h 47"/>
                <a:gd name="T44" fmla="*/ 0 w 94"/>
                <a:gd name="T45" fmla="*/ 0 h 47"/>
                <a:gd name="T46" fmla="*/ 0 w 94"/>
                <a:gd name="T47" fmla="*/ 0 h 47"/>
                <a:gd name="T48" fmla="*/ 0 w 94"/>
                <a:gd name="T49" fmla="*/ 0 h 47"/>
                <a:gd name="T50" fmla="*/ 0 w 94"/>
                <a:gd name="T51" fmla="*/ 0 h 47"/>
                <a:gd name="T52" fmla="*/ 0 w 94"/>
                <a:gd name="T53" fmla="*/ 0 h 47"/>
                <a:gd name="T54" fmla="*/ 0 w 94"/>
                <a:gd name="T55" fmla="*/ 0 h 47"/>
                <a:gd name="T56" fmla="*/ 0 w 94"/>
                <a:gd name="T57" fmla="*/ 0 h 47"/>
                <a:gd name="T58" fmla="*/ 0 w 94"/>
                <a:gd name="T59" fmla="*/ 0 h 47"/>
                <a:gd name="T60" fmla="*/ 0 w 94"/>
                <a:gd name="T61" fmla="*/ 0 h 47"/>
                <a:gd name="T62" fmla="*/ 0 w 94"/>
                <a:gd name="T63" fmla="*/ 0 h 47"/>
                <a:gd name="T64" fmla="*/ 0 w 94"/>
                <a:gd name="T65" fmla="*/ 0 h 47"/>
                <a:gd name="T66" fmla="*/ 0 w 94"/>
                <a:gd name="T67" fmla="*/ 0 h 47"/>
                <a:gd name="T68" fmla="*/ 0 w 94"/>
                <a:gd name="T69" fmla="*/ 0 h 47"/>
                <a:gd name="T70" fmla="*/ 0 w 94"/>
                <a:gd name="T71" fmla="*/ 0 h 47"/>
                <a:gd name="T72" fmla="*/ 0 w 94"/>
                <a:gd name="T73" fmla="*/ 0 h 47"/>
                <a:gd name="T74" fmla="*/ 0 w 94"/>
                <a:gd name="T75" fmla="*/ 0 h 47"/>
                <a:gd name="T76" fmla="*/ 0 w 94"/>
                <a:gd name="T77" fmla="*/ 0 h 47"/>
                <a:gd name="T78" fmla="*/ 0 w 94"/>
                <a:gd name="T79" fmla="*/ 0 h 47"/>
                <a:gd name="T80" fmla="*/ 0 w 94"/>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47"/>
                <a:gd name="T125" fmla="*/ 94 w 94"/>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47">
                  <a:moveTo>
                    <a:pt x="10" y="47"/>
                  </a:moveTo>
                  <a:lnTo>
                    <a:pt x="10" y="44"/>
                  </a:lnTo>
                  <a:lnTo>
                    <a:pt x="9" y="40"/>
                  </a:lnTo>
                  <a:lnTo>
                    <a:pt x="9" y="37"/>
                  </a:lnTo>
                  <a:lnTo>
                    <a:pt x="8" y="33"/>
                  </a:lnTo>
                  <a:lnTo>
                    <a:pt x="7" y="30"/>
                  </a:lnTo>
                  <a:lnTo>
                    <a:pt x="6" y="27"/>
                  </a:lnTo>
                  <a:lnTo>
                    <a:pt x="4" y="22"/>
                  </a:lnTo>
                  <a:lnTo>
                    <a:pt x="0" y="19"/>
                  </a:lnTo>
                  <a:lnTo>
                    <a:pt x="0" y="17"/>
                  </a:lnTo>
                  <a:lnTo>
                    <a:pt x="0" y="16"/>
                  </a:lnTo>
                  <a:lnTo>
                    <a:pt x="1" y="13"/>
                  </a:lnTo>
                  <a:lnTo>
                    <a:pt x="2" y="11"/>
                  </a:lnTo>
                  <a:lnTo>
                    <a:pt x="4" y="7"/>
                  </a:lnTo>
                  <a:lnTo>
                    <a:pt x="7" y="4"/>
                  </a:lnTo>
                  <a:lnTo>
                    <a:pt x="10" y="0"/>
                  </a:lnTo>
                  <a:lnTo>
                    <a:pt x="21" y="0"/>
                  </a:lnTo>
                  <a:lnTo>
                    <a:pt x="30" y="0"/>
                  </a:lnTo>
                  <a:lnTo>
                    <a:pt x="41" y="0"/>
                  </a:lnTo>
                  <a:lnTo>
                    <a:pt x="52" y="0"/>
                  </a:lnTo>
                  <a:lnTo>
                    <a:pt x="62" y="0"/>
                  </a:lnTo>
                  <a:lnTo>
                    <a:pt x="73" y="0"/>
                  </a:lnTo>
                  <a:lnTo>
                    <a:pt x="84" y="0"/>
                  </a:lnTo>
                  <a:lnTo>
                    <a:pt x="94" y="0"/>
                  </a:lnTo>
                  <a:lnTo>
                    <a:pt x="91" y="4"/>
                  </a:lnTo>
                  <a:lnTo>
                    <a:pt x="86" y="8"/>
                  </a:lnTo>
                  <a:lnTo>
                    <a:pt x="80" y="14"/>
                  </a:lnTo>
                  <a:lnTo>
                    <a:pt x="74" y="20"/>
                  </a:lnTo>
                  <a:lnTo>
                    <a:pt x="68" y="27"/>
                  </a:lnTo>
                  <a:lnTo>
                    <a:pt x="61" y="33"/>
                  </a:lnTo>
                  <a:lnTo>
                    <a:pt x="55" y="40"/>
                  </a:lnTo>
                  <a:lnTo>
                    <a:pt x="47" y="47"/>
                  </a:lnTo>
                  <a:lnTo>
                    <a:pt x="44" y="47"/>
                  </a:lnTo>
                  <a:lnTo>
                    <a:pt x="40" y="47"/>
                  </a:lnTo>
                  <a:lnTo>
                    <a:pt x="37" y="47"/>
                  </a:lnTo>
                  <a:lnTo>
                    <a:pt x="32" y="47"/>
                  </a:lnTo>
                  <a:lnTo>
                    <a:pt x="27" y="47"/>
                  </a:lnTo>
                  <a:lnTo>
                    <a:pt x="22" y="47"/>
                  </a:lnTo>
                  <a:lnTo>
                    <a:pt x="16" y="47"/>
                  </a:lnTo>
                  <a:lnTo>
                    <a:pt x="1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1" name="Freeform 124">
              <a:extLst>
                <a:ext uri="{FF2B5EF4-FFF2-40B4-BE49-F238E27FC236}">
                  <a16:creationId xmlns:a16="http://schemas.microsoft.com/office/drawing/2014/main" id="{63970886-57BA-0519-DB8D-C1B0E2E73BF5}"/>
                </a:ext>
              </a:extLst>
            </p:cNvPr>
            <p:cNvSpPr>
              <a:spLocks/>
            </p:cNvSpPr>
            <p:nvPr/>
          </p:nvSpPr>
          <p:spPr bwMode="auto">
            <a:xfrm>
              <a:off x="1209" y="1218"/>
              <a:ext cx="99" cy="105"/>
            </a:xfrm>
            <a:custGeom>
              <a:avLst/>
              <a:gdLst>
                <a:gd name="T0" fmla="*/ 0 w 539"/>
                <a:gd name="T1" fmla="*/ 0 h 530"/>
                <a:gd name="T2" fmla="*/ 0 w 539"/>
                <a:gd name="T3" fmla="*/ 0 h 530"/>
                <a:gd name="T4" fmla="*/ 0 w 539"/>
                <a:gd name="T5" fmla="*/ 0 h 530"/>
                <a:gd name="T6" fmla="*/ 0 w 539"/>
                <a:gd name="T7" fmla="*/ 0 h 530"/>
                <a:gd name="T8" fmla="*/ 0 w 539"/>
                <a:gd name="T9" fmla="*/ 0 h 530"/>
                <a:gd name="T10" fmla="*/ 0 w 539"/>
                <a:gd name="T11" fmla="*/ 0 h 530"/>
                <a:gd name="T12" fmla="*/ 0 w 539"/>
                <a:gd name="T13" fmla="*/ 0 h 530"/>
                <a:gd name="T14" fmla="*/ 0 w 539"/>
                <a:gd name="T15" fmla="*/ 0 h 530"/>
                <a:gd name="T16" fmla="*/ 0 w 539"/>
                <a:gd name="T17" fmla="*/ 0 h 530"/>
                <a:gd name="T18" fmla="*/ 0 w 539"/>
                <a:gd name="T19" fmla="*/ 0 h 530"/>
                <a:gd name="T20" fmla="*/ 0 w 539"/>
                <a:gd name="T21" fmla="*/ 0 h 530"/>
                <a:gd name="T22" fmla="*/ 0 w 539"/>
                <a:gd name="T23" fmla="*/ 0 h 530"/>
                <a:gd name="T24" fmla="*/ 0 w 539"/>
                <a:gd name="T25" fmla="*/ 0 h 530"/>
                <a:gd name="T26" fmla="*/ 0 w 539"/>
                <a:gd name="T27" fmla="*/ 0 h 530"/>
                <a:gd name="T28" fmla="*/ 0 w 539"/>
                <a:gd name="T29" fmla="*/ 0 h 530"/>
                <a:gd name="T30" fmla="*/ 0 w 539"/>
                <a:gd name="T31" fmla="*/ 0 h 530"/>
                <a:gd name="T32" fmla="*/ 0 w 539"/>
                <a:gd name="T33" fmla="*/ 0 h 530"/>
                <a:gd name="T34" fmla="*/ 0 w 539"/>
                <a:gd name="T35" fmla="*/ 0 h 530"/>
                <a:gd name="T36" fmla="*/ 0 w 539"/>
                <a:gd name="T37" fmla="*/ 0 h 530"/>
                <a:gd name="T38" fmla="*/ 0 w 539"/>
                <a:gd name="T39" fmla="*/ 0 h 530"/>
                <a:gd name="T40" fmla="*/ 0 w 539"/>
                <a:gd name="T41" fmla="*/ 0 h 530"/>
                <a:gd name="T42" fmla="*/ 0 w 539"/>
                <a:gd name="T43" fmla="*/ 0 h 530"/>
                <a:gd name="T44" fmla="*/ 0 w 539"/>
                <a:gd name="T45" fmla="*/ 0 h 530"/>
                <a:gd name="T46" fmla="*/ 0 w 539"/>
                <a:gd name="T47" fmla="*/ 0 h 530"/>
                <a:gd name="T48" fmla="*/ 0 w 539"/>
                <a:gd name="T49" fmla="*/ 0 h 530"/>
                <a:gd name="T50" fmla="*/ 0 w 539"/>
                <a:gd name="T51" fmla="*/ 0 h 530"/>
                <a:gd name="T52" fmla="*/ 0 w 539"/>
                <a:gd name="T53" fmla="*/ 0 h 530"/>
                <a:gd name="T54" fmla="*/ 0 w 539"/>
                <a:gd name="T55" fmla="*/ 0 h 530"/>
                <a:gd name="T56" fmla="*/ 0 w 539"/>
                <a:gd name="T57" fmla="*/ 0 h 530"/>
                <a:gd name="T58" fmla="*/ 0 w 539"/>
                <a:gd name="T59" fmla="*/ 0 h 530"/>
                <a:gd name="T60" fmla="*/ 0 w 539"/>
                <a:gd name="T61" fmla="*/ 0 h 530"/>
                <a:gd name="T62" fmla="*/ 0 w 539"/>
                <a:gd name="T63" fmla="*/ 0 h 530"/>
                <a:gd name="T64" fmla="*/ 0 w 539"/>
                <a:gd name="T65" fmla="*/ 0 h 530"/>
                <a:gd name="T66" fmla="*/ 0 w 539"/>
                <a:gd name="T67" fmla="*/ 0 h 530"/>
                <a:gd name="T68" fmla="*/ 0 w 539"/>
                <a:gd name="T69" fmla="*/ 0 h 530"/>
                <a:gd name="T70" fmla="*/ 0 w 539"/>
                <a:gd name="T71" fmla="*/ 0 h 530"/>
                <a:gd name="T72" fmla="*/ 0 w 539"/>
                <a:gd name="T73" fmla="*/ 0 h 530"/>
                <a:gd name="T74" fmla="*/ 0 w 539"/>
                <a:gd name="T75" fmla="*/ 0 h 530"/>
                <a:gd name="T76" fmla="*/ 0 w 539"/>
                <a:gd name="T77" fmla="*/ 0 h 530"/>
                <a:gd name="T78" fmla="*/ 0 w 539"/>
                <a:gd name="T79" fmla="*/ 0 h 530"/>
                <a:gd name="T80" fmla="*/ 0 w 539"/>
                <a:gd name="T81" fmla="*/ 0 h 530"/>
                <a:gd name="T82" fmla="*/ 0 w 539"/>
                <a:gd name="T83" fmla="*/ 0 h 530"/>
                <a:gd name="T84" fmla="*/ 0 w 539"/>
                <a:gd name="T85" fmla="*/ 0 h 530"/>
                <a:gd name="T86" fmla="*/ 0 w 539"/>
                <a:gd name="T87" fmla="*/ 0 h 530"/>
                <a:gd name="T88" fmla="*/ 0 w 539"/>
                <a:gd name="T89" fmla="*/ 0 h 530"/>
                <a:gd name="T90" fmla="*/ 0 w 539"/>
                <a:gd name="T91" fmla="*/ 0 h 530"/>
                <a:gd name="T92" fmla="*/ 0 w 539"/>
                <a:gd name="T93" fmla="*/ 0 h 530"/>
                <a:gd name="T94" fmla="*/ 0 w 539"/>
                <a:gd name="T95" fmla="*/ 0 h 5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9"/>
                <a:gd name="T145" fmla="*/ 0 h 530"/>
                <a:gd name="T146" fmla="*/ 539 w 539"/>
                <a:gd name="T147" fmla="*/ 530 h 5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9" h="530">
                  <a:moveTo>
                    <a:pt x="160" y="530"/>
                  </a:moveTo>
                  <a:lnTo>
                    <a:pt x="157" y="526"/>
                  </a:lnTo>
                  <a:lnTo>
                    <a:pt x="151" y="522"/>
                  </a:lnTo>
                  <a:lnTo>
                    <a:pt x="146" y="519"/>
                  </a:lnTo>
                  <a:lnTo>
                    <a:pt x="141" y="515"/>
                  </a:lnTo>
                  <a:lnTo>
                    <a:pt x="134" y="512"/>
                  </a:lnTo>
                  <a:lnTo>
                    <a:pt x="127" y="508"/>
                  </a:lnTo>
                  <a:lnTo>
                    <a:pt x="120" y="505"/>
                  </a:lnTo>
                  <a:lnTo>
                    <a:pt x="113" y="501"/>
                  </a:lnTo>
                  <a:lnTo>
                    <a:pt x="113" y="484"/>
                  </a:lnTo>
                  <a:lnTo>
                    <a:pt x="112" y="466"/>
                  </a:lnTo>
                  <a:lnTo>
                    <a:pt x="110" y="448"/>
                  </a:lnTo>
                  <a:lnTo>
                    <a:pt x="107" y="429"/>
                  </a:lnTo>
                  <a:lnTo>
                    <a:pt x="104" y="410"/>
                  </a:lnTo>
                  <a:lnTo>
                    <a:pt x="101" y="391"/>
                  </a:lnTo>
                  <a:lnTo>
                    <a:pt x="98" y="371"/>
                  </a:lnTo>
                  <a:lnTo>
                    <a:pt x="94" y="349"/>
                  </a:lnTo>
                  <a:lnTo>
                    <a:pt x="83" y="339"/>
                  </a:lnTo>
                  <a:lnTo>
                    <a:pt x="72" y="327"/>
                  </a:lnTo>
                  <a:lnTo>
                    <a:pt x="62" y="314"/>
                  </a:lnTo>
                  <a:lnTo>
                    <a:pt x="51" y="301"/>
                  </a:lnTo>
                  <a:lnTo>
                    <a:pt x="40" y="288"/>
                  </a:lnTo>
                  <a:lnTo>
                    <a:pt x="30" y="274"/>
                  </a:lnTo>
                  <a:lnTo>
                    <a:pt x="20" y="260"/>
                  </a:lnTo>
                  <a:lnTo>
                    <a:pt x="9" y="246"/>
                  </a:lnTo>
                  <a:lnTo>
                    <a:pt x="9" y="242"/>
                  </a:lnTo>
                  <a:lnTo>
                    <a:pt x="8" y="237"/>
                  </a:lnTo>
                  <a:lnTo>
                    <a:pt x="8" y="232"/>
                  </a:lnTo>
                  <a:lnTo>
                    <a:pt x="7" y="226"/>
                  </a:lnTo>
                  <a:lnTo>
                    <a:pt x="6" y="219"/>
                  </a:lnTo>
                  <a:lnTo>
                    <a:pt x="5" y="213"/>
                  </a:lnTo>
                  <a:lnTo>
                    <a:pt x="3" y="205"/>
                  </a:lnTo>
                  <a:lnTo>
                    <a:pt x="0" y="198"/>
                  </a:lnTo>
                  <a:lnTo>
                    <a:pt x="6" y="199"/>
                  </a:lnTo>
                  <a:lnTo>
                    <a:pt x="14" y="200"/>
                  </a:lnTo>
                  <a:lnTo>
                    <a:pt x="21" y="202"/>
                  </a:lnTo>
                  <a:lnTo>
                    <a:pt x="27" y="204"/>
                  </a:lnTo>
                  <a:lnTo>
                    <a:pt x="35" y="208"/>
                  </a:lnTo>
                  <a:lnTo>
                    <a:pt x="42" y="211"/>
                  </a:lnTo>
                  <a:lnTo>
                    <a:pt x="49" y="214"/>
                  </a:lnTo>
                  <a:lnTo>
                    <a:pt x="56" y="217"/>
                  </a:lnTo>
                  <a:lnTo>
                    <a:pt x="64" y="217"/>
                  </a:lnTo>
                  <a:lnTo>
                    <a:pt x="72" y="217"/>
                  </a:lnTo>
                  <a:lnTo>
                    <a:pt x="81" y="217"/>
                  </a:lnTo>
                  <a:lnTo>
                    <a:pt x="90" y="217"/>
                  </a:lnTo>
                  <a:lnTo>
                    <a:pt x="100" y="217"/>
                  </a:lnTo>
                  <a:lnTo>
                    <a:pt x="111" y="217"/>
                  </a:lnTo>
                  <a:lnTo>
                    <a:pt x="121" y="217"/>
                  </a:lnTo>
                  <a:lnTo>
                    <a:pt x="132" y="217"/>
                  </a:lnTo>
                  <a:lnTo>
                    <a:pt x="150" y="210"/>
                  </a:lnTo>
                  <a:lnTo>
                    <a:pt x="169" y="201"/>
                  </a:lnTo>
                  <a:lnTo>
                    <a:pt x="189" y="193"/>
                  </a:lnTo>
                  <a:lnTo>
                    <a:pt x="209" y="183"/>
                  </a:lnTo>
                  <a:lnTo>
                    <a:pt x="229" y="173"/>
                  </a:lnTo>
                  <a:lnTo>
                    <a:pt x="250" y="163"/>
                  </a:lnTo>
                  <a:lnTo>
                    <a:pt x="272" y="152"/>
                  </a:lnTo>
                  <a:lnTo>
                    <a:pt x="293" y="141"/>
                  </a:lnTo>
                  <a:lnTo>
                    <a:pt x="278" y="138"/>
                  </a:lnTo>
                  <a:lnTo>
                    <a:pt x="264" y="135"/>
                  </a:lnTo>
                  <a:lnTo>
                    <a:pt x="250" y="131"/>
                  </a:lnTo>
                  <a:lnTo>
                    <a:pt x="236" y="126"/>
                  </a:lnTo>
                  <a:lnTo>
                    <a:pt x="222" y="122"/>
                  </a:lnTo>
                  <a:lnTo>
                    <a:pt x="208" y="117"/>
                  </a:lnTo>
                  <a:lnTo>
                    <a:pt x="193" y="110"/>
                  </a:lnTo>
                  <a:lnTo>
                    <a:pt x="179" y="104"/>
                  </a:lnTo>
                  <a:lnTo>
                    <a:pt x="179" y="103"/>
                  </a:lnTo>
                  <a:lnTo>
                    <a:pt x="178" y="102"/>
                  </a:lnTo>
                  <a:lnTo>
                    <a:pt x="176" y="101"/>
                  </a:lnTo>
                  <a:lnTo>
                    <a:pt x="174" y="98"/>
                  </a:lnTo>
                  <a:lnTo>
                    <a:pt x="170" y="96"/>
                  </a:lnTo>
                  <a:lnTo>
                    <a:pt x="167" y="92"/>
                  </a:lnTo>
                  <a:lnTo>
                    <a:pt x="164" y="88"/>
                  </a:lnTo>
                  <a:lnTo>
                    <a:pt x="160" y="85"/>
                  </a:lnTo>
                  <a:lnTo>
                    <a:pt x="164" y="85"/>
                  </a:lnTo>
                  <a:lnTo>
                    <a:pt x="167" y="85"/>
                  </a:lnTo>
                  <a:lnTo>
                    <a:pt x="171" y="85"/>
                  </a:lnTo>
                  <a:lnTo>
                    <a:pt x="176" y="84"/>
                  </a:lnTo>
                  <a:lnTo>
                    <a:pt x="180" y="83"/>
                  </a:lnTo>
                  <a:lnTo>
                    <a:pt x="185" y="81"/>
                  </a:lnTo>
                  <a:lnTo>
                    <a:pt x="192" y="78"/>
                  </a:lnTo>
                  <a:lnTo>
                    <a:pt x="198" y="75"/>
                  </a:lnTo>
                  <a:lnTo>
                    <a:pt x="209" y="76"/>
                  </a:lnTo>
                  <a:lnTo>
                    <a:pt x="221" y="77"/>
                  </a:lnTo>
                  <a:lnTo>
                    <a:pt x="233" y="80"/>
                  </a:lnTo>
                  <a:lnTo>
                    <a:pt x="246" y="82"/>
                  </a:lnTo>
                  <a:lnTo>
                    <a:pt x="260" y="85"/>
                  </a:lnTo>
                  <a:lnTo>
                    <a:pt x="274" y="88"/>
                  </a:lnTo>
                  <a:lnTo>
                    <a:pt x="288" y="91"/>
                  </a:lnTo>
                  <a:lnTo>
                    <a:pt x="302" y="94"/>
                  </a:lnTo>
                  <a:lnTo>
                    <a:pt x="312" y="91"/>
                  </a:lnTo>
                  <a:lnTo>
                    <a:pt x="323" y="87"/>
                  </a:lnTo>
                  <a:lnTo>
                    <a:pt x="334" y="84"/>
                  </a:lnTo>
                  <a:lnTo>
                    <a:pt x="344" y="80"/>
                  </a:lnTo>
                  <a:lnTo>
                    <a:pt x="355" y="74"/>
                  </a:lnTo>
                  <a:lnTo>
                    <a:pt x="366" y="69"/>
                  </a:lnTo>
                  <a:lnTo>
                    <a:pt x="376" y="64"/>
                  </a:lnTo>
                  <a:lnTo>
                    <a:pt x="387" y="57"/>
                  </a:lnTo>
                  <a:lnTo>
                    <a:pt x="395" y="50"/>
                  </a:lnTo>
                  <a:lnTo>
                    <a:pt x="401" y="42"/>
                  </a:lnTo>
                  <a:lnTo>
                    <a:pt x="408" y="36"/>
                  </a:lnTo>
                  <a:lnTo>
                    <a:pt x="416" y="28"/>
                  </a:lnTo>
                  <a:lnTo>
                    <a:pt x="422" y="21"/>
                  </a:lnTo>
                  <a:lnTo>
                    <a:pt x="430" y="14"/>
                  </a:lnTo>
                  <a:lnTo>
                    <a:pt x="437" y="7"/>
                  </a:lnTo>
                  <a:lnTo>
                    <a:pt x="444" y="0"/>
                  </a:lnTo>
                  <a:lnTo>
                    <a:pt x="448" y="0"/>
                  </a:lnTo>
                  <a:lnTo>
                    <a:pt x="452" y="0"/>
                  </a:lnTo>
                  <a:lnTo>
                    <a:pt x="459" y="0"/>
                  </a:lnTo>
                  <a:lnTo>
                    <a:pt x="464" y="0"/>
                  </a:lnTo>
                  <a:lnTo>
                    <a:pt x="470" y="0"/>
                  </a:lnTo>
                  <a:lnTo>
                    <a:pt x="477" y="0"/>
                  </a:lnTo>
                  <a:lnTo>
                    <a:pt x="484" y="0"/>
                  </a:lnTo>
                  <a:lnTo>
                    <a:pt x="492" y="0"/>
                  </a:lnTo>
                  <a:lnTo>
                    <a:pt x="487" y="4"/>
                  </a:lnTo>
                  <a:lnTo>
                    <a:pt x="484" y="9"/>
                  </a:lnTo>
                  <a:lnTo>
                    <a:pt x="481" y="14"/>
                  </a:lnTo>
                  <a:lnTo>
                    <a:pt x="477" y="20"/>
                  </a:lnTo>
                  <a:lnTo>
                    <a:pt x="473" y="26"/>
                  </a:lnTo>
                  <a:lnTo>
                    <a:pt x="470" y="33"/>
                  </a:lnTo>
                  <a:lnTo>
                    <a:pt x="466" y="40"/>
                  </a:lnTo>
                  <a:lnTo>
                    <a:pt x="463" y="48"/>
                  </a:lnTo>
                  <a:lnTo>
                    <a:pt x="459" y="51"/>
                  </a:lnTo>
                  <a:lnTo>
                    <a:pt x="454" y="54"/>
                  </a:lnTo>
                  <a:lnTo>
                    <a:pt x="449" y="58"/>
                  </a:lnTo>
                  <a:lnTo>
                    <a:pt x="443" y="62"/>
                  </a:lnTo>
                  <a:lnTo>
                    <a:pt x="436" y="67"/>
                  </a:lnTo>
                  <a:lnTo>
                    <a:pt x="430" y="72"/>
                  </a:lnTo>
                  <a:lnTo>
                    <a:pt x="422" y="78"/>
                  </a:lnTo>
                  <a:lnTo>
                    <a:pt x="416" y="85"/>
                  </a:lnTo>
                  <a:lnTo>
                    <a:pt x="419" y="88"/>
                  </a:lnTo>
                  <a:lnTo>
                    <a:pt x="424" y="92"/>
                  </a:lnTo>
                  <a:lnTo>
                    <a:pt x="430" y="97"/>
                  </a:lnTo>
                  <a:lnTo>
                    <a:pt x="436" y="101"/>
                  </a:lnTo>
                  <a:lnTo>
                    <a:pt x="443" y="105"/>
                  </a:lnTo>
                  <a:lnTo>
                    <a:pt x="449" y="110"/>
                  </a:lnTo>
                  <a:lnTo>
                    <a:pt x="455" y="116"/>
                  </a:lnTo>
                  <a:lnTo>
                    <a:pt x="463" y="123"/>
                  </a:lnTo>
                  <a:lnTo>
                    <a:pt x="470" y="123"/>
                  </a:lnTo>
                  <a:lnTo>
                    <a:pt x="479" y="123"/>
                  </a:lnTo>
                  <a:lnTo>
                    <a:pt x="487" y="123"/>
                  </a:lnTo>
                  <a:lnTo>
                    <a:pt x="497" y="124"/>
                  </a:lnTo>
                  <a:lnTo>
                    <a:pt x="508" y="125"/>
                  </a:lnTo>
                  <a:lnTo>
                    <a:pt x="517" y="126"/>
                  </a:lnTo>
                  <a:lnTo>
                    <a:pt x="528" y="130"/>
                  </a:lnTo>
                  <a:lnTo>
                    <a:pt x="539" y="132"/>
                  </a:lnTo>
                  <a:lnTo>
                    <a:pt x="539" y="142"/>
                  </a:lnTo>
                  <a:lnTo>
                    <a:pt x="536" y="154"/>
                  </a:lnTo>
                  <a:lnTo>
                    <a:pt x="535" y="165"/>
                  </a:lnTo>
                  <a:lnTo>
                    <a:pt x="532" y="176"/>
                  </a:lnTo>
                  <a:lnTo>
                    <a:pt x="530" y="188"/>
                  </a:lnTo>
                  <a:lnTo>
                    <a:pt x="527" y="200"/>
                  </a:lnTo>
                  <a:lnTo>
                    <a:pt x="524" y="213"/>
                  </a:lnTo>
                  <a:lnTo>
                    <a:pt x="519" y="227"/>
                  </a:lnTo>
                  <a:lnTo>
                    <a:pt x="516" y="230"/>
                  </a:lnTo>
                  <a:lnTo>
                    <a:pt x="512" y="234"/>
                  </a:lnTo>
                  <a:lnTo>
                    <a:pt x="509" y="237"/>
                  </a:lnTo>
                  <a:lnTo>
                    <a:pt x="504" y="241"/>
                  </a:lnTo>
                  <a:lnTo>
                    <a:pt x="499" y="245"/>
                  </a:lnTo>
                  <a:lnTo>
                    <a:pt x="495" y="248"/>
                  </a:lnTo>
                  <a:lnTo>
                    <a:pt x="488" y="251"/>
                  </a:lnTo>
                  <a:lnTo>
                    <a:pt x="482" y="256"/>
                  </a:lnTo>
                  <a:lnTo>
                    <a:pt x="478" y="266"/>
                  </a:lnTo>
                  <a:lnTo>
                    <a:pt x="473" y="277"/>
                  </a:lnTo>
                  <a:lnTo>
                    <a:pt x="468" y="288"/>
                  </a:lnTo>
                  <a:lnTo>
                    <a:pt x="462" y="299"/>
                  </a:lnTo>
                  <a:lnTo>
                    <a:pt x="455" y="311"/>
                  </a:lnTo>
                  <a:lnTo>
                    <a:pt x="449" y="323"/>
                  </a:lnTo>
                  <a:lnTo>
                    <a:pt x="441" y="336"/>
                  </a:lnTo>
                  <a:lnTo>
                    <a:pt x="434" y="349"/>
                  </a:lnTo>
                  <a:lnTo>
                    <a:pt x="431" y="364"/>
                  </a:lnTo>
                  <a:lnTo>
                    <a:pt x="428" y="378"/>
                  </a:lnTo>
                  <a:lnTo>
                    <a:pt x="423" y="392"/>
                  </a:lnTo>
                  <a:lnTo>
                    <a:pt x="420" y="407"/>
                  </a:lnTo>
                  <a:lnTo>
                    <a:pt x="417" y="421"/>
                  </a:lnTo>
                  <a:lnTo>
                    <a:pt x="413" y="435"/>
                  </a:lnTo>
                  <a:lnTo>
                    <a:pt x="409" y="449"/>
                  </a:lnTo>
                  <a:lnTo>
                    <a:pt x="406" y="464"/>
                  </a:lnTo>
                  <a:lnTo>
                    <a:pt x="396" y="470"/>
                  </a:lnTo>
                  <a:lnTo>
                    <a:pt x="385" y="477"/>
                  </a:lnTo>
                  <a:lnTo>
                    <a:pt x="374" y="485"/>
                  </a:lnTo>
                  <a:lnTo>
                    <a:pt x="364" y="492"/>
                  </a:lnTo>
                  <a:lnTo>
                    <a:pt x="353" y="501"/>
                  </a:lnTo>
                  <a:lnTo>
                    <a:pt x="342" y="509"/>
                  </a:lnTo>
                  <a:lnTo>
                    <a:pt x="332" y="519"/>
                  </a:lnTo>
                  <a:lnTo>
                    <a:pt x="321" y="530"/>
                  </a:lnTo>
                  <a:lnTo>
                    <a:pt x="303" y="530"/>
                  </a:lnTo>
                  <a:lnTo>
                    <a:pt x="284" y="530"/>
                  </a:lnTo>
                  <a:lnTo>
                    <a:pt x="264" y="530"/>
                  </a:lnTo>
                  <a:lnTo>
                    <a:pt x="244" y="530"/>
                  </a:lnTo>
                  <a:lnTo>
                    <a:pt x="224" y="530"/>
                  </a:lnTo>
                  <a:lnTo>
                    <a:pt x="202" y="530"/>
                  </a:lnTo>
                  <a:lnTo>
                    <a:pt x="181" y="530"/>
                  </a:lnTo>
                  <a:lnTo>
                    <a:pt x="160"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2" name="Freeform 125">
              <a:extLst>
                <a:ext uri="{FF2B5EF4-FFF2-40B4-BE49-F238E27FC236}">
                  <a16:creationId xmlns:a16="http://schemas.microsoft.com/office/drawing/2014/main" id="{4011B2B4-BEFE-8D35-B9CB-758F6F723D55}"/>
                </a:ext>
              </a:extLst>
            </p:cNvPr>
            <p:cNvSpPr>
              <a:spLocks/>
            </p:cNvSpPr>
            <p:nvPr/>
          </p:nvSpPr>
          <p:spPr bwMode="auto">
            <a:xfrm>
              <a:off x="1235" y="1298"/>
              <a:ext cx="42" cy="20"/>
            </a:xfrm>
            <a:custGeom>
              <a:avLst/>
              <a:gdLst>
                <a:gd name="T0" fmla="*/ 0 w 236"/>
                <a:gd name="T1" fmla="*/ 0 h 104"/>
                <a:gd name="T2" fmla="*/ 0 w 236"/>
                <a:gd name="T3" fmla="*/ 0 h 104"/>
                <a:gd name="T4" fmla="*/ 0 w 236"/>
                <a:gd name="T5" fmla="*/ 0 h 104"/>
                <a:gd name="T6" fmla="*/ 0 w 236"/>
                <a:gd name="T7" fmla="*/ 0 h 104"/>
                <a:gd name="T8" fmla="*/ 0 w 236"/>
                <a:gd name="T9" fmla="*/ 0 h 104"/>
                <a:gd name="T10" fmla="*/ 0 w 236"/>
                <a:gd name="T11" fmla="*/ 0 h 104"/>
                <a:gd name="T12" fmla="*/ 0 w 236"/>
                <a:gd name="T13" fmla="*/ 0 h 104"/>
                <a:gd name="T14" fmla="*/ 0 w 236"/>
                <a:gd name="T15" fmla="*/ 0 h 104"/>
                <a:gd name="T16" fmla="*/ 0 w 236"/>
                <a:gd name="T17" fmla="*/ 0 h 104"/>
                <a:gd name="T18" fmla="*/ 0 w 236"/>
                <a:gd name="T19" fmla="*/ 0 h 104"/>
                <a:gd name="T20" fmla="*/ 0 w 236"/>
                <a:gd name="T21" fmla="*/ 0 h 104"/>
                <a:gd name="T22" fmla="*/ 0 w 236"/>
                <a:gd name="T23" fmla="*/ 0 h 104"/>
                <a:gd name="T24" fmla="*/ 0 w 236"/>
                <a:gd name="T25" fmla="*/ 0 h 104"/>
                <a:gd name="T26" fmla="*/ 0 w 236"/>
                <a:gd name="T27" fmla="*/ 0 h 104"/>
                <a:gd name="T28" fmla="*/ 0 w 236"/>
                <a:gd name="T29" fmla="*/ 0 h 104"/>
                <a:gd name="T30" fmla="*/ 0 w 236"/>
                <a:gd name="T31" fmla="*/ 0 h 104"/>
                <a:gd name="T32" fmla="*/ 0 w 236"/>
                <a:gd name="T33" fmla="*/ 0 h 104"/>
                <a:gd name="T34" fmla="*/ 0 w 236"/>
                <a:gd name="T35" fmla="*/ 0 h 104"/>
                <a:gd name="T36" fmla="*/ 0 w 236"/>
                <a:gd name="T37" fmla="*/ 0 h 104"/>
                <a:gd name="T38" fmla="*/ 0 w 236"/>
                <a:gd name="T39" fmla="*/ 0 h 104"/>
                <a:gd name="T40" fmla="*/ 0 w 236"/>
                <a:gd name="T41" fmla="*/ 0 h 104"/>
                <a:gd name="T42" fmla="*/ 0 w 236"/>
                <a:gd name="T43" fmla="*/ 0 h 104"/>
                <a:gd name="T44" fmla="*/ 0 w 236"/>
                <a:gd name="T45" fmla="*/ 0 h 104"/>
                <a:gd name="T46" fmla="*/ 0 w 236"/>
                <a:gd name="T47" fmla="*/ 0 h 104"/>
                <a:gd name="T48" fmla="*/ 0 w 236"/>
                <a:gd name="T49" fmla="*/ 0 h 104"/>
                <a:gd name="T50" fmla="*/ 0 w 236"/>
                <a:gd name="T51" fmla="*/ 0 h 104"/>
                <a:gd name="T52" fmla="*/ 0 w 236"/>
                <a:gd name="T53" fmla="*/ 0 h 104"/>
                <a:gd name="T54" fmla="*/ 0 w 236"/>
                <a:gd name="T55" fmla="*/ 0 h 104"/>
                <a:gd name="T56" fmla="*/ 0 w 236"/>
                <a:gd name="T57" fmla="*/ 0 h 104"/>
                <a:gd name="T58" fmla="*/ 0 w 236"/>
                <a:gd name="T59" fmla="*/ 0 h 104"/>
                <a:gd name="T60" fmla="*/ 0 w 236"/>
                <a:gd name="T61" fmla="*/ 0 h 104"/>
                <a:gd name="T62" fmla="*/ 0 w 236"/>
                <a:gd name="T63" fmla="*/ 0 h 104"/>
                <a:gd name="T64" fmla="*/ 0 w 236"/>
                <a:gd name="T65" fmla="*/ 0 h 104"/>
                <a:gd name="T66" fmla="*/ 0 w 236"/>
                <a:gd name="T67" fmla="*/ 0 h 104"/>
                <a:gd name="T68" fmla="*/ 0 w 236"/>
                <a:gd name="T69" fmla="*/ 0 h 104"/>
                <a:gd name="T70" fmla="*/ 0 w 236"/>
                <a:gd name="T71" fmla="*/ 0 h 104"/>
                <a:gd name="T72" fmla="*/ 0 w 236"/>
                <a:gd name="T73" fmla="*/ 0 h 104"/>
                <a:gd name="T74" fmla="*/ 0 w 236"/>
                <a:gd name="T75" fmla="*/ 0 h 104"/>
                <a:gd name="T76" fmla="*/ 0 w 236"/>
                <a:gd name="T77" fmla="*/ 0 h 104"/>
                <a:gd name="T78" fmla="*/ 0 w 236"/>
                <a:gd name="T79" fmla="*/ 0 h 104"/>
                <a:gd name="T80" fmla="*/ 0 w 236"/>
                <a:gd name="T81" fmla="*/ 0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104"/>
                <a:gd name="T125" fmla="*/ 236 w 236"/>
                <a:gd name="T126" fmla="*/ 104 h 1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104">
                  <a:moveTo>
                    <a:pt x="47" y="104"/>
                  </a:moveTo>
                  <a:lnTo>
                    <a:pt x="43" y="100"/>
                  </a:lnTo>
                  <a:lnTo>
                    <a:pt x="38" y="95"/>
                  </a:lnTo>
                  <a:lnTo>
                    <a:pt x="33" y="90"/>
                  </a:lnTo>
                  <a:lnTo>
                    <a:pt x="27" y="84"/>
                  </a:lnTo>
                  <a:lnTo>
                    <a:pt x="20" y="77"/>
                  </a:lnTo>
                  <a:lnTo>
                    <a:pt x="14" y="71"/>
                  </a:lnTo>
                  <a:lnTo>
                    <a:pt x="6" y="63"/>
                  </a:lnTo>
                  <a:lnTo>
                    <a:pt x="0" y="57"/>
                  </a:lnTo>
                  <a:lnTo>
                    <a:pt x="28" y="49"/>
                  </a:lnTo>
                  <a:lnTo>
                    <a:pt x="57" y="43"/>
                  </a:lnTo>
                  <a:lnTo>
                    <a:pt x="85" y="36"/>
                  </a:lnTo>
                  <a:lnTo>
                    <a:pt x="114" y="28"/>
                  </a:lnTo>
                  <a:lnTo>
                    <a:pt x="144" y="22"/>
                  </a:lnTo>
                  <a:lnTo>
                    <a:pt x="174" y="14"/>
                  </a:lnTo>
                  <a:lnTo>
                    <a:pt x="205" y="7"/>
                  </a:lnTo>
                  <a:lnTo>
                    <a:pt x="236" y="0"/>
                  </a:lnTo>
                  <a:lnTo>
                    <a:pt x="236" y="7"/>
                  </a:lnTo>
                  <a:lnTo>
                    <a:pt x="236" y="14"/>
                  </a:lnTo>
                  <a:lnTo>
                    <a:pt x="236" y="22"/>
                  </a:lnTo>
                  <a:lnTo>
                    <a:pt x="235" y="29"/>
                  </a:lnTo>
                  <a:lnTo>
                    <a:pt x="234" y="38"/>
                  </a:lnTo>
                  <a:lnTo>
                    <a:pt x="233" y="46"/>
                  </a:lnTo>
                  <a:lnTo>
                    <a:pt x="229" y="56"/>
                  </a:lnTo>
                  <a:lnTo>
                    <a:pt x="227" y="67"/>
                  </a:lnTo>
                  <a:lnTo>
                    <a:pt x="216" y="70"/>
                  </a:lnTo>
                  <a:lnTo>
                    <a:pt x="204" y="74"/>
                  </a:lnTo>
                  <a:lnTo>
                    <a:pt x="191" y="77"/>
                  </a:lnTo>
                  <a:lnTo>
                    <a:pt x="178" y="81"/>
                  </a:lnTo>
                  <a:lnTo>
                    <a:pt x="164" y="87"/>
                  </a:lnTo>
                  <a:lnTo>
                    <a:pt x="152" y="91"/>
                  </a:lnTo>
                  <a:lnTo>
                    <a:pt x="137" y="97"/>
                  </a:lnTo>
                  <a:lnTo>
                    <a:pt x="123" y="104"/>
                  </a:lnTo>
                  <a:lnTo>
                    <a:pt x="115" y="104"/>
                  </a:lnTo>
                  <a:lnTo>
                    <a:pt x="107" y="104"/>
                  </a:lnTo>
                  <a:lnTo>
                    <a:pt x="98" y="104"/>
                  </a:lnTo>
                  <a:lnTo>
                    <a:pt x="89" y="104"/>
                  </a:lnTo>
                  <a:lnTo>
                    <a:pt x="79" y="104"/>
                  </a:lnTo>
                  <a:lnTo>
                    <a:pt x="68" y="104"/>
                  </a:lnTo>
                  <a:lnTo>
                    <a:pt x="58" y="104"/>
                  </a:lnTo>
                  <a:lnTo>
                    <a:pt x="47" y="104"/>
                  </a:lnTo>
                  <a:close/>
                </a:path>
              </a:pathLst>
            </a:custGeom>
            <a:solidFill>
              <a:srgbClr val="C463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3" name="Freeform 126">
              <a:extLst>
                <a:ext uri="{FF2B5EF4-FFF2-40B4-BE49-F238E27FC236}">
                  <a16:creationId xmlns:a16="http://schemas.microsoft.com/office/drawing/2014/main" id="{35DF37D1-2430-21B6-629A-47642A22EE47}"/>
                </a:ext>
              </a:extLst>
            </p:cNvPr>
            <p:cNvSpPr>
              <a:spLocks/>
            </p:cNvSpPr>
            <p:nvPr/>
          </p:nvSpPr>
          <p:spPr bwMode="auto">
            <a:xfrm>
              <a:off x="1624" y="1307"/>
              <a:ext cx="23" cy="5"/>
            </a:xfrm>
            <a:custGeom>
              <a:avLst/>
              <a:gdLst>
                <a:gd name="T0" fmla="*/ 0 w 114"/>
                <a:gd name="T1" fmla="*/ 0 h 29"/>
                <a:gd name="T2" fmla="*/ 0 w 114"/>
                <a:gd name="T3" fmla="*/ 0 h 29"/>
                <a:gd name="T4" fmla="*/ 0 w 114"/>
                <a:gd name="T5" fmla="*/ 0 h 29"/>
                <a:gd name="T6" fmla="*/ 0 w 114"/>
                <a:gd name="T7" fmla="*/ 0 h 29"/>
                <a:gd name="T8" fmla="*/ 0 w 114"/>
                <a:gd name="T9" fmla="*/ 0 h 29"/>
                <a:gd name="T10" fmla="*/ 0 w 114"/>
                <a:gd name="T11" fmla="*/ 0 h 29"/>
                <a:gd name="T12" fmla="*/ 0 w 114"/>
                <a:gd name="T13" fmla="*/ 0 h 29"/>
                <a:gd name="T14" fmla="*/ 0 w 114"/>
                <a:gd name="T15" fmla="*/ 0 h 29"/>
                <a:gd name="T16" fmla="*/ 0 w 114"/>
                <a:gd name="T17" fmla="*/ 0 h 29"/>
                <a:gd name="T18" fmla="*/ 0 w 114"/>
                <a:gd name="T19" fmla="*/ 0 h 29"/>
                <a:gd name="T20" fmla="*/ 0 w 114"/>
                <a:gd name="T21" fmla="*/ 0 h 29"/>
                <a:gd name="T22" fmla="*/ 0 w 114"/>
                <a:gd name="T23" fmla="*/ 0 h 29"/>
                <a:gd name="T24" fmla="*/ 0 w 114"/>
                <a:gd name="T25" fmla="*/ 0 h 29"/>
                <a:gd name="T26" fmla="*/ 0 w 114"/>
                <a:gd name="T27" fmla="*/ 0 h 29"/>
                <a:gd name="T28" fmla="*/ 0 w 114"/>
                <a:gd name="T29" fmla="*/ 0 h 29"/>
                <a:gd name="T30" fmla="*/ 0 w 114"/>
                <a:gd name="T31" fmla="*/ 0 h 29"/>
                <a:gd name="T32" fmla="*/ 0 w 114"/>
                <a:gd name="T33" fmla="*/ 0 h 29"/>
                <a:gd name="T34" fmla="*/ 0 w 114"/>
                <a:gd name="T35" fmla="*/ 0 h 29"/>
                <a:gd name="T36" fmla="*/ 0 w 114"/>
                <a:gd name="T37" fmla="*/ 0 h 29"/>
                <a:gd name="T38" fmla="*/ 0 w 114"/>
                <a:gd name="T39" fmla="*/ 0 h 29"/>
                <a:gd name="T40" fmla="*/ 0 w 114"/>
                <a:gd name="T41" fmla="*/ 0 h 29"/>
                <a:gd name="T42" fmla="*/ 0 w 114"/>
                <a:gd name="T43" fmla="*/ 0 h 29"/>
                <a:gd name="T44" fmla="*/ 0 w 114"/>
                <a:gd name="T45" fmla="*/ 0 h 29"/>
                <a:gd name="T46" fmla="*/ 0 w 114"/>
                <a:gd name="T47" fmla="*/ 0 h 29"/>
                <a:gd name="T48" fmla="*/ 0 w 114"/>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29"/>
                <a:gd name="T77" fmla="*/ 114 w 114"/>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29">
                  <a:moveTo>
                    <a:pt x="0" y="10"/>
                  </a:moveTo>
                  <a:lnTo>
                    <a:pt x="15" y="10"/>
                  </a:lnTo>
                  <a:lnTo>
                    <a:pt x="28" y="10"/>
                  </a:lnTo>
                  <a:lnTo>
                    <a:pt x="42" y="9"/>
                  </a:lnTo>
                  <a:lnTo>
                    <a:pt x="56" y="9"/>
                  </a:lnTo>
                  <a:lnTo>
                    <a:pt x="71" y="8"/>
                  </a:lnTo>
                  <a:lnTo>
                    <a:pt x="85" y="6"/>
                  </a:lnTo>
                  <a:lnTo>
                    <a:pt x="99" y="4"/>
                  </a:lnTo>
                  <a:lnTo>
                    <a:pt x="114" y="0"/>
                  </a:lnTo>
                  <a:lnTo>
                    <a:pt x="113" y="4"/>
                  </a:lnTo>
                  <a:lnTo>
                    <a:pt x="112" y="8"/>
                  </a:lnTo>
                  <a:lnTo>
                    <a:pt x="110" y="11"/>
                  </a:lnTo>
                  <a:lnTo>
                    <a:pt x="107" y="14"/>
                  </a:lnTo>
                  <a:lnTo>
                    <a:pt x="104" y="18"/>
                  </a:lnTo>
                  <a:lnTo>
                    <a:pt x="101" y="22"/>
                  </a:lnTo>
                  <a:lnTo>
                    <a:pt x="98" y="25"/>
                  </a:lnTo>
                  <a:lnTo>
                    <a:pt x="95" y="29"/>
                  </a:lnTo>
                  <a:lnTo>
                    <a:pt x="84" y="28"/>
                  </a:lnTo>
                  <a:lnTo>
                    <a:pt x="73" y="27"/>
                  </a:lnTo>
                  <a:lnTo>
                    <a:pt x="63" y="25"/>
                  </a:lnTo>
                  <a:lnTo>
                    <a:pt x="51" y="23"/>
                  </a:lnTo>
                  <a:lnTo>
                    <a:pt x="39" y="20"/>
                  </a:lnTo>
                  <a:lnTo>
                    <a:pt x="26" y="16"/>
                  </a:lnTo>
                  <a:lnTo>
                    <a:pt x="13" y="13"/>
                  </a:lnTo>
                  <a:lnTo>
                    <a:pt x="0" y="1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4" name="Freeform 127">
              <a:extLst>
                <a:ext uri="{FF2B5EF4-FFF2-40B4-BE49-F238E27FC236}">
                  <a16:creationId xmlns:a16="http://schemas.microsoft.com/office/drawing/2014/main" id="{45050E08-F58F-7E59-870F-6DF671402AFA}"/>
                </a:ext>
              </a:extLst>
            </p:cNvPr>
            <p:cNvSpPr>
              <a:spLocks/>
            </p:cNvSpPr>
            <p:nvPr/>
          </p:nvSpPr>
          <p:spPr bwMode="auto">
            <a:xfrm>
              <a:off x="1137" y="1282"/>
              <a:ext cx="11" cy="25"/>
            </a:xfrm>
            <a:custGeom>
              <a:avLst/>
              <a:gdLst>
                <a:gd name="T0" fmla="*/ 0 w 57"/>
                <a:gd name="T1" fmla="*/ 0 h 122"/>
                <a:gd name="T2" fmla="*/ 0 w 57"/>
                <a:gd name="T3" fmla="*/ 0 h 122"/>
                <a:gd name="T4" fmla="*/ 0 w 57"/>
                <a:gd name="T5" fmla="*/ 0 h 122"/>
                <a:gd name="T6" fmla="*/ 0 w 57"/>
                <a:gd name="T7" fmla="*/ 0 h 122"/>
                <a:gd name="T8" fmla="*/ 0 w 57"/>
                <a:gd name="T9" fmla="*/ 0 h 122"/>
                <a:gd name="T10" fmla="*/ 0 w 57"/>
                <a:gd name="T11" fmla="*/ 0 h 122"/>
                <a:gd name="T12" fmla="*/ 0 w 57"/>
                <a:gd name="T13" fmla="*/ 0 h 122"/>
                <a:gd name="T14" fmla="*/ 0 w 57"/>
                <a:gd name="T15" fmla="*/ 0 h 122"/>
                <a:gd name="T16" fmla="*/ 0 w 57"/>
                <a:gd name="T17" fmla="*/ 0 h 122"/>
                <a:gd name="T18" fmla="*/ 0 w 57"/>
                <a:gd name="T19" fmla="*/ 0 h 122"/>
                <a:gd name="T20" fmla="*/ 0 w 57"/>
                <a:gd name="T21" fmla="*/ 0 h 122"/>
                <a:gd name="T22" fmla="*/ 0 w 57"/>
                <a:gd name="T23" fmla="*/ 0 h 122"/>
                <a:gd name="T24" fmla="*/ 0 w 57"/>
                <a:gd name="T25" fmla="*/ 0 h 122"/>
                <a:gd name="T26" fmla="*/ 0 w 57"/>
                <a:gd name="T27" fmla="*/ 0 h 122"/>
                <a:gd name="T28" fmla="*/ 0 w 57"/>
                <a:gd name="T29" fmla="*/ 0 h 122"/>
                <a:gd name="T30" fmla="*/ 0 w 57"/>
                <a:gd name="T31" fmla="*/ 0 h 122"/>
                <a:gd name="T32" fmla="*/ 0 w 57"/>
                <a:gd name="T33" fmla="*/ 0 h 122"/>
                <a:gd name="T34" fmla="*/ 0 w 57"/>
                <a:gd name="T35" fmla="*/ 0 h 122"/>
                <a:gd name="T36" fmla="*/ 0 w 57"/>
                <a:gd name="T37" fmla="*/ 0 h 122"/>
                <a:gd name="T38" fmla="*/ 0 w 57"/>
                <a:gd name="T39" fmla="*/ 0 h 122"/>
                <a:gd name="T40" fmla="*/ 0 w 57"/>
                <a:gd name="T41" fmla="*/ 0 h 122"/>
                <a:gd name="T42" fmla="*/ 0 w 57"/>
                <a:gd name="T43" fmla="*/ 0 h 122"/>
                <a:gd name="T44" fmla="*/ 0 w 57"/>
                <a:gd name="T45" fmla="*/ 0 h 122"/>
                <a:gd name="T46" fmla="*/ 0 w 57"/>
                <a:gd name="T47" fmla="*/ 0 h 122"/>
                <a:gd name="T48" fmla="*/ 0 w 57"/>
                <a:gd name="T49" fmla="*/ 0 h 122"/>
                <a:gd name="T50" fmla="*/ 0 w 57"/>
                <a:gd name="T51" fmla="*/ 0 h 122"/>
                <a:gd name="T52" fmla="*/ 0 w 57"/>
                <a:gd name="T53" fmla="*/ 0 h 122"/>
                <a:gd name="T54" fmla="*/ 0 w 57"/>
                <a:gd name="T55" fmla="*/ 0 h 122"/>
                <a:gd name="T56" fmla="*/ 0 w 57"/>
                <a:gd name="T57" fmla="*/ 0 h 122"/>
                <a:gd name="T58" fmla="*/ 0 w 57"/>
                <a:gd name="T59" fmla="*/ 0 h 122"/>
                <a:gd name="T60" fmla="*/ 0 w 57"/>
                <a:gd name="T61" fmla="*/ 0 h 122"/>
                <a:gd name="T62" fmla="*/ 0 w 57"/>
                <a:gd name="T63" fmla="*/ 0 h 122"/>
                <a:gd name="T64" fmla="*/ 0 w 57"/>
                <a:gd name="T65" fmla="*/ 0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122"/>
                <a:gd name="T101" fmla="*/ 57 w 57"/>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122">
                  <a:moveTo>
                    <a:pt x="0" y="122"/>
                  </a:moveTo>
                  <a:lnTo>
                    <a:pt x="0" y="108"/>
                  </a:lnTo>
                  <a:lnTo>
                    <a:pt x="0" y="94"/>
                  </a:lnTo>
                  <a:lnTo>
                    <a:pt x="1" y="80"/>
                  </a:lnTo>
                  <a:lnTo>
                    <a:pt x="1" y="65"/>
                  </a:lnTo>
                  <a:lnTo>
                    <a:pt x="2" y="49"/>
                  </a:lnTo>
                  <a:lnTo>
                    <a:pt x="5" y="33"/>
                  </a:lnTo>
                  <a:lnTo>
                    <a:pt x="7" y="17"/>
                  </a:lnTo>
                  <a:lnTo>
                    <a:pt x="10" y="0"/>
                  </a:lnTo>
                  <a:lnTo>
                    <a:pt x="14" y="3"/>
                  </a:lnTo>
                  <a:lnTo>
                    <a:pt x="18" y="8"/>
                  </a:lnTo>
                  <a:lnTo>
                    <a:pt x="24" y="14"/>
                  </a:lnTo>
                  <a:lnTo>
                    <a:pt x="30" y="20"/>
                  </a:lnTo>
                  <a:lnTo>
                    <a:pt x="37" y="26"/>
                  </a:lnTo>
                  <a:lnTo>
                    <a:pt x="43" y="33"/>
                  </a:lnTo>
                  <a:lnTo>
                    <a:pt x="50" y="39"/>
                  </a:lnTo>
                  <a:lnTo>
                    <a:pt x="57" y="47"/>
                  </a:lnTo>
                  <a:lnTo>
                    <a:pt x="57" y="51"/>
                  </a:lnTo>
                  <a:lnTo>
                    <a:pt x="56" y="55"/>
                  </a:lnTo>
                  <a:lnTo>
                    <a:pt x="54" y="60"/>
                  </a:lnTo>
                  <a:lnTo>
                    <a:pt x="52" y="67"/>
                  </a:lnTo>
                  <a:lnTo>
                    <a:pt x="48" y="73"/>
                  </a:lnTo>
                  <a:lnTo>
                    <a:pt x="45" y="80"/>
                  </a:lnTo>
                  <a:lnTo>
                    <a:pt x="42" y="87"/>
                  </a:lnTo>
                  <a:lnTo>
                    <a:pt x="39" y="94"/>
                  </a:lnTo>
                  <a:lnTo>
                    <a:pt x="34" y="98"/>
                  </a:lnTo>
                  <a:lnTo>
                    <a:pt x="31" y="101"/>
                  </a:lnTo>
                  <a:lnTo>
                    <a:pt x="27" y="104"/>
                  </a:lnTo>
                  <a:lnTo>
                    <a:pt x="23" y="108"/>
                  </a:lnTo>
                  <a:lnTo>
                    <a:pt x="18" y="112"/>
                  </a:lnTo>
                  <a:lnTo>
                    <a:pt x="13" y="115"/>
                  </a:lnTo>
                  <a:lnTo>
                    <a:pt x="8" y="119"/>
                  </a:lnTo>
                  <a:lnTo>
                    <a:pt x="0" y="122"/>
                  </a:lnTo>
                  <a:close/>
                </a:path>
              </a:pathLst>
            </a:custGeom>
            <a:solidFill>
              <a:srgbClr val="57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5" name="Freeform 128">
              <a:extLst>
                <a:ext uri="{FF2B5EF4-FFF2-40B4-BE49-F238E27FC236}">
                  <a16:creationId xmlns:a16="http://schemas.microsoft.com/office/drawing/2014/main" id="{8822D285-6D96-B71F-4F40-9B9598F7E44C}"/>
                </a:ext>
              </a:extLst>
            </p:cNvPr>
            <p:cNvSpPr>
              <a:spLocks/>
            </p:cNvSpPr>
            <p:nvPr/>
          </p:nvSpPr>
          <p:spPr bwMode="auto">
            <a:xfrm>
              <a:off x="1236" y="1277"/>
              <a:ext cx="50" cy="16"/>
            </a:xfrm>
            <a:custGeom>
              <a:avLst/>
              <a:gdLst>
                <a:gd name="T0" fmla="*/ 0 w 274"/>
                <a:gd name="T1" fmla="*/ 0 h 85"/>
                <a:gd name="T2" fmla="*/ 0 w 274"/>
                <a:gd name="T3" fmla="*/ 0 h 85"/>
                <a:gd name="T4" fmla="*/ 0 w 274"/>
                <a:gd name="T5" fmla="*/ 0 h 85"/>
                <a:gd name="T6" fmla="*/ 0 w 274"/>
                <a:gd name="T7" fmla="*/ 0 h 85"/>
                <a:gd name="T8" fmla="*/ 0 w 274"/>
                <a:gd name="T9" fmla="*/ 0 h 85"/>
                <a:gd name="T10" fmla="*/ 0 w 274"/>
                <a:gd name="T11" fmla="*/ 0 h 85"/>
                <a:gd name="T12" fmla="*/ 0 w 274"/>
                <a:gd name="T13" fmla="*/ 0 h 85"/>
                <a:gd name="T14" fmla="*/ 0 w 274"/>
                <a:gd name="T15" fmla="*/ 0 h 85"/>
                <a:gd name="T16" fmla="*/ 0 w 274"/>
                <a:gd name="T17" fmla="*/ 0 h 85"/>
                <a:gd name="T18" fmla="*/ 0 w 274"/>
                <a:gd name="T19" fmla="*/ 0 h 85"/>
                <a:gd name="T20" fmla="*/ 0 w 274"/>
                <a:gd name="T21" fmla="*/ 0 h 85"/>
                <a:gd name="T22" fmla="*/ 0 w 274"/>
                <a:gd name="T23" fmla="*/ 0 h 85"/>
                <a:gd name="T24" fmla="*/ 0 w 274"/>
                <a:gd name="T25" fmla="*/ 0 h 85"/>
                <a:gd name="T26" fmla="*/ 0 w 274"/>
                <a:gd name="T27" fmla="*/ 0 h 85"/>
                <a:gd name="T28" fmla="*/ 0 w 274"/>
                <a:gd name="T29" fmla="*/ 0 h 85"/>
                <a:gd name="T30" fmla="*/ 0 w 274"/>
                <a:gd name="T31" fmla="*/ 0 h 85"/>
                <a:gd name="T32" fmla="*/ 0 w 274"/>
                <a:gd name="T33" fmla="*/ 0 h 85"/>
                <a:gd name="T34" fmla="*/ 0 w 274"/>
                <a:gd name="T35" fmla="*/ 0 h 85"/>
                <a:gd name="T36" fmla="*/ 0 w 274"/>
                <a:gd name="T37" fmla="*/ 0 h 85"/>
                <a:gd name="T38" fmla="*/ 0 w 274"/>
                <a:gd name="T39" fmla="*/ 0 h 85"/>
                <a:gd name="T40" fmla="*/ 0 w 274"/>
                <a:gd name="T41" fmla="*/ 0 h 85"/>
                <a:gd name="T42" fmla="*/ 0 w 274"/>
                <a:gd name="T43" fmla="*/ 0 h 85"/>
                <a:gd name="T44" fmla="*/ 0 w 274"/>
                <a:gd name="T45" fmla="*/ 0 h 85"/>
                <a:gd name="T46" fmla="*/ 0 w 274"/>
                <a:gd name="T47" fmla="*/ 0 h 85"/>
                <a:gd name="T48" fmla="*/ 0 w 274"/>
                <a:gd name="T49" fmla="*/ 0 h 85"/>
                <a:gd name="T50" fmla="*/ 0 w 274"/>
                <a:gd name="T51" fmla="*/ 0 h 85"/>
                <a:gd name="T52" fmla="*/ 0 w 274"/>
                <a:gd name="T53" fmla="*/ 0 h 85"/>
                <a:gd name="T54" fmla="*/ 0 w 274"/>
                <a:gd name="T55" fmla="*/ 0 h 85"/>
                <a:gd name="T56" fmla="*/ 0 w 274"/>
                <a:gd name="T57" fmla="*/ 0 h 85"/>
                <a:gd name="T58" fmla="*/ 0 w 274"/>
                <a:gd name="T59" fmla="*/ 0 h 85"/>
                <a:gd name="T60" fmla="*/ 0 w 274"/>
                <a:gd name="T61" fmla="*/ 0 h 85"/>
                <a:gd name="T62" fmla="*/ 0 w 274"/>
                <a:gd name="T63" fmla="*/ 0 h 85"/>
                <a:gd name="T64" fmla="*/ 0 w 274"/>
                <a:gd name="T65" fmla="*/ 0 h 85"/>
                <a:gd name="T66" fmla="*/ 0 w 274"/>
                <a:gd name="T67" fmla="*/ 0 h 85"/>
                <a:gd name="T68" fmla="*/ 0 w 274"/>
                <a:gd name="T69" fmla="*/ 0 h 85"/>
                <a:gd name="T70" fmla="*/ 0 w 274"/>
                <a:gd name="T71" fmla="*/ 0 h 85"/>
                <a:gd name="T72" fmla="*/ 0 w 274"/>
                <a:gd name="T73" fmla="*/ 0 h 85"/>
                <a:gd name="T74" fmla="*/ 0 w 274"/>
                <a:gd name="T75" fmla="*/ 0 h 85"/>
                <a:gd name="T76" fmla="*/ 0 w 274"/>
                <a:gd name="T77" fmla="*/ 0 h 85"/>
                <a:gd name="T78" fmla="*/ 0 w 274"/>
                <a:gd name="T79" fmla="*/ 0 h 85"/>
                <a:gd name="T80" fmla="*/ 0 w 274"/>
                <a:gd name="T81" fmla="*/ 0 h 85"/>
                <a:gd name="T82" fmla="*/ 0 w 274"/>
                <a:gd name="T83" fmla="*/ 0 h 85"/>
                <a:gd name="T84" fmla="*/ 0 w 274"/>
                <a:gd name="T85" fmla="*/ 0 h 85"/>
                <a:gd name="T86" fmla="*/ 0 w 274"/>
                <a:gd name="T87" fmla="*/ 0 h 85"/>
                <a:gd name="T88" fmla="*/ 0 w 274"/>
                <a:gd name="T89" fmla="*/ 0 h 85"/>
                <a:gd name="T90" fmla="*/ 0 w 274"/>
                <a:gd name="T91" fmla="*/ 0 h 85"/>
                <a:gd name="T92" fmla="*/ 0 w 274"/>
                <a:gd name="T93" fmla="*/ 0 h 85"/>
                <a:gd name="T94" fmla="*/ 0 w 274"/>
                <a:gd name="T95" fmla="*/ 0 h 85"/>
                <a:gd name="T96" fmla="*/ 0 w 274"/>
                <a:gd name="T97" fmla="*/ 0 h 85"/>
                <a:gd name="T98" fmla="*/ 0 w 274"/>
                <a:gd name="T99" fmla="*/ 0 h 85"/>
                <a:gd name="T100" fmla="*/ 0 w 274"/>
                <a:gd name="T101" fmla="*/ 0 h 85"/>
                <a:gd name="T102" fmla="*/ 0 w 274"/>
                <a:gd name="T103" fmla="*/ 0 h 85"/>
                <a:gd name="T104" fmla="*/ 0 w 274"/>
                <a:gd name="T105" fmla="*/ 0 h 85"/>
                <a:gd name="T106" fmla="*/ 0 w 274"/>
                <a:gd name="T107" fmla="*/ 0 h 85"/>
                <a:gd name="T108" fmla="*/ 0 w 274"/>
                <a:gd name="T109" fmla="*/ 0 h 85"/>
                <a:gd name="T110" fmla="*/ 0 w 274"/>
                <a:gd name="T111" fmla="*/ 0 h 85"/>
                <a:gd name="T112" fmla="*/ 0 w 274"/>
                <a:gd name="T113" fmla="*/ 0 h 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4"/>
                <a:gd name="T172" fmla="*/ 0 h 85"/>
                <a:gd name="T173" fmla="*/ 274 w 274"/>
                <a:gd name="T174" fmla="*/ 85 h 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4" h="85">
                  <a:moveTo>
                    <a:pt x="9" y="85"/>
                  </a:moveTo>
                  <a:lnTo>
                    <a:pt x="9" y="85"/>
                  </a:lnTo>
                  <a:lnTo>
                    <a:pt x="8" y="85"/>
                  </a:lnTo>
                  <a:lnTo>
                    <a:pt x="8" y="84"/>
                  </a:lnTo>
                  <a:lnTo>
                    <a:pt x="7" y="84"/>
                  </a:lnTo>
                  <a:lnTo>
                    <a:pt x="6" y="83"/>
                  </a:lnTo>
                  <a:lnTo>
                    <a:pt x="5" y="81"/>
                  </a:lnTo>
                  <a:lnTo>
                    <a:pt x="3" y="79"/>
                  </a:lnTo>
                  <a:lnTo>
                    <a:pt x="0" y="76"/>
                  </a:lnTo>
                  <a:lnTo>
                    <a:pt x="0" y="68"/>
                  </a:lnTo>
                  <a:lnTo>
                    <a:pt x="0" y="62"/>
                  </a:lnTo>
                  <a:lnTo>
                    <a:pt x="0" y="54"/>
                  </a:lnTo>
                  <a:lnTo>
                    <a:pt x="1" y="46"/>
                  </a:lnTo>
                  <a:lnTo>
                    <a:pt x="2" y="38"/>
                  </a:lnTo>
                  <a:lnTo>
                    <a:pt x="3" y="29"/>
                  </a:lnTo>
                  <a:lnTo>
                    <a:pt x="6" y="20"/>
                  </a:lnTo>
                  <a:lnTo>
                    <a:pt x="9" y="9"/>
                  </a:lnTo>
                  <a:lnTo>
                    <a:pt x="12" y="9"/>
                  </a:lnTo>
                  <a:lnTo>
                    <a:pt x="16" y="9"/>
                  </a:lnTo>
                  <a:lnTo>
                    <a:pt x="20" y="9"/>
                  </a:lnTo>
                  <a:lnTo>
                    <a:pt x="23" y="8"/>
                  </a:lnTo>
                  <a:lnTo>
                    <a:pt x="26" y="7"/>
                  </a:lnTo>
                  <a:lnTo>
                    <a:pt x="29" y="5"/>
                  </a:lnTo>
                  <a:lnTo>
                    <a:pt x="34" y="3"/>
                  </a:lnTo>
                  <a:lnTo>
                    <a:pt x="37" y="0"/>
                  </a:lnTo>
                  <a:lnTo>
                    <a:pt x="66" y="1"/>
                  </a:lnTo>
                  <a:lnTo>
                    <a:pt x="94" y="2"/>
                  </a:lnTo>
                  <a:lnTo>
                    <a:pt x="122" y="3"/>
                  </a:lnTo>
                  <a:lnTo>
                    <a:pt x="152" y="6"/>
                  </a:lnTo>
                  <a:lnTo>
                    <a:pt x="181" y="8"/>
                  </a:lnTo>
                  <a:lnTo>
                    <a:pt x="211" y="12"/>
                  </a:lnTo>
                  <a:lnTo>
                    <a:pt x="242" y="16"/>
                  </a:lnTo>
                  <a:lnTo>
                    <a:pt x="274" y="19"/>
                  </a:lnTo>
                  <a:lnTo>
                    <a:pt x="270" y="23"/>
                  </a:lnTo>
                  <a:lnTo>
                    <a:pt x="266" y="28"/>
                  </a:lnTo>
                  <a:lnTo>
                    <a:pt x="263" y="33"/>
                  </a:lnTo>
                  <a:lnTo>
                    <a:pt x="259" y="39"/>
                  </a:lnTo>
                  <a:lnTo>
                    <a:pt x="256" y="46"/>
                  </a:lnTo>
                  <a:lnTo>
                    <a:pt x="253" y="52"/>
                  </a:lnTo>
                  <a:lnTo>
                    <a:pt x="248" y="60"/>
                  </a:lnTo>
                  <a:lnTo>
                    <a:pt x="245" y="66"/>
                  </a:lnTo>
                  <a:lnTo>
                    <a:pt x="231" y="67"/>
                  </a:lnTo>
                  <a:lnTo>
                    <a:pt x="217" y="68"/>
                  </a:lnTo>
                  <a:lnTo>
                    <a:pt x="202" y="70"/>
                  </a:lnTo>
                  <a:lnTo>
                    <a:pt x="188" y="72"/>
                  </a:lnTo>
                  <a:lnTo>
                    <a:pt x="175" y="75"/>
                  </a:lnTo>
                  <a:lnTo>
                    <a:pt x="160" y="78"/>
                  </a:lnTo>
                  <a:lnTo>
                    <a:pt x="146" y="82"/>
                  </a:lnTo>
                  <a:lnTo>
                    <a:pt x="132" y="85"/>
                  </a:lnTo>
                  <a:lnTo>
                    <a:pt x="117" y="85"/>
                  </a:lnTo>
                  <a:lnTo>
                    <a:pt x="103" y="85"/>
                  </a:lnTo>
                  <a:lnTo>
                    <a:pt x="88" y="85"/>
                  </a:lnTo>
                  <a:lnTo>
                    <a:pt x="73" y="85"/>
                  </a:lnTo>
                  <a:lnTo>
                    <a:pt x="58" y="85"/>
                  </a:lnTo>
                  <a:lnTo>
                    <a:pt x="42" y="85"/>
                  </a:lnTo>
                  <a:lnTo>
                    <a:pt x="26" y="85"/>
                  </a:lnTo>
                  <a:lnTo>
                    <a:pt x="9" y="85"/>
                  </a:lnTo>
                  <a:close/>
                </a:path>
              </a:pathLst>
            </a:custGeom>
            <a:solidFill>
              <a:srgbClr val="26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6" name="Freeform 129">
              <a:extLst>
                <a:ext uri="{FF2B5EF4-FFF2-40B4-BE49-F238E27FC236}">
                  <a16:creationId xmlns:a16="http://schemas.microsoft.com/office/drawing/2014/main" id="{48FE5F4D-BEFC-827C-51B8-691B393D79F9}"/>
                </a:ext>
              </a:extLst>
            </p:cNvPr>
            <p:cNvSpPr>
              <a:spLocks/>
            </p:cNvSpPr>
            <p:nvPr/>
          </p:nvSpPr>
          <p:spPr bwMode="auto">
            <a:xfrm>
              <a:off x="2320" y="1277"/>
              <a:ext cx="18" cy="9"/>
            </a:xfrm>
            <a:custGeom>
              <a:avLst/>
              <a:gdLst>
                <a:gd name="T0" fmla="*/ 0 w 95"/>
                <a:gd name="T1" fmla="*/ 0 h 47"/>
                <a:gd name="T2" fmla="*/ 0 w 95"/>
                <a:gd name="T3" fmla="*/ 0 h 47"/>
                <a:gd name="T4" fmla="*/ 0 w 95"/>
                <a:gd name="T5" fmla="*/ 0 h 47"/>
                <a:gd name="T6" fmla="*/ 0 w 95"/>
                <a:gd name="T7" fmla="*/ 0 h 47"/>
                <a:gd name="T8" fmla="*/ 0 w 95"/>
                <a:gd name="T9" fmla="*/ 0 h 47"/>
                <a:gd name="T10" fmla="*/ 0 w 95"/>
                <a:gd name="T11" fmla="*/ 0 h 47"/>
                <a:gd name="T12" fmla="*/ 0 w 95"/>
                <a:gd name="T13" fmla="*/ 0 h 47"/>
                <a:gd name="T14" fmla="*/ 0 w 95"/>
                <a:gd name="T15" fmla="*/ 0 h 47"/>
                <a:gd name="T16" fmla="*/ 0 w 95"/>
                <a:gd name="T17" fmla="*/ 0 h 47"/>
                <a:gd name="T18" fmla="*/ 0 w 95"/>
                <a:gd name="T19" fmla="*/ 0 h 47"/>
                <a:gd name="T20" fmla="*/ 0 w 95"/>
                <a:gd name="T21" fmla="*/ 0 h 47"/>
                <a:gd name="T22" fmla="*/ 0 w 95"/>
                <a:gd name="T23" fmla="*/ 0 h 47"/>
                <a:gd name="T24" fmla="*/ 0 w 95"/>
                <a:gd name="T25" fmla="*/ 0 h 47"/>
                <a:gd name="T26" fmla="*/ 0 w 95"/>
                <a:gd name="T27" fmla="*/ 0 h 47"/>
                <a:gd name="T28" fmla="*/ 0 w 95"/>
                <a:gd name="T29" fmla="*/ 0 h 47"/>
                <a:gd name="T30" fmla="*/ 0 w 95"/>
                <a:gd name="T31" fmla="*/ 0 h 47"/>
                <a:gd name="T32" fmla="*/ 0 w 95"/>
                <a:gd name="T33" fmla="*/ 0 h 47"/>
                <a:gd name="T34" fmla="*/ 0 w 95"/>
                <a:gd name="T35" fmla="*/ 0 h 47"/>
                <a:gd name="T36" fmla="*/ 0 w 95"/>
                <a:gd name="T37" fmla="*/ 0 h 47"/>
                <a:gd name="T38" fmla="*/ 0 w 95"/>
                <a:gd name="T39" fmla="*/ 0 h 47"/>
                <a:gd name="T40" fmla="*/ 0 w 95"/>
                <a:gd name="T41" fmla="*/ 0 h 47"/>
                <a:gd name="T42" fmla="*/ 0 w 95"/>
                <a:gd name="T43" fmla="*/ 0 h 47"/>
                <a:gd name="T44" fmla="*/ 0 w 95"/>
                <a:gd name="T45" fmla="*/ 0 h 47"/>
                <a:gd name="T46" fmla="*/ 0 w 95"/>
                <a:gd name="T47" fmla="*/ 0 h 47"/>
                <a:gd name="T48" fmla="*/ 0 w 95"/>
                <a:gd name="T49" fmla="*/ 0 h 47"/>
                <a:gd name="T50" fmla="*/ 0 w 95"/>
                <a:gd name="T51" fmla="*/ 0 h 47"/>
                <a:gd name="T52" fmla="*/ 0 w 95"/>
                <a:gd name="T53" fmla="*/ 0 h 47"/>
                <a:gd name="T54" fmla="*/ 0 w 95"/>
                <a:gd name="T55" fmla="*/ 0 h 47"/>
                <a:gd name="T56" fmla="*/ 0 w 95"/>
                <a:gd name="T57" fmla="*/ 0 h 47"/>
                <a:gd name="T58" fmla="*/ 0 w 95"/>
                <a:gd name="T59" fmla="*/ 0 h 47"/>
                <a:gd name="T60" fmla="*/ 0 w 95"/>
                <a:gd name="T61" fmla="*/ 0 h 47"/>
                <a:gd name="T62" fmla="*/ 0 w 95"/>
                <a:gd name="T63" fmla="*/ 0 h 47"/>
                <a:gd name="T64" fmla="*/ 0 w 95"/>
                <a:gd name="T65" fmla="*/ 0 h 47"/>
                <a:gd name="T66" fmla="*/ 0 w 95"/>
                <a:gd name="T67" fmla="*/ 0 h 47"/>
                <a:gd name="T68" fmla="*/ 0 w 95"/>
                <a:gd name="T69" fmla="*/ 0 h 47"/>
                <a:gd name="T70" fmla="*/ 0 w 95"/>
                <a:gd name="T71" fmla="*/ 0 h 47"/>
                <a:gd name="T72" fmla="*/ 0 w 95"/>
                <a:gd name="T73" fmla="*/ 0 h 47"/>
                <a:gd name="T74" fmla="*/ 0 w 95"/>
                <a:gd name="T75" fmla="*/ 0 h 47"/>
                <a:gd name="T76" fmla="*/ 0 w 95"/>
                <a:gd name="T77" fmla="*/ 0 h 47"/>
                <a:gd name="T78" fmla="*/ 0 w 95"/>
                <a:gd name="T79" fmla="*/ 0 h 47"/>
                <a:gd name="T80" fmla="*/ 0 w 95"/>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
                <a:gd name="T124" fmla="*/ 0 h 47"/>
                <a:gd name="T125" fmla="*/ 95 w 95"/>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 h="47">
                  <a:moveTo>
                    <a:pt x="0" y="29"/>
                  </a:moveTo>
                  <a:lnTo>
                    <a:pt x="0" y="24"/>
                  </a:lnTo>
                  <a:lnTo>
                    <a:pt x="1" y="21"/>
                  </a:lnTo>
                  <a:lnTo>
                    <a:pt x="3" y="18"/>
                  </a:lnTo>
                  <a:lnTo>
                    <a:pt x="7" y="14"/>
                  </a:lnTo>
                  <a:lnTo>
                    <a:pt x="9" y="11"/>
                  </a:lnTo>
                  <a:lnTo>
                    <a:pt x="12" y="7"/>
                  </a:lnTo>
                  <a:lnTo>
                    <a:pt x="15" y="3"/>
                  </a:lnTo>
                  <a:lnTo>
                    <a:pt x="19" y="0"/>
                  </a:lnTo>
                  <a:lnTo>
                    <a:pt x="26" y="0"/>
                  </a:lnTo>
                  <a:lnTo>
                    <a:pt x="33" y="0"/>
                  </a:lnTo>
                  <a:lnTo>
                    <a:pt x="41" y="0"/>
                  </a:lnTo>
                  <a:lnTo>
                    <a:pt x="47" y="0"/>
                  </a:lnTo>
                  <a:lnTo>
                    <a:pt x="55" y="0"/>
                  </a:lnTo>
                  <a:lnTo>
                    <a:pt x="62" y="0"/>
                  </a:lnTo>
                  <a:lnTo>
                    <a:pt x="68" y="0"/>
                  </a:lnTo>
                  <a:lnTo>
                    <a:pt x="76" y="0"/>
                  </a:lnTo>
                  <a:lnTo>
                    <a:pt x="76" y="3"/>
                  </a:lnTo>
                  <a:lnTo>
                    <a:pt x="77" y="7"/>
                  </a:lnTo>
                  <a:lnTo>
                    <a:pt x="79" y="11"/>
                  </a:lnTo>
                  <a:lnTo>
                    <a:pt x="81" y="14"/>
                  </a:lnTo>
                  <a:lnTo>
                    <a:pt x="84" y="18"/>
                  </a:lnTo>
                  <a:lnTo>
                    <a:pt x="88" y="21"/>
                  </a:lnTo>
                  <a:lnTo>
                    <a:pt x="91" y="24"/>
                  </a:lnTo>
                  <a:lnTo>
                    <a:pt x="95" y="29"/>
                  </a:lnTo>
                  <a:lnTo>
                    <a:pt x="94" y="29"/>
                  </a:lnTo>
                  <a:lnTo>
                    <a:pt x="93" y="30"/>
                  </a:lnTo>
                  <a:lnTo>
                    <a:pt x="91" y="32"/>
                  </a:lnTo>
                  <a:lnTo>
                    <a:pt x="89" y="34"/>
                  </a:lnTo>
                  <a:lnTo>
                    <a:pt x="86" y="37"/>
                  </a:lnTo>
                  <a:lnTo>
                    <a:pt x="82" y="40"/>
                  </a:lnTo>
                  <a:lnTo>
                    <a:pt x="79" y="44"/>
                  </a:lnTo>
                  <a:lnTo>
                    <a:pt x="76" y="47"/>
                  </a:lnTo>
                  <a:lnTo>
                    <a:pt x="68" y="47"/>
                  </a:lnTo>
                  <a:lnTo>
                    <a:pt x="60" y="46"/>
                  </a:lnTo>
                  <a:lnTo>
                    <a:pt x="51" y="44"/>
                  </a:lnTo>
                  <a:lnTo>
                    <a:pt x="42" y="41"/>
                  </a:lnTo>
                  <a:lnTo>
                    <a:pt x="31" y="38"/>
                  </a:lnTo>
                  <a:lnTo>
                    <a:pt x="22" y="35"/>
                  </a:lnTo>
                  <a:lnTo>
                    <a:pt x="11" y="32"/>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7" name="Freeform 130">
              <a:extLst>
                <a:ext uri="{FF2B5EF4-FFF2-40B4-BE49-F238E27FC236}">
                  <a16:creationId xmlns:a16="http://schemas.microsoft.com/office/drawing/2014/main" id="{AF9886D6-1CB5-DC6A-7C0D-91394A2D9404}"/>
                </a:ext>
              </a:extLst>
            </p:cNvPr>
            <p:cNvSpPr>
              <a:spLocks/>
            </p:cNvSpPr>
            <p:nvPr/>
          </p:nvSpPr>
          <p:spPr bwMode="auto">
            <a:xfrm>
              <a:off x="2203" y="1261"/>
              <a:ext cx="36" cy="19"/>
            </a:xfrm>
            <a:custGeom>
              <a:avLst/>
              <a:gdLst>
                <a:gd name="T0" fmla="*/ 0 w 198"/>
                <a:gd name="T1" fmla="*/ 0 h 95"/>
                <a:gd name="T2" fmla="*/ 0 w 198"/>
                <a:gd name="T3" fmla="*/ 0 h 95"/>
                <a:gd name="T4" fmla="*/ 0 w 198"/>
                <a:gd name="T5" fmla="*/ 0 h 95"/>
                <a:gd name="T6" fmla="*/ 0 w 198"/>
                <a:gd name="T7" fmla="*/ 0 h 95"/>
                <a:gd name="T8" fmla="*/ 0 w 198"/>
                <a:gd name="T9" fmla="*/ 0 h 95"/>
                <a:gd name="T10" fmla="*/ 0 w 198"/>
                <a:gd name="T11" fmla="*/ 0 h 95"/>
                <a:gd name="T12" fmla="*/ 0 w 198"/>
                <a:gd name="T13" fmla="*/ 0 h 95"/>
                <a:gd name="T14" fmla="*/ 0 w 198"/>
                <a:gd name="T15" fmla="*/ 0 h 95"/>
                <a:gd name="T16" fmla="*/ 0 w 198"/>
                <a:gd name="T17" fmla="*/ 0 h 95"/>
                <a:gd name="T18" fmla="*/ 0 w 198"/>
                <a:gd name="T19" fmla="*/ 0 h 95"/>
                <a:gd name="T20" fmla="*/ 0 w 198"/>
                <a:gd name="T21" fmla="*/ 0 h 95"/>
                <a:gd name="T22" fmla="*/ 0 w 198"/>
                <a:gd name="T23" fmla="*/ 0 h 95"/>
                <a:gd name="T24" fmla="*/ 0 w 198"/>
                <a:gd name="T25" fmla="*/ 0 h 95"/>
                <a:gd name="T26" fmla="*/ 0 w 198"/>
                <a:gd name="T27" fmla="*/ 0 h 95"/>
                <a:gd name="T28" fmla="*/ 0 w 198"/>
                <a:gd name="T29" fmla="*/ 0 h 95"/>
                <a:gd name="T30" fmla="*/ 0 w 198"/>
                <a:gd name="T31" fmla="*/ 0 h 95"/>
                <a:gd name="T32" fmla="*/ 0 w 198"/>
                <a:gd name="T33" fmla="*/ 0 h 95"/>
                <a:gd name="T34" fmla="*/ 0 w 198"/>
                <a:gd name="T35" fmla="*/ 0 h 95"/>
                <a:gd name="T36" fmla="*/ 0 w 198"/>
                <a:gd name="T37" fmla="*/ 0 h 95"/>
                <a:gd name="T38" fmla="*/ 0 w 198"/>
                <a:gd name="T39" fmla="*/ 0 h 95"/>
                <a:gd name="T40" fmla="*/ 0 w 198"/>
                <a:gd name="T41" fmla="*/ 0 h 95"/>
                <a:gd name="T42" fmla="*/ 0 w 198"/>
                <a:gd name="T43" fmla="*/ 0 h 95"/>
                <a:gd name="T44" fmla="*/ 0 w 198"/>
                <a:gd name="T45" fmla="*/ 0 h 95"/>
                <a:gd name="T46" fmla="*/ 0 w 198"/>
                <a:gd name="T47" fmla="*/ 0 h 95"/>
                <a:gd name="T48" fmla="*/ 0 w 198"/>
                <a:gd name="T49" fmla="*/ 0 h 95"/>
                <a:gd name="T50" fmla="*/ 0 w 198"/>
                <a:gd name="T51" fmla="*/ 0 h 95"/>
                <a:gd name="T52" fmla="*/ 0 w 198"/>
                <a:gd name="T53" fmla="*/ 0 h 95"/>
                <a:gd name="T54" fmla="*/ 0 w 198"/>
                <a:gd name="T55" fmla="*/ 0 h 95"/>
                <a:gd name="T56" fmla="*/ 0 w 198"/>
                <a:gd name="T57" fmla="*/ 0 h 95"/>
                <a:gd name="T58" fmla="*/ 0 w 198"/>
                <a:gd name="T59" fmla="*/ 0 h 95"/>
                <a:gd name="T60" fmla="*/ 0 w 198"/>
                <a:gd name="T61" fmla="*/ 0 h 95"/>
                <a:gd name="T62" fmla="*/ 0 w 198"/>
                <a:gd name="T63" fmla="*/ 0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95"/>
                <a:gd name="T98" fmla="*/ 198 w 198"/>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95">
                  <a:moveTo>
                    <a:pt x="95" y="95"/>
                  </a:moveTo>
                  <a:lnTo>
                    <a:pt x="84" y="95"/>
                  </a:lnTo>
                  <a:lnTo>
                    <a:pt x="73" y="93"/>
                  </a:lnTo>
                  <a:lnTo>
                    <a:pt x="63" y="92"/>
                  </a:lnTo>
                  <a:lnTo>
                    <a:pt x="52" y="89"/>
                  </a:lnTo>
                  <a:lnTo>
                    <a:pt x="41" y="87"/>
                  </a:lnTo>
                  <a:lnTo>
                    <a:pt x="31" y="83"/>
                  </a:lnTo>
                  <a:lnTo>
                    <a:pt x="20" y="79"/>
                  </a:lnTo>
                  <a:lnTo>
                    <a:pt x="9" y="76"/>
                  </a:lnTo>
                  <a:lnTo>
                    <a:pt x="9" y="73"/>
                  </a:lnTo>
                  <a:lnTo>
                    <a:pt x="9" y="69"/>
                  </a:lnTo>
                  <a:lnTo>
                    <a:pt x="9" y="65"/>
                  </a:lnTo>
                  <a:lnTo>
                    <a:pt x="8" y="62"/>
                  </a:lnTo>
                  <a:lnTo>
                    <a:pt x="7" y="59"/>
                  </a:lnTo>
                  <a:lnTo>
                    <a:pt x="5" y="55"/>
                  </a:lnTo>
                  <a:lnTo>
                    <a:pt x="3" y="51"/>
                  </a:lnTo>
                  <a:lnTo>
                    <a:pt x="0" y="48"/>
                  </a:lnTo>
                  <a:lnTo>
                    <a:pt x="7" y="44"/>
                  </a:lnTo>
                  <a:lnTo>
                    <a:pt x="15" y="41"/>
                  </a:lnTo>
                  <a:lnTo>
                    <a:pt x="21" y="37"/>
                  </a:lnTo>
                  <a:lnTo>
                    <a:pt x="29" y="33"/>
                  </a:lnTo>
                  <a:lnTo>
                    <a:pt x="35" y="30"/>
                  </a:lnTo>
                  <a:lnTo>
                    <a:pt x="42" y="27"/>
                  </a:lnTo>
                  <a:lnTo>
                    <a:pt x="50" y="23"/>
                  </a:lnTo>
                  <a:lnTo>
                    <a:pt x="56" y="19"/>
                  </a:lnTo>
                  <a:lnTo>
                    <a:pt x="67" y="19"/>
                  </a:lnTo>
                  <a:lnTo>
                    <a:pt x="78" y="17"/>
                  </a:lnTo>
                  <a:lnTo>
                    <a:pt x="89" y="16"/>
                  </a:lnTo>
                  <a:lnTo>
                    <a:pt x="100" y="13"/>
                  </a:lnTo>
                  <a:lnTo>
                    <a:pt x="112" y="11"/>
                  </a:lnTo>
                  <a:lnTo>
                    <a:pt x="125" y="8"/>
                  </a:lnTo>
                  <a:lnTo>
                    <a:pt x="137" y="4"/>
                  </a:lnTo>
                  <a:lnTo>
                    <a:pt x="151" y="0"/>
                  </a:lnTo>
                  <a:lnTo>
                    <a:pt x="156" y="0"/>
                  </a:lnTo>
                  <a:lnTo>
                    <a:pt x="160" y="0"/>
                  </a:lnTo>
                  <a:lnTo>
                    <a:pt x="165" y="1"/>
                  </a:lnTo>
                  <a:lnTo>
                    <a:pt x="172" y="1"/>
                  </a:lnTo>
                  <a:lnTo>
                    <a:pt x="178" y="2"/>
                  </a:lnTo>
                  <a:lnTo>
                    <a:pt x="184" y="4"/>
                  </a:lnTo>
                  <a:lnTo>
                    <a:pt x="192" y="7"/>
                  </a:lnTo>
                  <a:lnTo>
                    <a:pt x="198" y="10"/>
                  </a:lnTo>
                  <a:lnTo>
                    <a:pt x="198" y="14"/>
                  </a:lnTo>
                  <a:lnTo>
                    <a:pt x="198" y="18"/>
                  </a:lnTo>
                  <a:lnTo>
                    <a:pt x="198" y="24"/>
                  </a:lnTo>
                  <a:lnTo>
                    <a:pt x="197" y="30"/>
                  </a:lnTo>
                  <a:lnTo>
                    <a:pt x="196" y="36"/>
                  </a:lnTo>
                  <a:lnTo>
                    <a:pt x="195" y="43"/>
                  </a:lnTo>
                  <a:lnTo>
                    <a:pt x="192" y="50"/>
                  </a:lnTo>
                  <a:lnTo>
                    <a:pt x="190" y="57"/>
                  </a:lnTo>
                  <a:lnTo>
                    <a:pt x="185" y="61"/>
                  </a:lnTo>
                  <a:lnTo>
                    <a:pt x="182" y="64"/>
                  </a:lnTo>
                  <a:lnTo>
                    <a:pt x="178" y="68"/>
                  </a:lnTo>
                  <a:lnTo>
                    <a:pt x="174" y="73"/>
                  </a:lnTo>
                  <a:lnTo>
                    <a:pt x="169" y="77"/>
                  </a:lnTo>
                  <a:lnTo>
                    <a:pt x="164" y="82"/>
                  </a:lnTo>
                  <a:lnTo>
                    <a:pt x="158" y="89"/>
                  </a:lnTo>
                  <a:lnTo>
                    <a:pt x="151" y="95"/>
                  </a:lnTo>
                  <a:lnTo>
                    <a:pt x="144" y="95"/>
                  </a:lnTo>
                  <a:lnTo>
                    <a:pt x="137" y="95"/>
                  </a:lnTo>
                  <a:lnTo>
                    <a:pt x="130" y="95"/>
                  </a:lnTo>
                  <a:lnTo>
                    <a:pt x="123" y="95"/>
                  </a:lnTo>
                  <a:lnTo>
                    <a:pt x="116" y="95"/>
                  </a:lnTo>
                  <a:lnTo>
                    <a:pt x="109" y="95"/>
                  </a:lnTo>
                  <a:lnTo>
                    <a:pt x="101" y="95"/>
                  </a:lnTo>
                  <a:lnTo>
                    <a:pt x="95"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8" name="Freeform 131">
              <a:extLst>
                <a:ext uri="{FF2B5EF4-FFF2-40B4-BE49-F238E27FC236}">
                  <a16:creationId xmlns:a16="http://schemas.microsoft.com/office/drawing/2014/main" id="{C4D386F6-1F83-5EEA-3530-275EE4B2858B}"/>
                </a:ext>
              </a:extLst>
            </p:cNvPr>
            <p:cNvSpPr>
              <a:spLocks/>
            </p:cNvSpPr>
            <p:nvPr/>
          </p:nvSpPr>
          <p:spPr bwMode="auto">
            <a:xfrm>
              <a:off x="1248" y="1251"/>
              <a:ext cx="50" cy="16"/>
            </a:xfrm>
            <a:custGeom>
              <a:avLst/>
              <a:gdLst>
                <a:gd name="T0" fmla="*/ 0 w 274"/>
                <a:gd name="T1" fmla="*/ 0 h 76"/>
                <a:gd name="T2" fmla="*/ 0 w 274"/>
                <a:gd name="T3" fmla="*/ 0 h 76"/>
                <a:gd name="T4" fmla="*/ 0 w 274"/>
                <a:gd name="T5" fmla="*/ 0 h 76"/>
                <a:gd name="T6" fmla="*/ 0 w 274"/>
                <a:gd name="T7" fmla="*/ 0 h 76"/>
                <a:gd name="T8" fmla="*/ 0 w 274"/>
                <a:gd name="T9" fmla="*/ 0 h 76"/>
                <a:gd name="T10" fmla="*/ 0 w 274"/>
                <a:gd name="T11" fmla="*/ 0 h 76"/>
                <a:gd name="T12" fmla="*/ 0 w 274"/>
                <a:gd name="T13" fmla="*/ 0 h 76"/>
                <a:gd name="T14" fmla="*/ 0 w 274"/>
                <a:gd name="T15" fmla="*/ 0 h 76"/>
                <a:gd name="T16" fmla="*/ 0 w 274"/>
                <a:gd name="T17" fmla="*/ 0 h 76"/>
                <a:gd name="T18" fmla="*/ 0 w 274"/>
                <a:gd name="T19" fmla="*/ 0 h 76"/>
                <a:gd name="T20" fmla="*/ 0 w 274"/>
                <a:gd name="T21" fmla="*/ 0 h 76"/>
                <a:gd name="T22" fmla="*/ 0 w 274"/>
                <a:gd name="T23" fmla="*/ 0 h 76"/>
                <a:gd name="T24" fmla="*/ 0 w 274"/>
                <a:gd name="T25" fmla="*/ 0 h 76"/>
                <a:gd name="T26" fmla="*/ 0 w 274"/>
                <a:gd name="T27" fmla="*/ 0 h 76"/>
                <a:gd name="T28" fmla="*/ 0 w 274"/>
                <a:gd name="T29" fmla="*/ 0 h 76"/>
                <a:gd name="T30" fmla="*/ 0 w 274"/>
                <a:gd name="T31" fmla="*/ 0 h 76"/>
                <a:gd name="T32" fmla="*/ 0 w 274"/>
                <a:gd name="T33" fmla="*/ 0 h 76"/>
                <a:gd name="T34" fmla="*/ 0 w 274"/>
                <a:gd name="T35" fmla="*/ 0 h 76"/>
                <a:gd name="T36" fmla="*/ 0 w 274"/>
                <a:gd name="T37" fmla="*/ 0 h 76"/>
                <a:gd name="T38" fmla="*/ 0 w 274"/>
                <a:gd name="T39" fmla="*/ 0 h 76"/>
                <a:gd name="T40" fmla="*/ 0 w 274"/>
                <a:gd name="T41" fmla="*/ 0 h 76"/>
                <a:gd name="T42" fmla="*/ 0 w 274"/>
                <a:gd name="T43" fmla="*/ 0 h 76"/>
                <a:gd name="T44" fmla="*/ 0 w 274"/>
                <a:gd name="T45" fmla="*/ 0 h 76"/>
                <a:gd name="T46" fmla="*/ 0 w 274"/>
                <a:gd name="T47" fmla="*/ 0 h 76"/>
                <a:gd name="T48" fmla="*/ 0 w 274"/>
                <a:gd name="T49" fmla="*/ 0 h 76"/>
                <a:gd name="T50" fmla="*/ 0 w 274"/>
                <a:gd name="T51" fmla="*/ 0 h 76"/>
                <a:gd name="T52" fmla="*/ 0 w 274"/>
                <a:gd name="T53" fmla="*/ 0 h 76"/>
                <a:gd name="T54" fmla="*/ 0 w 274"/>
                <a:gd name="T55" fmla="*/ 0 h 76"/>
                <a:gd name="T56" fmla="*/ 0 w 274"/>
                <a:gd name="T57" fmla="*/ 0 h 76"/>
                <a:gd name="T58" fmla="*/ 0 w 274"/>
                <a:gd name="T59" fmla="*/ 0 h 76"/>
                <a:gd name="T60" fmla="*/ 0 w 274"/>
                <a:gd name="T61" fmla="*/ 0 h 76"/>
                <a:gd name="T62" fmla="*/ 0 w 274"/>
                <a:gd name="T63" fmla="*/ 0 h 76"/>
                <a:gd name="T64" fmla="*/ 0 w 274"/>
                <a:gd name="T65" fmla="*/ 0 h 76"/>
                <a:gd name="T66" fmla="*/ 0 w 274"/>
                <a:gd name="T67" fmla="*/ 0 h 76"/>
                <a:gd name="T68" fmla="*/ 0 w 274"/>
                <a:gd name="T69" fmla="*/ 0 h 76"/>
                <a:gd name="T70" fmla="*/ 0 w 274"/>
                <a:gd name="T71" fmla="*/ 0 h 76"/>
                <a:gd name="T72" fmla="*/ 0 w 274"/>
                <a:gd name="T73" fmla="*/ 0 h 76"/>
                <a:gd name="T74" fmla="*/ 0 w 274"/>
                <a:gd name="T75" fmla="*/ 0 h 76"/>
                <a:gd name="T76" fmla="*/ 0 w 274"/>
                <a:gd name="T77" fmla="*/ 0 h 76"/>
                <a:gd name="T78" fmla="*/ 0 w 274"/>
                <a:gd name="T79" fmla="*/ 0 h 76"/>
                <a:gd name="T80" fmla="*/ 0 w 274"/>
                <a:gd name="T81" fmla="*/ 0 h 76"/>
                <a:gd name="T82" fmla="*/ 0 w 274"/>
                <a:gd name="T83" fmla="*/ 0 h 76"/>
                <a:gd name="T84" fmla="*/ 0 w 274"/>
                <a:gd name="T85" fmla="*/ 0 h 76"/>
                <a:gd name="T86" fmla="*/ 0 w 274"/>
                <a:gd name="T87" fmla="*/ 0 h 76"/>
                <a:gd name="T88" fmla="*/ 0 w 274"/>
                <a:gd name="T89" fmla="*/ 0 h 76"/>
                <a:gd name="T90" fmla="*/ 0 w 274"/>
                <a:gd name="T91" fmla="*/ 0 h 76"/>
                <a:gd name="T92" fmla="*/ 0 w 274"/>
                <a:gd name="T93" fmla="*/ 0 h 76"/>
                <a:gd name="T94" fmla="*/ 0 w 274"/>
                <a:gd name="T95" fmla="*/ 0 h 76"/>
                <a:gd name="T96" fmla="*/ 0 w 274"/>
                <a:gd name="T97" fmla="*/ 0 h 76"/>
                <a:gd name="T98" fmla="*/ 0 w 274"/>
                <a:gd name="T99" fmla="*/ 0 h 76"/>
                <a:gd name="T100" fmla="*/ 0 w 274"/>
                <a:gd name="T101" fmla="*/ 0 h 76"/>
                <a:gd name="T102" fmla="*/ 0 w 274"/>
                <a:gd name="T103" fmla="*/ 0 h 76"/>
                <a:gd name="T104" fmla="*/ 0 w 274"/>
                <a:gd name="T105" fmla="*/ 0 h 76"/>
                <a:gd name="T106" fmla="*/ 0 w 274"/>
                <a:gd name="T107" fmla="*/ 0 h 76"/>
                <a:gd name="T108" fmla="*/ 0 w 274"/>
                <a:gd name="T109" fmla="*/ 0 h 76"/>
                <a:gd name="T110" fmla="*/ 0 w 274"/>
                <a:gd name="T111" fmla="*/ 0 h 76"/>
                <a:gd name="T112" fmla="*/ 0 w 274"/>
                <a:gd name="T113" fmla="*/ 0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4"/>
                <a:gd name="T172" fmla="*/ 0 h 76"/>
                <a:gd name="T173" fmla="*/ 274 w 274"/>
                <a:gd name="T174" fmla="*/ 76 h 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4" h="76">
                  <a:moveTo>
                    <a:pt x="0" y="66"/>
                  </a:moveTo>
                  <a:lnTo>
                    <a:pt x="6" y="63"/>
                  </a:lnTo>
                  <a:lnTo>
                    <a:pt x="14" y="59"/>
                  </a:lnTo>
                  <a:lnTo>
                    <a:pt x="21" y="56"/>
                  </a:lnTo>
                  <a:lnTo>
                    <a:pt x="29" y="51"/>
                  </a:lnTo>
                  <a:lnTo>
                    <a:pt x="37" y="46"/>
                  </a:lnTo>
                  <a:lnTo>
                    <a:pt x="46" y="41"/>
                  </a:lnTo>
                  <a:lnTo>
                    <a:pt x="55" y="35"/>
                  </a:lnTo>
                  <a:lnTo>
                    <a:pt x="66" y="28"/>
                  </a:lnTo>
                  <a:lnTo>
                    <a:pt x="72" y="28"/>
                  </a:lnTo>
                  <a:lnTo>
                    <a:pt x="80" y="28"/>
                  </a:lnTo>
                  <a:lnTo>
                    <a:pt x="87" y="28"/>
                  </a:lnTo>
                  <a:lnTo>
                    <a:pt x="95" y="27"/>
                  </a:lnTo>
                  <a:lnTo>
                    <a:pt x="103" y="26"/>
                  </a:lnTo>
                  <a:lnTo>
                    <a:pt x="112" y="25"/>
                  </a:lnTo>
                  <a:lnTo>
                    <a:pt x="121" y="23"/>
                  </a:lnTo>
                  <a:lnTo>
                    <a:pt x="132" y="19"/>
                  </a:lnTo>
                  <a:lnTo>
                    <a:pt x="135" y="18"/>
                  </a:lnTo>
                  <a:lnTo>
                    <a:pt x="138" y="17"/>
                  </a:lnTo>
                  <a:lnTo>
                    <a:pt x="143" y="15"/>
                  </a:lnTo>
                  <a:lnTo>
                    <a:pt x="146" y="13"/>
                  </a:lnTo>
                  <a:lnTo>
                    <a:pt x="149" y="10"/>
                  </a:lnTo>
                  <a:lnTo>
                    <a:pt x="153" y="7"/>
                  </a:lnTo>
                  <a:lnTo>
                    <a:pt x="157" y="3"/>
                  </a:lnTo>
                  <a:lnTo>
                    <a:pt x="160" y="0"/>
                  </a:lnTo>
                  <a:lnTo>
                    <a:pt x="175" y="0"/>
                  </a:lnTo>
                  <a:lnTo>
                    <a:pt x="189" y="0"/>
                  </a:lnTo>
                  <a:lnTo>
                    <a:pt x="203" y="0"/>
                  </a:lnTo>
                  <a:lnTo>
                    <a:pt x="217" y="1"/>
                  </a:lnTo>
                  <a:lnTo>
                    <a:pt x="231" y="2"/>
                  </a:lnTo>
                  <a:lnTo>
                    <a:pt x="245" y="4"/>
                  </a:lnTo>
                  <a:lnTo>
                    <a:pt x="260" y="7"/>
                  </a:lnTo>
                  <a:lnTo>
                    <a:pt x="274" y="10"/>
                  </a:lnTo>
                  <a:lnTo>
                    <a:pt x="273" y="13"/>
                  </a:lnTo>
                  <a:lnTo>
                    <a:pt x="272" y="17"/>
                  </a:lnTo>
                  <a:lnTo>
                    <a:pt x="270" y="20"/>
                  </a:lnTo>
                  <a:lnTo>
                    <a:pt x="268" y="25"/>
                  </a:lnTo>
                  <a:lnTo>
                    <a:pt x="265" y="30"/>
                  </a:lnTo>
                  <a:lnTo>
                    <a:pt x="262" y="34"/>
                  </a:lnTo>
                  <a:lnTo>
                    <a:pt x="258" y="41"/>
                  </a:lnTo>
                  <a:lnTo>
                    <a:pt x="255" y="47"/>
                  </a:lnTo>
                  <a:lnTo>
                    <a:pt x="247" y="51"/>
                  </a:lnTo>
                  <a:lnTo>
                    <a:pt x="239" y="55"/>
                  </a:lnTo>
                  <a:lnTo>
                    <a:pt x="230" y="58"/>
                  </a:lnTo>
                  <a:lnTo>
                    <a:pt x="221" y="62"/>
                  </a:lnTo>
                  <a:lnTo>
                    <a:pt x="211" y="65"/>
                  </a:lnTo>
                  <a:lnTo>
                    <a:pt x="200" y="68"/>
                  </a:lnTo>
                  <a:lnTo>
                    <a:pt x="190" y="73"/>
                  </a:lnTo>
                  <a:lnTo>
                    <a:pt x="179" y="76"/>
                  </a:lnTo>
                  <a:lnTo>
                    <a:pt x="158" y="76"/>
                  </a:lnTo>
                  <a:lnTo>
                    <a:pt x="136" y="76"/>
                  </a:lnTo>
                  <a:lnTo>
                    <a:pt x="115" y="75"/>
                  </a:lnTo>
                  <a:lnTo>
                    <a:pt x="93" y="75"/>
                  </a:lnTo>
                  <a:lnTo>
                    <a:pt x="70" y="74"/>
                  </a:lnTo>
                  <a:lnTo>
                    <a:pt x="48" y="72"/>
                  </a:lnTo>
                  <a:lnTo>
                    <a:pt x="24" y="70"/>
                  </a:lnTo>
                  <a:lnTo>
                    <a:pt x="0" y="66"/>
                  </a:lnTo>
                  <a:close/>
                </a:path>
              </a:pathLst>
            </a:custGeom>
            <a:solidFill>
              <a:srgbClr val="C463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9" name="Freeform 132">
              <a:extLst>
                <a:ext uri="{FF2B5EF4-FFF2-40B4-BE49-F238E27FC236}">
                  <a16:creationId xmlns:a16="http://schemas.microsoft.com/office/drawing/2014/main" id="{A6F4F604-1CB0-ACA1-39FA-FF595E7E826E}"/>
                </a:ext>
              </a:extLst>
            </p:cNvPr>
            <p:cNvSpPr>
              <a:spLocks/>
            </p:cNvSpPr>
            <p:nvPr/>
          </p:nvSpPr>
          <p:spPr bwMode="auto">
            <a:xfrm>
              <a:off x="2613" y="1261"/>
              <a:ext cx="25" cy="6"/>
            </a:xfrm>
            <a:custGeom>
              <a:avLst/>
              <a:gdLst>
                <a:gd name="T0" fmla="*/ 0 w 132"/>
                <a:gd name="T1" fmla="*/ 0 h 29"/>
                <a:gd name="T2" fmla="*/ 0 w 132"/>
                <a:gd name="T3" fmla="*/ 0 h 29"/>
                <a:gd name="T4" fmla="*/ 0 w 132"/>
                <a:gd name="T5" fmla="*/ 0 h 29"/>
                <a:gd name="T6" fmla="*/ 0 w 132"/>
                <a:gd name="T7" fmla="*/ 0 h 29"/>
                <a:gd name="T8" fmla="*/ 0 w 132"/>
                <a:gd name="T9" fmla="*/ 0 h 29"/>
                <a:gd name="T10" fmla="*/ 0 w 132"/>
                <a:gd name="T11" fmla="*/ 0 h 29"/>
                <a:gd name="T12" fmla="*/ 0 w 132"/>
                <a:gd name="T13" fmla="*/ 0 h 29"/>
                <a:gd name="T14" fmla="*/ 0 w 132"/>
                <a:gd name="T15" fmla="*/ 0 h 29"/>
                <a:gd name="T16" fmla="*/ 0 w 132"/>
                <a:gd name="T17" fmla="*/ 0 h 29"/>
                <a:gd name="T18" fmla="*/ 0 w 132"/>
                <a:gd name="T19" fmla="*/ 0 h 29"/>
                <a:gd name="T20" fmla="*/ 0 w 132"/>
                <a:gd name="T21" fmla="*/ 0 h 29"/>
                <a:gd name="T22" fmla="*/ 0 w 132"/>
                <a:gd name="T23" fmla="*/ 0 h 29"/>
                <a:gd name="T24" fmla="*/ 0 w 132"/>
                <a:gd name="T25" fmla="*/ 0 h 29"/>
                <a:gd name="T26" fmla="*/ 0 w 132"/>
                <a:gd name="T27" fmla="*/ 0 h 29"/>
                <a:gd name="T28" fmla="*/ 0 w 132"/>
                <a:gd name="T29" fmla="*/ 0 h 29"/>
                <a:gd name="T30" fmla="*/ 0 w 132"/>
                <a:gd name="T31" fmla="*/ 0 h 29"/>
                <a:gd name="T32" fmla="*/ 0 w 132"/>
                <a:gd name="T33" fmla="*/ 0 h 29"/>
                <a:gd name="T34" fmla="*/ 0 w 132"/>
                <a:gd name="T35" fmla="*/ 0 h 29"/>
                <a:gd name="T36" fmla="*/ 0 w 132"/>
                <a:gd name="T37" fmla="*/ 0 h 29"/>
                <a:gd name="T38" fmla="*/ 0 w 132"/>
                <a:gd name="T39" fmla="*/ 0 h 29"/>
                <a:gd name="T40" fmla="*/ 0 w 132"/>
                <a:gd name="T41" fmla="*/ 0 h 29"/>
                <a:gd name="T42" fmla="*/ 0 w 132"/>
                <a:gd name="T43" fmla="*/ 0 h 29"/>
                <a:gd name="T44" fmla="*/ 0 w 132"/>
                <a:gd name="T45" fmla="*/ 0 h 29"/>
                <a:gd name="T46" fmla="*/ 0 w 132"/>
                <a:gd name="T47" fmla="*/ 0 h 29"/>
                <a:gd name="T48" fmla="*/ 0 w 132"/>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2"/>
                <a:gd name="T76" fmla="*/ 0 h 29"/>
                <a:gd name="T77" fmla="*/ 132 w 132"/>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2" h="29">
                  <a:moveTo>
                    <a:pt x="0" y="10"/>
                  </a:moveTo>
                  <a:lnTo>
                    <a:pt x="15" y="10"/>
                  </a:lnTo>
                  <a:lnTo>
                    <a:pt x="30" y="10"/>
                  </a:lnTo>
                  <a:lnTo>
                    <a:pt x="46" y="10"/>
                  </a:lnTo>
                  <a:lnTo>
                    <a:pt x="63" y="9"/>
                  </a:lnTo>
                  <a:lnTo>
                    <a:pt x="80" y="8"/>
                  </a:lnTo>
                  <a:lnTo>
                    <a:pt x="97" y="5"/>
                  </a:lnTo>
                  <a:lnTo>
                    <a:pt x="115" y="3"/>
                  </a:lnTo>
                  <a:lnTo>
                    <a:pt x="132" y="0"/>
                  </a:lnTo>
                  <a:lnTo>
                    <a:pt x="129" y="4"/>
                  </a:lnTo>
                  <a:lnTo>
                    <a:pt x="124" y="8"/>
                  </a:lnTo>
                  <a:lnTo>
                    <a:pt x="118" y="11"/>
                  </a:lnTo>
                  <a:lnTo>
                    <a:pt x="112" y="15"/>
                  </a:lnTo>
                  <a:lnTo>
                    <a:pt x="106" y="18"/>
                  </a:lnTo>
                  <a:lnTo>
                    <a:pt x="99" y="21"/>
                  </a:lnTo>
                  <a:lnTo>
                    <a:pt x="93" y="26"/>
                  </a:lnTo>
                  <a:lnTo>
                    <a:pt x="85" y="29"/>
                  </a:lnTo>
                  <a:lnTo>
                    <a:pt x="75" y="28"/>
                  </a:lnTo>
                  <a:lnTo>
                    <a:pt x="64" y="27"/>
                  </a:lnTo>
                  <a:lnTo>
                    <a:pt x="53" y="26"/>
                  </a:lnTo>
                  <a:lnTo>
                    <a:pt x="43" y="23"/>
                  </a:lnTo>
                  <a:lnTo>
                    <a:pt x="32" y="20"/>
                  </a:lnTo>
                  <a:lnTo>
                    <a:pt x="21" y="17"/>
                  </a:lnTo>
                  <a:lnTo>
                    <a:pt x="11" y="1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0" name="Freeform 133">
              <a:extLst>
                <a:ext uri="{FF2B5EF4-FFF2-40B4-BE49-F238E27FC236}">
                  <a16:creationId xmlns:a16="http://schemas.microsoft.com/office/drawing/2014/main" id="{B4163150-585B-DA2A-9330-CDD9CE1D1E0D}"/>
                </a:ext>
              </a:extLst>
            </p:cNvPr>
            <p:cNvSpPr>
              <a:spLocks/>
            </p:cNvSpPr>
            <p:nvPr/>
          </p:nvSpPr>
          <p:spPr bwMode="auto">
            <a:xfrm>
              <a:off x="1413" y="1208"/>
              <a:ext cx="64" cy="19"/>
            </a:xfrm>
            <a:custGeom>
              <a:avLst/>
              <a:gdLst>
                <a:gd name="T0" fmla="*/ 0 w 350"/>
                <a:gd name="T1" fmla="*/ 0 h 95"/>
                <a:gd name="T2" fmla="*/ 0 w 350"/>
                <a:gd name="T3" fmla="*/ 0 h 95"/>
                <a:gd name="T4" fmla="*/ 0 w 350"/>
                <a:gd name="T5" fmla="*/ 0 h 95"/>
                <a:gd name="T6" fmla="*/ 0 w 350"/>
                <a:gd name="T7" fmla="*/ 0 h 95"/>
                <a:gd name="T8" fmla="*/ 0 w 350"/>
                <a:gd name="T9" fmla="*/ 0 h 95"/>
                <a:gd name="T10" fmla="*/ 0 w 350"/>
                <a:gd name="T11" fmla="*/ 0 h 95"/>
                <a:gd name="T12" fmla="*/ 0 w 350"/>
                <a:gd name="T13" fmla="*/ 0 h 95"/>
                <a:gd name="T14" fmla="*/ 0 w 350"/>
                <a:gd name="T15" fmla="*/ 0 h 95"/>
                <a:gd name="T16" fmla="*/ 0 w 350"/>
                <a:gd name="T17" fmla="*/ 0 h 95"/>
                <a:gd name="T18" fmla="*/ 0 w 350"/>
                <a:gd name="T19" fmla="*/ 0 h 95"/>
                <a:gd name="T20" fmla="*/ 0 w 350"/>
                <a:gd name="T21" fmla="*/ 0 h 95"/>
                <a:gd name="T22" fmla="*/ 0 w 350"/>
                <a:gd name="T23" fmla="*/ 0 h 95"/>
                <a:gd name="T24" fmla="*/ 0 w 350"/>
                <a:gd name="T25" fmla="*/ 0 h 95"/>
                <a:gd name="T26" fmla="*/ 0 w 350"/>
                <a:gd name="T27" fmla="*/ 0 h 95"/>
                <a:gd name="T28" fmla="*/ 0 w 350"/>
                <a:gd name="T29" fmla="*/ 0 h 95"/>
                <a:gd name="T30" fmla="*/ 0 w 350"/>
                <a:gd name="T31" fmla="*/ 0 h 95"/>
                <a:gd name="T32" fmla="*/ 0 w 350"/>
                <a:gd name="T33" fmla="*/ 0 h 95"/>
                <a:gd name="T34" fmla="*/ 0 w 350"/>
                <a:gd name="T35" fmla="*/ 0 h 95"/>
                <a:gd name="T36" fmla="*/ 0 w 350"/>
                <a:gd name="T37" fmla="*/ 0 h 95"/>
                <a:gd name="T38" fmla="*/ 0 w 350"/>
                <a:gd name="T39" fmla="*/ 0 h 95"/>
                <a:gd name="T40" fmla="*/ 0 w 350"/>
                <a:gd name="T41" fmla="*/ 0 h 95"/>
                <a:gd name="T42" fmla="*/ 0 w 350"/>
                <a:gd name="T43" fmla="*/ 0 h 95"/>
                <a:gd name="T44" fmla="*/ 0 w 350"/>
                <a:gd name="T45" fmla="*/ 0 h 95"/>
                <a:gd name="T46" fmla="*/ 0 w 350"/>
                <a:gd name="T47" fmla="*/ 0 h 95"/>
                <a:gd name="T48" fmla="*/ 0 w 350"/>
                <a:gd name="T49" fmla="*/ 0 h 95"/>
                <a:gd name="T50" fmla="*/ 0 w 350"/>
                <a:gd name="T51" fmla="*/ 0 h 95"/>
                <a:gd name="T52" fmla="*/ 0 w 350"/>
                <a:gd name="T53" fmla="*/ 0 h 95"/>
                <a:gd name="T54" fmla="*/ 0 w 350"/>
                <a:gd name="T55" fmla="*/ 0 h 95"/>
                <a:gd name="T56" fmla="*/ 0 w 350"/>
                <a:gd name="T57" fmla="*/ 0 h 95"/>
                <a:gd name="T58" fmla="*/ 0 w 350"/>
                <a:gd name="T59" fmla="*/ 0 h 95"/>
                <a:gd name="T60" fmla="*/ 0 w 350"/>
                <a:gd name="T61" fmla="*/ 0 h 95"/>
                <a:gd name="T62" fmla="*/ 0 w 350"/>
                <a:gd name="T63" fmla="*/ 0 h 95"/>
                <a:gd name="T64" fmla="*/ 0 w 350"/>
                <a:gd name="T65" fmla="*/ 0 h 95"/>
                <a:gd name="T66" fmla="*/ 0 w 350"/>
                <a:gd name="T67" fmla="*/ 0 h 95"/>
                <a:gd name="T68" fmla="*/ 0 w 350"/>
                <a:gd name="T69" fmla="*/ 0 h 95"/>
                <a:gd name="T70" fmla="*/ 0 w 350"/>
                <a:gd name="T71" fmla="*/ 0 h 95"/>
                <a:gd name="T72" fmla="*/ 0 w 350"/>
                <a:gd name="T73" fmla="*/ 0 h 95"/>
                <a:gd name="T74" fmla="*/ 0 w 350"/>
                <a:gd name="T75" fmla="*/ 0 h 95"/>
                <a:gd name="T76" fmla="*/ 0 w 350"/>
                <a:gd name="T77" fmla="*/ 0 h 95"/>
                <a:gd name="T78" fmla="*/ 0 w 350"/>
                <a:gd name="T79" fmla="*/ 0 h 95"/>
                <a:gd name="T80" fmla="*/ 0 w 350"/>
                <a:gd name="T81" fmla="*/ 0 h 95"/>
                <a:gd name="T82" fmla="*/ 0 w 350"/>
                <a:gd name="T83" fmla="*/ 0 h 95"/>
                <a:gd name="T84" fmla="*/ 0 w 350"/>
                <a:gd name="T85" fmla="*/ 0 h 95"/>
                <a:gd name="T86" fmla="*/ 0 w 350"/>
                <a:gd name="T87" fmla="*/ 0 h 95"/>
                <a:gd name="T88" fmla="*/ 0 w 350"/>
                <a:gd name="T89" fmla="*/ 0 h 95"/>
                <a:gd name="T90" fmla="*/ 0 w 350"/>
                <a:gd name="T91" fmla="*/ 0 h 95"/>
                <a:gd name="T92" fmla="*/ 0 w 350"/>
                <a:gd name="T93" fmla="*/ 0 h 95"/>
                <a:gd name="T94" fmla="*/ 0 w 350"/>
                <a:gd name="T95" fmla="*/ 0 h 95"/>
                <a:gd name="T96" fmla="*/ 0 w 350"/>
                <a:gd name="T97" fmla="*/ 0 h 95"/>
                <a:gd name="T98" fmla="*/ 0 w 350"/>
                <a:gd name="T99" fmla="*/ 0 h 95"/>
                <a:gd name="T100" fmla="*/ 0 w 350"/>
                <a:gd name="T101" fmla="*/ 0 h 95"/>
                <a:gd name="T102" fmla="*/ 0 w 350"/>
                <a:gd name="T103" fmla="*/ 0 h 95"/>
                <a:gd name="T104" fmla="*/ 0 w 350"/>
                <a:gd name="T105" fmla="*/ 0 h 95"/>
                <a:gd name="T106" fmla="*/ 0 w 350"/>
                <a:gd name="T107" fmla="*/ 0 h 95"/>
                <a:gd name="T108" fmla="*/ 0 w 350"/>
                <a:gd name="T109" fmla="*/ 0 h 95"/>
                <a:gd name="T110" fmla="*/ 0 w 350"/>
                <a:gd name="T111" fmla="*/ 0 h 95"/>
                <a:gd name="T112" fmla="*/ 0 w 350"/>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0"/>
                <a:gd name="T172" fmla="*/ 0 h 95"/>
                <a:gd name="T173" fmla="*/ 350 w 350"/>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0" h="95">
                  <a:moveTo>
                    <a:pt x="94" y="95"/>
                  </a:moveTo>
                  <a:lnTo>
                    <a:pt x="88" y="93"/>
                  </a:lnTo>
                  <a:lnTo>
                    <a:pt x="80" y="92"/>
                  </a:lnTo>
                  <a:lnTo>
                    <a:pt x="73" y="90"/>
                  </a:lnTo>
                  <a:lnTo>
                    <a:pt x="66" y="88"/>
                  </a:lnTo>
                  <a:lnTo>
                    <a:pt x="59" y="85"/>
                  </a:lnTo>
                  <a:lnTo>
                    <a:pt x="52" y="82"/>
                  </a:lnTo>
                  <a:lnTo>
                    <a:pt x="45" y="79"/>
                  </a:lnTo>
                  <a:lnTo>
                    <a:pt x="38" y="75"/>
                  </a:lnTo>
                  <a:lnTo>
                    <a:pt x="34" y="68"/>
                  </a:lnTo>
                  <a:lnTo>
                    <a:pt x="30" y="61"/>
                  </a:lnTo>
                  <a:lnTo>
                    <a:pt x="27" y="54"/>
                  </a:lnTo>
                  <a:lnTo>
                    <a:pt x="23" y="45"/>
                  </a:lnTo>
                  <a:lnTo>
                    <a:pt x="17" y="38"/>
                  </a:lnTo>
                  <a:lnTo>
                    <a:pt x="13" y="28"/>
                  </a:lnTo>
                  <a:lnTo>
                    <a:pt x="7" y="20"/>
                  </a:lnTo>
                  <a:lnTo>
                    <a:pt x="0" y="9"/>
                  </a:lnTo>
                  <a:lnTo>
                    <a:pt x="35" y="9"/>
                  </a:lnTo>
                  <a:lnTo>
                    <a:pt x="73" y="9"/>
                  </a:lnTo>
                  <a:lnTo>
                    <a:pt x="110" y="8"/>
                  </a:lnTo>
                  <a:lnTo>
                    <a:pt x="147" y="8"/>
                  </a:lnTo>
                  <a:lnTo>
                    <a:pt x="186" y="7"/>
                  </a:lnTo>
                  <a:lnTo>
                    <a:pt x="224" y="5"/>
                  </a:lnTo>
                  <a:lnTo>
                    <a:pt x="264" y="3"/>
                  </a:lnTo>
                  <a:lnTo>
                    <a:pt x="303" y="0"/>
                  </a:lnTo>
                  <a:lnTo>
                    <a:pt x="306" y="0"/>
                  </a:lnTo>
                  <a:lnTo>
                    <a:pt x="312" y="0"/>
                  </a:lnTo>
                  <a:lnTo>
                    <a:pt x="317" y="0"/>
                  </a:lnTo>
                  <a:lnTo>
                    <a:pt x="322" y="1"/>
                  </a:lnTo>
                  <a:lnTo>
                    <a:pt x="329" y="2"/>
                  </a:lnTo>
                  <a:lnTo>
                    <a:pt x="336" y="4"/>
                  </a:lnTo>
                  <a:lnTo>
                    <a:pt x="343" y="6"/>
                  </a:lnTo>
                  <a:lnTo>
                    <a:pt x="350" y="9"/>
                  </a:lnTo>
                  <a:lnTo>
                    <a:pt x="346" y="13"/>
                  </a:lnTo>
                  <a:lnTo>
                    <a:pt x="343" y="18"/>
                  </a:lnTo>
                  <a:lnTo>
                    <a:pt x="339" y="23"/>
                  </a:lnTo>
                  <a:lnTo>
                    <a:pt x="336" y="29"/>
                  </a:lnTo>
                  <a:lnTo>
                    <a:pt x="332" y="36"/>
                  </a:lnTo>
                  <a:lnTo>
                    <a:pt x="329" y="42"/>
                  </a:lnTo>
                  <a:lnTo>
                    <a:pt x="325" y="50"/>
                  </a:lnTo>
                  <a:lnTo>
                    <a:pt x="321" y="56"/>
                  </a:lnTo>
                  <a:lnTo>
                    <a:pt x="307" y="60"/>
                  </a:lnTo>
                  <a:lnTo>
                    <a:pt x="294" y="64"/>
                  </a:lnTo>
                  <a:lnTo>
                    <a:pt x="279" y="68"/>
                  </a:lnTo>
                  <a:lnTo>
                    <a:pt x="265" y="72"/>
                  </a:lnTo>
                  <a:lnTo>
                    <a:pt x="251" y="76"/>
                  </a:lnTo>
                  <a:lnTo>
                    <a:pt x="236" y="82"/>
                  </a:lnTo>
                  <a:lnTo>
                    <a:pt x="222" y="87"/>
                  </a:lnTo>
                  <a:lnTo>
                    <a:pt x="208" y="95"/>
                  </a:lnTo>
                  <a:lnTo>
                    <a:pt x="194" y="95"/>
                  </a:lnTo>
                  <a:lnTo>
                    <a:pt x="179" y="95"/>
                  </a:lnTo>
                  <a:lnTo>
                    <a:pt x="166" y="95"/>
                  </a:lnTo>
                  <a:lnTo>
                    <a:pt x="152" y="95"/>
                  </a:lnTo>
                  <a:lnTo>
                    <a:pt x="137" y="95"/>
                  </a:lnTo>
                  <a:lnTo>
                    <a:pt x="123" y="95"/>
                  </a:lnTo>
                  <a:lnTo>
                    <a:pt x="109" y="95"/>
                  </a:lnTo>
                  <a:lnTo>
                    <a:pt x="94" y="95"/>
                  </a:lnTo>
                  <a:close/>
                </a:path>
              </a:pathLst>
            </a:custGeom>
            <a:solidFill>
              <a:srgbClr val="C463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1" name="Freeform 134">
              <a:extLst>
                <a:ext uri="{FF2B5EF4-FFF2-40B4-BE49-F238E27FC236}">
                  <a16:creationId xmlns:a16="http://schemas.microsoft.com/office/drawing/2014/main" id="{33BA0AD6-9D96-88AF-58F7-14240FC33391}"/>
                </a:ext>
              </a:extLst>
            </p:cNvPr>
            <p:cNvSpPr>
              <a:spLocks/>
            </p:cNvSpPr>
            <p:nvPr/>
          </p:nvSpPr>
          <p:spPr bwMode="auto">
            <a:xfrm>
              <a:off x="1420" y="1182"/>
              <a:ext cx="44" cy="20"/>
            </a:xfrm>
            <a:custGeom>
              <a:avLst/>
              <a:gdLst>
                <a:gd name="T0" fmla="*/ 0 w 236"/>
                <a:gd name="T1" fmla="*/ 0 h 95"/>
                <a:gd name="T2" fmla="*/ 0 w 236"/>
                <a:gd name="T3" fmla="*/ 0 h 95"/>
                <a:gd name="T4" fmla="*/ 0 w 236"/>
                <a:gd name="T5" fmla="*/ 0 h 95"/>
                <a:gd name="T6" fmla="*/ 0 w 236"/>
                <a:gd name="T7" fmla="*/ 0 h 95"/>
                <a:gd name="T8" fmla="*/ 0 w 236"/>
                <a:gd name="T9" fmla="*/ 0 h 95"/>
                <a:gd name="T10" fmla="*/ 0 w 236"/>
                <a:gd name="T11" fmla="*/ 0 h 95"/>
                <a:gd name="T12" fmla="*/ 0 w 236"/>
                <a:gd name="T13" fmla="*/ 0 h 95"/>
                <a:gd name="T14" fmla="*/ 0 w 236"/>
                <a:gd name="T15" fmla="*/ 0 h 95"/>
                <a:gd name="T16" fmla="*/ 0 w 236"/>
                <a:gd name="T17" fmla="*/ 0 h 95"/>
                <a:gd name="T18" fmla="*/ 0 w 236"/>
                <a:gd name="T19" fmla="*/ 0 h 95"/>
                <a:gd name="T20" fmla="*/ 0 w 236"/>
                <a:gd name="T21" fmla="*/ 0 h 95"/>
                <a:gd name="T22" fmla="*/ 0 w 236"/>
                <a:gd name="T23" fmla="*/ 0 h 95"/>
                <a:gd name="T24" fmla="*/ 0 w 236"/>
                <a:gd name="T25" fmla="*/ 0 h 95"/>
                <a:gd name="T26" fmla="*/ 0 w 236"/>
                <a:gd name="T27" fmla="*/ 0 h 95"/>
                <a:gd name="T28" fmla="*/ 0 w 236"/>
                <a:gd name="T29" fmla="*/ 0 h 95"/>
                <a:gd name="T30" fmla="*/ 0 w 236"/>
                <a:gd name="T31" fmla="*/ 0 h 95"/>
                <a:gd name="T32" fmla="*/ 0 w 236"/>
                <a:gd name="T33" fmla="*/ 0 h 95"/>
                <a:gd name="T34" fmla="*/ 0 w 236"/>
                <a:gd name="T35" fmla="*/ 0 h 95"/>
                <a:gd name="T36" fmla="*/ 0 w 236"/>
                <a:gd name="T37" fmla="*/ 0 h 95"/>
                <a:gd name="T38" fmla="*/ 0 w 236"/>
                <a:gd name="T39" fmla="*/ 0 h 95"/>
                <a:gd name="T40" fmla="*/ 0 w 236"/>
                <a:gd name="T41" fmla="*/ 0 h 95"/>
                <a:gd name="T42" fmla="*/ 0 w 236"/>
                <a:gd name="T43" fmla="*/ 0 h 95"/>
                <a:gd name="T44" fmla="*/ 0 w 236"/>
                <a:gd name="T45" fmla="*/ 0 h 95"/>
                <a:gd name="T46" fmla="*/ 0 w 236"/>
                <a:gd name="T47" fmla="*/ 0 h 95"/>
                <a:gd name="T48" fmla="*/ 0 w 236"/>
                <a:gd name="T49" fmla="*/ 0 h 95"/>
                <a:gd name="T50" fmla="*/ 0 w 236"/>
                <a:gd name="T51" fmla="*/ 0 h 95"/>
                <a:gd name="T52" fmla="*/ 0 w 236"/>
                <a:gd name="T53" fmla="*/ 0 h 95"/>
                <a:gd name="T54" fmla="*/ 0 w 236"/>
                <a:gd name="T55" fmla="*/ 0 h 95"/>
                <a:gd name="T56" fmla="*/ 0 w 236"/>
                <a:gd name="T57" fmla="*/ 0 h 95"/>
                <a:gd name="T58" fmla="*/ 0 w 236"/>
                <a:gd name="T59" fmla="*/ 0 h 95"/>
                <a:gd name="T60" fmla="*/ 0 w 236"/>
                <a:gd name="T61" fmla="*/ 0 h 95"/>
                <a:gd name="T62" fmla="*/ 0 w 236"/>
                <a:gd name="T63" fmla="*/ 0 h 95"/>
                <a:gd name="T64" fmla="*/ 0 w 236"/>
                <a:gd name="T65" fmla="*/ 0 h 95"/>
                <a:gd name="T66" fmla="*/ 0 w 236"/>
                <a:gd name="T67" fmla="*/ 0 h 95"/>
                <a:gd name="T68" fmla="*/ 0 w 236"/>
                <a:gd name="T69" fmla="*/ 0 h 95"/>
                <a:gd name="T70" fmla="*/ 0 w 236"/>
                <a:gd name="T71" fmla="*/ 0 h 95"/>
                <a:gd name="T72" fmla="*/ 0 w 236"/>
                <a:gd name="T73" fmla="*/ 0 h 95"/>
                <a:gd name="T74" fmla="*/ 0 w 236"/>
                <a:gd name="T75" fmla="*/ 0 h 95"/>
                <a:gd name="T76" fmla="*/ 0 w 236"/>
                <a:gd name="T77" fmla="*/ 0 h 95"/>
                <a:gd name="T78" fmla="*/ 0 w 236"/>
                <a:gd name="T79" fmla="*/ 0 h 95"/>
                <a:gd name="T80" fmla="*/ 0 w 236"/>
                <a:gd name="T81" fmla="*/ 0 h 95"/>
                <a:gd name="T82" fmla="*/ 0 w 236"/>
                <a:gd name="T83" fmla="*/ 0 h 95"/>
                <a:gd name="T84" fmla="*/ 0 w 236"/>
                <a:gd name="T85" fmla="*/ 0 h 95"/>
                <a:gd name="T86" fmla="*/ 0 w 236"/>
                <a:gd name="T87" fmla="*/ 0 h 95"/>
                <a:gd name="T88" fmla="*/ 0 w 236"/>
                <a:gd name="T89" fmla="*/ 0 h 95"/>
                <a:gd name="T90" fmla="*/ 0 w 236"/>
                <a:gd name="T91" fmla="*/ 0 h 95"/>
                <a:gd name="T92" fmla="*/ 0 w 236"/>
                <a:gd name="T93" fmla="*/ 0 h 95"/>
                <a:gd name="T94" fmla="*/ 0 w 236"/>
                <a:gd name="T95" fmla="*/ 0 h 95"/>
                <a:gd name="T96" fmla="*/ 0 w 236"/>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6"/>
                <a:gd name="T148" fmla="*/ 0 h 95"/>
                <a:gd name="T149" fmla="*/ 236 w 236"/>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6" h="95">
                  <a:moveTo>
                    <a:pt x="0" y="95"/>
                  </a:moveTo>
                  <a:lnTo>
                    <a:pt x="0" y="88"/>
                  </a:lnTo>
                  <a:lnTo>
                    <a:pt x="0" y="80"/>
                  </a:lnTo>
                  <a:lnTo>
                    <a:pt x="0" y="73"/>
                  </a:lnTo>
                  <a:lnTo>
                    <a:pt x="0" y="65"/>
                  </a:lnTo>
                  <a:lnTo>
                    <a:pt x="0" y="57"/>
                  </a:lnTo>
                  <a:lnTo>
                    <a:pt x="0" y="48"/>
                  </a:lnTo>
                  <a:lnTo>
                    <a:pt x="0" y="39"/>
                  </a:lnTo>
                  <a:lnTo>
                    <a:pt x="0" y="28"/>
                  </a:lnTo>
                  <a:lnTo>
                    <a:pt x="7" y="25"/>
                  </a:lnTo>
                  <a:lnTo>
                    <a:pt x="14" y="22"/>
                  </a:lnTo>
                  <a:lnTo>
                    <a:pt x="21" y="18"/>
                  </a:lnTo>
                  <a:lnTo>
                    <a:pt x="28" y="14"/>
                  </a:lnTo>
                  <a:lnTo>
                    <a:pt x="35" y="11"/>
                  </a:lnTo>
                  <a:lnTo>
                    <a:pt x="42" y="8"/>
                  </a:lnTo>
                  <a:lnTo>
                    <a:pt x="50" y="4"/>
                  </a:lnTo>
                  <a:lnTo>
                    <a:pt x="56" y="0"/>
                  </a:lnTo>
                  <a:lnTo>
                    <a:pt x="67" y="0"/>
                  </a:lnTo>
                  <a:lnTo>
                    <a:pt x="77" y="0"/>
                  </a:lnTo>
                  <a:lnTo>
                    <a:pt x="88" y="0"/>
                  </a:lnTo>
                  <a:lnTo>
                    <a:pt x="99" y="0"/>
                  </a:lnTo>
                  <a:lnTo>
                    <a:pt x="109" y="0"/>
                  </a:lnTo>
                  <a:lnTo>
                    <a:pt x="120" y="0"/>
                  </a:lnTo>
                  <a:lnTo>
                    <a:pt x="131" y="0"/>
                  </a:lnTo>
                  <a:lnTo>
                    <a:pt x="141" y="0"/>
                  </a:lnTo>
                  <a:lnTo>
                    <a:pt x="152" y="8"/>
                  </a:lnTo>
                  <a:lnTo>
                    <a:pt x="163" y="14"/>
                  </a:lnTo>
                  <a:lnTo>
                    <a:pt x="175" y="22"/>
                  </a:lnTo>
                  <a:lnTo>
                    <a:pt x="185" y="30"/>
                  </a:lnTo>
                  <a:lnTo>
                    <a:pt x="197" y="38"/>
                  </a:lnTo>
                  <a:lnTo>
                    <a:pt x="210" y="47"/>
                  </a:lnTo>
                  <a:lnTo>
                    <a:pt x="223" y="56"/>
                  </a:lnTo>
                  <a:lnTo>
                    <a:pt x="236" y="66"/>
                  </a:lnTo>
                  <a:lnTo>
                    <a:pt x="235" y="66"/>
                  </a:lnTo>
                  <a:lnTo>
                    <a:pt x="234" y="68"/>
                  </a:lnTo>
                  <a:lnTo>
                    <a:pt x="233" y="70"/>
                  </a:lnTo>
                  <a:lnTo>
                    <a:pt x="230" y="73"/>
                  </a:lnTo>
                  <a:lnTo>
                    <a:pt x="228" y="75"/>
                  </a:lnTo>
                  <a:lnTo>
                    <a:pt x="225" y="78"/>
                  </a:lnTo>
                  <a:lnTo>
                    <a:pt x="220" y="81"/>
                  </a:lnTo>
                  <a:lnTo>
                    <a:pt x="217" y="86"/>
                  </a:lnTo>
                  <a:lnTo>
                    <a:pt x="192" y="86"/>
                  </a:lnTo>
                  <a:lnTo>
                    <a:pt x="166" y="86"/>
                  </a:lnTo>
                  <a:lnTo>
                    <a:pt x="139" y="86"/>
                  </a:lnTo>
                  <a:lnTo>
                    <a:pt x="113" y="87"/>
                  </a:lnTo>
                  <a:lnTo>
                    <a:pt x="85" y="88"/>
                  </a:lnTo>
                  <a:lnTo>
                    <a:pt x="56" y="89"/>
                  </a:lnTo>
                  <a:lnTo>
                    <a:pt x="28" y="92"/>
                  </a:lnTo>
                  <a:lnTo>
                    <a:pt x="0" y="95"/>
                  </a:lnTo>
                  <a:close/>
                </a:path>
              </a:pathLst>
            </a:custGeom>
            <a:solidFill>
              <a:srgbClr val="C463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2" name="Freeform 135">
              <a:extLst>
                <a:ext uri="{FF2B5EF4-FFF2-40B4-BE49-F238E27FC236}">
                  <a16:creationId xmlns:a16="http://schemas.microsoft.com/office/drawing/2014/main" id="{92740E05-1DDF-0780-69E0-0DA2E13083FC}"/>
                </a:ext>
              </a:extLst>
            </p:cNvPr>
            <p:cNvSpPr>
              <a:spLocks/>
            </p:cNvSpPr>
            <p:nvPr/>
          </p:nvSpPr>
          <p:spPr bwMode="auto">
            <a:xfrm>
              <a:off x="1192" y="1146"/>
              <a:ext cx="22" cy="36"/>
            </a:xfrm>
            <a:custGeom>
              <a:avLst/>
              <a:gdLst>
                <a:gd name="T0" fmla="*/ 0 w 122"/>
                <a:gd name="T1" fmla="*/ 0 h 180"/>
                <a:gd name="T2" fmla="*/ 0 w 122"/>
                <a:gd name="T3" fmla="*/ 0 h 180"/>
                <a:gd name="T4" fmla="*/ 0 w 122"/>
                <a:gd name="T5" fmla="*/ 0 h 180"/>
                <a:gd name="T6" fmla="*/ 0 w 122"/>
                <a:gd name="T7" fmla="*/ 0 h 180"/>
                <a:gd name="T8" fmla="*/ 0 w 122"/>
                <a:gd name="T9" fmla="*/ 0 h 180"/>
                <a:gd name="T10" fmla="*/ 0 w 122"/>
                <a:gd name="T11" fmla="*/ 0 h 180"/>
                <a:gd name="T12" fmla="*/ 0 w 122"/>
                <a:gd name="T13" fmla="*/ 0 h 180"/>
                <a:gd name="T14" fmla="*/ 0 w 122"/>
                <a:gd name="T15" fmla="*/ 0 h 180"/>
                <a:gd name="T16" fmla="*/ 0 w 122"/>
                <a:gd name="T17" fmla="*/ 0 h 180"/>
                <a:gd name="T18" fmla="*/ 0 w 122"/>
                <a:gd name="T19" fmla="*/ 0 h 180"/>
                <a:gd name="T20" fmla="*/ 0 w 122"/>
                <a:gd name="T21" fmla="*/ 0 h 180"/>
                <a:gd name="T22" fmla="*/ 0 w 122"/>
                <a:gd name="T23" fmla="*/ 0 h 180"/>
                <a:gd name="T24" fmla="*/ 0 w 122"/>
                <a:gd name="T25" fmla="*/ 0 h 180"/>
                <a:gd name="T26" fmla="*/ 0 w 122"/>
                <a:gd name="T27" fmla="*/ 0 h 180"/>
                <a:gd name="T28" fmla="*/ 0 w 122"/>
                <a:gd name="T29" fmla="*/ 0 h 180"/>
                <a:gd name="T30" fmla="*/ 0 w 122"/>
                <a:gd name="T31" fmla="*/ 0 h 180"/>
                <a:gd name="T32" fmla="*/ 0 w 122"/>
                <a:gd name="T33" fmla="*/ 0 h 180"/>
                <a:gd name="T34" fmla="*/ 0 w 122"/>
                <a:gd name="T35" fmla="*/ 0 h 180"/>
                <a:gd name="T36" fmla="*/ 0 w 122"/>
                <a:gd name="T37" fmla="*/ 0 h 180"/>
                <a:gd name="T38" fmla="*/ 0 w 122"/>
                <a:gd name="T39" fmla="*/ 0 h 180"/>
                <a:gd name="T40" fmla="*/ 0 w 122"/>
                <a:gd name="T41" fmla="*/ 0 h 180"/>
                <a:gd name="T42" fmla="*/ 0 w 122"/>
                <a:gd name="T43" fmla="*/ 0 h 180"/>
                <a:gd name="T44" fmla="*/ 0 w 122"/>
                <a:gd name="T45" fmla="*/ 0 h 180"/>
                <a:gd name="T46" fmla="*/ 0 w 122"/>
                <a:gd name="T47" fmla="*/ 0 h 180"/>
                <a:gd name="T48" fmla="*/ 0 w 122"/>
                <a:gd name="T49" fmla="*/ 0 h 180"/>
                <a:gd name="T50" fmla="*/ 0 w 122"/>
                <a:gd name="T51" fmla="*/ 0 h 180"/>
                <a:gd name="T52" fmla="*/ 0 w 122"/>
                <a:gd name="T53" fmla="*/ 0 h 180"/>
                <a:gd name="T54" fmla="*/ 0 w 122"/>
                <a:gd name="T55" fmla="*/ 0 h 180"/>
                <a:gd name="T56" fmla="*/ 0 w 122"/>
                <a:gd name="T57" fmla="*/ 0 h 180"/>
                <a:gd name="T58" fmla="*/ 0 w 122"/>
                <a:gd name="T59" fmla="*/ 0 h 180"/>
                <a:gd name="T60" fmla="*/ 0 w 122"/>
                <a:gd name="T61" fmla="*/ 0 h 180"/>
                <a:gd name="T62" fmla="*/ 0 w 122"/>
                <a:gd name="T63" fmla="*/ 0 h 180"/>
                <a:gd name="T64" fmla="*/ 0 w 122"/>
                <a:gd name="T65" fmla="*/ 0 h 180"/>
                <a:gd name="T66" fmla="*/ 0 w 122"/>
                <a:gd name="T67" fmla="*/ 0 h 180"/>
                <a:gd name="T68" fmla="*/ 0 w 122"/>
                <a:gd name="T69" fmla="*/ 0 h 180"/>
                <a:gd name="T70" fmla="*/ 0 w 122"/>
                <a:gd name="T71" fmla="*/ 0 h 180"/>
                <a:gd name="T72" fmla="*/ 0 w 122"/>
                <a:gd name="T73" fmla="*/ 0 h 180"/>
                <a:gd name="T74" fmla="*/ 0 w 122"/>
                <a:gd name="T75" fmla="*/ 0 h 180"/>
                <a:gd name="T76" fmla="*/ 0 w 122"/>
                <a:gd name="T77" fmla="*/ 0 h 180"/>
                <a:gd name="T78" fmla="*/ 0 w 122"/>
                <a:gd name="T79" fmla="*/ 0 h 180"/>
                <a:gd name="T80" fmla="*/ 0 w 122"/>
                <a:gd name="T81" fmla="*/ 0 h 180"/>
                <a:gd name="T82" fmla="*/ 0 w 122"/>
                <a:gd name="T83" fmla="*/ 0 h 180"/>
                <a:gd name="T84" fmla="*/ 0 w 122"/>
                <a:gd name="T85" fmla="*/ 0 h 180"/>
                <a:gd name="T86" fmla="*/ 0 w 122"/>
                <a:gd name="T87" fmla="*/ 0 h 180"/>
                <a:gd name="T88" fmla="*/ 0 w 122"/>
                <a:gd name="T89" fmla="*/ 0 h 180"/>
                <a:gd name="T90" fmla="*/ 0 w 122"/>
                <a:gd name="T91" fmla="*/ 0 h 180"/>
                <a:gd name="T92" fmla="*/ 0 w 122"/>
                <a:gd name="T93" fmla="*/ 0 h 180"/>
                <a:gd name="T94" fmla="*/ 0 w 122"/>
                <a:gd name="T95" fmla="*/ 0 h 180"/>
                <a:gd name="T96" fmla="*/ 0 w 122"/>
                <a:gd name="T97" fmla="*/ 0 h 180"/>
                <a:gd name="T98" fmla="*/ 0 w 122"/>
                <a:gd name="T99" fmla="*/ 0 h 180"/>
                <a:gd name="T100" fmla="*/ 0 w 122"/>
                <a:gd name="T101" fmla="*/ 0 h 180"/>
                <a:gd name="T102" fmla="*/ 0 w 122"/>
                <a:gd name="T103" fmla="*/ 0 h 180"/>
                <a:gd name="T104" fmla="*/ 0 w 122"/>
                <a:gd name="T105" fmla="*/ 0 h 180"/>
                <a:gd name="T106" fmla="*/ 0 w 122"/>
                <a:gd name="T107" fmla="*/ 0 h 180"/>
                <a:gd name="T108" fmla="*/ 0 w 122"/>
                <a:gd name="T109" fmla="*/ 0 h 180"/>
                <a:gd name="T110" fmla="*/ 0 w 122"/>
                <a:gd name="T111" fmla="*/ 0 h 180"/>
                <a:gd name="T112" fmla="*/ 0 w 122"/>
                <a:gd name="T113" fmla="*/ 0 h 1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80"/>
                <a:gd name="T173" fmla="*/ 122 w 122"/>
                <a:gd name="T174" fmla="*/ 180 h 1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80">
                  <a:moveTo>
                    <a:pt x="19" y="180"/>
                  </a:moveTo>
                  <a:lnTo>
                    <a:pt x="18" y="177"/>
                  </a:lnTo>
                  <a:lnTo>
                    <a:pt x="17" y="173"/>
                  </a:lnTo>
                  <a:lnTo>
                    <a:pt x="16" y="170"/>
                  </a:lnTo>
                  <a:lnTo>
                    <a:pt x="13" y="165"/>
                  </a:lnTo>
                  <a:lnTo>
                    <a:pt x="10" y="160"/>
                  </a:lnTo>
                  <a:lnTo>
                    <a:pt x="7" y="155"/>
                  </a:lnTo>
                  <a:lnTo>
                    <a:pt x="3" y="149"/>
                  </a:lnTo>
                  <a:lnTo>
                    <a:pt x="0" y="142"/>
                  </a:lnTo>
                  <a:lnTo>
                    <a:pt x="0" y="131"/>
                  </a:lnTo>
                  <a:lnTo>
                    <a:pt x="0" y="120"/>
                  </a:lnTo>
                  <a:lnTo>
                    <a:pt x="1" y="107"/>
                  </a:lnTo>
                  <a:lnTo>
                    <a:pt x="1" y="94"/>
                  </a:lnTo>
                  <a:lnTo>
                    <a:pt x="2" y="80"/>
                  </a:lnTo>
                  <a:lnTo>
                    <a:pt x="4" y="66"/>
                  </a:lnTo>
                  <a:lnTo>
                    <a:pt x="6" y="52"/>
                  </a:lnTo>
                  <a:lnTo>
                    <a:pt x="9" y="38"/>
                  </a:lnTo>
                  <a:lnTo>
                    <a:pt x="17" y="35"/>
                  </a:lnTo>
                  <a:lnTo>
                    <a:pt x="23" y="31"/>
                  </a:lnTo>
                  <a:lnTo>
                    <a:pt x="31" y="28"/>
                  </a:lnTo>
                  <a:lnTo>
                    <a:pt x="38" y="24"/>
                  </a:lnTo>
                  <a:lnTo>
                    <a:pt x="45" y="18"/>
                  </a:lnTo>
                  <a:lnTo>
                    <a:pt x="52" y="13"/>
                  </a:lnTo>
                  <a:lnTo>
                    <a:pt x="58" y="8"/>
                  </a:lnTo>
                  <a:lnTo>
                    <a:pt x="66" y="0"/>
                  </a:lnTo>
                  <a:lnTo>
                    <a:pt x="73" y="8"/>
                  </a:lnTo>
                  <a:lnTo>
                    <a:pt x="80" y="15"/>
                  </a:lnTo>
                  <a:lnTo>
                    <a:pt x="87" y="22"/>
                  </a:lnTo>
                  <a:lnTo>
                    <a:pt x="95" y="30"/>
                  </a:lnTo>
                  <a:lnTo>
                    <a:pt x="101" y="38"/>
                  </a:lnTo>
                  <a:lnTo>
                    <a:pt x="109" y="47"/>
                  </a:lnTo>
                  <a:lnTo>
                    <a:pt x="116" y="57"/>
                  </a:lnTo>
                  <a:lnTo>
                    <a:pt x="122" y="67"/>
                  </a:lnTo>
                  <a:lnTo>
                    <a:pt x="122" y="78"/>
                  </a:lnTo>
                  <a:lnTo>
                    <a:pt x="121" y="89"/>
                  </a:lnTo>
                  <a:lnTo>
                    <a:pt x="119" y="99"/>
                  </a:lnTo>
                  <a:lnTo>
                    <a:pt x="117" y="111"/>
                  </a:lnTo>
                  <a:lnTo>
                    <a:pt x="114" y="123"/>
                  </a:lnTo>
                  <a:lnTo>
                    <a:pt x="111" y="134"/>
                  </a:lnTo>
                  <a:lnTo>
                    <a:pt x="108" y="147"/>
                  </a:lnTo>
                  <a:lnTo>
                    <a:pt x="104" y="161"/>
                  </a:lnTo>
                  <a:lnTo>
                    <a:pt x="103" y="162"/>
                  </a:lnTo>
                  <a:lnTo>
                    <a:pt x="102" y="163"/>
                  </a:lnTo>
                  <a:lnTo>
                    <a:pt x="100" y="164"/>
                  </a:lnTo>
                  <a:lnTo>
                    <a:pt x="98" y="168"/>
                  </a:lnTo>
                  <a:lnTo>
                    <a:pt x="95" y="170"/>
                  </a:lnTo>
                  <a:lnTo>
                    <a:pt x="92" y="173"/>
                  </a:lnTo>
                  <a:lnTo>
                    <a:pt x="88" y="177"/>
                  </a:lnTo>
                  <a:lnTo>
                    <a:pt x="85" y="180"/>
                  </a:lnTo>
                  <a:lnTo>
                    <a:pt x="78" y="180"/>
                  </a:lnTo>
                  <a:lnTo>
                    <a:pt x="70" y="180"/>
                  </a:lnTo>
                  <a:lnTo>
                    <a:pt x="63" y="180"/>
                  </a:lnTo>
                  <a:lnTo>
                    <a:pt x="55" y="180"/>
                  </a:lnTo>
                  <a:lnTo>
                    <a:pt x="47" y="180"/>
                  </a:lnTo>
                  <a:lnTo>
                    <a:pt x="38" y="180"/>
                  </a:lnTo>
                  <a:lnTo>
                    <a:pt x="29" y="180"/>
                  </a:lnTo>
                  <a:lnTo>
                    <a:pt x="19"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3" name="Freeform 136">
              <a:extLst>
                <a:ext uri="{FF2B5EF4-FFF2-40B4-BE49-F238E27FC236}">
                  <a16:creationId xmlns:a16="http://schemas.microsoft.com/office/drawing/2014/main" id="{9F2E0884-E498-C9D8-051E-EB926D33189C}"/>
                </a:ext>
              </a:extLst>
            </p:cNvPr>
            <p:cNvSpPr>
              <a:spLocks/>
            </p:cNvSpPr>
            <p:nvPr/>
          </p:nvSpPr>
          <p:spPr bwMode="auto">
            <a:xfrm>
              <a:off x="1296" y="1121"/>
              <a:ext cx="19" cy="42"/>
            </a:xfrm>
            <a:custGeom>
              <a:avLst/>
              <a:gdLst>
                <a:gd name="T0" fmla="*/ 0 w 104"/>
                <a:gd name="T1" fmla="*/ 0 h 208"/>
                <a:gd name="T2" fmla="*/ 0 w 104"/>
                <a:gd name="T3" fmla="*/ 0 h 208"/>
                <a:gd name="T4" fmla="*/ 0 w 104"/>
                <a:gd name="T5" fmla="*/ 0 h 208"/>
                <a:gd name="T6" fmla="*/ 0 w 104"/>
                <a:gd name="T7" fmla="*/ 0 h 208"/>
                <a:gd name="T8" fmla="*/ 0 w 104"/>
                <a:gd name="T9" fmla="*/ 0 h 208"/>
                <a:gd name="T10" fmla="*/ 0 w 104"/>
                <a:gd name="T11" fmla="*/ 0 h 208"/>
                <a:gd name="T12" fmla="*/ 0 w 104"/>
                <a:gd name="T13" fmla="*/ 0 h 208"/>
                <a:gd name="T14" fmla="*/ 0 w 104"/>
                <a:gd name="T15" fmla="*/ 0 h 208"/>
                <a:gd name="T16" fmla="*/ 0 w 104"/>
                <a:gd name="T17" fmla="*/ 0 h 208"/>
                <a:gd name="T18" fmla="*/ 0 w 104"/>
                <a:gd name="T19" fmla="*/ 0 h 208"/>
                <a:gd name="T20" fmla="*/ 0 w 104"/>
                <a:gd name="T21" fmla="*/ 0 h 208"/>
                <a:gd name="T22" fmla="*/ 0 w 104"/>
                <a:gd name="T23" fmla="*/ 0 h 208"/>
                <a:gd name="T24" fmla="*/ 0 w 104"/>
                <a:gd name="T25" fmla="*/ 0 h 208"/>
                <a:gd name="T26" fmla="*/ 0 w 104"/>
                <a:gd name="T27" fmla="*/ 0 h 208"/>
                <a:gd name="T28" fmla="*/ 0 w 104"/>
                <a:gd name="T29" fmla="*/ 0 h 208"/>
                <a:gd name="T30" fmla="*/ 0 w 104"/>
                <a:gd name="T31" fmla="*/ 0 h 208"/>
                <a:gd name="T32" fmla="*/ 0 w 104"/>
                <a:gd name="T33" fmla="*/ 0 h 208"/>
                <a:gd name="T34" fmla="*/ 0 w 104"/>
                <a:gd name="T35" fmla="*/ 0 h 208"/>
                <a:gd name="T36" fmla="*/ 0 w 104"/>
                <a:gd name="T37" fmla="*/ 0 h 208"/>
                <a:gd name="T38" fmla="*/ 0 w 104"/>
                <a:gd name="T39" fmla="*/ 0 h 208"/>
                <a:gd name="T40" fmla="*/ 0 w 104"/>
                <a:gd name="T41" fmla="*/ 0 h 208"/>
                <a:gd name="T42" fmla="*/ 0 w 104"/>
                <a:gd name="T43" fmla="*/ 0 h 208"/>
                <a:gd name="T44" fmla="*/ 0 w 104"/>
                <a:gd name="T45" fmla="*/ 0 h 208"/>
                <a:gd name="T46" fmla="*/ 0 w 104"/>
                <a:gd name="T47" fmla="*/ 0 h 208"/>
                <a:gd name="T48" fmla="*/ 0 w 104"/>
                <a:gd name="T49" fmla="*/ 0 h 208"/>
                <a:gd name="T50" fmla="*/ 0 w 104"/>
                <a:gd name="T51" fmla="*/ 0 h 208"/>
                <a:gd name="T52" fmla="*/ 0 w 104"/>
                <a:gd name="T53" fmla="*/ 0 h 208"/>
                <a:gd name="T54" fmla="*/ 0 w 104"/>
                <a:gd name="T55" fmla="*/ 0 h 208"/>
                <a:gd name="T56" fmla="*/ 0 w 104"/>
                <a:gd name="T57" fmla="*/ 0 h 208"/>
                <a:gd name="T58" fmla="*/ 0 w 104"/>
                <a:gd name="T59" fmla="*/ 0 h 208"/>
                <a:gd name="T60" fmla="*/ 0 w 104"/>
                <a:gd name="T61" fmla="*/ 0 h 208"/>
                <a:gd name="T62" fmla="*/ 0 w 104"/>
                <a:gd name="T63" fmla="*/ 0 h 208"/>
                <a:gd name="T64" fmla="*/ 0 w 104"/>
                <a:gd name="T65" fmla="*/ 0 h 208"/>
                <a:gd name="T66" fmla="*/ 0 w 104"/>
                <a:gd name="T67" fmla="*/ 0 h 208"/>
                <a:gd name="T68" fmla="*/ 0 w 104"/>
                <a:gd name="T69" fmla="*/ 0 h 208"/>
                <a:gd name="T70" fmla="*/ 0 w 104"/>
                <a:gd name="T71" fmla="*/ 0 h 208"/>
                <a:gd name="T72" fmla="*/ 0 w 104"/>
                <a:gd name="T73" fmla="*/ 0 h 208"/>
                <a:gd name="T74" fmla="*/ 0 w 104"/>
                <a:gd name="T75" fmla="*/ 0 h 208"/>
                <a:gd name="T76" fmla="*/ 0 w 104"/>
                <a:gd name="T77" fmla="*/ 0 h 208"/>
                <a:gd name="T78" fmla="*/ 0 w 104"/>
                <a:gd name="T79" fmla="*/ 0 h 208"/>
                <a:gd name="T80" fmla="*/ 0 w 104"/>
                <a:gd name="T81" fmla="*/ 0 h 208"/>
                <a:gd name="T82" fmla="*/ 0 w 104"/>
                <a:gd name="T83" fmla="*/ 0 h 208"/>
                <a:gd name="T84" fmla="*/ 0 w 104"/>
                <a:gd name="T85" fmla="*/ 0 h 208"/>
                <a:gd name="T86" fmla="*/ 0 w 104"/>
                <a:gd name="T87" fmla="*/ 0 h 208"/>
                <a:gd name="T88" fmla="*/ 0 w 104"/>
                <a:gd name="T89" fmla="*/ 0 h 208"/>
                <a:gd name="T90" fmla="*/ 0 w 104"/>
                <a:gd name="T91" fmla="*/ 0 h 208"/>
                <a:gd name="T92" fmla="*/ 0 w 104"/>
                <a:gd name="T93" fmla="*/ 0 h 208"/>
                <a:gd name="T94" fmla="*/ 0 w 104"/>
                <a:gd name="T95" fmla="*/ 0 h 208"/>
                <a:gd name="T96" fmla="*/ 0 w 104"/>
                <a:gd name="T97" fmla="*/ 0 h 2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
                <a:gd name="T148" fmla="*/ 0 h 208"/>
                <a:gd name="T149" fmla="*/ 104 w 104"/>
                <a:gd name="T150" fmla="*/ 208 h 2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 h="208">
                  <a:moveTo>
                    <a:pt x="10" y="199"/>
                  </a:moveTo>
                  <a:lnTo>
                    <a:pt x="10" y="185"/>
                  </a:lnTo>
                  <a:lnTo>
                    <a:pt x="10" y="169"/>
                  </a:lnTo>
                  <a:lnTo>
                    <a:pt x="9" y="153"/>
                  </a:lnTo>
                  <a:lnTo>
                    <a:pt x="9" y="137"/>
                  </a:lnTo>
                  <a:lnTo>
                    <a:pt x="8" y="120"/>
                  </a:lnTo>
                  <a:lnTo>
                    <a:pt x="6" y="102"/>
                  </a:lnTo>
                  <a:lnTo>
                    <a:pt x="4" y="85"/>
                  </a:lnTo>
                  <a:lnTo>
                    <a:pt x="0" y="67"/>
                  </a:lnTo>
                  <a:lnTo>
                    <a:pt x="8" y="60"/>
                  </a:lnTo>
                  <a:lnTo>
                    <a:pt x="14" y="53"/>
                  </a:lnTo>
                  <a:lnTo>
                    <a:pt x="22" y="45"/>
                  </a:lnTo>
                  <a:lnTo>
                    <a:pt x="30" y="38"/>
                  </a:lnTo>
                  <a:lnTo>
                    <a:pt x="38" y="29"/>
                  </a:lnTo>
                  <a:lnTo>
                    <a:pt x="47" y="21"/>
                  </a:lnTo>
                  <a:lnTo>
                    <a:pt x="56" y="11"/>
                  </a:lnTo>
                  <a:lnTo>
                    <a:pt x="67" y="0"/>
                  </a:lnTo>
                  <a:lnTo>
                    <a:pt x="70" y="1"/>
                  </a:lnTo>
                  <a:lnTo>
                    <a:pt x="74" y="3"/>
                  </a:lnTo>
                  <a:lnTo>
                    <a:pt x="77" y="5"/>
                  </a:lnTo>
                  <a:lnTo>
                    <a:pt x="80" y="7"/>
                  </a:lnTo>
                  <a:lnTo>
                    <a:pt x="85" y="10"/>
                  </a:lnTo>
                  <a:lnTo>
                    <a:pt x="88" y="13"/>
                  </a:lnTo>
                  <a:lnTo>
                    <a:pt x="91" y="16"/>
                  </a:lnTo>
                  <a:lnTo>
                    <a:pt x="95" y="20"/>
                  </a:lnTo>
                  <a:lnTo>
                    <a:pt x="95" y="33"/>
                  </a:lnTo>
                  <a:lnTo>
                    <a:pt x="95" y="48"/>
                  </a:lnTo>
                  <a:lnTo>
                    <a:pt x="95" y="62"/>
                  </a:lnTo>
                  <a:lnTo>
                    <a:pt x="96" y="77"/>
                  </a:lnTo>
                  <a:lnTo>
                    <a:pt x="97" y="93"/>
                  </a:lnTo>
                  <a:lnTo>
                    <a:pt x="99" y="109"/>
                  </a:lnTo>
                  <a:lnTo>
                    <a:pt x="101" y="125"/>
                  </a:lnTo>
                  <a:lnTo>
                    <a:pt x="104" y="142"/>
                  </a:lnTo>
                  <a:lnTo>
                    <a:pt x="96" y="150"/>
                  </a:lnTo>
                  <a:lnTo>
                    <a:pt x="89" y="157"/>
                  </a:lnTo>
                  <a:lnTo>
                    <a:pt x="79" y="165"/>
                  </a:lnTo>
                  <a:lnTo>
                    <a:pt x="70" y="172"/>
                  </a:lnTo>
                  <a:lnTo>
                    <a:pt x="60" y="181"/>
                  </a:lnTo>
                  <a:lnTo>
                    <a:pt x="49" y="189"/>
                  </a:lnTo>
                  <a:lnTo>
                    <a:pt x="39" y="199"/>
                  </a:lnTo>
                  <a:lnTo>
                    <a:pt x="29" y="208"/>
                  </a:lnTo>
                  <a:lnTo>
                    <a:pt x="28" y="208"/>
                  </a:lnTo>
                  <a:lnTo>
                    <a:pt x="27" y="208"/>
                  </a:lnTo>
                  <a:lnTo>
                    <a:pt x="25" y="208"/>
                  </a:lnTo>
                  <a:lnTo>
                    <a:pt x="23" y="207"/>
                  </a:lnTo>
                  <a:lnTo>
                    <a:pt x="20" y="206"/>
                  </a:lnTo>
                  <a:lnTo>
                    <a:pt x="16" y="205"/>
                  </a:lnTo>
                  <a:lnTo>
                    <a:pt x="13" y="202"/>
                  </a:lnTo>
                  <a:lnTo>
                    <a:pt x="10"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4" name="Freeform 137">
              <a:extLst>
                <a:ext uri="{FF2B5EF4-FFF2-40B4-BE49-F238E27FC236}">
                  <a16:creationId xmlns:a16="http://schemas.microsoft.com/office/drawing/2014/main" id="{4BA88301-0A8F-5CB1-17DC-94A583A90BCB}"/>
                </a:ext>
              </a:extLst>
            </p:cNvPr>
            <p:cNvSpPr>
              <a:spLocks/>
            </p:cNvSpPr>
            <p:nvPr/>
          </p:nvSpPr>
          <p:spPr bwMode="auto">
            <a:xfrm>
              <a:off x="1595" y="1123"/>
              <a:ext cx="25" cy="18"/>
            </a:xfrm>
            <a:custGeom>
              <a:avLst/>
              <a:gdLst>
                <a:gd name="T0" fmla="*/ 0 w 132"/>
                <a:gd name="T1" fmla="*/ 0 h 85"/>
                <a:gd name="T2" fmla="*/ 0 w 132"/>
                <a:gd name="T3" fmla="*/ 0 h 85"/>
                <a:gd name="T4" fmla="*/ 0 w 132"/>
                <a:gd name="T5" fmla="*/ 0 h 85"/>
                <a:gd name="T6" fmla="*/ 0 w 132"/>
                <a:gd name="T7" fmla="*/ 0 h 85"/>
                <a:gd name="T8" fmla="*/ 0 w 132"/>
                <a:gd name="T9" fmla="*/ 0 h 85"/>
                <a:gd name="T10" fmla="*/ 0 w 132"/>
                <a:gd name="T11" fmla="*/ 0 h 85"/>
                <a:gd name="T12" fmla="*/ 0 w 132"/>
                <a:gd name="T13" fmla="*/ 0 h 85"/>
                <a:gd name="T14" fmla="*/ 0 w 132"/>
                <a:gd name="T15" fmla="*/ 0 h 85"/>
                <a:gd name="T16" fmla="*/ 0 w 132"/>
                <a:gd name="T17" fmla="*/ 0 h 85"/>
                <a:gd name="T18" fmla="*/ 0 w 132"/>
                <a:gd name="T19" fmla="*/ 0 h 85"/>
                <a:gd name="T20" fmla="*/ 0 w 132"/>
                <a:gd name="T21" fmla="*/ 0 h 85"/>
                <a:gd name="T22" fmla="*/ 0 w 132"/>
                <a:gd name="T23" fmla="*/ 0 h 85"/>
                <a:gd name="T24" fmla="*/ 0 w 132"/>
                <a:gd name="T25" fmla="*/ 0 h 85"/>
                <a:gd name="T26" fmla="*/ 0 w 132"/>
                <a:gd name="T27" fmla="*/ 0 h 85"/>
                <a:gd name="T28" fmla="*/ 0 w 132"/>
                <a:gd name="T29" fmla="*/ 0 h 85"/>
                <a:gd name="T30" fmla="*/ 0 w 132"/>
                <a:gd name="T31" fmla="*/ 0 h 85"/>
                <a:gd name="T32" fmla="*/ 0 w 132"/>
                <a:gd name="T33" fmla="*/ 0 h 85"/>
                <a:gd name="T34" fmla="*/ 0 w 132"/>
                <a:gd name="T35" fmla="*/ 0 h 85"/>
                <a:gd name="T36" fmla="*/ 0 w 132"/>
                <a:gd name="T37" fmla="*/ 0 h 85"/>
                <a:gd name="T38" fmla="*/ 0 w 132"/>
                <a:gd name="T39" fmla="*/ 0 h 85"/>
                <a:gd name="T40" fmla="*/ 0 w 132"/>
                <a:gd name="T41" fmla="*/ 0 h 85"/>
                <a:gd name="T42" fmla="*/ 0 w 132"/>
                <a:gd name="T43" fmla="*/ 0 h 85"/>
                <a:gd name="T44" fmla="*/ 0 w 132"/>
                <a:gd name="T45" fmla="*/ 0 h 85"/>
                <a:gd name="T46" fmla="*/ 0 w 132"/>
                <a:gd name="T47" fmla="*/ 0 h 85"/>
                <a:gd name="T48" fmla="*/ 0 w 132"/>
                <a:gd name="T49" fmla="*/ 0 h 85"/>
                <a:gd name="T50" fmla="*/ 0 w 132"/>
                <a:gd name="T51" fmla="*/ 0 h 85"/>
                <a:gd name="T52" fmla="*/ 0 w 132"/>
                <a:gd name="T53" fmla="*/ 0 h 85"/>
                <a:gd name="T54" fmla="*/ 0 w 132"/>
                <a:gd name="T55" fmla="*/ 0 h 85"/>
                <a:gd name="T56" fmla="*/ 0 w 132"/>
                <a:gd name="T57" fmla="*/ 0 h 85"/>
                <a:gd name="T58" fmla="*/ 0 w 132"/>
                <a:gd name="T59" fmla="*/ 0 h 85"/>
                <a:gd name="T60" fmla="*/ 0 w 132"/>
                <a:gd name="T61" fmla="*/ 0 h 85"/>
                <a:gd name="T62" fmla="*/ 0 w 132"/>
                <a:gd name="T63" fmla="*/ 0 h 85"/>
                <a:gd name="T64" fmla="*/ 0 w 132"/>
                <a:gd name="T65" fmla="*/ 0 h 85"/>
                <a:gd name="T66" fmla="*/ 0 w 132"/>
                <a:gd name="T67" fmla="*/ 0 h 85"/>
                <a:gd name="T68" fmla="*/ 0 w 132"/>
                <a:gd name="T69" fmla="*/ 0 h 85"/>
                <a:gd name="T70" fmla="*/ 0 w 132"/>
                <a:gd name="T71" fmla="*/ 0 h 85"/>
                <a:gd name="T72" fmla="*/ 0 w 132"/>
                <a:gd name="T73" fmla="*/ 0 h 85"/>
                <a:gd name="T74" fmla="*/ 0 w 132"/>
                <a:gd name="T75" fmla="*/ 0 h 85"/>
                <a:gd name="T76" fmla="*/ 0 w 132"/>
                <a:gd name="T77" fmla="*/ 0 h 85"/>
                <a:gd name="T78" fmla="*/ 0 w 132"/>
                <a:gd name="T79" fmla="*/ 0 h 85"/>
                <a:gd name="T80" fmla="*/ 0 w 132"/>
                <a:gd name="T81" fmla="*/ 0 h 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85"/>
                <a:gd name="T125" fmla="*/ 132 w 132"/>
                <a:gd name="T126" fmla="*/ 85 h 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85">
                  <a:moveTo>
                    <a:pt x="84" y="85"/>
                  </a:moveTo>
                  <a:lnTo>
                    <a:pt x="84" y="82"/>
                  </a:lnTo>
                  <a:lnTo>
                    <a:pt x="83" y="78"/>
                  </a:lnTo>
                  <a:lnTo>
                    <a:pt x="81" y="74"/>
                  </a:lnTo>
                  <a:lnTo>
                    <a:pt x="79" y="70"/>
                  </a:lnTo>
                  <a:lnTo>
                    <a:pt x="75" y="65"/>
                  </a:lnTo>
                  <a:lnTo>
                    <a:pt x="72" y="60"/>
                  </a:lnTo>
                  <a:lnTo>
                    <a:pt x="69" y="54"/>
                  </a:lnTo>
                  <a:lnTo>
                    <a:pt x="66" y="47"/>
                  </a:lnTo>
                  <a:lnTo>
                    <a:pt x="58" y="44"/>
                  </a:lnTo>
                  <a:lnTo>
                    <a:pt x="51" y="41"/>
                  </a:lnTo>
                  <a:lnTo>
                    <a:pt x="43" y="36"/>
                  </a:lnTo>
                  <a:lnTo>
                    <a:pt x="36" y="32"/>
                  </a:lnTo>
                  <a:lnTo>
                    <a:pt x="27" y="28"/>
                  </a:lnTo>
                  <a:lnTo>
                    <a:pt x="19" y="22"/>
                  </a:lnTo>
                  <a:lnTo>
                    <a:pt x="9" y="16"/>
                  </a:lnTo>
                  <a:lnTo>
                    <a:pt x="0" y="10"/>
                  </a:lnTo>
                  <a:lnTo>
                    <a:pt x="6" y="10"/>
                  </a:lnTo>
                  <a:lnTo>
                    <a:pt x="13" y="10"/>
                  </a:lnTo>
                  <a:lnTo>
                    <a:pt x="21" y="10"/>
                  </a:lnTo>
                  <a:lnTo>
                    <a:pt x="28" y="9"/>
                  </a:lnTo>
                  <a:lnTo>
                    <a:pt x="37" y="7"/>
                  </a:lnTo>
                  <a:lnTo>
                    <a:pt x="45" y="5"/>
                  </a:lnTo>
                  <a:lnTo>
                    <a:pt x="55" y="3"/>
                  </a:lnTo>
                  <a:lnTo>
                    <a:pt x="66" y="0"/>
                  </a:lnTo>
                  <a:lnTo>
                    <a:pt x="72" y="11"/>
                  </a:lnTo>
                  <a:lnTo>
                    <a:pt x="80" y="21"/>
                  </a:lnTo>
                  <a:lnTo>
                    <a:pt x="87" y="32"/>
                  </a:lnTo>
                  <a:lnTo>
                    <a:pt x="95" y="43"/>
                  </a:lnTo>
                  <a:lnTo>
                    <a:pt x="103" y="53"/>
                  </a:lnTo>
                  <a:lnTo>
                    <a:pt x="112" y="64"/>
                  </a:lnTo>
                  <a:lnTo>
                    <a:pt x="121" y="75"/>
                  </a:lnTo>
                  <a:lnTo>
                    <a:pt x="132" y="85"/>
                  </a:lnTo>
                  <a:lnTo>
                    <a:pt x="128" y="85"/>
                  </a:lnTo>
                  <a:lnTo>
                    <a:pt x="122" y="85"/>
                  </a:lnTo>
                  <a:lnTo>
                    <a:pt x="117" y="85"/>
                  </a:lnTo>
                  <a:lnTo>
                    <a:pt x="112" y="85"/>
                  </a:lnTo>
                  <a:lnTo>
                    <a:pt x="105" y="85"/>
                  </a:lnTo>
                  <a:lnTo>
                    <a:pt x="99" y="85"/>
                  </a:lnTo>
                  <a:lnTo>
                    <a:pt x="91" y="85"/>
                  </a:lnTo>
                  <a:lnTo>
                    <a:pt x="84"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5" name="Freeform 138">
              <a:extLst>
                <a:ext uri="{FF2B5EF4-FFF2-40B4-BE49-F238E27FC236}">
                  <a16:creationId xmlns:a16="http://schemas.microsoft.com/office/drawing/2014/main" id="{A0F79633-678F-23E1-CBBF-A71A63245D2C}"/>
                </a:ext>
              </a:extLst>
            </p:cNvPr>
            <p:cNvSpPr>
              <a:spLocks/>
            </p:cNvSpPr>
            <p:nvPr/>
          </p:nvSpPr>
          <p:spPr bwMode="auto">
            <a:xfrm>
              <a:off x="1493" y="1105"/>
              <a:ext cx="21" cy="31"/>
            </a:xfrm>
            <a:custGeom>
              <a:avLst/>
              <a:gdLst>
                <a:gd name="T0" fmla="*/ 0 w 113"/>
                <a:gd name="T1" fmla="*/ 0 h 151"/>
                <a:gd name="T2" fmla="*/ 0 w 113"/>
                <a:gd name="T3" fmla="*/ 0 h 151"/>
                <a:gd name="T4" fmla="*/ 0 w 113"/>
                <a:gd name="T5" fmla="*/ 0 h 151"/>
                <a:gd name="T6" fmla="*/ 0 w 113"/>
                <a:gd name="T7" fmla="*/ 0 h 151"/>
                <a:gd name="T8" fmla="*/ 0 w 113"/>
                <a:gd name="T9" fmla="*/ 0 h 151"/>
                <a:gd name="T10" fmla="*/ 0 w 113"/>
                <a:gd name="T11" fmla="*/ 0 h 151"/>
                <a:gd name="T12" fmla="*/ 0 w 113"/>
                <a:gd name="T13" fmla="*/ 0 h 151"/>
                <a:gd name="T14" fmla="*/ 0 w 113"/>
                <a:gd name="T15" fmla="*/ 0 h 151"/>
                <a:gd name="T16" fmla="*/ 0 w 113"/>
                <a:gd name="T17" fmla="*/ 0 h 151"/>
                <a:gd name="T18" fmla="*/ 0 w 113"/>
                <a:gd name="T19" fmla="*/ 0 h 151"/>
                <a:gd name="T20" fmla="*/ 0 w 113"/>
                <a:gd name="T21" fmla="*/ 0 h 151"/>
                <a:gd name="T22" fmla="*/ 0 w 113"/>
                <a:gd name="T23" fmla="*/ 0 h 151"/>
                <a:gd name="T24" fmla="*/ 0 w 113"/>
                <a:gd name="T25" fmla="*/ 0 h 151"/>
                <a:gd name="T26" fmla="*/ 0 w 113"/>
                <a:gd name="T27" fmla="*/ 0 h 151"/>
                <a:gd name="T28" fmla="*/ 0 w 113"/>
                <a:gd name="T29" fmla="*/ 0 h 151"/>
                <a:gd name="T30" fmla="*/ 0 w 113"/>
                <a:gd name="T31" fmla="*/ 0 h 151"/>
                <a:gd name="T32" fmla="*/ 0 w 113"/>
                <a:gd name="T33" fmla="*/ 0 h 151"/>
                <a:gd name="T34" fmla="*/ 0 w 113"/>
                <a:gd name="T35" fmla="*/ 0 h 151"/>
                <a:gd name="T36" fmla="*/ 0 w 113"/>
                <a:gd name="T37" fmla="*/ 0 h 151"/>
                <a:gd name="T38" fmla="*/ 0 w 113"/>
                <a:gd name="T39" fmla="*/ 0 h 151"/>
                <a:gd name="T40" fmla="*/ 0 w 113"/>
                <a:gd name="T41" fmla="*/ 0 h 151"/>
                <a:gd name="T42" fmla="*/ 0 w 113"/>
                <a:gd name="T43" fmla="*/ 0 h 151"/>
                <a:gd name="T44" fmla="*/ 0 w 113"/>
                <a:gd name="T45" fmla="*/ 0 h 151"/>
                <a:gd name="T46" fmla="*/ 0 w 113"/>
                <a:gd name="T47" fmla="*/ 0 h 151"/>
                <a:gd name="T48" fmla="*/ 0 w 113"/>
                <a:gd name="T49" fmla="*/ 0 h 151"/>
                <a:gd name="T50" fmla="*/ 0 w 113"/>
                <a:gd name="T51" fmla="*/ 0 h 151"/>
                <a:gd name="T52" fmla="*/ 0 w 113"/>
                <a:gd name="T53" fmla="*/ 0 h 151"/>
                <a:gd name="T54" fmla="*/ 0 w 113"/>
                <a:gd name="T55" fmla="*/ 0 h 151"/>
                <a:gd name="T56" fmla="*/ 0 w 113"/>
                <a:gd name="T57" fmla="*/ 0 h 151"/>
                <a:gd name="T58" fmla="*/ 0 w 113"/>
                <a:gd name="T59" fmla="*/ 0 h 151"/>
                <a:gd name="T60" fmla="*/ 0 w 113"/>
                <a:gd name="T61" fmla="*/ 0 h 151"/>
                <a:gd name="T62" fmla="*/ 0 w 113"/>
                <a:gd name="T63" fmla="*/ 0 h 151"/>
                <a:gd name="T64" fmla="*/ 0 w 113"/>
                <a:gd name="T65" fmla="*/ 0 h 151"/>
                <a:gd name="T66" fmla="*/ 0 w 113"/>
                <a:gd name="T67" fmla="*/ 0 h 151"/>
                <a:gd name="T68" fmla="*/ 0 w 113"/>
                <a:gd name="T69" fmla="*/ 0 h 151"/>
                <a:gd name="T70" fmla="*/ 0 w 113"/>
                <a:gd name="T71" fmla="*/ 0 h 1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3"/>
                <a:gd name="T109" fmla="*/ 0 h 151"/>
                <a:gd name="T110" fmla="*/ 113 w 113"/>
                <a:gd name="T111" fmla="*/ 151 h 1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3" h="151">
                  <a:moveTo>
                    <a:pt x="27" y="142"/>
                  </a:moveTo>
                  <a:lnTo>
                    <a:pt x="27" y="142"/>
                  </a:lnTo>
                  <a:lnTo>
                    <a:pt x="26" y="142"/>
                  </a:lnTo>
                  <a:lnTo>
                    <a:pt x="24" y="142"/>
                  </a:lnTo>
                  <a:lnTo>
                    <a:pt x="22" y="142"/>
                  </a:lnTo>
                  <a:lnTo>
                    <a:pt x="19" y="142"/>
                  </a:lnTo>
                  <a:lnTo>
                    <a:pt x="16" y="142"/>
                  </a:lnTo>
                  <a:lnTo>
                    <a:pt x="12" y="142"/>
                  </a:lnTo>
                  <a:lnTo>
                    <a:pt x="8" y="142"/>
                  </a:lnTo>
                  <a:lnTo>
                    <a:pt x="8" y="131"/>
                  </a:lnTo>
                  <a:lnTo>
                    <a:pt x="8" y="120"/>
                  </a:lnTo>
                  <a:lnTo>
                    <a:pt x="8" y="110"/>
                  </a:lnTo>
                  <a:lnTo>
                    <a:pt x="7" y="98"/>
                  </a:lnTo>
                  <a:lnTo>
                    <a:pt x="6" y="86"/>
                  </a:lnTo>
                  <a:lnTo>
                    <a:pt x="5" y="74"/>
                  </a:lnTo>
                  <a:lnTo>
                    <a:pt x="2" y="62"/>
                  </a:lnTo>
                  <a:lnTo>
                    <a:pt x="0" y="48"/>
                  </a:lnTo>
                  <a:lnTo>
                    <a:pt x="3" y="43"/>
                  </a:lnTo>
                  <a:lnTo>
                    <a:pt x="6" y="40"/>
                  </a:lnTo>
                  <a:lnTo>
                    <a:pt x="10" y="36"/>
                  </a:lnTo>
                  <a:lnTo>
                    <a:pt x="13" y="32"/>
                  </a:lnTo>
                  <a:lnTo>
                    <a:pt x="17" y="27"/>
                  </a:lnTo>
                  <a:lnTo>
                    <a:pt x="21" y="22"/>
                  </a:lnTo>
                  <a:lnTo>
                    <a:pt x="24" y="16"/>
                  </a:lnTo>
                  <a:lnTo>
                    <a:pt x="27" y="9"/>
                  </a:lnTo>
                  <a:lnTo>
                    <a:pt x="30" y="9"/>
                  </a:lnTo>
                  <a:lnTo>
                    <a:pt x="35" y="9"/>
                  </a:lnTo>
                  <a:lnTo>
                    <a:pt x="38" y="9"/>
                  </a:lnTo>
                  <a:lnTo>
                    <a:pt x="41" y="8"/>
                  </a:lnTo>
                  <a:lnTo>
                    <a:pt x="45" y="7"/>
                  </a:lnTo>
                  <a:lnTo>
                    <a:pt x="49" y="5"/>
                  </a:lnTo>
                  <a:lnTo>
                    <a:pt x="52" y="3"/>
                  </a:lnTo>
                  <a:lnTo>
                    <a:pt x="56" y="0"/>
                  </a:lnTo>
                  <a:lnTo>
                    <a:pt x="59" y="0"/>
                  </a:lnTo>
                  <a:lnTo>
                    <a:pt x="65" y="0"/>
                  </a:lnTo>
                  <a:lnTo>
                    <a:pt x="70" y="1"/>
                  </a:lnTo>
                  <a:lnTo>
                    <a:pt x="76" y="1"/>
                  </a:lnTo>
                  <a:lnTo>
                    <a:pt x="83" y="3"/>
                  </a:lnTo>
                  <a:lnTo>
                    <a:pt x="89" y="4"/>
                  </a:lnTo>
                  <a:lnTo>
                    <a:pt x="96" y="6"/>
                  </a:lnTo>
                  <a:lnTo>
                    <a:pt x="103" y="9"/>
                  </a:lnTo>
                  <a:lnTo>
                    <a:pt x="103" y="20"/>
                  </a:lnTo>
                  <a:lnTo>
                    <a:pt x="103" y="31"/>
                  </a:lnTo>
                  <a:lnTo>
                    <a:pt x="104" y="41"/>
                  </a:lnTo>
                  <a:lnTo>
                    <a:pt x="104" y="52"/>
                  </a:lnTo>
                  <a:lnTo>
                    <a:pt x="105" y="63"/>
                  </a:lnTo>
                  <a:lnTo>
                    <a:pt x="107" y="73"/>
                  </a:lnTo>
                  <a:lnTo>
                    <a:pt x="109" y="84"/>
                  </a:lnTo>
                  <a:lnTo>
                    <a:pt x="113" y="95"/>
                  </a:lnTo>
                  <a:lnTo>
                    <a:pt x="109" y="99"/>
                  </a:lnTo>
                  <a:lnTo>
                    <a:pt x="105" y="103"/>
                  </a:lnTo>
                  <a:lnTo>
                    <a:pt x="101" y="108"/>
                  </a:lnTo>
                  <a:lnTo>
                    <a:pt x="98" y="115"/>
                  </a:lnTo>
                  <a:lnTo>
                    <a:pt x="92" y="121"/>
                  </a:lnTo>
                  <a:lnTo>
                    <a:pt x="87" y="128"/>
                  </a:lnTo>
                  <a:lnTo>
                    <a:pt x="82" y="135"/>
                  </a:lnTo>
                  <a:lnTo>
                    <a:pt x="75" y="142"/>
                  </a:lnTo>
                  <a:lnTo>
                    <a:pt x="71" y="142"/>
                  </a:lnTo>
                  <a:lnTo>
                    <a:pt x="68" y="142"/>
                  </a:lnTo>
                  <a:lnTo>
                    <a:pt x="64" y="143"/>
                  </a:lnTo>
                  <a:lnTo>
                    <a:pt x="60" y="143"/>
                  </a:lnTo>
                  <a:lnTo>
                    <a:pt x="57" y="144"/>
                  </a:lnTo>
                  <a:lnTo>
                    <a:pt x="54" y="146"/>
                  </a:lnTo>
                  <a:lnTo>
                    <a:pt x="50" y="148"/>
                  </a:lnTo>
                  <a:lnTo>
                    <a:pt x="46" y="151"/>
                  </a:lnTo>
                  <a:lnTo>
                    <a:pt x="44" y="151"/>
                  </a:lnTo>
                  <a:lnTo>
                    <a:pt x="43" y="151"/>
                  </a:lnTo>
                  <a:lnTo>
                    <a:pt x="40" y="150"/>
                  </a:lnTo>
                  <a:lnTo>
                    <a:pt x="38" y="149"/>
                  </a:lnTo>
                  <a:lnTo>
                    <a:pt x="35" y="147"/>
                  </a:lnTo>
                  <a:lnTo>
                    <a:pt x="30" y="145"/>
                  </a:lnTo>
                  <a:lnTo>
                    <a:pt x="27"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6" name="Freeform 139">
              <a:extLst>
                <a:ext uri="{FF2B5EF4-FFF2-40B4-BE49-F238E27FC236}">
                  <a16:creationId xmlns:a16="http://schemas.microsoft.com/office/drawing/2014/main" id="{6D8637B7-BCEB-DE87-D524-C60D80C7686B}"/>
                </a:ext>
              </a:extLst>
            </p:cNvPr>
            <p:cNvSpPr>
              <a:spLocks/>
            </p:cNvSpPr>
            <p:nvPr/>
          </p:nvSpPr>
          <p:spPr bwMode="auto">
            <a:xfrm>
              <a:off x="1636" y="1041"/>
              <a:ext cx="22" cy="50"/>
            </a:xfrm>
            <a:custGeom>
              <a:avLst/>
              <a:gdLst>
                <a:gd name="T0" fmla="*/ 0 w 124"/>
                <a:gd name="T1" fmla="*/ 0 h 245"/>
                <a:gd name="T2" fmla="*/ 0 w 124"/>
                <a:gd name="T3" fmla="*/ 0 h 245"/>
                <a:gd name="T4" fmla="*/ 0 w 124"/>
                <a:gd name="T5" fmla="*/ 0 h 245"/>
                <a:gd name="T6" fmla="*/ 0 w 124"/>
                <a:gd name="T7" fmla="*/ 0 h 245"/>
                <a:gd name="T8" fmla="*/ 0 w 124"/>
                <a:gd name="T9" fmla="*/ 0 h 245"/>
                <a:gd name="T10" fmla="*/ 0 w 124"/>
                <a:gd name="T11" fmla="*/ 0 h 245"/>
                <a:gd name="T12" fmla="*/ 0 w 124"/>
                <a:gd name="T13" fmla="*/ 0 h 245"/>
                <a:gd name="T14" fmla="*/ 0 w 124"/>
                <a:gd name="T15" fmla="*/ 0 h 245"/>
                <a:gd name="T16" fmla="*/ 0 w 124"/>
                <a:gd name="T17" fmla="*/ 0 h 245"/>
                <a:gd name="T18" fmla="*/ 0 w 124"/>
                <a:gd name="T19" fmla="*/ 0 h 245"/>
                <a:gd name="T20" fmla="*/ 0 w 124"/>
                <a:gd name="T21" fmla="*/ 0 h 245"/>
                <a:gd name="T22" fmla="*/ 0 w 124"/>
                <a:gd name="T23" fmla="*/ 0 h 245"/>
                <a:gd name="T24" fmla="*/ 0 w 124"/>
                <a:gd name="T25" fmla="*/ 0 h 245"/>
                <a:gd name="T26" fmla="*/ 0 w 124"/>
                <a:gd name="T27" fmla="*/ 0 h 245"/>
                <a:gd name="T28" fmla="*/ 0 w 124"/>
                <a:gd name="T29" fmla="*/ 0 h 245"/>
                <a:gd name="T30" fmla="*/ 0 w 124"/>
                <a:gd name="T31" fmla="*/ 0 h 245"/>
                <a:gd name="T32" fmla="*/ 0 w 124"/>
                <a:gd name="T33" fmla="*/ 0 h 245"/>
                <a:gd name="T34" fmla="*/ 0 w 124"/>
                <a:gd name="T35" fmla="*/ 0 h 245"/>
                <a:gd name="T36" fmla="*/ 0 w 124"/>
                <a:gd name="T37" fmla="*/ 0 h 245"/>
                <a:gd name="T38" fmla="*/ 0 w 124"/>
                <a:gd name="T39" fmla="*/ 0 h 245"/>
                <a:gd name="T40" fmla="*/ 0 w 124"/>
                <a:gd name="T41" fmla="*/ 0 h 245"/>
                <a:gd name="T42" fmla="*/ 0 w 124"/>
                <a:gd name="T43" fmla="*/ 0 h 245"/>
                <a:gd name="T44" fmla="*/ 0 w 124"/>
                <a:gd name="T45" fmla="*/ 0 h 245"/>
                <a:gd name="T46" fmla="*/ 0 w 124"/>
                <a:gd name="T47" fmla="*/ 0 h 245"/>
                <a:gd name="T48" fmla="*/ 0 w 124"/>
                <a:gd name="T49" fmla="*/ 0 h 245"/>
                <a:gd name="T50" fmla="*/ 0 w 124"/>
                <a:gd name="T51" fmla="*/ 0 h 245"/>
                <a:gd name="T52" fmla="*/ 0 w 124"/>
                <a:gd name="T53" fmla="*/ 0 h 245"/>
                <a:gd name="T54" fmla="*/ 0 w 124"/>
                <a:gd name="T55" fmla="*/ 0 h 245"/>
                <a:gd name="T56" fmla="*/ 0 w 124"/>
                <a:gd name="T57" fmla="*/ 0 h 245"/>
                <a:gd name="T58" fmla="*/ 0 w 124"/>
                <a:gd name="T59" fmla="*/ 0 h 245"/>
                <a:gd name="T60" fmla="*/ 0 w 124"/>
                <a:gd name="T61" fmla="*/ 0 h 245"/>
                <a:gd name="T62" fmla="*/ 0 w 124"/>
                <a:gd name="T63" fmla="*/ 0 h 245"/>
                <a:gd name="T64" fmla="*/ 0 w 124"/>
                <a:gd name="T65" fmla="*/ 0 h 245"/>
                <a:gd name="T66" fmla="*/ 0 w 124"/>
                <a:gd name="T67" fmla="*/ 0 h 245"/>
                <a:gd name="T68" fmla="*/ 0 w 124"/>
                <a:gd name="T69" fmla="*/ 0 h 245"/>
                <a:gd name="T70" fmla="*/ 0 w 124"/>
                <a:gd name="T71" fmla="*/ 0 h 2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4"/>
                <a:gd name="T109" fmla="*/ 0 h 245"/>
                <a:gd name="T110" fmla="*/ 124 w 124"/>
                <a:gd name="T111" fmla="*/ 245 h 2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4" h="245">
                  <a:moveTo>
                    <a:pt x="10" y="245"/>
                  </a:moveTo>
                  <a:lnTo>
                    <a:pt x="10" y="245"/>
                  </a:lnTo>
                  <a:lnTo>
                    <a:pt x="9" y="244"/>
                  </a:lnTo>
                  <a:lnTo>
                    <a:pt x="8" y="243"/>
                  </a:lnTo>
                  <a:lnTo>
                    <a:pt x="7" y="242"/>
                  </a:lnTo>
                  <a:lnTo>
                    <a:pt x="3" y="240"/>
                  </a:lnTo>
                  <a:lnTo>
                    <a:pt x="0" y="236"/>
                  </a:lnTo>
                  <a:lnTo>
                    <a:pt x="0" y="229"/>
                  </a:lnTo>
                  <a:lnTo>
                    <a:pt x="1" y="221"/>
                  </a:lnTo>
                  <a:lnTo>
                    <a:pt x="1" y="215"/>
                  </a:lnTo>
                  <a:lnTo>
                    <a:pt x="2" y="208"/>
                  </a:lnTo>
                  <a:lnTo>
                    <a:pt x="3" y="200"/>
                  </a:lnTo>
                  <a:lnTo>
                    <a:pt x="4" y="194"/>
                  </a:lnTo>
                  <a:lnTo>
                    <a:pt x="7" y="186"/>
                  </a:lnTo>
                  <a:lnTo>
                    <a:pt x="10" y="179"/>
                  </a:lnTo>
                  <a:lnTo>
                    <a:pt x="14" y="179"/>
                  </a:lnTo>
                  <a:lnTo>
                    <a:pt x="17" y="178"/>
                  </a:lnTo>
                  <a:lnTo>
                    <a:pt x="22" y="176"/>
                  </a:lnTo>
                  <a:lnTo>
                    <a:pt x="26" y="173"/>
                  </a:lnTo>
                  <a:lnTo>
                    <a:pt x="30" y="170"/>
                  </a:lnTo>
                  <a:lnTo>
                    <a:pt x="35" y="167"/>
                  </a:lnTo>
                  <a:lnTo>
                    <a:pt x="42" y="164"/>
                  </a:lnTo>
                  <a:lnTo>
                    <a:pt x="48" y="161"/>
                  </a:lnTo>
                  <a:lnTo>
                    <a:pt x="51" y="143"/>
                  </a:lnTo>
                  <a:lnTo>
                    <a:pt x="55" y="124"/>
                  </a:lnTo>
                  <a:lnTo>
                    <a:pt x="59" y="107"/>
                  </a:lnTo>
                  <a:lnTo>
                    <a:pt x="62" y="89"/>
                  </a:lnTo>
                  <a:lnTo>
                    <a:pt x="65" y="72"/>
                  </a:lnTo>
                  <a:lnTo>
                    <a:pt x="70" y="54"/>
                  </a:lnTo>
                  <a:lnTo>
                    <a:pt x="73" y="36"/>
                  </a:lnTo>
                  <a:lnTo>
                    <a:pt x="76" y="19"/>
                  </a:lnTo>
                  <a:lnTo>
                    <a:pt x="80" y="18"/>
                  </a:lnTo>
                  <a:lnTo>
                    <a:pt x="83" y="17"/>
                  </a:lnTo>
                  <a:lnTo>
                    <a:pt x="87" y="15"/>
                  </a:lnTo>
                  <a:lnTo>
                    <a:pt x="91" y="12"/>
                  </a:lnTo>
                  <a:lnTo>
                    <a:pt x="94" y="9"/>
                  </a:lnTo>
                  <a:lnTo>
                    <a:pt x="97" y="6"/>
                  </a:lnTo>
                  <a:lnTo>
                    <a:pt x="102" y="3"/>
                  </a:lnTo>
                  <a:lnTo>
                    <a:pt x="105" y="0"/>
                  </a:lnTo>
                  <a:lnTo>
                    <a:pt x="105" y="10"/>
                  </a:lnTo>
                  <a:lnTo>
                    <a:pt x="106" y="21"/>
                  </a:lnTo>
                  <a:lnTo>
                    <a:pt x="108" y="32"/>
                  </a:lnTo>
                  <a:lnTo>
                    <a:pt x="111" y="43"/>
                  </a:lnTo>
                  <a:lnTo>
                    <a:pt x="113" y="55"/>
                  </a:lnTo>
                  <a:lnTo>
                    <a:pt x="116" y="68"/>
                  </a:lnTo>
                  <a:lnTo>
                    <a:pt x="120" y="81"/>
                  </a:lnTo>
                  <a:lnTo>
                    <a:pt x="124" y="95"/>
                  </a:lnTo>
                  <a:lnTo>
                    <a:pt x="116" y="105"/>
                  </a:lnTo>
                  <a:lnTo>
                    <a:pt x="109" y="116"/>
                  </a:lnTo>
                  <a:lnTo>
                    <a:pt x="102" y="127"/>
                  </a:lnTo>
                  <a:lnTo>
                    <a:pt x="94" y="138"/>
                  </a:lnTo>
                  <a:lnTo>
                    <a:pt x="86" y="150"/>
                  </a:lnTo>
                  <a:lnTo>
                    <a:pt x="77" y="162"/>
                  </a:lnTo>
                  <a:lnTo>
                    <a:pt x="67" y="175"/>
                  </a:lnTo>
                  <a:lnTo>
                    <a:pt x="58" y="188"/>
                  </a:lnTo>
                  <a:lnTo>
                    <a:pt x="58" y="193"/>
                  </a:lnTo>
                  <a:lnTo>
                    <a:pt x="58" y="196"/>
                  </a:lnTo>
                  <a:lnTo>
                    <a:pt x="57" y="200"/>
                  </a:lnTo>
                  <a:lnTo>
                    <a:pt x="57" y="204"/>
                  </a:lnTo>
                  <a:lnTo>
                    <a:pt x="55" y="209"/>
                  </a:lnTo>
                  <a:lnTo>
                    <a:pt x="54" y="214"/>
                  </a:lnTo>
                  <a:lnTo>
                    <a:pt x="51" y="219"/>
                  </a:lnTo>
                  <a:lnTo>
                    <a:pt x="48" y="227"/>
                  </a:lnTo>
                  <a:lnTo>
                    <a:pt x="44" y="227"/>
                  </a:lnTo>
                  <a:lnTo>
                    <a:pt x="41" y="228"/>
                  </a:lnTo>
                  <a:lnTo>
                    <a:pt x="36" y="230"/>
                  </a:lnTo>
                  <a:lnTo>
                    <a:pt x="32" y="232"/>
                  </a:lnTo>
                  <a:lnTo>
                    <a:pt x="28" y="235"/>
                  </a:lnTo>
                  <a:lnTo>
                    <a:pt x="23" y="239"/>
                  </a:lnTo>
                  <a:lnTo>
                    <a:pt x="17" y="242"/>
                  </a:lnTo>
                  <a:lnTo>
                    <a:pt x="10"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7" name="Freeform 140">
              <a:extLst>
                <a:ext uri="{FF2B5EF4-FFF2-40B4-BE49-F238E27FC236}">
                  <a16:creationId xmlns:a16="http://schemas.microsoft.com/office/drawing/2014/main" id="{21C9C769-A7A5-D4C1-F87C-DE3426DDBDAC}"/>
                </a:ext>
              </a:extLst>
            </p:cNvPr>
            <p:cNvSpPr>
              <a:spLocks/>
            </p:cNvSpPr>
            <p:nvPr/>
          </p:nvSpPr>
          <p:spPr bwMode="auto">
            <a:xfrm>
              <a:off x="1486" y="1069"/>
              <a:ext cx="56" cy="12"/>
            </a:xfrm>
            <a:custGeom>
              <a:avLst/>
              <a:gdLst>
                <a:gd name="T0" fmla="*/ 0 w 303"/>
                <a:gd name="T1" fmla="*/ 0 h 66"/>
                <a:gd name="T2" fmla="*/ 0 w 303"/>
                <a:gd name="T3" fmla="*/ 0 h 66"/>
                <a:gd name="T4" fmla="*/ 0 w 303"/>
                <a:gd name="T5" fmla="*/ 0 h 66"/>
                <a:gd name="T6" fmla="*/ 0 w 303"/>
                <a:gd name="T7" fmla="*/ 0 h 66"/>
                <a:gd name="T8" fmla="*/ 0 w 303"/>
                <a:gd name="T9" fmla="*/ 0 h 66"/>
                <a:gd name="T10" fmla="*/ 0 w 303"/>
                <a:gd name="T11" fmla="*/ 0 h 66"/>
                <a:gd name="T12" fmla="*/ 0 w 303"/>
                <a:gd name="T13" fmla="*/ 0 h 66"/>
                <a:gd name="T14" fmla="*/ 0 w 303"/>
                <a:gd name="T15" fmla="*/ 0 h 66"/>
                <a:gd name="T16" fmla="*/ 0 w 303"/>
                <a:gd name="T17" fmla="*/ 0 h 66"/>
                <a:gd name="T18" fmla="*/ 0 w 303"/>
                <a:gd name="T19" fmla="*/ 0 h 66"/>
                <a:gd name="T20" fmla="*/ 0 w 303"/>
                <a:gd name="T21" fmla="*/ 0 h 66"/>
                <a:gd name="T22" fmla="*/ 0 w 303"/>
                <a:gd name="T23" fmla="*/ 0 h 66"/>
                <a:gd name="T24" fmla="*/ 0 w 303"/>
                <a:gd name="T25" fmla="*/ 0 h 66"/>
                <a:gd name="T26" fmla="*/ 0 w 303"/>
                <a:gd name="T27" fmla="*/ 0 h 66"/>
                <a:gd name="T28" fmla="*/ 0 w 303"/>
                <a:gd name="T29" fmla="*/ 0 h 66"/>
                <a:gd name="T30" fmla="*/ 0 w 303"/>
                <a:gd name="T31" fmla="*/ 0 h 66"/>
                <a:gd name="T32" fmla="*/ 0 w 303"/>
                <a:gd name="T33" fmla="*/ 0 h 66"/>
                <a:gd name="T34" fmla="*/ 0 w 303"/>
                <a:gd name="T35" fmla="*/ 0 h 66"/>
                <a:gd name="T36" fmla="*/ 0 w 303"/>
                <a:gd name="T37" fmla="*/ 0 h 66"/>
                <a:gd name="T38" fmla="*/ 0 w 303"/>
                <a:gd name="T39" fmla="*/ 0 h 66"/>
                <a:gd name="T40" fmla="*/ 0 w 303"/>
                <a:gd name="T41" fmla="*/ 0 h 66"/>
                <a:gd name="T42" fmla="*/ 0 w 303"/>
                <a:gd name="T43" fmla="*/ 0 h 66"/>
                <a:gd name="T44" fmla="*/ 0 w 303"/>
                <a:gd name="T45" fmla="*/ 0 h 66"/>
                <a:gd name="T46" fmla="*/ 0 w 303"/>
                <a:gd name="T47" fmla="*/ 0 h 66"/>
                <a:gd name="T48" fmla="*/ 0 w 303"/>
                <a:gd name="T49" fmla="*/ 0 h 66"/>
                <a:gd name="T50" fmla="*/ 0 w 303"/>
                <a:gd name="T51" fmla="*/ 0 h 66"/>
                <a:gd name="T52" fmla="*/ 0 w 303"/>
                <a:gd name="T53" fmla="*/ 0 h 66"/>
                <a:gd name="T54" fmla="*/ 0 w 303"/>
                <a:gd name="T55" fmla="*/ 0 h 66"/>
                <a:gd name="T56" fmla="*/ 0 w 303"/>
                <a:gd name="T57" fmla="*/ 0 h 66"/>
                <a:gd name="T58" fmla="*/ 0 w 303"/>
                <a:gd name="T59" fmla="*/ 0 h 66"/>
                <a:gd name="T60" fmla="*/ 0 w 303"/>
                <a:gd name="T61" fmla="*/ 0 h 66"/>
                <a:gd name="T62" fmla="*/ 0 w 303"/>
                <a:gd name="T63" fmla="*/ 0 h 66"/>
                <a:gd name="T64" fmla="*/ 0 w 303"/>
                <a:gd name="T65" fmla="*/ 0 h 66"/>
                <a:gd name="T66" fmla="*/ 0 w 303"/>
                <a:gd name="T67" fmla="*/ 0 h 66"/>
                <a:gd name="T68" fmla="*/ 0 w 303"/>
                <a:gd name="T69" fmla="*/ 0 h 66"/>
                <a:gd name="T70" fmla="*/ 0 w 303"/>
                <a:gd name="T71" fmla="*/ 0 h 66"/>
                <a:gd name="T72" fmla="*/ 0 w 303"/>
                <a:gd name="T73" fmla="*/ 0 h 66"/>
                <a:gd name="T74" fmla="*/ 0 w 303"/>
                <a:gd name="T75" fmla="*/ 0 h 66"/>
                <a:gd name="T76" fmla="*/ 0 w 303"/>
                <a:gd name="T77" fmla="*/ 0 h 66"/>
                <a:gd name="T78" fmla="*/ 0 w 303"/>
                <a:gd name="T79" fmla="*/ 0 h 66"/>
                <a:gd name="T80" fmla="*/ 0 w 303"/>
                <a:gd name="T81" fmla="*/ 0 h 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3"/>
                <a:gd name="T124" fmla="*/ 0 h 66"/>
                <a:gd name="T125" fmla="*/ 303 w 303"/>
                <a:gd name="T126" fmla="*/ 66 h 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3" h="66">
                  <a:moveTo>
                    <a:pt x="0" y="56"/>
                  </a:moveTo>
                  <a:lnTo>
                    <a:pt x="11" y="50"/>
                  </a:lnTo>
                  <a:lnTo>
                    <a:pt x="21" y="43"/>
                  </a:lnTo>
                  <a:lnTo>
                    <a:pt x="32" y="35"/>
                  </a:lnTo>
                  <a:lnTo>
                    <a:pt x="44" y="29"/>
                  </a:lnTo>
                  <a:lnTo>
                    <a:pt x="56" y="21"/>
                  </a:lnTo>
                  <a:lnTo>
                    <a:pt x="68" y="14"/>
                  </a:lnTo>
                  <a:lnTo>
                    <a:pt x="81" y="7"/>
                  </a:lnTo>
                  <a:lnTo>
                    <a:pt x="95" y="0"/>
                  </a:lnTo>
                  <a:lnTo>
                    <a:pt x="113" y="0"/>
                  </a:lnTo>
                  <a:lnTo>
                    <a:pt x="132" y="0"/>
                  </a:lnTo>
                  <a:lnTo>
                    <a:pt x="152" y="0"/>
                  </a:lnTo>
                  <a:lnTo>
                    <a:pt x="172" y="0"/>
                  </a:lnTo>
                  <a:lnTo>
                    <a:pt x="192" y="0"/>
                  </a:lnTo>
                  <a:lnTo>
                    <a:pt x="214" y="0"/>
                  </a:lnTo>
                  <a:lnTo>
                    <a:pt x="235" y="0"/>
                  </a:lnTo>
                  <a:lnTo>
                    <a:pt x="255" y="0"/>
                  </a:lnTo>
                  <a:lnTo>
                    <a:pt x="259" y="3"/>
                  </a:lnTo>
                  <a:lnTo>
                    <a:pt x="265" y="7"/>
                  </a:lnTo>
                  <a:lnTo>
                    <a:pt x="270" y="12"/>
                  </a:lnTo>
                  <a:lnTo>
                    <a:pt x="275" y="15"/>
                  </a:lnTo>
                  <a:lnTo>
                    <a:pt x="282" y="20"/>
                  </a:lnTo>
                  <a:lnTo>
                    <a:pt x="289" y="25"/>
                  </a:lnTo>
                  <a:lnTo>
                    <a:pt x="296" y="31"/>
                  </a:lnTo>
                  <a:lnTo>
                    <a:pt x="303" y="37"/>
                  </a:lnTo>
                  <a:lnTo>
                    <a:pt x="270" y="41"/>
                  </a:lnTo>
                  <a:lnTo>
                    <a:pt x="237" y="45"/>
                  </a:lnTo>
                  <a:lnTo>
                    <a:pt x="204" y="49"/>
                  </a:lnTo>
                  <a:lnTo>
                    <a:pt x="170" y="52"/>
                  </a:lnTo>
                  <a:lnTo>
                    <a:pt x="135" y="55"/>
                  </a:lnTo>
                  <a:lnTo>
                    <a:pt x="99" y="59"/>
                  </a:lnTo>
                  <a:lnTo>
                    <a:pt x="64" y="63"/>
                  </a:lnTo>
                  <a:lnTo>
                    <a:pt x="29" y="66"/>
                  </a:lnTo>
                  <a:lnTo>
                    <a:pt x="25" y="66"/>
                  </a:lnTo>
                  <a:lnTo>
                    <a:pt x="21" y="66"/>
                  </a:lnTo>
                  <a:lnTo>
                    <a:pt x="18" y="66"/>
                  </a:lnTo>
                  <a:lnTo>
                    <a:pt x="14" y="65"/>
                  </a:lnTo>
                  <a:lnTo>
                    <a:pt x="11" y="64"/>
                  </a:lnTo>
                  <a:lnTo>
                    <a:pt x="8" y="62"/>
                  </a:lnTo>
                  <a:lnTo>
                    <a:pt x="3" y="6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8" name="Freeform 141">
              <a:extLst>
                <a:ext uri="{FF2B5EF4-FFF2-40B4-BE49-F238E27FC236}">
                  <a16:creationId xmlns:a16="http://schemas.microsoft.com/office/drawing/2014/main" id="{E7C2D884-C7CE-AE17-5AA3-9AD24B151166}"/>
                </a:ext>
              </a:extLst>
            </p:cNvPr>
            <p:cNvSpPr>
              <a:spLocks/>
            </p:cNvSpPr>
            <p:nvPr/>
          </p:nvSpPr>
          <p:spPr bwMode="auto">
            <a:xfrm>
              <a:off x="1629" y="1017"/>
              <a:ext cx="23" cy="56"/>
            </a:xfrm>
            <a:custGeom>
              <a:avLst/>
              <a:gdLst>
                <a:gd name="T0" fmla="*/ 0 w 132"/>
                <a:gd name="T1" fmla="*/ 0 h 284"/>
                <a:gd name="T2" fmla="*/ 0 w 132"/>
                <a:gd name="T3" fmla="*/ 0 h 284"/>
                <a:gd name="T4" fmla="*/ 0 w 132"/>
                <a:gd name="T5" fmla="*/ 0 h 284"/>
                <a:gd name="T6" fmla="*/ 0 w 132"/>
                <a:gd name="T7" fmla="*/ 0 h 284"/>
                <a:gd name="T8" fmla="*/ 0 w 132"/>
                <a:gd name="T9" fmla="*/ 0 h 284"/>
                <a:gd name="T10" fmla="*/ 0 w 132"/>
                <a:gd name="T11" fmla="*/ 0 h 284"/>
                <a:gd name="T12" fmla="*/ 0 w 132"/>
                <a:gd name="T13" fmla="*/ 0 h 284"/>
                <a:gd name="T14" fmla="*/ 0 w 132"/>
                <a:gd name="T15" fmla="*/ 0 h 284"/>
                <a:gd name="T16" fmla="*/ 0 w 132"/>
                <a:gd name="T17" fmla="*/ 0 h 284"/>
                <a:gd name="T18" fmla="*/ 0 w 132"/>
                <a:gd name="T19" fmla="*/ 0 h 284"/>
                <a:gd name="T20" fmla="*/ 0 w 132"/>
                <a:gd name="T21" fmla="*/ 0 h 284"/>
                <a:gd name="T22" fmla="*/ 0 w 132"/>
                <a:gd name="T23" fmla="*/ 0 h 284"/>
                <a:gd name="T24" fmla="*/ 0 w 132"/>
                <a:gd name="T25" fmla="*/ 0 h 284"/>
                <a:gd name="T26" fmla="*/ 0 w 132"/>
                <a:gd name="T27" fmla="*/ 0 h 284"/>
                <a:gd name="T28" fmla="*/ 0 w 132"/>
                <a:gd name="T29" fmla="*/ 0 h 284"/>
                <a:gd name="T30" fmla="*/ 0 w 132"/>
                <a:gd name="T31" fmla="*/ 0 h 284"/>
                <a:gd name="T32" fmla="*/ 0 w 132"/>
                <a:gd name="T33" fmla="*/ 0 h 284"/>
                <a:gd name="T34" fmla="*/ 0 w 132"/>
                <a:gd name="T35" fmla="*/ 0 h 284"/>
                <a:gd name="T36" fmla="*/ 0 w 132"/>
                <a:gd name="T37" fmla="*/ 0 h 284"/>
                <a:gd name="T38" fmla="*/ 0 w 132"/>
                <a:gd name="T39" fmla="*/ 0 h 284"/>
                <a:gd name="T40" fmla="*/ 0 w 132"/>
                <a:gd name="T41" fmla="*/ 0 h 284"/>
                <a:gd name="T42" fmla="*/ 0 w 132"/>
                <a:gd name="T43" fmla="*/ 0 h 284"/>
                <a:gd name="T44" fmla="*/ 0 w 132"/>
                <a:gd name="T45" fmla="*/ 0 h 284"/>
                <a:gd name="T46" fmla="*/ 0 w 132"/>
                <a:gd name="T47" fmla="*/ 0 h 284"/>
                <a:gd name="T48" fmla="*/ 0 w 132"/>
                <a:gd name="T49" fmla="*/ 0 h 284"/>
                <a:gd name="T50" fmla="*/ 0 w 132"/>
                <a:gd name="T51" fmla="*/ 0 h 284"/>
                <a:gd name="T52" fmla="*/ 0 w 132"/>
                <a:gd name="T53" fmla="*/ 0 h 284"/>
                <a:gd name="T54" fmla="*/ 0 w 132"/>
                <a:gd name="T55" fmla="*/ 0 h 284"/>
                <a:gd name="T56" fmla="*/ 0 w 132"/>
                <a:gd name="T57" fmla="*/ 0 h 284"/>
                <a:gd name="T58" fmla="*/ 0 w 132"/>
                <a:gd name="T59" fmla="*/ 0 h 284"/>
                <a:gd name="T60" fmla="*/ 0 w 132"/>
                <a:gd name="T61" fmla="*/ 0 h 284"/>
                <a:gd name="T62" fmla="*/ 0 w 132"/>
                <a:gd name="T63" fmla="*/ 0 h 284"/>
                <a:gd name="T64" fmla="*/ 0 w 132"/>
                <a:gd name="T65" fmla="*/ 0 h 284"/>
                <a:gd name="T66" fmla="*/ 0 w 132"/>
                <a:gd name="T67" fmla="*/ 0 h 284"/>
                <a:gd name="T68" fmla="*/ 0 w 132"/>
                <a:gd name="T69" fmla="*/ 0 h 284"/>
                <a:gd name="T70" fmla="*/ 0 w 132"/>
                <a:gd name="T71" fmla="*/ 0 h 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
                <a:gd name="T109" fmla="*/ 0 h 284"/>
                <a:gd name="T110" fmla="*/ 132 w 132"/>
                <a:gd name="T111" fmla="*/ 284 h 2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 h="284">
                  <a:moveTo>
                    <a:pt x="9" y="284"/>
                  </a:moveTo>
                  <a:lnTo>
                    <a:pt x="9" y="269"/>
                  </a:lnTo>
                  <a:lnTo>
                    <a:pt x="9" y="255"/>
                  </a:lnTo>
                  <a:lnTo>
                    <a:pt x="8" y="241"/>
                  </a:lnTo>
                  <a:lnTo>
                    <a:pt x="8" y="226"/>
                  </a:lnTo>
                  <a:lnTo>
                    <a:pt x="7" y="212"/>
                  </a:lnTo>
                  <a:lnTo>
                    <a:pt x="5" y="198"/>
                  </a:lnTo>
                  <a:lnTo>
                    <a:pt x="3" y="184"/>
                  </a:lnTo>
                  <a:lnTo>
                    <a:pt x="0" y="170"/>
                  </a:lnTo>
                  <a:lnTo>
                    <a:pt x="0" y="166"/>
                  </a:lnTo>
                  <a:lnTo>
                    <a:pt x="0" y="161"/>
                  </a:lnTo>
                  <a:lnTo>
                    <a:pt x="0" y="156"/>
                  </a:lnTo>
                  <a:lnTo>
                    <a:pt x="1" y="149"/>
                  </a:lnTo>
                  <a:lnTo>
                    <a:pt x="2" y="143"/>
                  </a:lnTo>
                  <a:lnTo>
                    <a:pt x="4" y="136"/>
                  </a:lnTo>
                  <a:lnTo>
                    <a:pt x="6" y="130"/>
                  </a:lnTo>
                  <a:lnTo>
                    <a:pt x="9" y="123"/>
                  </a:lnTo>
                  <a:lnTo>
                    <a:pt x="13" y="123"/>
                  </a:lnTo>
                  <a:lnTo>
                    <a:pt x="16" y="123"/>
                  </a:lnTo>
                  <a:lnTo>
                    <a:pt x="20" y="123"/>
                  </a:lnTo>
                  <a:lnTo>
                    <a:pt x="23" y="122"/>
                  </a:lnTo>
                  <a:lnTo>
                    <a:pt x="26" y="120"/>
                  </a:lnTo>
                  <a:lnTo>
                    <a:pt x="31" y="118"/>
                  </a:lnTo>
                  <a:lnTo>
                    <a:pt x="34" y="116"/>
                  </a:lnTo>
                  <a:lnTo>
                    <a:pt x="37" y="113"/>
                  </a:lnTo>
                  <a:lnTo>
                    <a:pt x="45" y="99"/>
                  </a:lnTo>
                  <a:lnTo>
                    <a:pt x="53" y="84"/>
                  </a:lnTo>
                  <a:lnTo>
                    <a:pt x="63" y="70"/>
                  </a:lnTo>
                  <a:lnTo>
                    <a:pt x="72" y="56"/>
                  </a:lnTo>
                  <a:lnTo>
                    <a:pt x="82" y="43"/>
                  </a:lnTo>
                  <a:lnTo>
                    <a:pt x="93" y="28"/>
                  </a:lnTo>
                  <a:lnTo>
                    <a:pt x="102" y="14"/>
                  </a:lnTo>
                  <a:lnTo>
                    <a:pt x="113" y="0"/>
                  </a:lnTo>
                  <a:lnTo>
                    <a:pt x="114" y="0"/>
                  </a:lnTo>
                  <a:lnTo>
                    <a:pt x="115" y="0"/>
                  </a:lnTo>
                  <a:lnTo>
                    <a:pt x="117" y="0"/>
                  </a:lnTo>
                  <a:lnTo>
                    <a:pt x="119" y="0"/>
                  </a:lnTo>
                  <a:lnTo>
                    <a:pt x="123" y="0"/>
                  </a:lnTo>
                  <a:lnTo>
                    <a:pt x="126" y="0"/>
                  </a:lnTo>
                  <a:lnTo>
                    <a:pt x="129" y="0"/>
                  </a:lnTo>
                  <a:lnTo>
                    <a:pt x="132" y="0"/>
                  </a:lnTo>
                  <a:lnTo>
                    <a:pt x="132" y="11"/>
                  </a:lnTo>
                  <a:lnTo>
                    <a:pt x="132" y="21"/>
                  </a:lnTo>
                  <a:lnTo>
                    <a:pt x="132" y="32"/>
                  </a:lnTo>
                  <a:lnTo>
                    <a:pt x="132" y="44"/>
                  </a:lnTo>
                  <a:lnTo>
                    <a:pt x="132" y="55"/>
                  </a:lnTo>
                  <a:lnTo>
                    <a:pt x="132" y="67"/>
                  </a:lnTo>
                  <a:lnTo>
                    <a:pt x="132" y="80"/>
                  </a:lnTo>
                  <a:lnTo>
                    <a:pt x="132" y="94"/>
                  </a:lnTo>
                  <a:lnTo>
                    <a:pt x="128" y="95"/>
                  </a:lnTo>
                  <a:lnTo>
                    <a:pt x="124" y="96"/>
                  </a:lnTo>
                  <a:lnTo>
                    <a:pt x="118" y="98"/>
                  </a:lnTo>
                  <a:lnTo>
                    <a:pt x="112" y="100"/>
                  </a:lnTo>
                  <a:lnTo>
                    <a:pt x="105" y="103"/>
                  </a:lnTo>
                  <a:lnTo>
                    <a:pt x="99" y="107"/>
                  </a:lnTo>
                  <a:lnTo>
                    <a:pt x="92" y="110"/>
                  </a:lnTo>
                  <a:lnTo>
                    <a:pt x="85" y="113"/>
                  </a:lnTo>
                  <a:lnTo>
                    <a:pt x="81" y="131"/>
                  </a:lnTo>
                  <a:lnTo>
                    <a:pt x="78" y="148"/>
                  </a:lnTo>
                  <a:lnTo>
                    <a:pt x="73" y="166"/>
                  </a:lnTo>
                  <a:lnTo>
                    <a:pt x="69" y="184"/>
                  </a:lnTo>
                  <a:lnTo>
                    <a:pt x="65" y="202"/>
                  </a:lnTo>
                  <a:lnTo>
                    <a:pt x="60" y="220"/>
                  </a:lnTo>
                  <a:lnTo>
                    <a:pt x="54" y="237"/>
                  </a:lnTo>
                  <a:lnTo>
                    <a:pt x="47" y="255"/>
                  </a:lnTo>
                  <a:lnTo>
                    <a:pt x="44" y="258"/>
                  </a:lnTo>
                  <a:lnTo>
                    <a:pt x="40" y="262"/>
                  </a:lnTo>
                  <a:lnTo>
                    <a:pt x="36" y="266"/>
                  </a:lnTo>
                  <a:lnTo>
                    <a:pt x="32" y="269"/>
                  </a:lnTo>
                  <a:lnTo>
                    <a:pt x="26" y="273"/>
                  </a:lnTo>
                  <a:lnTo>
                    <a:pt x="22" y="276"/>
                  </a:lnTo>
                  <a:lnTo>
                    <a:pt x="16" y="279"/>
                  </a:lnTo>
                  <a:lnTo>
                    <a:pt x="9" y="2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9" name="Freeform 142">
              <a:extLst>
                <a:ext uri="{FF2B5EF4-FFF2-40B4-BE49-F238E27FC236}">
                  <a16:creationId xmlns:a16="http://schemas.microsoft.com/office/drawing/2014/main" id="{37945DE4-5037-F77E-FDF9-0D7570B3FC9A}"/>
                </a:ext>
              </a:extLst>
            </p:cNvPr>
            <p:cNvSpPr>
              <a:spLocks/>
            </p:cNvSpPr>
            <p:nvPr/>
          </p:nvSpPr>
          <p:spPr bwMode="auto">
            <a:xfrm>
              <a:off x="1083" y="965"/>
              <a:ext cx="74" cy="88"/>
            </a:xfrm>
            <a:custGeom>
              <a:avLst/>
              <a:gdLst>
                <a:gd name="T0" fmla="*/ 0 w 407"/>
                <a:gd name="T1" fmla="*/ 0 h 445"/>
                <a:gd name="T2" fmla="*/ 0 w 407"/>
                <a:gd name="T3" fmla="*/ 0 h 445"/>
                <a:gd name="T4" fmla="*/ 0 w 407"/>
                <a:gd name="T5" fmla="*/ 0 h 445"/>
                <a:gd name="T6" fmla="*/ 0 w 407"/>
                <a:gd name="T7" fmla="*/ 0 h 445"/>
                <a:gd name="T8" fmla="*/ 0 w 407"/>
                <a:gd name="T9" fmla="*/ 0 h 445"/>
                <a:gd name="T10" fmla="*/ 0 w 407"/>
                <a:gd name="T11" fmla="*/ 0 h 445"/>
                <a:gd name="T12" fmla="*/ 0 w 407"/>
                <a:gd name="T13" fmla="*/ 0 h 445"/>
                <a:gd name="T14" fmla="*/ 0 w 407"/>
                <a:gd name="T15" fmla="*/ 0 h 445"/>
                <a:gd name="T16" fmla="*/ 0 w 407"/>
                <a:gd name="T17" fmla="*/ 0 h 445"/>
                <a:gd name="T18" fmla="*/ 0 w 407"/>
                <a:gd name="T19" fmla="*/ 0 h 445"/>
                <a:gd name="T20" fmla="*/ 0 w 407"/>
                <a:gd name="T21" fmla="*/ 0 h 445"/>
                <a:gd name="T22" fmla="*/ 0 w 407"/>
                <a:gd name="T23" fmla="*/ 0 h 445"/>
                <a:gd name="T24" fmla="*/ 0 w 407"/>
                <a:gd name="T25" fmla="*/ 0 h 445"/>
                <a:gd name="T26" fmla="*/ 0 w 407"/>
                <a:gd name="T27" fmla="*/ 0 h 445"/>
                <a:gd name="T28" fmla="*/ 0 w 407"/>
                <a:gd name="T29" fmla="*/ 0 h 445"/>
                <a:gd name="T30" fmla="*/ 0 w 407"/>
                <a:gd name="T31" fmla="*/ 0 h 445"/>
                <a:gd name="T32" fmla="*/ 0 w 407"/>
                <a:gd name="T33" fmla="*/ 0 h 445"/>
                <a:gd name="T34" fmla="*/ 0 w 407"/>
                <a:gd name="T35" fmla="*/ 0 h 445"/>
                <a:gd name="T36" fmla="*/ 0 w 407"/>
                <a:gd name="T37" fmla="*/ 0 h 445"/>
                <a:gd name="T38" fmla="*/ 0 w 407"/>
                <a:gd name="T39" fmla="*/ 0 h 445"/>
                <a:gd name="T40" fmla="*/ 0 w 407"/>
                <a:gd name="T41" fmla="*/ 0 h 445"/>
                <a:gd name="T42" fmla="*/ 0 w 407"/>
                <a:gd name="T43" fmla="*/ 0 h 445"/>
                <a:gd name="T44" fmla="*/ 0 w 407"/>
                <a:gd name="T45" fmla="*/ 0 h 445"/>
                <a:gd name="T46" fmla="*/ 0 w 407"/>
                <a:gd name="T47" fmla="*/ 0 h 445"/>
                <a:gd name="T48" fmla="*/ 0 w 407"/>
                <a:gd name="T49" fmla="*/ 0 h 445"/>
                <a:gd name="T50" fmla="*/ 0 w 407"/>
                <a:gd name="T51" fmla="*/ 0 h 445"/>
                <a:gd name="T52" fmla="*/ 0 w 407"/>
                <a:gd name="T53" fmla="*/ 0 h 445"/>
                <a:gd name="T54" fmla="*/ 0 w 407"/>
                <a:gd name="T55" fmla="*/ 0 h 445"/>
                <a:gd name="T56" fmla="*/ 0 w 407"/>
                <a:gd name="T57" fmla="*/ 0 h 445"/>
                <a:gd name="T58" fmla="*/ 0 w 407"/>
                <a:gd name="T59" fmla="*/ 0 h 445"/>
                <a:gd name="T60" fmla="*/ 0 w 407"/>
                <a:gd name="T61" fmla="*/ 0 h 445"/>
                <a:gd name="T62" fmla="*/ 0 w 407"/>
                <a:gd name="T63" fmla="*/ 0 h 445"/>
                <a:gd name="T64" fmla="*/ 0 w 407"/>
                <a:gd name="T65" fmla="*/ 0 h 445"/>
                <a:gd name="T66" fmla="*/ 0 w 407"/>
                <a:gd name="T67" fmla="*/ 0 h 445"/>
                <a:gd name="T68" fmla="*/ 0 w 407"/>
                <a:gd name="T69" fmla="*/ 0 h 445"/>
                <a:gd name="T70" fmla="*/ 0 w 407"/>
                <a:gd name="T71" fmla="*/ 0 h 445"/>
                <a:gd name="T72" fmla="*/ 0 w 407"/>
                <a:gd name="T73" fmla="*/ 0 h 445"/>
                <a:gd name="T74" fmla="*/ 0 w 407"/>
                <a:gd name="T75" fmla="*/ 0 h 445"/>
                <a:gd name="T76" fmla="*/ 0 w 407"/>
                <a:gd name="T77" fmla="*/ 0 h 445"/>
                <a:gd name="T78" fmla="*/ 0 w 407"/>
                <a:gd name="T79" fmla="*/ 0 h 445"/>
                <a:gd name="T80" fmla="*/ 0 w 407"/>
                <a:gd name="T81" fmla="*/ 0 h 445"/>
                <a:gd name="T82" fmla="*/ 0 w 407"/>
                <a:gd name="T83" fmla="*/ 0 h 445"/>
                <a:gd name="T84" fmla="*/ 0 w 407"/>
                <a:gd name="T85" fmla="*/ 0 h 445"/>
                <a:gd name="T86" fmla="*/ 0 w 407"/>
                <a:gd name="T87" fmla="*/ 0 h 445"/>
                <a:gd name="T88" fmla="*/ 0 w 407"/>
                <a:gd name="T89" fmla="*/ 0 h 445"/>
                <a:gd name="T90" fmla="*/ 0 w 407"/>
                <a:gd name="T91" fmla="*/ 0 h 445"/>
                <a:gd name="T92" fmla="*/ 0 w 407"/>
                <a:gd name="T93" fmla="*/ 0 h 445"/>
                <a:gd name="T94" fmla="*/ 0 w 407"/>
                <a:gd name="T95" fmla="*/ 0 h 445"/>
                <a:gd name="T96" fmla="*/ 0 w 407"/>
                <a:gd name="T97" fmla="*/ 0 h 445"/>
                <a:gd name="T98" fmla="*/ 0 w 407"/>
                <a:gd name="T99" fmla="*/ 0 h 445"/>
                <a:gd name="T100" fmla="*/ 0 w 407"/>
                <a:gd name="T101" fmla="*/ 0 h 445"/>
                <a:gd name="T102" fmla="*/ 0 w 407"/>
                <a:gd name="T103" fmla="*/ 0 h 4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7"/>
                <a:gd name="T157" fmla="*/ 0 h 445"/>
                <a:gd name="T158" fmla="*/ 407 w 407"/>
                <a:gd name="T159" fmla="*/ 445 h 4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7" h="445">
                  <a:moveTo>
                    <a:pt x="47" y="445"/>
                  </a:moveTo>
                  <a:lnTo>
                    <a:pt x="47" y="438"/>
                  </a:lnTo>
                  <a:lnTo>
                    <a:pt x="47" y="431"/>
                  </a:lnTo>
                  <a:lnTo>
                    <a:pt x="46" y="424"/>
                  </a:lnTo>
                  <a:lnTo>
                    <a:pt x="46" y="415"/>
                  </a:lnTo>
                  <a:lnTo>
                    <a:pt x="45" y="408"/>
                  </a:lnTo>
                  <a:lnTo>
                    <a:pt x="43" y="399"/>
                  </a:lnTo>
                  <a:lnTo>
                    <a:pt x="41" y="390"/>
                  </a:lnTo>
                  <a:lnTo>
                    <a:pt x="38" y="379"/>
                  </a:lnTo>
                  <a:lnTo>
                    <a:pt x="35" y="368"/>
                  </a:lnTo>
                  <a:lnTo>
                    <a:pt x="30" y="358"/>
                  </a:lnTo>
                  <a:lnTo>
                    <a:pt x="27" y="347"/>
                  </a:lnTo>
                  <a:lnTo>
                    <a:pt x="23" y="335"/>
                  </a:lnTo>
                  <a:lnTo>
                    <a:pt x="17" y="324"/>
                  </a:lnTo>
                  <a:lnTo>
                    <a:pt x="12" y="312"/>
                  </a:lnTo>
                  <a:lnTo>
                    <a:pt x="7" y="298"/>
                  </a:lnTo>
                  <a:lnTo>
                    <a:pt x="0" y="284"/>
                  </a:lnTo>
                  <a:lnTo>
                    <a:pt x="11" y="284"/>
                  </a:lnTo>
                  <a:lnTo>
                    <a:pt x="22" y="283"/>
                  </a:lnTo>
                  <a:lnTo>
                    <a:pt x="32" y="281"/>
                  </a:lnTo>
                  <a:lnTo>
                    <a:pt x="44" y="279"/>
                  </a:lnTo>
                  <a:lnTo>
                    <a:pt x="56" y="276"/>
                  </a:lnTo>
                  <a:lnTo>
                    <a:pt x="68" y="272"/>
                  </a:lnTo>
                  <a:lnTo>
                    <a:pt x="80" y="269"/>
                  </a:lnTo>
                  <a:lnTo>
                    <a:pt x="94" y="266"/>
                  </a:lnTo>
                  <a:lnTo>
                    <a:pt x="94" y="248"/>
                  </a:lnTo>
                  <a:lnTo>
                    <a:pt x="94" y="229"/>
                  </a:lnTo>
                  <a:lnTo>
                    <a:pt x="95" y="209"/>
                  </a:lnTo>
                  <a:lnTo>
                    <a:pt x="95" y="189"/>
                  </a:lnTo>
                  <a:lnTo>
                    <a:pt x="96" y="168"/>
                  </a:lnTo>
                  <a:lnTo>
                    <a:pt x="99" y="148"/>
                  </a:lnTo>
                  <a:lnTo>
                    <a:pt x="101" y="126"/>
                  </a:lnTo>
                  <a:lnTo>
                    <a:pt x="104" y="105"/>
                  </a:lnTo>
                  <a:lnTo>
                    <a:pt x="115" y="94"/>
                  </a:lnTo>
                  <a:lnTo>
                    <a:pt x="125" y="82"/>
                  </a:lnTo>
                  <a:lnTo>
                    <a:pt x="136" y="70"/>
                  </a:lnTo>
                  <a:lnTo>
                    <a:pt x="147" y="57"/>
                  </a:lnTo>
                  <a:lnTo>
                    <a:pt x="157" y="43"/>
                  </a:lnTo>
                  <a:lnTo>
                    <a:pt x="168" y="29"/>
                  </a:lnTo>
                  <a:lnTo>
                    <a:pt x="179" y="15"/>
                  </a:lnTo>
                  <a:lnTo>
                    <a:pt x="189" y="0"/>
                  </a:lnTo>
                  <a:lnTo>
                    <a:pt x="197" y="5"/>
                  </a:lnTo>
                  <a:lnTo>
                    <a:pt x="203" y="10"/>
                  </a:lnTo>
                  <a:lnTo>
                    <a:pt x="211" y="15"/>
                  </a:lnTo>
                  <a:lnTo>
                    <a:pt x="219" y="21"/>
                  </a:lnTo>
                  <a:lnTo>
                    <a:pt x="227" y="27"/>
                  </a:lnTo>
                  <a:lnTo>
                    <a:pt x="236" y="34"/>
                  </a:lnTo>
                  <a:lnTo>
                    <a:pt x="245" y="41"/>
                  </a:lnTo>
                  <a:lnTo>
                    <a:pt x="255" y="48"/>
                  </a:lnTo>
                  <a:lnTo>
                    <a:pt x="259" y="47"/>
                  </a:lnTo>
                  <a:lnTo>
                    <a:pt x="263" y="46"/>
                  </a:lnTo>
                  <a:lnTo>
                    <a:pt x="266" y="45"/>
                  </a:lnTo>
                  <a:lnTo>
                    <a:pt x="270" y="42"/>
                  </a:lnTo>
                  <a:lnTo>
                    <a:pt x="276" y="40"/>
                  </a:lnTo>
                  <a:lnTo>
                    <a:pt x="281" y="37"/>
                  </a:lnTo>
                  <a:lnTo>
                    <a:pt x="286" y="32"/>
                  </a:lnTo>
                  <a:lnTo>
                    <a:pt x="293" y="29"/>
                  </a:lnTo>
                  <a:lnTo>
                    <a:pt x="294" y="26"/>
                  </a:lnTo>
                  <a:lnTo>
                    <a:pt x="295" y="22"/>
                  </a:lnTo>
                  <a:lnTo>
                    <a:pt x="297" y="18"/>
                  </a:lnTo>
                  <a:lnTo>
                    <a:pt x="299" y="15"/>
                  </a:lnTo>
                  <a:lnTo>
                    <a:pt x="302" y="12"/>
                  </a:lnTo>
                  <a:lnTo>
                    <a:pt x="306" y="8"/>
                  </a:lnTo>
                  <a:lnTo>
                    <a:pt x="309" y="5"/>
                  </a:lnTo>
                  <a:lnTo>
                    <a:pt x="312" y="0"/>
                  </a:lnTo>
                  <a:lnTo>
                    <a:pt x="316" y="5"/>
                  </a:lnTo>
                  <a:lnTo>
                    <a:pt x="320" y="8"/>
                  </a:lnTo>
                  <a:lnTo>
                    <a:pt x="326" y="12"/>
                  </a:lnTo>
                  <a:lnTo>
                    <a:pt x="332" y="15"/>
                  </a:lnTo>
                  <a:lnTo>
                    <a:pt x="339" y="18"/>
                  </a:lnTo>
                  <a:lnTo>
                    <a:pt x="345" y="22"/>
                  </a:lnTo>
                  <a:lnTo>
                    <a:pt x="352" y="26"/>
                  </a:lnTo>
                  <a:lnTo>
                    <a:pt x="359" y="29"/>
                  </a:lnTo>
                  <a:lnTo>
                    <a:pt x="359" y="31"/>
                  </a:lnTo>
                  <a:lnTo>
                    <a:pt x="359" y="32"/>
                  </a:lnTo>
                  <a:lnTo>
                    <a:pt x="359" y="36"/>
                  </a:lnTo>
                  <a:lnTo>
                    <a:pt x="359" y="38"/>
                  </a:lnTo>
                  <a:lnTo>
                    <a:pt x="359" y="41"/>
                  </a:lnTo>
                  <a:lnTo>
                    <a:pt x="359" y="45"/>
                  </a:lnTo>
                  <a:lnTo>
                    <a:pt x="359" y="48"/>
                  </a:lnTo>
                  <a:lnTo>
                    <a:pt x="356" y="52"/>
                  </a:lnTo>
                  <a:lnTo>
                    <a:pt x="350" y="56"/>
                  </a:lnTo>
                  <a:lnTo>
                    <a:pt x="345" y="59"/>
                  </a:lnTo>
                  <a:lnTo>
                    <a:pt x="340" y="62"/>
                  </a:lnTo>
                  <a:lnTo>
                    <a:pt x="333" y="65"/>
                  </a:lnTo>
                  <a:lnTo>
                    <a:pt x="326" y="70"/>
                  </a:lnTo>
                  <a:lnTo>
                    <a:pt x="319" y="73"/>
                  </a:lnTo>
                  <a:lnTo>
                    <a:pt x="312" y="76"/>
                  </a:lnTo>
                  <a:lnTo>
                    <a:pt x="312" y="84"/>
                  </a:lnTo>
                  <a:lnTo>
                    <a:pt x="312" y="91"/>
                  </a:lnTo>
                  <a:lnTo>
                    <a:pt x="312" y="98"/>
                  </a:lnTo>
                  <a:lnTo>
                    <a:pt x="312" y="106"/>
                  </a:lnTo>
                  <a:lnTo>
                    <a:pt x="312" y="114"/>
                  </a:lnTo>
                  <a:lnTo>
                    <a:pt x="312" y="123"/>
                  </a:lnTo>
                  <a:lnTo>
                    <a:pt x="312" y="133"/>
                  </a:lnTo>
                  <a:lnTo>
                    <a:pt x="312" y="142"/>
                  </a:lnTo>
                  <a:lnTo>
                    <a:pt x="319" y="139"/>
                  </a:lnTo>
                  <a:lnTo>
                    <a:pt x="326" y="136"/>
                  </a:lnTo>
                  <a:lnTo>
                    <a:pt x="333" y="132"/>
                  </a:lnTo>
                  <a:lnTo>
                    <a:pt x="341" y="127"/>
                  </a:lnTo>
                  <a:lnTo>
                    <a:pt x="347" y="123"/>
                  </a:lnTo>
                  <a:lnTo>
                    <a:pt x="355" y="118"/>
                  </a:lnTo>
                  <a:lnTo>
                    <a:pt x="362" y="111"/>
                  </a:lnTo>
                  <a:lnTo>
                    <a:pt x="368" y="105"/>
                  </a:lnTo>
                  <a:lnTo>
                    <a:pt x="373" y="105"/>
                  </a:lnTo>
                  <a:lnTo>
                    <a:pt x="376" y="107"/>
                  </a:lnTo>
                  <a:lnTo>
                    <a:pt x="380" y="108"/>
                  </a:lnTo>
                  <a:lnTo>
                    <a:pt x="384" y="111"/>
                  </a:lnTo>
                  <a:lnTo>
                    <a:pt x="389" y="113"/>
                  </a:lnTo>
                  <a:lnTo>
                    <a:pt x="394" y="117"/>
                  </a:lnTo>
                  <a:lnTo>
                    <a:pt x="400" y="120"/>
                  </a:lnTo>
                  <a:lnTo>
                    <a:pt x="407" y="124"/>
                  </a:lnTo>
                  <a:lnTo>
                    <a:pt x="407" y="127"/>
                  </a:lnTo>
                  <a:lnTo>
                    <a:pt x="407" y="130"/>
                  </a:lnTo>
                  <a:lnTo>
                    <a:pt x="407" y="135"/>
                  </a:lnTo>
                  <a:lnTo>
                    <a:pt x="407" y="138"/>
                  </a:lnTo>
                  <a:lnTo>
                    <a:pt x="407" y="141"/>
                  </a:lnTo>
                  <a:lnTo>
                    <a:pt x="407" y="145"/>
                  </a:lnTo>
                  <a:lnTo>
                    <a:pt x="407" y="149"/>
                  </a:lnTo>
                  <a:lnTo>
                    <a:pt x="407" y="152"/>
                  </a:lnTo>
                  <a:lnTo>
                    <a:pt x="403" y="156"/>
                  </a:lnTo>
                  <a:lnTo>
                    <a:pt x="399" y="159"/>
                  </a:lnTo>
                  <a:lnTo>
                    <a:pt x="396" y="162"/>
                  </a:lnTo>
                  <a:lnTo>
                    <a:pt x="393" y="167"/>
                  </a:lnTo>
                  <a:lnTo>
                    <a:pt x="389" y="170"/>
                  </a:lnTo>
                  <a:lnTo>
                    <a:pt x="386" y="173"/>
                  </a:lnTo>
                  <a:lnTo>
                    <a:pt x="381" y="177"/>
                  </a:lnTo>
                  <a:lnTo>
                    <a:pt x="378" y="181"/>
                  </a:lnTo>
                  <a:lnTo>
                    <a:pt x="371" y="181"/>
                  </a:lnTo>
                  <a:lnTo>
                    <a:pt x="362" y="181"/>
                  </a:lnTo>
                  <a:lnTo>
                    <a:pt x="354" y="181"/>
                  </a:lnTo>
                  <a:lnTo>
                    <a:pt x="344" y="182"/>
                  </a:lnTo>
                  <a:lnTo>
                    <a:pt x="334" y="183"/>
                  </a:lnTo>
                  <a:lnTo>
                    <a:pt x="324" y="185"/>
                  </a:lnTo>
                  <a:lnTo>
                    <a:pt x="313" y="187"/>
                  </a:lnTo>
                  <a:lnTo>
                    <a:pt x="302" y="190"/>
                  </a:lnTo>
                  <a:lnTo>
                    <a:pt x="296" y="197"/>
                  </a:lnTo>
                  <a:lnTo>
                    <a:pt x="288" y="204"/>
                  </a:lnTo>
                  <a:lnTo>
                    <a:pt x="281" y="212"/>
                  </a:lnTo>
                  <a:lnTo>
                    <a:pt x="274" y="218"/>
                  </a:lnTo>
                  <a:lnTo>
                    <a:pt x="265" y="225"/>
                  </a:lnTo>
                  <a:lnTo>
                    <a:pt x="256" y="233"/>
                  </a:lnTo>
                  <a:lnTo>
                    <a:pt x="247" y="239"/>
                  </a:lnTo>
                  <a:lnTo>
                    <a:pt x="236" y="247"/>
                  </a:lnTo>
                  <a:lnTo>
                    <a:pt x="236" y="236"/>
                  </a:lnTo>
                  <a:lnTo>
                    <a:pt x="235" y="224"/>
                  </a:lnTo>
                  <a:lnTo>
                    <a:pt x="233" y="212"/>
                  </a:lnTo>
                  <a:lnTo>
                    <a:pt x="231" y="199"/>
                  </a:lnTo>
                  <a:lnTo>
                    <a:pt x="228" y="185"/>
                  </a:lnTo>
                  <a:lnTo>
                    <a:pt x="224" y="171"/>
                  </a:lnTo>
                  <a:lnTo>
                    <a:pt x="221" y="157"/>
                  </a:lnTo>
                  <a:lnTo>
                    <a:pt x="218" y="142"/>
                  </a:lnTo>
                  <a:lnTo>
                    <a:pt x="214" y="151"/>
                  </a:lnTo>
                  <a:lnTo>
                    <a:pt x="211" y="158"/>
                  </a:lnTo>
                  <a:lnTo>
                    <a:pt x="206" y="168"/>
                  </a:lnTo>
                  <a:lnTo>
                    <a:pt x="202" y="177"/>
                  </a:lnTo>
                  <a:lnTo>
                    <a:pt x="198" y="187"/>
                  </a:lnTo>
                  <a:lnTo>
                    <a:pt x="192" y="198"/>
                  </a:lnTo>
                  <a:lnTo>
                    <a:pt x="186" y="207"/>
                  </a:lnTo>
                  <a:lnTo>
                    <a:pt x="180" y="218"/>
                  </a:lnTo>
                  <a:lnTo>
                    <a:pt x="180" y="225"/>
                  </a:lnTo>
                  <a:lnTo>
                    <a:pt x="180" y="234"/>
                  </a:lnTo>
                  <a:lnTo>
                    <a:pt x="180" y="244"/>
                  </a:lnTo>
                  <a:lnTo>
                    <a:pt x="180" y="253"/>
                  </a:lnTo>
                  <a:lnTo>
                    <a:pt x="180" y="263"/>
                  </a:lnTo>
                  <a:lnTo>
                    <a:pt x="180" y="273"/>
                  </a:lnTo>
                  <a:lnTo>
                    <a:pt x="180" y="283"/>
                  </a:lnTo>
                  <a:lnTo>
                    <a:pt x="180" y="294"/>
                  </a:lnTo>
                  <a:lnTo>
                    <a:pt x="187" y="295"/>
                  </a:lnTo>
                  <a:lnTo>
                    <a:pt x="196" y="296"/>
                  </a:lnTo>
                  <a:lnTo>
                    <a:pt x="204" y="298"/>
                  </a:lnTo>
                  <a:lnTo>
                    <a:pt x="214" y="300"/>
                  </a:lnTo>
                  <a:lnTo>
                    <a:pt x="223" y="303"/>
                  </a:lnTo>
                  <a:lnTo>
                    <a:pt x="234" y="306"/>
                  </a:lnTo>
                  <a:lnTo>
                    <a:pt x="245" y="310"/>
                  </a:lnTo>
                  <a:lnTo>
                    <a:pt x="255" y="313"/>
                  </a:lnTo>
                  <a:lnTo>
                    <a:pt x="252" y="320"/>
                  </a:lnTo>
                  <a:lnTo>
                    <a:pt x="248" y="329"/>
                  </a:lnTo>
                  <a:lnTo>
                    <a:pt x="245" y="337"/>
                  </a:lnTo>
                  <a:lnTo>
                    <a:pt x="242" y="347"/>
                  </a:lnTo>
                  <a:lnTo>
                    <a:pt x="237" y="358"/>
                  </a:lnTo>
                  <a:lnTo>
                    <a:pt x="234" y="367"/>
                  </a:lnTo>
                  <a:lnTo>
                    <a:pt x="231" y="378"/>
                  </a:lnTo>
                  <a:lnTo>
                    <a:pt x="227" y="389"/>
                  </a:lnTo>
                  <a:lnTo>
                    <a:pt x="216" y="389"/>
                  </a:lnTo>
                  <a:lnTo>
                    <a:pt x="205" y="389"/>
                  </a:lnTo>
                  <a:lnTo>
                    <a:pt x="195" y="389"/>
                  </a:lnTo>
                  <a:lnTo>
                    <a:pt x="183" y="388"/>
                  </a:lnTo>
                  <a:lnTo>
                    <a:pt x="171" y="386"/>
                  </a:lnTo>
                  <a:lnTo>
                    <a:pt x="159" y="384"/>
                  </a:lnTo>
                  <a:lnTo>
                    <a:pt x="147" y="382"/>
                  </a:lnTo>
                  <a:lnTo>
                    <a:pt x="133" y="379"/>
                  </a:lnTo>
                  <a:lnTo>
                    <a:pt x="128" y="386"/>
                  </a:lnTo>
                  <a:lnTo>
                    <a:pt x="124" y="393"/>
                  </a:lnTo>
                  <a:lnTo>
                    <a:pt x="118" y="401"/>
                  </a:lnTo>
                  <a:lnTo>
                    <a:pt x="112" y="409"/>
                  </a:lnTo>
                  <a:lnTo>
                    <a:pt x="106" y="417"/>
                  </a:lnTo>
                  <a:lnTo>
                    <a:pt x="100" y="426"/>
                  </a:lnTo>
                  <a:lnTo>
                    <a:pt x="92" y="436"/>
                  </a:lnTo>
                  <a:lnTo>
                    <a:pt x="85" y="445"/>
                  </a:lnTo>
                  <a:lnTo>
                    <a:pt x="81" y="445"/>
                  </a:lnTo>
                  <a:lnTo>
                    <a:pt x="78" y="445"/>
                  </a:lnTo>
                  <a:lnTo>
                    <a:pt x="74" y="445"/>
                  </a:lnTo>
                  <a:lnTo>
                    <a:pt x="70" y="445"/>
                  </a:lnTo>
                  <a:lnTo>
                    <a:pt x="65" y="445"/>
                  </a:lnTo>
                  <a:lnTo>
                    <a:pt x="60" y="445"/>
                  </a:lnTo>
                  <a:lnTo>
                    <a:pt x="54" y="445"/>
                  </a:lnTo>
                  <a:lnTo>
                    <a:pt x="47" y="4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0" name="Freeform 143">
              <a:extLst>
                <a:ext uri="{FF2B5EF4-FFF2-40B4-BE49-F238E27FC236}">
                  <a16:creationId xmlns:a16="http://schemas.microsoft.com/office/drawing/2014/main" id="{E7ED1DCC-D4B3-61BB-9CD3-7D76F0061C11}"/>
                </a:ext>
              </a:extLst>
            </p:cNvPr>
            <p:cNvSpPr>
              <a:spLocks/>
            </p:cNvSpPr>
            <p:nvPr/>
          </p:nvSpPr>
          <p:spPr bwMode="auto">
            <a:xfrm>
              <a:off x="1658" y="1017"/>
              <a:ext cx="9" cy="16"/>
            </a:xfrm>
            <a:custGeom>
              <a:avLst/>
              <a:gdLst>
                <a:gd name="T0" fmla="*/ 0 w 47"/>
                <a:gd name="T1" fmla="*/ 0 h 84"/>
                <a:gd name="T2" fmla="*/ 0 w 47"/>
                <a:gd name="T3" fmla="*/ 0 h 84"/>
                <a:gd name="T4" fmla="*/ 0 w 47"/>
                <a:gd name="T5" fmla="*/ 0 h 84"/>
                <a:gd name="T6" fmla="*/ 0 w 47"/>
                <a:gd name="T7" fmla="*/ 0 h 84"/>
                <a:gd name="T8" fmla="*/ 0 w 47"/>
                <a:gd name="T9" fmla="*/ 0 h 84"/>
                <a:gd name="T10" fmla="*/ 0 w 47"/>
                <a:gd name="T11" fmla="*/ 0 h 84"/>
                <a:gd name="T12" fmla="*/ 0 w 47"/>
                <a:gd name="T13" fmla="*/ 0 h 84"/>
                <a:gd name="T14" fmla="*/ 0 w 47"/>
                <a:gd name="T15" fmla="*/ 0 h 84"/>
                <a:gd name="T16" fmla="*/ 0 w 47"/>
                <a:gd name="T17" fmla="*/ 0 h 84"/>
                <a:gd name="T18" fmla="*/ 0 w 47"/>
                <a:gd name="T19" fmla="*/ 0 h 84"/>
                <a:gd name="T20" fmla="*/ 0 w 47"/>
                <a:gd name="T21" fmla="*/ 0 h 84"/>
                <a:gd name="T22" fmla="*/ 0 w 47"/>
                <a:gd name="T23" fmla="*/ 0 h 84"/>
                <a:gd name="T24" fmla="*/ 0 w 47"/>
                <a:gd name="T25" fmla="*/ 0 h 84"/>
                <a:gd name="T26" fmla="*/ 0 w 47"/>
                <a:gd name="T27" fmla="*/ 0 h 84"/>
                <a:gd name="T28" fmla="*/ 0 w 47"/>
                <a:gd name="T29" fmla="*/ 0 h 84"/>
                <a:gd name="T30" fmla="*/ 0 w 47"/>
                <a:gd name="T31" fmla="*/ 0 h 84"/>
                <a:gd name="T32" fmla="*/ 0 w 47"/>
                <a:gd name="T33" fmla="*/ 0 h 84"/>
                <a:gd name="T34" fmla="*/ 0 w 47"/>
                <a:gd name="T35" fmla="*/ 0 h 84"/>
                <a:gd name="T36" fmla="*/ 0 w 47"/>
                <a:gd name="T37" fmla="*/ 0 h 84"/>
                <a:gd name="T38" fmla="*/ 0 w 47"/>
                <a:gd name="T39" fmla="*/ 0 h 84"/>
                <a:gd name="T40" fmla="*/ 0 w 47"/>
                <a:gd name="T41" fmla="*/ 0 h 84"/>
                <a:gd name="T42" fmla="*/ 0 w 47"/>
                <a:gd name="T43" fmla="*/ 0 h 84"/>
                <a:gd name="T44" fmla="*/ 0 w 47"/>
                <a:gd name="T45" fmla="*/ 0 h 84"/>
                <a:gd name="T46" fmla="*/ 0 w 47"/>
                <a:gd name="T47" fmla="*/ 0 h 84"/>
                <a:gd name="T48" fmla="*/ 0 w 47"/>
                <a:gd name="T49" fmla="*/ 0 h 84"/>
                <a:gd name="T50" fmla="*/ 0 w 47"/>
                <a:gd name="T51" fmla="*/ 0 h 84"/>
                <a:gd name="T52" fmla="*/ 0 w 47"/>
                <a:gd name="T53" fmla="*/ 0 h 84"/>
                <a:gd name="T54" fmla="*/ 0 w 47"/>
                <a:gd name="T55" fmla="*/ 0 h 84"/>
                <a:gd name="T56" fmla="*/ 0 w 47"/>
                <a:gd name="T57" fmla="*/ 0 h 84"/>
                <a:gd name="T58" fmla="*/ 0 w 47"/>
                <a:gd name="T59" fmla="*/ 0 h 84"/>
                <a:gd name="T60" fmla="*/ 0 w 47"/>
                <a:gd name="T61" fmla="*/ 0 h 84"/>
                <a:gd name="T62" fmla="*/ 0 w 47"/>
                <a:gd name="T63" fmla="*/ 0 h 84"/>
                <a:gd name="T64" fmla="*/ 0 w 47"/>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84"/>
                <a:gd name="T101" fmla="*/ 47 w 4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84">
                  <a:moveTo>
                    <a:pt x="10" y="84"/>
                  </a:moveTo>
                  <a:lnTo>
                    <a:pt x="10" y="78"/>
                  </a:lnTo>
                  <a:lnTo>
                    <a:pt x="8" y="70"/>
                  </a:lnTo>
                  <a:lnTo>
                    <a:pt x="8" y="63"/>
                  </a:lnTo>
                  <a:lnTo>
                    <a:pt x="7" y="55"/>
                  </a:lnTo>
                  <a:lnTo>
                    <a:pt x="6" y="47"/>
                  </a:lnTo>
                  <a:lnTo>
                    <a:pt x="5" y="38"/>
                  </a:lnTo>
                  <a:lnTo>
                    <a:pt x="3" y="29"/>
                  </a:lnTo>
                  <a:lnTo>
                    <a:pt x="0" y="18"/>
                  </a:lnTo>
                  <a:lnTo>
                    <a:pt x="3" y="18"/>
                  </a:lnTo>
                  <a:lnTo>
                    <a:pt x="6" y="17"/>
                  </a:lnTo>
                  <a:lnTo>
                    <a:pt x="11" y="15"/>
                  </a:lnTo>
                  <a:lnTo>
                    <a:pt x="14" y="13"/>
                  </a:lnTo>
                  <a:lnTo>
                    <a:pt x="17" y="10"/>
                  </a:lnTo>
                  <a:lnTo>
                    <a:pt x="21" y="6"/>
                  </a:lnTo>
                  <a:lnTo>
                    <a:pt x="24" y="3"/>
                  </a:lnTo>
                  <a:lnTo>
                    <a:pt x="28" y="0"/>
                  </a:lnTo>
                  <a:lnTo>
                    <a:pt x="29" y="6"/>
                  </a:lnTo>
                  <a:lnTo>
                    <a:pt x="30" y="14"/>
                  </a:lnTo>
                  <a:lnTo>
                    <a:pt x="32" y="21"/>
                  </a:lnTo>
                  <a:lnTo>
                    <a:pt x="34" y="29"/>
                  </a:lnTo>
                  <a:lnTo>
                    <a:pt x="36" y="37"/>
                  </a:lnTo>
                  <a:lnTo>
                    <a:pt x="39" y="46"/>
                  </a:lnTo>
                  <a:lnTo>
                    <a:pt x="44" y="55"/>
                  </a:lnTo>
                  <a:lnTo>
                    <a:pt x="47" y="66"/>
                  </a:lnTo>
                  <a:lnTo>
                    <a:pt x="44" y="66"/>
                  </a:lnTo>
                  <a:lnTo>
                    <a:pt x="39" y="67"/>
                  </a:lnTo>
                  <a:lnTo>
                    <a:pt x="36" y="69"/>
                  </a:lnTo>
                  <a:lnTo>
                    <a:pt x="32" y="71"/>
                  </a:lnTo>
                  <a:lnTo>
                    <a:pt x="27" y="75"/>
                  </a:lnTo>
                  <a:lnTo>
                    <a:pt x="21" y="78"/>
                  </a:lnTo>
                  <a:lnTo>
                    <a:pt x="16" y="81"/>
                  </a:lnTo>
                  <a:lnTo>
                    <a:pt x="1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1" name="Freeform 144">
              <a:extLst>
                <a:ext uri="{FF2B5EF4-FFF2-40B4-BE49-F238E27FC236}">
                  <a16:creationId xmlns:a16="http://schemas.microsoft.com/office/drawing/2014/main" id="{076D940D-03F5-0D1D-80A9-236980DC46A4}"/>
                </a:ext>
              </a:extLst>
            </p:cNvPr>
            <p:cNvSpPr>
              <a:spLocks/>
            </p:cNvSpPr>
            <p:nvPr/>
          </p:nvSpPr>
          <p:spPr bwMode="auto">
            <a:xfrm>
              <a:off x="1624" y="1017"/>
              <a:ext cx="14" cy="13"/>
            </a:xfrm>
            <a:custGeom>
              <a:avLst/>
              <a:gdLst>
                <a:gd name="T0" fmla="*/ 0 w 66"/>
                <a:gd name="T1" fmla="*/ 0 h 66"/>
                <a:gd name="T2" fmla="*/ 0 w 66"/>
                <a:gd name="T3" fmla="*/ 0 h 66"/>
                <a:gd name="T4" fmla="*/ 0 w 66"/>
                <a:gd name="T5" fmla="*/ 0 h 66"/>
                <a:gd name="T6" fmla="*/ 0 w 66"/>
                <a:gd name="T7" fmla="*/ 0 h 66"/>
                <a:gd name="T8" fmla="*/ 0 w 66"/>
                <a:gd name="T9" fmla="*/ 0 h 66"/>
                <a:gd name="T10" fmla="*/ 0 w 66"/>
                <a:gd name="T11" fmla="*/ 0 h 66"/>
                <a:gd name="T12" fmla="*/ 0 w 66"/>
                <a:gd name="T13" fmla="*/ 0 h 66"/>
                <a:gd name="T14" fmla="*/ 0 w 66"/>
                <a:gd name="T15" fmla="*/ 0 h 66"/>
                <a:gd name="T16" fmla="*/ 0 w 66"/>
                <a:gd name="T17" fmla="*/ 0 h 66"/>
                <a:gd name="T18" fmla="*/ 0 w 66"/>
                <a:gd name="T19" fmla="*/ 0 h 66"/>
                <a:gd name="T20" fmla="*/ 0 w 66"/>
                <a:gd name="T21" fmla="*/ 0 h 66"/>
                <a:gd name="T22" fmla="*/ 0 w 66"/>
                <a:gd name="T23" fmla="*/ 0 h 66"/>
                <a:gd name="T24" fmla="*/ 0 w 66"/>
                <a:gd name="T25" fmla="*/ 0 h 66"/>
                <a:gd name="T26" fmla="*/ 0 w 66"/>
                <a:gd name="T27" fmla="*/ 0 h 66"/>
                <a:gd name="T28" fmla="*/ 0 w 66"/>
                <a:gd name="T29" fmla="*/ 0 h 66"/>
                <a:gd name="T30" fmla="*/ 0 w 66"/>
                <a:gd name="T31" fmla="*/ 0 h 66"/>
                <a:gd name="T32" fmla="*/ 0 w 66"/>
                <a:gd name="T33" fmla="*/ 0 h 66"/>
                <a:gd name="T34" fmla="*/ 0 w 66"/>
                <a:gd name="T35" fmla="*/ 0 h 66"/>
                <a:gd name="T36" fmla="*/ 0 w 66"/>
                <a:gd name="T37" fmla="*/ 0 h 66"/>
                <a:gd name="T38" fmla="*/ 0 w 66"/>
                <a:gd name="T39" fmla="*/ 0 h 66"/>
                <a:gd name="T40" fmla="*/ 0 w 66"/>
                <a:gd name="T41" fmla="*/ 0 h 66"/>
                <a:gd name="T42" fmla="*/ 0 w 66"/>
                <a:gd name="T43" fmla="*/ 0 h 66"/>
                <a:gd name="T44" fmla="*/ 0 w 66"/>
                <a:gd name="T45" fmla="*/ 0 h 66"/>
                <a:gd name="T46" fmla="*/ 0 w 66"/>
                <a:gd name="T47" fmla="*/ 0 h 66"/>
                <a:gd name="T48" fmla="*/ 0 w 66"/>
                <a:gd name="T49" fmla="*/ 0 h 66"/>
                <a:gd name="T50" fmla="*/ 0 w 66"/>
                <a:gd name="T51" fmla="*/ 0 h 66"/>
                <a:gd name="T52" fmla="*/ 0 w 66"/>
                <a:gd name="T53" fmla="*/ 0 h 66"/>
                <a:gd name="T54" fmla="*/ 0 w 66"/>
                <a:gd name="T55" fmla="*/ 0 h 66"/>
                <a:gd name="T56" fmla="*/ 0 w 66"/>
                <a:gd name="T57" fmla="*/ 0 h 66"/>
                <a:gd name="T58" fmla="*/ 0 w 66"/>
                <a:gd name="T59" fmla="*/ 0 h 66"/>
                <a:gd name="T60" fmla="*/ 0 w 66"/>
                <a:gd name="T61" fmla="*/ 0 h 66"/>
                <a:gd name="T62" fmla="*/ 0 w 66"/>
                <a:gd name="T63" fmla="*/ 0 h 66"/>
                <a:gd name="T64" fmla="*/ 0 w 66"/>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66"/>
                <a:gd name="T101" fmla="*/ 66 w 6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66">
                  <a:moveTo>
                    <a:pt x="28" y="66"/>
                  </a:moveTo>
                  <a:lnTo>
                    <a:pt x="25" y="59"/>
                  </a:lnTo>
                  <a:lnTo>
                    <a:pt x="21" y="51"/>
                  </a:lnTo>
                  <a:lnTo>
                    <a:pt x="18" y="44"/>
                  </a:lnTo>
                  <a:lnTo>
                    <a:pt x="15" y="36"/>
                  </a:lnTo>
                  <a:lnTo>
                    <a:pt x="10" y="28"/>
                  </a:lnTo>
                  <a:lnTo>
                    <a:pt x="7" y="19"/>
                  </a:lnTo>
                  <a:lnTo>
                    <a:pt x="4" y="10"/>
                  </a:lnTo>
                  <a:lnTo>
                    <a:pt x="0" y="0"/>
                  </a:lnTo>
                  <a:lnTo>
                    <a:pt x="4" y="0"/>
                  </a:lnTo>
                  <a:lnTo>
                    <a:pt x="8" y="0"/>
                  </a:lnTo>
                  <a:lnTo>
                    <a:pt x="13" y="0"/>
                  </a:lnTo>
                  <a:lnTo>
                    <a:pt x="20" y="0"/>
                  </a:lnTo>
                  <a:lnTo>
                    <a:pt x="26" y="0"/>
                  </a:lnTo>
                  <a:lnTo>
                    <a:pt x="33" y="0"/>
                  </a:lnTo>
                  <a:lnTo>
                    <a:pt x="40" y="0"/>
                  </a:lnTo>
                  <a:lnTo>
                    <a:pt x="48" y="0"/>
                  </a:lnTo>
                  <a:lnTo>
                    <a:pt x="48" y="3"/>
                  </a:lnTo>
                  <a:lnTo>
                    <a:pt x="49" y="7"/>
                  </a:lnTo>
                  <a:lnTo>
                    <a:pt x="51" y="11"/>
                  </a:lnTo>
                  <a:lnTo>
                    <a:pt x="53" y="15"/>
                  </a:lnTo>
                  <a:lnTo>
                    <a:pt x="56" y="20"/>
                  </a:lnTo>
                  <a:lnTo>
                    <a:pt x="59" y="24"/>
                  </a:lnTo>
                  <a:lnTo>
                    <a:pt x="63" y="31"/>
                  </a:lnTo>
                  <a:lnTo>
                    <a:pt x="66" y="37"/>
                  </a:lnTo>
                  <a:lnTo>
                    <a:pt x="63" y="40"/>
                  </a:lnTo>
                  <a:lnTo>
                    <a:pt x="59" y="45"/>
                  </a:lnTo>
                  <a:lnTo>
                    <a:pt x="55" y="48"/>
                  </a:lnTo>
                  <a:lnTo>
                    <a:pt x="51" y="51"/>
                  </a:lnTo>
                  <a:lnTo>
                    <a:pt x="45" y="55"/>
                  </a:lnTo>
                  <a:lnTo>
                    <a:pt x="41" y="59"/>
                  </a:lnTo>
                  <a:lnTo>
                    <a:pt x="35" y="62"/>
                  </a:lnTo>
                  <a:lnTo>
                    <a:pt x="2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2" name="Freeform 145">
              <a:extLst>
                <a:ext uri="{FF2B5EF4-FFF2-40B4-BE49-F238E27FC236}">
                  <a16:creationId xmlns:a16="http://schemas.microsoft.com/office/drawing/2014/main" id="{9CC52969-6099-6CF5-3084-9AECEE3A5E34}"/>
                </a:ext>
              </a:extLst>
            </p:cNvPr>
            <p:cNvSpPr>
              <a:spLocks/>
            </p:cNvSpPr>
            <p:nvPr/>
          </p:nvSpPr>
          <p:spPr bwMode="auto">
            <a:xfrm>
              <a:off x="1638" y="992"/>
              <a:ext cx="19" cy="17"/>
            </a:xfrm>
            <a:custGeom>
              <a:avLst/>
              <a:gdLst>
                <a:gd name="T0" fmla="*/ 0 w 104"/>
                <a:gd name="T1" fmla="*/ 0 h 86"/>
                <a:gd name="T2" fmla="*/ 0 w 104"/>
                <a:gd name="T3" fmla="*/ 0 h 86"/>
                <a:gd name="T4" fmla="*/ 0 w 104"/>
                <a:gd name="T5" fmla="*/ 0 h 86"/>
                <a:gd name="T6" fmla="*/ 0 w 104"/>
                <a:gd name="T7" fmla="*/ 0 h 86"/>
                <a:gd name="T8" fmla="*/ 0 w 104"/>
                <a:gd name="T9" fmla="*/ 0 h 86"/>
                <a:gd name="T10" fmla="*/ 0 w 104"/>
                <a:gd name="T11" fmla="*/ 0 h 86"/>
                <a:gd name="T12" fmla="*/ 0 w 104"/>
                <a:gd name="T13" fmla="*/ 0 h 86"/>
                <a:gd name="T14" fmla="*/ 0 w 104"/>
                <a:gd name="T15" fmla="*/ 0 h 86"/>
                <a:gd name="T16" fmla="*/ 0 w 104"/>
                <a:gd name="T17" fmla="*/ 0 h 86"/>
                <a:gd name="T18" fmla="*/ 0 w 104"/>
                <a:gd name="T19" fmla="*/ 0 h 86"/>
                <a:gd name="T20" fmla="*/ 0 w 104"/>
                <a:gd name="T21" fmla="*/ 0 h 86"/>
                <a:gd name="T22" fmla="*/ 0 w 104"/>
                <a:gd name="T23" fmla="*/ 0 h 86"/>
                <a:gd name="T24" fmla="*/ 0 w 104"/>
                <a:gd name="T25" fmla="*/ 0 h 86"/>
                <a:gd name="T26" fmla="*/ 0 w 104"/>
                <a:gd name="T27" fmla="*/ 0 h 86"/>
                <a:gd name="T28" fmla="*/ 0 w 104"/>
                <a:gd name="T29" fmla="*/ 0 h 86"/>
                <a:gd name="T30" fmla="*/ 0 w 104"/>
                <a:gd name="T31" fmla="*/ 0 h 86"/>
                <a:gd name="T32" fmla="*/ 0 w 104"/>
                <a:gd name="T33" fmla="*/ 0 h 86"/>
                <a:gd name="T34" fmla="*/ 0 w 104"/>
                <a:gd name="T35" fmla="*/ 0 h 86"/>
                <a:gd name="T36" fmla="*/ 0 w 104"/>
                <a:gd name="T37" fmla="*/ 0 h 86"/>
                <a:gd name="T38" fmla="*/ 0 w 104"/>
                <a:gd name="T39" fmla="*/ 0 h 86"/>
                <a:gd name="T40" fmla="*/ 0 w 104"/>
                <a:gd name="T41" fmla="*/ 0 h 86"/>
                <a:gd name="T42" fmla="*/ 0 w 104"/>
                <a:gd name="T43" fmla="*/ 0 h 86"/>
                <a:gd name="T44" fmla="*/ 0 w 104"/>
                <a:gd name="T45" fmla="*/ 0 h 86"/>
                <a:gd name="T46" fmla="*/ 0 w 104"/>
                <a:gd name="T47" fmla="*/ 0 h 86"/>
                <a:gd name="T48" fmla="*/ 0 w 104"/>
                <a:gd name="T49" fmla="*/ 0 h 86"/>
                <a:gd name="T50" fmla="*/ 0 w 104"/>
                <a:gd name="T51" fmla="*/ 0 h 86"/>
                <a:gd name="T52" fmla="*/ 0 w 104"/>
                <a:gd name="T53" fmla="*/ 0 h 86"/>
                <a:gd name="T54" fmla="*/ 0 w 104"/>
                <a:gd name="T55" fmla="*/ 0 h 86"/>
                <a:gd name="T56" fmla="*/ 0 w 104"/>
                <a:gd name="T57" fmla="*/ 0 h 86"/>
                <a:gd name="T58" fmla="*/ 0 w 104"/>
                <a:gd name="T59" fmla="*/ 0 h 86"/>
                <a:gd name="T60" fmla="*/ 0 w 104"/>
                <a:gd name="T61" fmla="*/ 0 h 86"/>
                <a:gd name="T62" fmla="*/ 0 w 104"/>
                <a:gd name="T63" fmla="*/ 0 h 86"/>
                <a:gd name="T64" fmla="*/ 0 w 104"/>
                <a:gd name="T65" fmla="*/ 0 h 86"/>
                <a:gd name="T66" fmla="*/ 0 w 104"/>
                <a:gd name="T67" fmla="*/ 0 h 86"/>
                <a:gd name="T68" fmla="*/ 0 w 104"/>
                <a:gd name="T69" fmla="*/ 0 h 86"/>
                <a:gd name="T70" fmla="*/ 0 w 104"/>
                <a:gd name="T71" fmla="*/ 0 h 86"/>
                <a:gd name="T72" fmla="*/ 0 w 104"/>
                <a:gd name="T73" fmla="*/ 0 h 86"/>
                <a:gd name="T74" fmla="*/ 0 w 104"/>
                <a:gd name="T75" fmla="*/ 0 h 86"/>
                <a:gd name="T76" fmla="*/ 0 w 104"/>
                <a:gd name="T77" fmla="*/ 0 h 86"/>
                <a:gd name="T78" fmla="*/ 0 w 104"/>
                <a:gd name="T79" fmla="*/ 0 h 86"/>
                <a:gd name="T80" fmla="*/ 0 w 104"/>
                <a:gd name="T81" fmla="*/ 0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86"/>
                <a:gd name="T125" fmla="*/ 104 w 104"/>
                <a:gd name="T126" fmla="*/ 86 h 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86">
                  <a:moveTo>
                    <a:pt x="29" y="86"/>
                  </a:moveTo>
                  <a:lnTo>
                    <a:pt x="25" y="78"/>
                  </a:lnTo>
                  <a:lnTo>
                    <a:pt x="21" y="70"/>
                  </a:lnTo>
                  <a:lnTo>
                    <a:pt x="18" y="61"/>
                  </a:lnTo>
                  <a:lnTo>
                    <a:pt x="15" y="51"/>
                  </a:lnTo>
                  <a:lnTo>
                    <a:pt x="10" y="42"/>
                  </a:lnTo>
                  <a:lnTo>
                    <a:pt x="7" y="31"/>
                  </a:lnTo>
                  <a:lnTo>
                    <a:pt x="4" y="20"/>
                  </a:lnTo>
                  <a:lnTo>
                    <a:pt x="0" y="10"/>
                  </a:lnTo>
                  <a:lnTo>
                    <a:pt x="4" y="10"/>
                  </a:lnTo>
                  <a:lnTo>
                    <a:pt x="8" y="10"/>
                  </a:lnTo>
                  <a:lnTo>
                    <a:pt x="15" y="10"/>
                  </a:lnTo>
                  <a:lnTo>
                    <a:pt x="20" y="9"/>
                  </a:lnTo>
                  <a:lnTo>
                    <a:pt x="26" y="8"/>
                  </a:lnTo>
                  <a:lnTo>
                    <a:pt x="33" y="7"/>
                  </a:lnTo>
                  <a:lnTo>
                    <a:pt x="40" y="3"/>
                  </a:lnTo>
                  <a:lnTo>
                    <a:pt x="48" y="0"/>
                  </a:lnTo>
                  <a:lnTo>
                    <a:pt x="54" y="8"/>
                  </a:lnTo>
                  <a:lnTo>
                    <a:pt x="62" y="15"/>
                  </a:lnTo>
                  <a:lnTo>
                    <a:pt x="69" y="22"/>
                  </a:lnTo>
                  <a:lnTo>
                    <a:pt x="76" y="29"/>
                  </a:lnTo>
                  <a:lnTo>
                    <a:pt x="83" y="36"/>
                  </a:lnTo>
                  <a:lnTo>
                    <a:pt x="90" y="43"/>
                  </a:lnTo>
                  <a:lnTo>
                    <a:pt x="97" y="50"/>
                  </a:lnTo>
                  <a:lnTo>
                    <a:pt x="104" y="58"/>
                  </a:lnTo>
                  <a:lnTo>
                    <a:pt x="104" y="61"/>
                  </a:lnTo>
                  <a:lnTo>
                    <a:pt x="104" y="64"/>
                  </a:lnTo>
                  <a:lnTo>
                    <a:pt x="103" y="68"/>
                  </a:lnTo>
                  <a:lnTo>
                    <a:pt x="103" y="72"/>
                  </a:lnTo>
                  <a:lnTo>
                    <a:pt x="102" y="75"/>
                  </a:lnTo>
                  <a:lnTo>
                    <a:pt x="100" y="79"/>
                  </a:lnTo>
                  <a:lnTo>
                    <a:pt x="98" y="82"/>
                  </a:lnTo>
                  <a:lnTo>
                    <a:pt x="95" y="86"/>
                  </a:lnTo>
                  <a:lnTo>
                    <a:pt x="87" y="86"/>
                  </a:lnTo>
                  <a:lnTo>
                    <a:pt x="81" y="86"/>
                  </a:lnTo>
                  <a:lnTo>
                    <a:pt x="73" y="86"/>
                  </a:lnTo>
                  <a:lnTo>
                    <a:pt x="65" y="86"/>
                  </a:lnTo>
                  <a:lnTo>
                    <a:pt x="57" y="86"/>
                  </a:lnTo>
                  <a:lnTo>
                    <a:pt x="48" y="86"/>
                  </a:lnTo>
                  <a:lnTo>
                    <a:pt x="38" y="86"/>
                  </a:lnTo>
                  <a:lnTo>
                    <a:pt x="29"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3" name="Freeform 146">
              <a:extLst>
                <a:ext uri="{FF2B5EF4-FFF2-40B4-BE49-F238E27FC236}">
                  <a16:creationId xmlns:a16="http://schemas.microsoft.com/office/drawing/2014/main" id="{85EA1346-C594-5619-1B68-0367BDDEC94B}"/>
                </a:ext>
              </a:extLst>
            </p:cNvPr>
            <p:cNvSpPr>
              <a:spLocks/>
            </p:cNvSpPr>
            <p:nvPr/>
          </p:nvSpPr>
          <p:spPr bwMode="auto">
            <a:xfrm>
              <a:off x="1621" y="960"/>
              <a:ext cx="12" cy="29"/>
            </a:xfrm>
            <a:custGeom>
              <a:avLst/>
              <a:gdLst>
                <a:gd name="T0" fmla="*/ 0 w 67"/>
                <a:gd name="T1" fmla="*/ 0 h 142"/>
                <a:gd name="T2" fmla="*/ 0 w 67"/>
                <a:gd name="T3" fmla="*/ 0 h 142"/>
                <a:gd name="T4" fmla="*/ 0 w 67"/>
                <a:gd name="T5" fmla="*/ 0 h 142"/>
                <a:gd name="T6" fmla="*/ 0 w 67"/>
                <a:gd name="T7" fmla="*/ 0 h 142"/>
                <a:gd name="T8" fmla="*/ 0 w 67"/>
                <a:gd name="T9" fmla="*/ 0 h 142"/>
                <a:gd name="T10" fmla="*/ 0 w 67"/>
                <a:gd name="T11" fmla="*/ 0 h 142"/>
                <a:gd name="T12" fmla="*/ 0 w 67"/>
                <a:gd name="T13" fmla="*/ 0 h 142"/>
                <a:gd name="T14" fmla="*/ 0 w 67"/>
                <a:gd name="T15" fmla="*/ 0 h 142"/>
                <a:gd name="T16" fmla="*/ 0 w 67"/>
                <a:gd name="T17" fmla="*/ 0 h 142"/>
                <a:gd name="T18" fmla="*/ 0 w 67"/>
                <a:gd name="T19" fmla="*/ 0 h 142"/>
                <a:gd name="T20" fmla="*/ 0 w 67"/>
                <a:gd name="T21" fmla="*/ 0 h 142"/>
                <a:gd name="T22" fmla="*/ 0 w 67"/>
                <a:gd name="T23" fmla="*/ 0 h 142"/>
                <a:gd name="T24" fmla="*/ 0 w 67"/>
                <a:gd name="T25" fmla="*/ 0 h 142"/>
                <a:gd name="T26" fmla="*/ 0 w 67"/>
                <a:gd name="T27" fmla="*/ 0 h 142"/>
                <a:gd name="T28" fmla="*/ 0 w 67"/>
                <a:gd name="T29" fmla="*/ 0 h 142"/>
                <a:gd name="T30" fmla="*/ 0 w 67"/>
                <a:gd name="T31" fmla="*/ 0 h 142"/>
                <a:gd name="T32" fmla="*/ 0 w 67"/>
                <a:gd name="T33" fmla="*/ 0 h 142"/>
                <a:gd name="T34" fmla="*/ 0 w 67"/>
                <a:gd name="T35" fmla="*/ 0 h 142"/>
                <a:gd name="T36" fmla="*/ 0 w 67"/>
                <a:gd name="T37" fmla="*/ 0 h 142"/>
                <a:gd name="T38" fmla="*/ 0 w 67"/>
                <a:gd name="T39" fmla="*/ 0 h 142"/>
                <a:gd name="T40" fmla="*/ 0 w 67"/>
                <a:gd name="T41" fmla="*/ 0 h 142"/>
                <a:gd name="T42" fmla="*/ 0 w 67"/>
                <a:gd name="T43" fmla="*/ 0 h 142"/>
                <a:gd name="T44" fmla="*/ 0 w 67"/>
                <a:gd name="T45" fmla="*/ 0 h 142"/>
                <a:gd name="T46" fmla="*/ 0 w 67"/>
                <a:gd name="T47" fmla="*/ 0 h 142"/>
                <a:gd name="T48" fmla="*/ 0 w 67"/>
                <a:gd name="T49" fmla="*/ 0 h 142"/>
                <a:gd name="T50" fmla="*/ 0 w 67"/>
                <a:gd name="T51" fmla="*/ 0 h 142"/>
                <a:gd name="T52" fmla="*/ 0 w 67"/>
                <a:gd name="T53" fmla="*/ 0 h 142"/>
                <a:gd name="T54" fmla="*/ 0 w 67"/>
                <a:gd name="T55" fmla="*/ 0 h 142"/>
                <a:gd name="T56" fmla="*/ 0 w 67"/>
                <a:gd name="T57" fmla="*/ 0 h 142"/>
                <a:gd name="T58" fmla="*/ 0 w 67"/>
                <a:gd name="T59" fmla="*/ 0 h 142"/>
                <a:gd name="T60" fmla="*/ 0 w 67"/>
                <a:gd name="T61" fmla="*/ 0 h 142"/>
                <a:gd name="T62" fmla="*/ 0 w 67"/>
                <a:gd name="T63" fmla="*/ 0 h 142"/>
                <a:gd name="T64" fmla="*/ 0 w 67"/>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142"/>
                <a:gd name="T101" fmla="*/ 67 w 67"/>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142">
                  <a:moveTo>
                    <a:pt x="0" y="123"/>
                  </a:moveTo>
                  <a:lnTo>
                    <a:pt x="7" y="109"/>
                  </a:lnTo>
                  <a:lnTo>
                    <a:pt x="14" y="94"/>
                  </a:lnTo>
                  <a:lnTo>
                    <a:pt x="22" y="80"/>
                  </a:lnTo>
                  <a:lnTo>
                    <a:pt x="29" y="65"/>
                  </a:lnTo>
                  <a:lnTo>
                    <a:pt x="38" y="49"/>
                  </a:lnTo>
                  <a:lnTo>
                    <a:pt x="46" y="34"/>
                  </a:lnTo>
                  <a:lnTo>
                    <a:pt x="56" y="17"/>
                  </a:lnTo>
                  <a:lnTo>
                    <a:pt x="67" y="0"/>
                  </a:lnTo>
                  <a:lnTo>
                    <a:pt x="67" y="14"/>
                  </a:lnTo>
                  <a:lnTo>
                    <a:pt x="67" y="28"/>
                  </a:lnTo>
                  <a:lnTo>
                    <a:pt x="67" y="43"/>
                  </a:lnTo>
                  <a:lnTo>
                    <a:pt x="67" y="58"/>
                  </a:lnTo>
                  <a:lnTo>
                    <a:pt x="67" y="73"/>
                  </a:lnTo>
                  <a:lnTo>
                    <a:pt x="67" y="89"/>
                  </a:lnTo>
                  <a:lnTo>
                    <a:pt x="67" y="106"/>
                  </a:lnTo>
                  <a:lnTo>
                    <a:pt x="67" y="123"/>
                  </a:lnTo>
                  <a:lnTo>
                    <a:pt x="62" y="123"/>
                  </a:lnTo>
                  <a:lnTo>
                    <a:pt x="57" y="125"/>
                  </a:lnTo>
                  <a:lnTo>
                    <a:pt x="52" y="126"/>
                  </a:lnTo>
                  <a:lnTo>
                    <a:pt x="46" y="129"/>
                  </a:lnTo>
                  <a:lnTo>
                    <a:pt x="40" y="131"/>
                  </a:lnTo>
                  <a:lnTo>
                    <a:pt x="32" y="135"/>
                  </a:lnTo>
                  <a:lnTo>
                    <a:pt x="26" y="138"/>
                  </a:lnTo>
                  <a:lnTo>
                    <a:pt x="19" y="142"/>
                  </a:lnTo>
                  <a:lnTo>
                    <a:pt x="19" y="141"/>
                  </a:lnTo>
                  <a:lnTo>
                    <a:pt x="18" y="140"/>
                  </a:lnTo>
                  <a:lnTo>
                    <a:pt x="15" y="139"/>
                  </a:lnTo>
                  <a:lnTo>
                    <a:pt x="13" y="136"/>
                  </a:lnTo>
                  <a:lnTo>
                    <a:pt x="10" y="134"/>
                  </a:lnTo>
                  <a:lnTo>
                    <a:pt x="7" y="130"/>
                  </a:lnTo>
                  <a:lnTo>
                    <a:pt x="4" y="126"/>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4" name="Freeform 147">
              <a:extLst>
                <a:ext uri="{FF2B5EF4-FFF2-40B4-BE49-F238E27FC236}">
                  <a16:creationId xmlns:a16="http://schemas.microsoft.com/office/drawing/2014/main" id="{C74E8022-2CDB-96F9-288E-A09342563E67}"/>
                </a:ext>
              </a:extLst>
            </p:cNvPr>
            <p:cNvSpPr>
              <a:spLocks/>
            </p:cNvSpPr>
            <p:nvPr/>
          </p:nvSpPr>
          <p:spPr bwMode="auto">
            <a:xfrm>
              <a:off x="1604" y="974"/>
              <a:ext cx="16" cy="11"/>
            </a:xfrm>
            <a:custGeom>
              <a:avLst/>
              <a:gdLst>
                <a:gd name="T0" fmla="*/ 0 w 85"/>
                <a:gd name="T1" fmla="*/ 0 h 57"/>
                <a:gd name="T2" fmla="*/ 0 w 85"/>
                <a:gd name="T3" fmla="*/ 0 h 57"/>
                <a:gd name="T4" fmla="*/ 0 w 85"/>
                <a:gd name="T5" fmla="*/ 0 h 57"/>
                <a:gd name="T6" fmla="*/ 0 w 85"/>
                <a:gd name="T7" fmla="*/ 0 h 57"/>
                <a:gd name="T8" fmla="*/ 0 w 85"/>
                <a:gd name="T9" fmla="*/ 0 h 57"/>
                <a:gd name="T10" fmla="*/ 0 w 85"/>
                <a:gd name="T11" fmla="*/ 0 h 57"/>
                <a:gd name="T12" fmla="*/ 0 w 85"/>
                <a:gd name="T13" fmla="*/ 0 h 57"/>
                <a:gd name="T14" fmla="*/ 0 w 85"/>
                <a:gd name="T15" fmla="*/ 0 h 57"/>
                <a:gd name="T16" fmla="*/ 0 w 85"/>
                <a:gd name="T17" fmla="*/ 0 h 57"/>
                <a:gd name="T18" fmla="*/ 0 w 85"/>
                <a:gd name="T19" fmla="*/ 0 h 57"/>
                <a:gd name="T20" fmla="*/ 0 w 85"/>
                <a:gd name="T21" fmla="*/ 0 h 57"/>
                <a:gd name="T22" fmla="*/ 0 w 85"/>
                <a:gd name="T23" fmla="*/ 0 h 57"/>
                <a:gd name="T24" fmla="*/ 0 w 85"/>
                <a:gd name="T25" fmla="*/ 0 h 57"/>
                <a:gd name="T26" fmla="*/ 0 w 85"/>
                <a:gd name="T27" fmla="*/ 0 h 57"/>
                <a:gd name="T28" fmla="*/ 0 w 85"/>
                <a:gd name="T29" fmla="*/ 0 h 57"/>
                <a:gd name="T30" fmla="*/ 0 w 85"/>
                <a:gd name="T31" fmla="*/ 0 h 57"/>
                <a:gd name="T32" fmla="*/ 0 w 85"/>
                <a:gd name="T33" fmla="*/ 0 h 57"/>
                <a:gd name="T34" fmla="*/ 0 w 85"/>
                <a:gd name="T35" fmla="*/ 0 h 57"/>
                <a:gd name="T36" fmla="*/ 0 w 85"/>
                <a:gd name="T37" fmla="*/ 0 h 57"/>
                <a:gd name="T38" fmla="*/ 0 w 85"/>
                <a:gd name="T39" fmla="*/ 0 h 57"/>
                <a:gd name="T40" fmla="*/ 0 w 85"/>
                <a:gd name="T41" fmla="*/ 0 h 57"/>
                <a:gd name="T42" fmla="*/ 0 w 85"/>
                <a:gd name="T43" fmla="*/ 0 h 57"/>
                <a:gd name="T44" fmla="*/ 0 w 85"/>
                <a:gd name="T45" fmla="*/ 0 h 57"/>
                <a:gd name="T46" fmla="*/ 0 w 85"/>
                <a:gd name="T47" fmla="*/ 0 h 57"/>
                <a:gd name="T48" fmla="*/ 0 w 85"/>
                <a:gd name="T49" fmla="*/ 0 h 57"/>
                <a:gd name="T50" fmla="*/ 0 w 85"/>
                <a:gd name="T51" fmla="*/ 0 h 57"/>
                <a:gd name="T52" fmla="*/ 0 w 85"/>
                <a:gd name="T53" fmla="*/ 0 h 57"/>
                <a:gd name="T54" fmla="*/ 0 w 85"/>
                <a:gd name="T55" fmla="*/ 0 h 57"/>
                <a:gd name="T56" fmla="*/ 0 w 85"/>
                <a:gd name="T57" fmla="*/ 0 h 57"/>
                <a:gd name="T58" fmla="*/ 0 w 85"/>
                <a:gd name="T59" fmla="*/ 0 h 57"/>
                <a:gd name="T60" fmla="*/ 0 w 85"/>
                <a:gd name="T61" fmla="*/ 0 h 57"/>
                <a:gd name="T62" fmla="*/ 0 w 85"/>
                <a:gd name="T63" fmla="*/ 0 h 57"/>
                <a:gd name="T64" fmla="*/ 0 w 85"/>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57"/>
                <a:gd name="T101" fmla="*/ 85 w 85"/>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57">
                  <a:moveTo>
                    <a:pt x="0" y="57"/>
                  </a:moveTo>
                  <a:lnTo>
                    <a:pt x="0" y="49"/>
                  </a:lnTo>
                  <a:lnTo>
                    <a:pt x="0" y="43"/>
                  </a:lnTo>
                  <a:lnTo>
                    <a:pt x="0" y="36"/>
                  </a:lnTo>
                  <a:lnTo>
                    <a:pt x="0" y="28"/>
                  </a:lnTo>
                  <a:lnTo>
                    <a:pt x="0" y="22"/>
                  </a:lnTo>
                  <a:lnTo>
                    <a:pt x="0" y="14"/>
                  </a:lnTo>
                  <a:lnTo>
                    <a:pt x="0" y="8"/>
                  </a:lnTo>
                  <a:lnTo>
                    <a:pt x="0" y="0"/>
                  </a:lnTo>
                  <a:lnTo>
                    <a:pt x="10" y="0"/>
                  </a:lnTo>
                  <a:lnTo>
                    <a:pt x="21" y="0"/>
                  </a:lnTo>
                  <a:lnTo>
                    <a:pt x="32" y="0"/>
                  </a:lnTo>
                  <a:lnTo>
                    <a:pt x="42" y="0"/>
                  </a:lnTo>
                  <a:lnTo>
                    <a:pt x="53" y="0"/>
                  </a:lnTo>
                  <a:lnTo>
                    <a:pt x="64" y="0"/>
                  </a:lnTo>
                  <a:lnTo>
                    <a:pt x="74" y="0"/>
                  </a:lnTo>
                  <a:lnTo>
                    <a:pt x="85" y="0"/>
                  </a:lnTo>
                  <a:lnTo>
                    <a:pt x="84" y="4"/>
                  </a:lnTo>
                  <a:lnTo>
                    <a:pt x="83" y="8"/>
                  </a:lnTo>
                  <a:lnTo>
                    <a:pt x="81" y="11"/>
                  </a:lnTo>
                  <a:lnTo>
                    <a:pt x="78" y="15"/>
                  </a:lnTo>
                  <a:lnTo>
                    <a:pt x="75" y="21"/>
                  </a:lnTo>
                  <a:lnTo>
                    <a:pt x="72" y="25"/>
                  </a:lnTo>
                  <a:lnTo>
                    <a:pt x="69" y="31"/>
                  </a:lnTo>
                  <a:lnTo>
                    <a:pt x="66" y="38"/>
                  </a:lnTo>
                  <a:lnTo>
                    <a:pt x="58" y="39"/>
                  </a:lnTo>
                  <a:lnTo>
                    <a:pt x="52" y="40"/>
                  </a:lnTo>
                  <a:lnTo>
                    <a:pt x="44" y="42"/>
                  </a:lnTo>
                  <a:lnTo>
                    <a:pt x="36" y="44"/>
                  </a:lnTo>
                  <a:lnTo>
                    <a:pt x="28" y="47"/>
                  </a:lnTo>
                  <a:lnTo>
                    <a:pt x="19" y="50"/>
                  </a:lnTo>
                  <a:lnTo>
                    <a:pt x="9" y="54"/>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5" name="Freeform 148">
              <a:extLst>
                <a:ext uri="{FF2B5EF4-FFF2-40B4-BE49-F238E27FC236}">
                  <a16:creationId xmlns:a16="http://schemas.microsoft.com/office/drawing/2014/main" id="{162BD50F-2EAE-0640-0CA6-397BE6ED0F8E}"/>
                </a:ext>
              </a:extLst>
            </p:cNvPr>
            <p:cNvSpPr>
              <a:spLocks/>
            </p:cNvSpPr>
            <p:nvPr/>
          </p:nvSpPr>
          <p:spPr bwMode="auto">
            <a:xfrm>
              <a:off x="1151" y="944"/>
              <a:ext cx="20" cy="40"/>
            </a:xfrm>
            <a:custGeom>
              <a:avLst/>
              <a:gdLst>
                <a:gd name="T0" fmla="*/ 0 w 115"/>
                <a:gd name="T1" fmla="*/ 0 h 198"/>
                <a:gd name="T2" fmla="*/ 0 w 115"/>
                <a:gd name="T3" fmla="*/ 0 h 198"/>
                <a:gd name="T4" fmla="*/ 0 w 115"/>
                <a:gd name="T5" fmla="*/ 0 h 198"/>
                <a:gd name="T6" fmla="*/ 0 w 115"/>
                <a:gd name="T7" fmla="*/ 0 h 198"/>
                <a:gd name="T8" fmla="*/ 0 w 115"/>
                <a:gd name="T9" fmla="*/ 0 h 198"/>
                <a:gd name="T10" fmla="*/ 0 w 115"/>
                <a:gd name="T11" fmla="*/ 0 h 198"/>
                <a:gd name="T12" fmla="*/ 0 w 115"/>
                <a:gd name="T13" fmla="*/ 0 h 198"/>
                <a:gd name="T14" fmla="*/ 0 w 115"/>
                <a:gd name="T15" fmla="*/ 0 h 198"/>
                <a:gd name="T16" fmla="*/ 0 w 115"/>
                <a:gd name="T17" fmla="*/ 0 h 198"/>
                <a:gd name="T18" fmla="*/ 0 w 115"/>
                <a:gd name="T19" fmla="*/ 0 h 198"/>
                <a:gd name="T20" fmla="*/ 0 w 115"/>
                <a:gd name="T21" fmla="*/ 0 h 198"/>
                <a:gd name="T22" fmla="*/ 0 w 115"/>
                <a:gd name="T23" fmla="*/ 0 h 198"/>
                <a:gd name="T24" fmla="*/ 0 w 115"/>
                <a:gd name="T25" fmla="*/ 0 h 198"/>
                <a:gd name="T26" fmla="*/ 0 w 115"/>
                <a:gd name="T27" fmla="*/ 0 h 198"/>
                <a:gd name="T28" fmla="*/ 0 w 115"/>
                <a:gd name="T29" fmla="*/ 0 h 198"/>
                <a:gd name="T30" fmla="*/ 0 w 115"/>
                <a:gd name="T31" fmla="*/ 0 h 198"/>
                <a:gd name="T32" fmla="*/ 0 w 115"/>
                <a:gd name="T33" fmla="*/ 0 h 198"/>
                <a:gd name="T34" fmla="*/ 0 w 115"/>
                <a:gd name="T35" fmla="*/ 0 h 198"/>
                <a:gd name="T36" fmla="*/ 0 w 115"/>
                <a:gd name="T37" fmla="*/ 0 h 198"/>
                <a:gd name="T38" fmla="*/ 0 w 115"/>
                <a:gd name="T39" fmla="*/ 0 h 198"/>
                <a:gd name="T40" fmla="*/ 0 w 115"/>
                <a:gd name="T41" fmla="*/ 0 h 198"/>
                <a:gd name="T42" fmla="*/ 0 w 115"/>
                <a:gd name="T43" fmla="*/ 0 h 198"/>
                <a:gd name="T44" fmla="*/ 0 w 115"/>
                <a:gd name="T45" fmla="*/ 0 h 198"/>
                <a:gd name="T46" fmla="*/ 0 w 115"/>
                <a:gd name="T47" fmla="*/ 0 h 198"/>
                <a:gd name="T48" fmla="*/ 0 w 115"/>
                <a:gd name="T49" fmla="*/ 0 h 198"/>
                <a:gd name="T50" fmla="*/ 0 w 115"/>
                <a:gd name="T51" fmla="*/ 0 h 198"/>
                <a:gd name="T52" fmla="*/ 0 w 115"/>
                <a:gd name="T53" fmla="*/ 0 h 198"/>
                <a:gd name="T54" fmla="*/ 0 w 115"/>
                <a:gd name="T55" fmla="*/ 0 h 198"/>
                <a:gd name="T56" fmla="*/ 0 w 115"/>
                <a:gd name="T57" fmla="*/ 0 h 198"/>
                <a:gd name="T58" fmla="*/ 0 w 115"/>
                <a:gd name="T59" fmla="*/ 0 h 198"/>
                <a:gd name="T60" fmla="*/ 0 w 115"/>
                <a:gd name="T61" fmla="*/ 0 h 198"/>
                <a:gd name="T62" fmla="*/ 0 w 115"/>
                <a:gd name="T63" fmla="*/ 0 h 1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5"/>
                <a:gd name="T97" fmla="*/ 0 h 198"/>
                <a:gd name="T98" fmla="*/ 115 w 115"/>
                <a:gd name="T99" fmla="*/ 198 h 1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5" h="198">
                  <a:moveTo>
                    <a:pt x="48" y="179"/>
                  </a:moveTo>
                  <a:lnTo>
                    <a:pt x="44" y="165"/>
                  </a:lnTo>
                  <a:lnTo>
                    <a:pt x="39" y="151"/>
                  </a:lnTo>
                  <a:lnTo>
                    <a:pt x="34" y="137"/>
                  </a:lnTo>
                  <a:lnTo>
                    <a:pt x="28" y="123"/>
                  </a:lnTo>
                  <a:lnTo>
                    <a:pt x="22" y="109"/>
                  </a:lnTo>
                  <a:lnTo>
                    <a:pt x="15" y="95"/>
                  </a:lnTo>
                  <a:lnTo>
                    <a:pt x="8" y="80"/>
                  </a:lnTo>
                  <a:lnTo>
                    <a:pt x="0" y="66"/>
                  </a:lnTo>
                  <a:lnTo>
                    <a:pt x="5" y="63"/>
                  </a:lnTo>
                  <a:lnTo>
                    <a:pt x="8" y="59"/>
                  </a:lnTo>
                  <a:lnTo>
                    <a:pt x="11" y="55"/>
                  </a:lnTo>
                  <a:lnTo>
                    <a:pt x="15" y="51"/>
                  </a:lnTo>
                  <a:lnTo>
                    <a:pt x="19" y="46"/>
                  </a:lnTo>
                  <a:lnTo>
                    <a:pt x="22" y="40"/>
                  </a:lnTo>
                  <a:lnTo>
                    <a:pt x="26" y="35"/>
                  </a:lnTo>
                  <a:lnTo>
                    <a:pt x="29" y="29"/>
                  </a:lnTo>
                  <a:lnTo>
                    <a:pt x="34" y="24"/>
                  </a:lnTo>
                  <a:lnTo>
                    <a:pt x="38" y="21"/>
                  </a:lnTo>
                  <a:lnTo>
                    <a:pt x="43" y="18"/>
                  </a:lnTo>
                  <a:lnTo>
                    <a:pt x="50" y="14"/>
                  </a:lnTo>
                  <a:lnTo>
                    <a:pt x="56" y="11"/>
                  </a:lnTo>
                  <a:lnTo>
                    <a:pt x="62" y="7"/>
                  </a:lnTo>
                  <a:lnTo>
                    <a:pt x="70" y="3"/>
                  </a:lnTo>
                  <a:lnTo>
                    <a:pt x="76" y="0"/>
                  </a:lnTo>
                  <a:lnTo>
                    <a:pt x="81" y="0"/>
                  </a:lnTo>
                  <a:lnTo>
                    <a:pt x="84" y="0"/>
                  </a:lnTo>
                  <a:lnTo>
                    <a:pt x="87" y="0"/>
                  </a:lnTo>
                  <a:lnTo>
                    <a:pt x="91" y="1"/>
                  </a:lnTo>
                  <a:lnTo>
                    <a:pt x="94" y="2"/>
                  </a:lnTo>
                  <a:lnTo>
                    <a:pt x="98" y="4"/>
                  </a:lnTo>
                  <a:lnTo>
                    <a:pt x="102" y="6"/>
                  </a:lnTo>
                  <a:lnTo>
                    <a:pt x="105" y="9"/>
                  </a:lnTo>
                  <a:lnTo>
                    <a:pt x="105" y="14"/>
                  </a:lnTo>
                  <a:lnTo>
                    <a:pt x="105" y="18"/>
                  </a:lnTo>
                  <a:lnTo>
                    <a:pt x="105" y="23"/>
                  </a:lnTo>
                  <a:lnTo>
                    <a:pt x="106" y="30"/>
                  </a:lnTo>
                  <a:lnTo>
                    <a:pt x="107" y="36"/>
                  </a:lnTo>
                  <a:lnTo>
                    <a:pt x="109" y="43"/>
                  </a:lnTo>
                  <a:lnTo>
                    <a:pt x="111" y="50"/>
                  </a:lnTo>
                  <a:lnTo>
                    <a:pt x="115" y="56"/>
                  </a:lnTo>
                  <a:lnTo>
                    <a:pt x="114" y="68"/>
                  </a:lnTo>
                  <a:lnTo>
                    <a:pt x="113" y="80"/>
                  </a:lnTo>
                  <a:lnTo>
                    <a:pt x="110" y="92"/>
                  </a:lnTo>
                  <a:lnTo>
                    <a:pt x="108" y="105"/>
                  </a:lnTo>
                  <a:lnTo>
                    <a:pt x="105" y="118"/>
                  </a:lnTo>
                  <a:lnTo>
                    <a:pt x="102" y="132"/>
                  </a:lnTo>
                  <a:lnTo>
                    <a:pt x="99" y="146"/>
                  </a:lnTo>
                  <a:lnTo>
                    <a:pt x="95" y="161"/>
                  </a:lnTo>
                  <a:lnTo>
                    <a:pt x="92" y="164"/>
                  </a:lnTo>
                  <a:lnTo>
                    <a:pt x="88" y="168"/>
                  </a:lnTo>
                  <a:lnTo>
                    <a:pt x="84" y="172"/>
                  </a:lnTo>
                  <a:lnTo>
                    <a:pt x="81" y="176"/>
                  </a:lnTo>
                  <a:lnTo>
                    <a:pt x="75" y="181"/>
                  </a:lnTo>
                  <a:lnTo>
                    <a:pt x="70" y="185"/>
                  </a:lnTo>
                  <a:lnTo>
                    <a:pt x="64" y="192"/>
                  </a:lnTo>
                  <a:lnTo>
                    <a:pt x="58" y="198"/>
                  </a:lnTo>
                  <a:lnTo>
                    <a:pt x="57" y="198"/>
                  </a:lnTo>
                  <a:lnTo>
                    <a:pt x="57" y="197"/>
                  </a:lnTo>
                  <a:lnTo>
                    <a:pt x="57" y="195"/>
                  </a:lnTo>
                  <a:lnTo>
                    <a:pt x="56" y="193"/>
                  </a:lnTo>
                  <a:lnTo>
                    <a:pt x="55" y="190"/>
                  </a:lnTo>
                  <a:lnTo>
                    <a:pt x="54" y="187"/>
                  </a:lnTo>
                  <a:lnTo>
                    <a:pt x="52" y="183"/>
                  </a:lnTo>
                  <a:lnTo>
                    <a:pt x="48"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6" name="Freeform 149">
              <a:extLst>
                <a:ext uri="{FF2B5EF4-FFF2-40B4-BE49-F238E27FC236}">
                  <a16:creationId xmlns:a16="http://schemas.microsoft.com/office/drawing/2014/main" id="{F2CC903B-69D4-4F39-9A88-AFE68E240693}"/>
                </a:ext>
              </a:extLst>
            </p:cNvPr>
            <p:cNvSpPr>
              <a:spLocks/>
            </p:cNvSpPr>
            <p:nvPr/>
          </p:nvSpPr>
          <p:spPr bwMode="auto">
            <a:xfrm>
              <a:off x="1211" y="958"/>
              <a:ext cx="18" cy="13"/>
            </a:xfrm>
            <a:custGeom>
              <a:avLst/>
              <a:gdLst>
                <a:gd name="T0" fmla="*/ 0 w 94"/>
                <a:gd name="T1" fmla="*/ 0 h 66"/>
                <a:gd name="T2" fmla="*/ 0 w 94"/>
                <a:gd name="T3" fmla="*/ 0 h 66"/>
                <a:gd name="T4" fmla="*/ 0 w 94"/>
                <a:gd name="T5" fmla="*/ 0 h 66"/>
                <a:gd name="T6" fmla="*/ 0 w 94"/>
                <a:gd name="T7" fmla="*/ 0 h 66"/>
                <a:gd name="T8" fmla="*/ 0 w 94"/>
                <a:gd name="T9" fmla="*/ 0 h 66"/>
                <a:gd name="T10" fmla="*/ 0 w 94"/>
                <a:gd name="T11" fmla="*/ 0 h 66"/>
                <a:gd name="T12" fmla="*/ 0 w 94"/>
                <a:gd name="T13" fmla="*/ 0 h 66"/>
                <a:gd name="T14" fmla="*/ 0 w 94"/>
                <a:gd name="T15" fmla="*/ 0 h 66"/>
                <a:gd name="T16" fmla="*/ 0 w 94"/>
                <a:gd name="T17" fmla="*/ 0 h 66"/>
                <a:gd name="T18" fmla="*/ 0 w 94"/>
                <a:gd name="T19" fmla="*/ 0 h 66"/>
                <a:gd name="T20" fmla="*/ 0 w 94"/>
                <a:gd name="T21" fmla="*/ 0 h 66"/>
                <a:gd name="T22" fmla="*/ 0 w 94"/>
                <a:gd name="T23" fmla="*/ 0 h 66"/>
                <a:gd name="T24" fmla="*/ 0 w 94"/>
                <a:gd name="T25" fmla="*/ 0 h 66"/>
                <a:gd name="T26" fmla="*/ 0 w 94"/>
                <a:gd name="T27" fmla="*/ 0 h 66"/>
                <a:gd name="T28" fmla="*/ 0 w 94"/>
                <a:gd name="T29" fmla="*/ 0 h 66"/>
                <a:gd name="T30" fmla="*/ 0 w 94"/>
                <a:gd name="T31" fmla="*/ 0 h 66"/>
                <a:gd name="T32" fmla="*/ 0 w 94"/>
                <a:gd name="T33" fmla="*/ 0 h 66"/>
                <a:gd name="T34" fmla="*/ 0 w 94"/>
                <a:gd name="T35" fmla="*/ 0 h 66"/>
                <a:gd name="T36" fmla="*/ 0 w 94"/>
                <a:gd name="T37" fmla="*/ 0 h 66"/>
                <a:gd name="T38" fmla="*/ 0 w 94"/>
                <a:gd name="T39" fmla="*/ 0 h 66"/>
                <a:gd name="T40" fmla="*/ 0 w 94"/>
                <a:gd name="T41" fmla="*/ 0 h 66"/>
                <a:gd name="T42" fmla="*/ 0 w 94"/>
                <a:gd name="T43" fmla="*/ 0 h 66"/>
                <a:gd name="T44" fmla="*/ 0 w 94"/>
                <a:gd name="T45" fmla="*/ 0 h 66"/>
                <a:gd name="T46" fmla="*/ 0 w 94"/>
                <a:gd name="T47" fmla="*/ 0 h 66"/>
                <a:gd name="T48" fmla="*/ 0 w 94"/>
                <a:gd name="T49" fmla="*/ 0 h 66"/>
                <a:gd name="T50" fmla="*/ 0 w 94"/>
                <a:gd name="T51" fmla="*/ 0 h 66"/>
                <a:gd name="T52" fmla="*/ 0 w 94"/>
                <a:gd name="T53" fmla="*/ 0 h 66"/>
                <a:gd name="T54" fmla="*/ 0 w 94"/>
                <a:gd name="T55" fmla="*/ 0 h 66"/>
                <a:gd name="T56" fmla="*/ 0 w 94"/>
                <a:gd name="T57" fmla="*/ 0 h 66"/>
                <a:gd name="T58" fmla="*/ 0 w 94"/>
                <a:gd name="T59" fmla="*/ 0 h 66"/>
                <a:gd name="T60" fmla="*/ 0 w 94"/>
                <a:gd name="T61" fmla="*/ 0 h 66"/>
                <a:gd name="T62" fmla="*/ 0 w 94"/>
                <a:gd name="T63" fmla="*/ 0 h 66"/>
                <a:gd name="T64" fmla="*/ 0 w 94"/>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66"/>
                <a:gd name="T101" fmla="*/ 94 w 94"/>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66">
                  <a:moveTo>
                    <a:pt x="0" y="56"/>
                  </a:moveTo>
                  <a:lnTo>
                    <a:pt x="4" y="49"/>
                  </a:lnTo>
                  <a:lnTo>
                    <a:pt x="9" y="42"/>
                  </a:lnTo>
                  <a:lnTo>
                    <a:pt x="14" y="35"/>
                  </a:lnTo>
                  <a:lnTo>
                    <a:pt x="20" y="27"/>
                  </a:lnTo>
                  <a:lnTo>
                    <a:pt x="26" y="21"/>
                  </a:lnTo>
                  <a:lnTo>
                    <a:pt x="33" y="13"/>
                  </a:lnTo>
                  <a:lnTo>
                    <a:pt x="40" y="7"/>
                  </a:lnTo>
                  <a:lnTo>
                    <a:pt x="47" y="0"/>
                  </a:lnTo>
                  <a:lnTo>
                    <a:pt x="52" y="0"/>
                  </a:lnTo>
                  <a:lnTo>
                    <a:pt x="56" y="0"/>
                  </a:lnTo>
                  <a:lnTo>
                    <a:pt x="61" y="0"/>
                  </a:lnTo>
                  <a:lnTo>
                    <a:pt x="68" y="1"/>
                  </a:lnTo>
                  <a:lnTo>
                    <a:pt x="74" y="2"/>
                  </a:lnTo>
                  <a:lnTo>
                    <a:pt x="80" y="4"/>
                  </a:lnTo>
                  <a:lnTo>
                    <a:pt x="88" y="6"/>
                  </a:lnTo>
                  <a:lnTo>
                    <a:pt x="94" y="9"/>
                  </a:lnTo>
                  <a:lnTo>
                    <a:pt x="88" y="16"/>
                  </a:lnTo>
                  <a:lnTo>
                    <a:pt x="80" y="23"/>
                  </a:lnTo>
                  <a:lnTo>
                    <a:pt x="73" y="31"/>
                  </a:lnTo>
                  <a:lnTo>
                    <a:pt x="65" y="37"/>
                  </a:lnTo>
                  <a:lnTo>
                    <a:pt x="57" y="44"/>
                  </a:lnTo>
                  <a:lnTo>
                    <a:pt x="48" y="52"/>
                  </a:lnTo>
                  <a:lnTo>
                    <a:pt x="39" y="58"/>
                  </a:lnTo>
                  <a:lnTo>
                    <a:pt x="28" y="66"/>
                  </a:lnTo>
                  <a:lnTo>
                    <a:pt x="25" y="66"/>
                  </a:lnTo>
                  <a:lnTo>
                    <a:pt x="21" y="66"/>
                  </a:lnTo>
                  <a:lnTo>
                    <a:pt x="17" y="66"/>
                  </a:lnTo>
                  <a:lnTo>
                    <a:pt x="14" y="65"/>
                  </a:lnTo>
                  <a:lnTo>
                    <a:pt x="11" y="64"/>
                  </a:lnTo>
                  <a:lnTo>
                    <a:pt x="7" y="61"/>
                  </a:lnTo>
                  <a:lnTo>
                    <a:pt x="4" y="59"/>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7" name="Freeform 150">
              <a:extLst>
                <a:ext uri="{FF2B5EF4-FFF2-40B4-BE49-F238E27FC236}">
                  <a16:creationId xmlns:a16="http://schemas.microsoft.com/office/drawing/2014/main" id="{DF90083E-C9D6-47C8-6E90-1AD8EABEF15C}"/>
                </a:ext>
              </a:extLst>
            </p:cNvPr>
            <p:cNvSpPr>
              <a:spLocks/>
            </p:cNvSpPr>
            <p:nvPr/>
          </p:nvSpPr>
          <p:spPr bwMode="auto">
            <a:xfrm>
              <a:off x="1594" y="949"/>
              <a:ext cx="17" cy="19"/>
            </a:xfrm>
            <a:custGeom>
              <a:avLst/>
              <a:gdLst>
                <a:gd name="T0" fmla="*/ 0 w 94"/>
                <a:gd name="T1" fmla="*/ 0 h 94"/>
                <a:gd name="T2" fmla="*/ 0 w 94"/>
                <a:gd name="T3" fmla="*/ 0 h 94"/>
                <a:gd name="T4" fmla="*/ 0 w 94"/>
                <a:gd name="T5" fmla="*/ 0 h 94"/>
                <a:gd name="T6" fmla="*/ 0 w 94"/>
                <a:gd name="T7" fmla="*/ 0 h 94"/>
                <a:gd name="T8" fmla="*/ 0 w 94"/>
                <a:gd name="T9" fmla="*/ 0 h 94"/>
                <a:gd name="T10" fmla="*/ 0 w 94"/>
                <a:gd name="T11" fmla="*/ 0 h 94"/>
                <a:gd name="T12" fmla="*/ 0 w 94"/>
                <a:gd name="T13" fmla="*/ 0 h 94"/>
                <a:gd name="T14" fmla="*/ 0 w 94"/>
                <a:gd name="T15" fmla="*/ 0 h 94"/>
                <a:gd name="T16" fmla="*/ 0 w 94"/>
                <a:gd name="T17" fmla="*/ 0 h 94"/>
                <a:gd name="T18" fmla="*/ 0 w 94"/>
                <a:gd name="T19" fmla="*/ 0 h 94"/>
                <a:gd name="T20" fmla="*/ 0 w 94"/>
                <a:gd name="T21" fmla="*/ 0 h 94"/>
                <a:gd name="T22" fmla="*/ 0 w 94"/>
                <a:gd name="T23" fmla="*/ 0 h 94"/>
                <a:gd name="T24" fmla="*/ 0 w 94"/>
                <a:gd name="T25" fmla="*/ 0 h 94"/>
                <a:gd name="T26" fmla="*/ 0 w 94"/>
                <a:gd name="T27" fmla="*/ 0 h 94"/>
                <a:gd name="T28" fmla="*/ 0 w 94"/>
                <a:gd name="T29" fmla="*/ 0 h 94"/>
                <a:gd name="T30" fmla="*/ 0 w 94"/>
                <a:gd name="T31" fmla="*/ 0 h 94"/>
                <a:gd name="T32" fmla="*/ 0 w 94"/>
                <a:gd name="T33" fmla="*/ 0 h 94"/>
                <a:gd name="T34" fmla="*/ 0 w 94"/>
                <a:gd name="T35" fmla="*/ 0 h 94"/>
                <a:gd name="T36" fmla="*/ 0 w 94"/>
                <a:gd name="T37" fmla="*/ 0 h 94"/>
                <a:gd name="T38" fmla="*/ 0 w 94"/>
                <a:gd name="T39" fmla="*/ 0 h 94"/>
                <a:gd name="T40" fmla="*/ 0 w 94"/>
                <a:gd name="T41" fmla="*/ 0 h 94"/>
                <a:gd name="T42" fmla="*/ 0 w 94"/>
                <a:gd name="T43" fmla="*/ 0 h 94"/>
                <a:gd name="T44" fmla="*/ 0 w 94"/>
                <a:gd name="T45" fmla="*/ 0 h 94"/>
                <a:gd name="T46" fmla="*/ 0 w 94"/>
                <a:gd name="T47" fmla="*/ 0 h 94"/>
                <a:gd name="T48" fmla="*/ 0 w 94"/>
                <a:gd name="T49" fmla="*/ 0 h 94"/>
                <a:gd name="T50" fmla="*/ 0 w 94"/>
                <a:gd name="T51" fmla="*/ 0 h 94"/>
                <a:gd name="T52" fmla="*/ 0 w 94"/>
                <a:gd name="T53" fmla="*/ 0 h 94"/>
                <a:gd name="T54" fmla="*/ 0 w 94"/>
                <a:gd name="T55" fmla="*/ 0 h 94"/>
                <a:gd name="T56" fmla="*/ 0 w 94"/>
                <a:gd name="T57" fmla="*/ 0 h 94"/>
                <a:gd name="T58" fmla="*/ 0 w 94"/>
                <a:gd name="T59" fmla="*/ 0 h 94"/>
                <a:gd name="T60" fmla="*/ 0 w 94"/>
                <a:gd name="T61" fmla="*/ 0 h 94"/>
                <a:gd name="T62" fmla="*/ 0 w 94"/>
                <a:gd name="T63" fmla="*/ 0 h 94"/>
                <a:gd name="T64" fmla="*/ 0 w 94"/>
                <a:gd name="T65" fmla="*/ 0 h 94"/>
                <a:gd name="T66" fmla="*/ 0 w 94"/>
                <a:gd name="T67" fmla="*/ 0 h 94"/>
                <a:gd name="T68" fmla="*/ 0 w 94"/>
                <a:gd name="T69" fmla="*/ 0 h 94"/>
                <a:gd name="T70" fmla="*/ 0 w 94"/>
                <a:gd name="T71" fmla="*/ 0 h 94"/>
                <a:gd name="T72" fmla="*/ 0 w 94"/>
                <a:gd name="T73" fmla="*/ 0 h 94"/>
                <a:gd name="T74" fmla="*/ 0 w 94"/>
                <a:gd name="T75" fmla="*/ 0 h 94"/>
                <a:gd name="T76" fmla="*/ 0 w 94"/>
                <a:gd name="T77" fmla="*/ 0 h 94"/>
                <a:gd name="T78" fmla="*/ 0 w 94"/>
                <a:gd name="T79" fmla="*/ 0 h 94"/>
                <a:gd name="T80" fmla="*/ 0 w 94"/>
                <a:gd name="T81" fmla="*/ 0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94"/>
                <a:gd name="T125" fmla="*/ 94 w 94"/>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94">
                  <a:moveTo>
                    <a:pt x="0" y="74"/>
                  </a:moveTo>
                  <a:lnTo>
                    <a:pt x="3" y="67"/>
                  </a:lnTo>
                  <a:lnTo>
                    <a:pt x="9" y="59"/>
                  </a:lnTo>
                  <a:lnTo>
                    <a:pt x="14" y="50"/>
                  </a:lnTo>
                  <a:lnTo>
                    <a:pt x="20" y="40"/>
                  </a:lnTo>
                  <a:lnTo>
                    <a:pt x="27" y="31"/>
                  </a:lnTo>
                  <a:lnTo>
                    <a:pt x="33" y="20"/>
                  </a:lnTo>
                  <a:lnTo>
                    <a:pt x="39" y="10"/>
                  </a:lnTo>
                  <a:lnTo>
                    <a:pt x="47" y="0"/>
                  </a:lnTo>
                  <a:lnTo>
                    <a:pt x="51" y="0"/>
                  </a:lnTo>
                  <a:lnTo>
                    <a:pt x="55" y="0"/>
                  </a:lnTo>
                  <a:lnTo>
                    <a:pt x="61" y="0"/>
                  </a:lnTo>
                  <a:lnTo>
                    <a:pt x="67" y="1"/>
                  </a:lnTo>
                  <a:lnTo>
                    <a:pt x="74" y="2"/>
                  </a:lnTo>
                  <a:lnTo>
                    <a:pt x="80" y="3"/>
                  </a:lnTo>
                  <a:lnTo>
                    <a:pt x="87" y="6"/>
                  </a:lnTo>
                  <a:lnTo>
                    <a:pt x="94" y="8"/>
                  </a:lnTo>
                  <a:lnTo>
                    <a:pt x="91" y="16"/>
                  </a:lnTo>
                  <a:lnTo>
                    <a:pt x="87" y="23"/>
                  </a:lnTo>
                  <a:lnTo>
                    <a:pt x="83" y="31"/>
                  </a:lnTo>
                  <a:lnTo>
                    <a:pt x="79" y="38"/>
                  </a:lnTo>
                  <a:lnTo>
                    <a:pt x="75" y="47"/>
                  </a:lnTo>
                  <a:lnTo>
                    <a:pt x="69" y="55"/>
                  </a:lnTo>
                  <a:lnTo>
                    <a:pt x="63" y="65"/>
                  </a:lnTo>
                  <a:lnTo>
                    <a:pt x="57" y="74"/>
                  </a:lnTo>
                  <a:lnTo>
                    <a:pt x="53" y="75"/>
                  </a:lnTo>
                  <a:lnTo>
                    <a:pt x="49" y="76"/>
                  </a:lnTo>
                  <a:lnTo>
                    <a:pt x="46" y="79"/>
                  </a:lnTo>
                  <a:lnTo>
                    <a:pt x="43" y="81"/>
                  </a:lnTo>
                  <a:lnTo>
                    <a:pt x="38" y="84"/>
                  </a:lnTo>
                  <a:lnTo>
                    <a:pt x="35" y="87"/>
                  </a:lnTo>
                  <a:lnTo>
                    <a:pt x="32" y="90"/>
                  </a:lnTo>
                  <a:lnTo>
                    <a:pt x="28" y="94"/>
                  </a:lnTo>
                  <a:lnTo>
                    <a:pt x="25" y="94"/>
                  </a:lnTo>
                  <a:lnTo>
                    <a:pt x="21" y="92"/>
                  </a:lnTo>
                  <a:lnTo>
                    <a:pt x="17" y="90"/>
                  </a:lnTo>
                  <a:lnTo>
                    <a:pt x="14" y="88"/>
                  </a:lnTo>
                  <a:lnTo>
                    <a:pt x="11" y="85"/>
                  </a:lnTo>
                  <a:lnTo>
                    <a:pt x="6" y="82"/>
                  </a:lnTo>
                  <a:lnTo>
                    <a:pt x="3" y="79"/>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8" name="Freeform 151">
              <a:extLst>
                <a:ext uri="{FF2B5EF4-FFF2-40B4-BE49-F238E27FC236}">
                  <a16:creationId xmlns:a16="http://schemas.microsoft.com/office/drawing/2014/main" id="{4C7FC64A-DD79-7BD3-CC1E-248632132196}"/>
                </a:ext>
              </a:extLst>
            </p:cNvPr>
            <p:cNvSpPr>
              <a:spLocks/>
            </p:cNvSpPr>
            <p:nvPr/>
          </p:nvSpPr>
          <p:spPr bwMode="auto">
            <a:xfrm>
              <a:off x="1193" y="936"/>
              <a:ext cx="28" cy="27"/>
            </a:xfrm>
            <a:custGeom>
              <a:avLst/>
              <a:gdLst>
                <a:gd name="T0" fmla="*/ 0 w 152"/>
                <a:gd name="T1" fmla="*/ 0 h 132"/>
                <a:gd name="T2" fmla="*/ 0 w 152"/>
                <a:gd name="T3" fmla="*/ 0 h 132"/>
                <a:gd name="T4" fmla="*/ 0 w 152"/>
                <a:gd name="T5" fmla="*/ 0 h 132"/>
                <a:gd name="T6" fmla="*/ 0 w 152"/>
                <a:gd name="T7" fmla="*/ 0 h 132"/>
                <a:gd name="T8" fmla="*/ 0 w 152"/>
                <a:gd name="T9" fmla="*/ 0 h 132"/>
                <a:gd name="T10" fmla="*/ 0 w 152"/>
                <a:gd name="T11" fmla="*/ 0 h 132"/>
                <a:gd name="T12" fmla="*/ 0 w 152"/>
                <a:gd name="T13" fmla="*/ 0 h 132"/>
                <a:gd name="T14" fmla="*/ 0 w 152"/>
                <a:gd name="T15" fmla="*/ 0 h 132"/>
                <a:gd name="T16" fmla="*/ 0 w 152"/>
                <a:gd name="T17" fmla="*/ 0 h 132"/>
                <a:gd name="T18" fmla="*/ 0 w 152"/>
                <a:gd name="T19" fmla="*/ 0 h 132"/>
                <a:gd name="T20" fmla="*/ 0 w 152"/>
                <a:gd name="T21" fmla="*/ 0 h 132"/>
                <a:gd name="T22" fmla="*/ 0 w 152"/>
                <a:gd name="T23" fmla="*/ 0 h 132"/>
                <a:gd name="T24" fmla="*/ 0 w 152"/>
                <a:gd name="T25" fmla="*/ 0 h 132"/>
                <a:gd name="T26" fmla="*/ 0 w 152"/>
                <a:gd name="T27" fmla="*/ 0 h 132"/>
                <a:gd name="T28" fmla="*/ 0 w 152"/>
                <a:gd name="T29" fmla="*/ 0 h 132"/>
                <a:gd name="T30" fmla="*/ 0 w 152"/>
                <a:gd name="T31" fmla="*/ 0 h 132"/>
                <a:gd name="T32" fmla="*/ 0 w 152"/>
                <a:gd name="T33" fmla="*/ 0 h 132"/>
                <a:gd name="T34" fmla="*/ 0 w 152"/>
                <a:gd name="T35" fmla="*/ 0 h 132"/>
                <a:gd name="T36" fmla="*/ 0 w 152"/>
                <a:gd name="T37" fmla="*/ 0 h 132"/>
                <a:gd name="T38" fmla="*/ 0 w 152"/>
                <a:gd name="T39" fmla="*/ 0 h 132"/>
                <a:gd name="T40" fmla="*/ 0 w 152"/>
                <a:gd name="T41" fmla="*/ 0 h 132"/>
                <a:gd name="T42" fmla="*/ 0 w 152"/>
                <a:gd name="T43" fmla="*/ 0 h 132"/>
                <a:gd name="T44" fmla="*/ 0 w 152"/>
                <a:gd name="T45" fmla="*/ 0 h 132"/>
                <a:gd name="T46" fmla="*/ 0 w 152"/>
                <a:gd name="T47" fmla="*/ 0 h 132"/>
                <a:gd name="T48" fmla="*/ 0 w 152"/>
                <a:gd name="T49" fmla="*/ 0 h 132"/>
                <a:gd name="T50" fmla="*/ 0 w 152"/>
                <a:gd name="T51" fmla="*/ 0 h 132"/>
                <a:gd name="T52" fmla="*/ 0 w 152"/>
                <a:gd name="T53" fmla="*/ 0 h 132"/>
                <a:gd name="T54" fmla="*/ 0 w 152"/>
                <a:gd name="T55" fmla="*/ 0 h 132"/>
                <a:gd name="T56" fmla="*/ 0 w 152"/>
                <a:gd name="T57" fmla="*/ 0 h 132"/>
                <a:gd name="T58" fmla="*/ 0 w 152"/>
                <a:gd name="T59" fmla="*/ 0 h 132"/>
                <a:gd name="T60" fmla="*/ 0 w 152"/>
                <a:gd name="T61" fmla="*/ 0 h 132"/>
                <a:gd name="T62" fmla="*/ 0 w 152"/>
                <a:gd name="T63" fmla="*/ 0 h 132"/>
                <a:gd name="T64" fmla="*/ 0 w 152"/>
                <a:gd name="T65" fmla="*/ 0 h 132"/>
                <a:gd name="T66" fmla="*/ 0 w 152"/>
                <a:gd name="T67" fmla="*/ 0 h 132"/>
                <a:gd name="T68" fmla="*/ 0 w 152"/>
                <a:gd name="T69" fmla="*/ 0 h 132"/>
                <a:gd name="T70" fmla="*/ 0 w 152"/>
                <a:gd name="T71" fmla="*/ 0 h 132"/>
                <a:gd name="T72" fmla="*/ 0 w 152"/>
                <a:gd name="T73" fmla="*/ 0 h 132"/>
                <a:gd name="T74" fmla="*/ 0 w 152"/>
                <a:gd name="T75" fmla="*/ 0 h 132"/>
                <a:gd name="T76" fmla="*/ 0 w 152"/>
                <a:gd name="T77" fmla="*/ 0 h 132"/>
                <a:gd name="T78" fmla="*/ 0 w 152"/>
                <a:gd name="T79" fmla="*/ 0 h 132"/>
                <a:gd name="T80" fmla="*/ 0 w 152"/>
                <a:gd name="T81" fmla="*/ 0 h 132"/>
                <a:gd name="T82" fmla="*/ 0 w 152"/>
                <a:gd name="T83" fmla="*/ 0 h 132"/>
                <a:gd name="T84" fmla="*/ 0 w 152"/>
                <a:gd name="T85" fmla="*/ 0 h 132"/>
                <a:gd name="T86" fmla="*/ 0 w 152"/>
                <a:gd name="T87" fmla="*/ 0 h 132"/>
                <a:gd name="T88" fmla="*/ 0 w 152"/>
                <a:gd name="T89" fmla="*/ 0 h 132"/>
                <a:gd name="T90" fmla="*/ 0 w 152"/>
                <a:gd name="T91" fmla="*/ 0 h 132"/>
                <a:gd name="T92" fmla="*/ 0 w 152"/>
                <a:gd name="T93" fmla="*/ 0 h 132"/>
                <a:gd name="T94" fmla="*/ 0 w 152"/>
                <a:gd name="T95" fmla="*/ 0 h 132"/>
                <a:gd name="T96" fmla="*/ 0 w 152"/>
                <a:gd name="T97" fmla="*/ 0 h 132"/>
                <a:gd name="T98" fmla="*/ 0 w 152"/>
                <a:gd name="T99" fmla="*/ 0 h 132"/>
                <a:gd name="T100" fmla="*/ 0 w 152"/>
                <a:gd name="T101" fmla="*/ 0 h 132"/>
                <a:gd name="T102" fmla="*/ 0 w 152"/>
                <a:gd name="T103" fmla="*/ 0 h 132"/>
                <a:gd name="T104" fmla="*/ 0 w 152"/>
                <a:gd name="T105" fmla="*/ 0 h 132"/>
                <a:gd name="T106" fmla="*/ 0 w 152"/>
                <a:gd name="T107" fmla="*/ 0 h 132"/>
                <a:gd name="T108" fmla="*/ 0 w 152"/>
                <a:gd name="T109" fmla="*/ 0 h 132"/>
                <a:gd name="T110" fmla="*/ 0 w 152"/>
                <a:gd name="T111" fmla="*/ 0 h 132"/>
                <a:gd name="T112" fmla="*/ 0 w 152"/>
                <a:gd name="T113" fmla="*/ 0 h 1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2"/>
                <a:gd name="T172" fmla="*/ 0 h 132"/>
                <a:gd name="T173" fmla="*/ 152 w 152"/>
                <a:gd name="T174" fmla="*/ 132 h 1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2" h="132">
                  <a:moveTo>
                    <a:pt x="29" y="113"/>
                  </a:moveTo>
                  <a:lnTo>
                    <a:pt x="25" y="108"/>
                  </a:lnTo>
                  <a:lnTo>
                    <a:pt x="22" y="104"/>
                  </a:lnTo>
                  <a:lnTo>
                    <a:pt x="17" y="99"/>
                  </a:lnTo>
                  <a:lnTo>
                    <a:pt x="14" y="92"/>
                  </a:lnTo>
                  <a:lnTo>
                    <a:pt x="11" y="86"/>
                  </a:lnTo>
                  <a:lnTo>
                    <a:pt x="8" y="80"/>
                  </a:lnTo>
                  <a:lnTo>
                    <a:pt x="4" y="72"/>
                  </a:lnTo>
                  <a:lnTo>
                    <a:pt x="0" y="66"/>
                  </a:lnTo>
                  <a:lnTo>
                    <a:pt x="5" y="58"/>
                  </a:lnTo>
                  <a:lnTo>
                    <a:pt x="9" y="51"/>
                  </a:lnTo>
                  <a:lnTo>
                    <a:pt x="14" y="43"/>
                  </a:lnTo>
                  <a:lnTo>
                    <a:pt x="21" y="36"/>
                  </a:lnTo>
                  <a:lnTo>
                    <a:pt x="27" y="27"/>
                  </a:lnTo>
                  <a:lnTo>
                    <a:pt x="33" y="19"/>
                  </a:lnTo>
                  <a:lnTo>
                    <a:pt x="41" y="9"/>
                  </a:lnTo>
                  <a:lnTo>
                    <a:pt x="47" y="0"/>
                  </a:lnTo>
                  <a:lnTo>
                    <a:pt x="55" y="0"/>
                  </a:lnTo>
                  <a:lnTo>
                    <a:pt x="62" y="0"/>
                  </a:lnTo>
                  <a:lnTo>
                    <a:pt x="69" y="0"/>
                  </a:lnTo>
                  <a:lnTo>
                    <a:pt x="76" y="0"/>
                  </a:lnTo>
                  <a:lnTo>
                    <a:pt x="83" y="0"/>
                  </a:lnTo>
                  <a:lnTo>
                    <a:pt x="90" y="0"/>
                  </a:lnTo>
                  <a:lnTo>
                    <a:pt x="97" y="0"/>
                  </a:lnTo>
                  <a:lnTo>
                    <a:pt x="104" y="0"/>
                  </a:lnTo>
                  <a:lnTo>
                    <a:pt x="108" y="3"/>
                  </a:lnTo>
                  <a:lnTo>
                    <a:pt x="113" y="6"/>
                  </a:lnTo>
                  <a:lnTo>
                    <a:pt x="119" y="10"/>
                  </a:lnTo>
                  <a:lnTo>
                    <a:pt x="124" y="13"/>
                  </a:lnTo>
                  <a:lnTo>
                    <a:pt x="131" y="17"/>
                  </a:lnTo>
                  <a:lnTo>
                    <a:pt x="138" y="21"/>
                  </a:lnTo>
                  <a:lnTo>
                    <a:pt x="144" y="24"/>
                  </a:lnTo>
                  <a:lnTo>
                    <a:pt x="152" y="27"/>
                  </a:lnTo>
                  <a:lnTo>
                    <a:pt x="144" y="38"/>
                  </a:lnTo>
                  <a:lnTo>
                    <a:pt x="137" y="49"/>
                  </a:lnTo>
                  <a:lnTo>
                    <a:pt x="131" y="59"/>
                  </a:lnTo>
                  <a:lnTo>
                    <a:pt x="123" y="70"/>
                  </a:lnTo>
                  <a:lnTo>
                    <a:pt x="116" y="81"/>
                  </a:lnTo>
                  <a:lnTo>
                    <a:pt x="109" y="91"/>
                  </a:lnTo>
                  <a:lnTo>
                    <a:pt x="102" y="102"/>
                  </a:lnTo>
                  <a:lnTo>
                    <a:pt x="95" y="113"/>
                  </a:lnTo>
                  <a:lnTo>
                    <a:pt x="91" y="113"/>
                  </a:lnTo>
                  <a:lnTo>
                    <a:pt x="88" y="114"/>
                  </a:lnTo>
                  <a:lnTo>
                    <a:pt x="84" y="116"/>
                  </a:lnTo>
                  <a:lnTo>
                    <a:pt x="79" y="118"/>
                  </a:lnTo>
                  <a:lnTo>
                    <a:pt x="75" y="121"/>
                  </a:lnTo>
                  <a:lnTo>
                    <a:pt x="70" y="124"/>
                  </a:lnTo>
                  <a:lnTo>
                    <a:pt x="63" y="128"/>
                  </a:lnTo>
                  <a:lnTo>
                    <a:pt x="57" y="132"/>
                  </a:lnTo>
                  <a:lnTo>
                    <a:pt x="54" y="131"/>
                  </a:lnTo>
                  <a:lnTo>
                    <a:pt x="49" y="130"/>
                  </a:lnTo>
                  <a:lnTo>
                    <a:pt x="46" y="128"/>
                  </a:lnTo>
                  <a:lnTo>
                    <a:pt x="43" y="125"/>
                  </a:lnTo>
                  <a:lnTo>
                    <a:pt x="39" y="122"/>
                  </a:lnTo>
                  <a:lnTo>
                    <a:pt x="36" y="119"/>
                  </a:lnTo>
                  <a:lnTo>
                    <a:pt x="32" y="116"/>
                  </a:lnTo>
                  <a:lnTo>
                    <a:pt x="2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9" name="Freeform 152">
              <a:extLst>
                <a:ext uri="{FF2B5EF4-FFF2-40B4-BE49-F238E27FC236}">
                  <a16:creationId xmlns:a16="http://schemas.microsoft.com/office/drawing/2014/main" id="{9AD838F4-8097-1D77-AB5B-9B4E859A8EC0}"/>
                </a:ext>
              </a:extLst>
            </p:cNvPr>
            <p:cNvSpPr>
              <a:spLocks/>
            </p:cNvSpPr>
            <p:nvPr/>
          </p:nvSpPr>
          <p:spPr bwMode="auto">
            <a:xfrm>
              <a:off x="1555" y="936"/>
              <a:ext cx="14" cy="21"/>
            </a:xfrm>
            <a:custGeom>
              <a:avLst/>
              <a:gdLst>
                <a:gd name="T0" fmla="*/ 0 w 66"/>
                <a:gd name="T1" fmla="*/ 0 h 103"/>
                <a:gd name="T2" fmla="*/ 0 w 66"/>
                <a:gd name="T3" fmla="*/ 0 h 103"/>
                <a:gd name="T4" fmla="*/ 0 w 66"/>
                <a:gd name="T5" fmla="*/ 0 h 103"/>
                <a:gd name="T6" fmla="*/ 0 w 66"/>
                <a:gd name="T7" fmla="*/ 0 h 103"/>
                <a:gd name="T8" fmla="*/ 0 w 66"/>
                <a:gd name="T9" fmla="*/ 0 h 103"/>
                <a:gd name="T10" fmla="*/ 0 w 66"/>
                <a:gd name="T11" fmla="*/ 0 h 103"/>
                <a:gd name="T12" fmla="*/ 0 w 66"/>
                <a:gd name="T13" fmla="*/ 0 h 103"/>
                <a:gd name="T14" fmla="*/ 0 w 66"/>
                <a:gd name="T15" fmla="*/ 0 h 103"/>
                <a:gd name="T16" fmla="*/ 0 w 66"/>
                <a:gd name="T17" fmla="*/ 0 h 103"/>
                <a:gd name="T18" fmla="*/ 0 w 66"/>
                <a:gd name="T19" fmla="*/ 0 h 103"/>
                <a:gd name="T20" fmla="*/ 0 w 66"/>
                <a:gd name="T21" fmla="*/ 0 h 103"/>
                <a:gd name="T22" fmla="*/ 0 w 66"/>
                <a:gd name="T23" fmla="*/ 0 h 103"/>
                <a:gd name="T24" fmla="*/ 0 w 66"/>
                <a:gd name="T25" fmla="*/ 0 h 103"/>
                <a:gd name="T26" fmla="*/ 0 w 66"/>
                <a:gd name="T27" fmla="*/ 0 h 103"/>
                <a:gd name="T28" fmla="*/ 0 w 66"/>
                <a:gd name="T29" fmla="*/ 0 h 103"/>
                <a:gd name="T30" fmla="*/ 0 w 66"/>
                <a:gd name="T31" fmla="*/ 0 h 103"/>
                <a:gd name="T32" fmla="*/ 0 w 66"/>
                <a:gd name="T33" fmla="*/ 0 h 103"/>
                <a:gd name="T34" fmla="*/ 0 w 66"/>
                <a:gd name="T35" fmla="*/ 0 h 103"/>
                <a:gd name="T36" fmla="*/ 0 w 66"/>
                <a:gd name="T37" fmla="*/ 0 h 103"/>
                <a:gd name="T38" fmla="*/ 0 w 66"/>
                <a:gd name="T39" fmla="*/ 0 h 103"/>
                <a:gd name="T40" fmla="*/ 0 w 66"/>
                <a:gd name="T41" fmla="*/ 0 h 103"/>
                <a:gd name="T42" fmla="*/ 0 w 66"/>
                <a:gd name="T43" fmla="*/ 0 h 103"/>
                <a:gd name="T44" fmla="*/ 0 w 66"/>
                <a:gd name="T45" fmla="*/ 0 h 103"/>
                <a:gd name="T46" fmla="*/ 0 w 66"/>
                <a:gd name="T47" fmla="*/ 0 h 103"/>
                <a:gd name="T48" fmla="*/ 0 w 66"/>
                <a:gd name="T49" fmla="*/ 0 h 103"/>
                <a:gd name="T50" fmla="*/ 0 w 66"/>
                <a:gd name="T51" fmla="*/ 0 h 103"/>
                <a:gd name="T52" fmla="*/ 0 w 66"/>
                <a:gd name="T53" fmla="*/ 0 h 103"/>
                <a:gd name="T54" fmla="*/ 0 w 66"/>
                <a:gd name="T55" fmla="*/ 0 h 103"/>
                <a:gd name="T56" fmla="*/ 0 w 66"/>
                <a:gd name="T57" fmla="*/ 0 h 103"/>
                <a:gd name="T58" fmla="*/ 0 w 66"/>
                <a:gd name="T59" fmla="*/ 0 h 103"/>
                <a:gd name="T60" fmla="*/ 0 w 66"/>
                <a:gd name="T61" fmla="*/ 0 h 103"/>
                <a:gd name="T62" fmla="*/ 0 w 66"/>
                <a:gd name="T63" fmla="*/ 0 h 103"/>
                <a:gd name="T64" fmla="*/ 0 w 66"/>
                <a:gd name="T65" fmla="*/ 0 h 103"/>
                <a:gd name="T66" fmla="*/ 0 w 66"/>
                <a:gd name="T67" fmla="*/ 0 h 103"/>
                <a:gd name="T68" fmla="*/ 0 w 66"/>
                <a:gd name="T69" fmla="*/ 0 h 103"/>
                <a:gd name="T70" fmla="*/ 0 w 66"/>
                <a:gd name="T71" fmla="*/ 0 h 103"/>
                <a:gd name="T72" fmla="*/ 0 w 66"/>
                <a:gd name="T73" fmla="*/ 0 h 103"/>
                <a:gd name="T74" fmla="*/ 0 w 66"/>
                <a:gd name="T75" fmla="*/ 0 h 103"/>
                <a:gd name="T76" fmla="*/ 0 w 66"/>
                <a:gd name="T77" fmla="*/ 0 h 103"/>
                <a:gd name="T78" fmla="*/ 0 w 66"/>
                <a:gd name="T79" fmla="*/ 0 h 103"/>
                <a:gd name="T80" fmla="*/ 0 w 66"/>
                <a:gd name="T81" fmla="*/ 0 h 103"/>
                <a:gd name="T82" fmla="*/ 0 w 66"/>
                <a:gd name="T83" fmla="*/ 0 h 103"/>
                <a:gd name="T84" fmla="*/ 0 w 66"/>
                <a:gd name="T85" fmla="*/ 0 h 103"/>
                <a:gd name="T86" fmla="*/ 0 w 66"/>
                <a:gd name="T87" fmla="*/ 0 h 103"/>
                <a:gd name="T88" fmla="*/ 0 w 66"/>
                <a:gd name="T89" fmla="*/ 0 h 103"/>
                <a:gd name="T90" fmla="*/ 0 w 66"/>
                <a:gd name="T91" fmla="*/ 0 h 103"/>
                <a:gd name="T92" fmla="*/ 0 w 66"/>
                <a:gd name="T93" fmla="*/ 0 h 103"/>
                <a:gd name="T94" fmla="*/ 0 w 66"/>
                <a:gd name="T95" fmla="*/ 0 h 103"/>
                <a:gd name="T96" fmla="*/ 0 w 66"/>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103"/>
                <a:gd name="T149" fmla="*/ 66 w 66"/>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103">
                  <a:moveTo>
                    <a:pt x="28" y="93"/>
                  </a:moveTo>
                  <a:lnTo>
                    <a:pt x="24" y="90"/>
                  </a:lnTo>
                  <a:lnTo>
                    <a:pt x="21" y="87"/>
                  </a:lnTo>
                  <a:lnTo>
                    <a:pt x="17" y="83"/>
                  </a:lnTo>
                  <a:lnTo>
                    <a:pt x="14" y="80"/>
                  </a:lnTo>
                  <a:lnTo>
                    <a:pt x="11" y="76"/>
                  </a:lnTo>
                  <a:lnTo>
                    <a:pt x="6" y="72"/>
                  </a:lnTo>
                  <a:lnTo>
                    <a:pt x="3" y="69"/>
                  </a:lnTo>
                  <a:lnTo>
                    <a:pt x="0" y="66"/>
                  </a:lnTo>
                  <a:lnTo>
                    <a:pt x="3" y="58"/>
                  </a:lnTo>
                  <a:lnTo>
                    <a:pt x="6" y="51"/>
                  </a:lnTo>
                  <a:lnTo>
                    <a:pt x="11" y="43"/>
                  </a:lnTo>
                  <a:lnTo>
                    <a:pt x="14" y="36"/>
                  </a:lnTo>
                  <a:lnTo>
                    <a:pt x="17" y="27"/>
                  </a:lnTo>
                  <a:lnTo>
                    <a:pt x="21" y="19"/>
                  </a:lnTo>
                  <a:lnTo>
                    <a:pt x="24" y="9"/>
                  </a:lnTo>
                  <a:lnTo>
                    <a:pt x="28" y="0"/>
                  </a:lnTo>
                  <a:lnTo>
                    <a:pt x="29" y="0"/>
                  </a:lnTo>
                  <a:lnTo>
                    <a:pt x="30" y="0"/>
                  </a:lnTo>
                  <a:lnTo>
                    <a:pt x="32" y="0"/>
                  </a:lnTo>
                  <a:lnTo>
                    <a:pt x="34" y="0"/>
                  </a:lnTo>
                  <a:lnTo>
                    <a:pt x="36" y="0"/>
                  </a:lnTo>
                  <a:lnTo>
                    <a:pt x="39" y="0"/>
                  </a:lnTo>
                  <a:lnTo>
                    <a:pt x="44" y="0"/>
                  </a:lnTo>
                  <a:lnTo>
                    <a:pt x="47" y="0"/>
                  </a:lnTo>
                  <a:lnTo>
                    <a:pt x="47" y="10"/>
                  </a:lnTo>
                  <a:lnTo>
                    <a:pt x="49" y="21"/>
                  </a:lnTo>
                  <a:lnTo>
                    <a:pt x="50" y="32"/>
                  </a:lnTo>
                  <a:lnTo>
                    <a:pt x="53" y="43"/>
                  </a:lnTo>
                  <a:lnTo>
                    <a:pt x="55" y="55"/>
                  </a:lnTo>
                  <a:lnTo>
                    <a:pt x="59" y="67"/>
                  </a:lnTo>
                  <a:lnTo>
                    <a:pt x="62" y="80"/>
                  </a:lnTo>
                  <a:lnTo>
                    <a:pt x="66" y="93"/>
                  </a:lnTo>
                  <a:lnTo>
                    <a:pt x="65" y="93"/>
                  </a:lnTo>
                  <a:lnTo>
                    <a:pt x="64" y="93"/>
                  </a:lnTo>
                  <a:lnTo>
                    <a:pt x="62" y="94"/>
                  </a:lnTo>
                  <a:lnTo>
                    <a:pt x="60" y="94"/>
                  </a:lnTo>
                  <a:lnTo>
                    <a:pt x="58" y="96"/>
                  </a:lnTo>
                  <a:lnTo>
                    <a:pt x="54" y="98"/>
                  </a:lnTo>
                  <a:lnTo>
                    <a:pt x="50" y="100"/>
                  </a:lnTo>
                  <a:lnTo>
                    <a:pt x="47" y="103"/>
                  </a:lnTo>
                  <a:lnTo>
                    <a:pt x="46" y="103"/>
                  </a:lnTo>
                  <a:lnTo>
                    <a:pt x="44" y="103"/>
                  </a:lnTo>
                  <a:lnTo>
                    <a:pt x="40" y="102"/>
                  </a:lnTo>
                  <a:lnTo>
                    <a:pt x="38" y="101"/>
                  </a:lnTo>
                  <a:lnTo>
                    <a:pt x="35" y="99"/>
                  </a:lnTo>
                  <a:lnTo>
                    <a:pt x="32" y="97"/>
                  </a:lnTo>
                  <a:lnTo>
                    <a:pt x="28"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0" name="Freeform 153">
              <a:extLst>
                <a:ext uri="{FF2B5EF4-FFF2-40B4-BE49-F238E27FC236}">
                  <a16:creationId xmlns:a16="http://schemas.microsoft.com/office/drawing/2014/main" id="{E76DBA61-5486-5EBD-C17D-95AE2F92F1AA}"/>
                </a:ext>
              </a:extLst>
            </p:cNvPr>
            <p:cNvSpPr>
              <a:spLocks/>
            </p:cNvSpPr>
            <p:nvPr/>
          </p:nvSpPr>
          <p:spPr bwMode="auto">
            <a:xfrm>
              <a:off x="1533" y="937"/>
              <a:ext cx="19" cy="8"/>
            </a:xfrm>
            <a:custGeom>
              <a:avLst/>
              <a:gdLst>
                <a:gd name="T0" fmla="*/ 0 w 105"/>
                <a:gd name="T1" fmla="*/ 0 h 38"/>
                <a:gd name="T2" fmla="*/ 0 w 105"/>
                <a:gd name="T3" fmla="*/ 0 h 38"/>
                <a:gd name="T4" fmla="*/ 0 w 105"/>
                <a:gd name="T5" fmla="*/ 0 h 38"/>
                <a:gd name="T6" fmla="*/ 0 w 105"/>
                <a:gd name="T7" fmla="*/ 0 h 38"/>
                <a:gd name="T8" fmla="*/ 0 w 105"/>
                <a:gd name="T9" fmla="*/ 0 h 38"/>
                <a:gd name="T10" fmla="*/ 0 w 105"/>
                <a:gd name="T11" fmla="*/ 0 h 38"/>
                <a:gd name="T12" fmla="*/ 0 w 105"/>
                <a:gd name="T13" fmla="*/ 0 h 38"/>
                <a:gd name="T14" fmla="*/ 0 w 105"/>
                <a:gd name="T15" fmla="*/ 0 h 38"/>
                <a:gd name="T16" fmla="*/ 0 w 105"/>
                <a:gd name="T17" fmla="*/ 0 h 38"/>
                <a:gd name="T18" fmla="*/ 0 w 105"/>
                <a:gd name="T19" fmla="*/ 0 h 38"/>
                <a:gd name="T20" fmla="*/ 0 w 105"/>
                <a:gd name="T21" fmla="*/ 0 h 38"/>
                <a:gd name="T22" fmla="*/ 0 w 105"/>
                <a:gd name="T23" fmla="*/ 0 h 38"/>
                <a:gd name="T24" fmla="*/ 0 w 105"/>
                <a:gd name="T25" fmla="*/ 0 h 38"/>
                <a:gd name="T26" fmla="*/ 0 w 105"/>
                <a:gd name="T27" fmla="*/ 0 h 38"/>
                <a:gd name="T28" fmla="*/ 0 w 105"/>
                <a:gd name="T29" fmla="*/ 0 h 38"/>
                <a:gd name="T30" fmla="*/ 0 w 105"/>
                <a:gd name="T31" fmla="*/ 0 h 38"/>
                <a:gd name="T32" fmla="*/ 0 w 105"/>
                <a:gd name="T33" fmla="*/ 0 h 38"/>
                <a:gd name="T34" fmla="*/ 0 w 105"/>
                <a:gd name="T35" fmla="*/ 0 h 38"/>
                <a:gd name="T36" fmla="*/ 0 w 105"/>
                <a:gd name="T37" fmla="*/ 0 h 38"/>
                <a:gd name="T38" fmla="*/ 0 w 105"/>
                <a:gd name="T39" fmla="*/ 0 h 38"/>
                <a:gd name="T40" fmla="*/ 0 w 105"/>
                <a:gd name="T41" fmla="*/ 0 h 38"/>
                <a:gd name="T42" fmla="*/ 0 w 105"/>
                <a:gd name="T43" fmla="*/ 0 h 38"/>
                <a:gd name="T44" fmla="*/ 0 w 105"/>
                <a:gd name="T45" fmla="*/ 0 h 38"/>
                <a:gd name="T46" fmla="*/ 0 w 105"/>
                <a:gd name="T47" fmla="*/ 0 h 38"/>
                <a:gd name="T48" fmla="*/ 0 w 105"/>
                <a:gd name="T49" fmla="*/ 0 h 38"/>
                <a:gd name="T50" fmla="*/ 0 w 105"/>
                <a:gd name="T51" fmla="*/ 0 h 38"/>
                <a:gd name="T52" fmla="*/ 0 w 105"/>
                <a:gd name="T53" fmla="*/ 0 h 38"/>
                <a:gd name="T54" fmla="*/ 0 w 105"/>
                <a:gd name="T55" fmla="*/ 0 h 38"/>
                <a:gd name="T56" fmla="*/ 0 w 105"/>
                <a:gd name="T57" fmla="*/ 0 h 38"/>
                <a:gd name="T58" fmla="*/ 0 w 105"/>
                <a:gd name="T59" fmla="*/ 0 h 38"/>
                <a:gd name="T60" fmla="*/ 0 w 105"/>
                <a:gd name="T61" fmla="*/ 0 h 38"/>
                <a:gd name="T62" fmla="*/ 0 w 105"/>
                <a:gd name="T63" fmla="*/ 0 h 38"/>
                <a:gd name="T64" fmla="*/ 0 w 105"/>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38"/>
                <a:gd name="T101" fmla="*/ 105 w 105"/>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38">
                  <a:moveTo>
                    <a:pt x="48" y="38"/>
                  </a:moveTo>
                  <a:lnTo>
                    <a:pt x="44" y="35"/>
                  </a:lnTo>
                  <a:lnTo>
                    <a:pt x="40" y="31"/>
                  </a:lnTo>
                  <a:lnTo>
                    <a:pt x="34" y="28"/>
                  </a:lnTo>
                  <a:lnTo>
                    <a:pt x="28" y="25"/>
                  </a:lnTo>
                  <a:lnTo>
                    <a:pt x="21" y="20"/>
                  </a:lnTo>
                  <a:lnTo>
                    <a:pt x="15" y="17"/>
                  </a:lnTo>
                  <a:lnTo>
                    <a:pt x="8" y="14"/>
                  </a:lnTo>
                  <a:lnTo>
                    <a:pt x="0" y="10"/>
                  </a:lnTo>
                  <a:lnTo>
                    <a:pt x="12" y="10"/>
                  </a:lnTo>
                  <a:lnTo>
                    <a:pt x="24" y="10"/>
                  </a:lnTo>
                  <a:lnTo>
                    <a:pt x="36" y="10"/>
                  </a:lnTo>
                  <a:lnTo>
                    <a:pt x="49" y="9"/>
                  </a:lnTo>
                  <a:lnTo>
                    <a:pt x="63" y="8"/>
                  </a:lnTo>
                  <a:lnTo>
                    <a:pt x="77" y="6"/>
                  </a:lnTo>
                  <a:lnTo>
                    <a:pt x="91" y="3"/>
                  </a:lnTo>
                  <a:lnTo>
                    <a:pt x="105" y="0"/>
                  </a:lnTo>
                  <a:lnTo>
                    <a:pt x="101" y="4"/>
                  </a:lnTo>
                  <a:lnTo>
                    <a:pt x="97" y="8"/>
                  </a:lnTo>
                  <a:lnTo>
                    <a:pt x="94" y="12"/>
                  </a:lnTo>
                  <a:lnTo>
                    <a:pt x="91" y="16"/>
                  </a:lnTo>
                  <a:lnTo>
                    <a:pt x="87" y="20"/>
                  </a:lnTo>
                  <a:lnTo>
                    <a:pt x="83" y="26"/>
                  </a:lnTo>
                  <a:lnTo>
                    <a:pt x="80" y="32"/>
                  </a:lnTo>
                  <a:lnTo>
                    <a:pt x="76" y="38"/>
                  </a:lnTo>
                  <a:lnTo>
                    <a:pt x="73" y="38"/>
                  </a:lnTo>
                  <a:lnTo>
                    <a:pt x="69" y="38"/>
                  </a:lnTo>
                  <a:lnTo>
                    <a:pt x="65" y="38"/>
                  </a:lnTo>
                  <a:lnTo>
                    <a:pt x="62" y="38"/>
                  </a:lnTo>
                  <a:lnTo>
                    <a:pt x="59" y="38"/>
                  </a:lnTo>
                  <a:lnTo>
                    <a:pt x="55" y="38"/>
                  </a:lnTo>
                  <a:lnTo>
                    <a:pt x="51" y="38"/>
                  </a:lnTo>
                  <a:lnTo>
                    <a:pt x="4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802" name="Rectangle 154">
            <a:hlinkClick r:id="rId3" action="ppaction://hlinksldjump"/>
            <a:extLst>
              <a:ext uri="{FF2B5EF4-FFF2-40B4-BE49-F238E27FC236}">
                <a16:creationId xmlns:a16="http://schemas.microsoft.com/office/drawing/2014/main" id="{4B8310DD-889A-4DEB-A404-EA0BF676F56B}"/>
              </a:ext>
            </a:extLst>
          </p:cNvPr>
          <p:cNvSpPr>
            <a:spLocks noChangeArrowheads="1"/>
          </p:cNvSpPr>
          <p:nvPr/>
        </p:nvSpPr>
        <p:spPr bwMode="auto">
          <a:xfrm>
            <a:off x="0" y="12700"/>
            <a:ext cx="9144000" cy="533400"/>
          </a:xfrm>
          <a:prstGeom prst="rect">
            <a:avLst/>
          </a:prstGeom>
          <a:noFill/>
          <a:ln>
            <a:noFill/>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Shape 7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986" name="Rectangle 2">
            <a:extLst>
              <a:ext uri="{FF2B5EF4-FFF2-40B4-BE49-F238E27FC236}">
                <a16:creationId xmlns:a16="http://schemas.microsoft.com/office/drawing/2014/main" id="{9B206868-B564-4CEA-B188-BE2033B980B5}"/>
              </a:ext>
            </a:extLst>
          </p:cNvPr>
          <p:cNvSpPr>
            <a:spLocks noGrp="1" noChangeArrowheads="1"/>
          </p:cNvSpPr>
          <p:nvPr>
            <p:ph type="title"/>
          </p:nvPr>
        </p:nvSpPr>
        <p:spPr>
          <a:xfrm>
            <a:off x="701154" y="982272"/>
            <a:ext cx="2541314" cy="4560970"/>
          </a:xfrm>
        </p:spPr>
        <p:txBody>
          <a:bodyPr>
            <a:normAutofit/>
          </a:bodyPr>
          <a:lstStyle/>
          <a:p>
            <a:pPr eaLnBrk="1" hangingPunct="1">
              <a:defRPr/>
            </a:pPr>
            <a:r>
              <a:rPr lang="en-US" sz="3500" dirty="0" err="1">
                <a:solidFill>
                  <a:srgbClr val="FFFFFF"/>
                </a:solidFill>
                <a:ea typeface="+mj-ea"/>
              </a:rPr>
              <a:t>Lý</a:t>
            </a:r>
            <a:r>
              <a:rPr lang="en-US" sz="3500" dirty="0">
                <a:solidFill>
                  <a:srgbClr val="FFFFFF"/>
                </a:solidFill>
                <a:ea typeface="+mj-ea"/>
              </a:rPr>
              <a:t> DO NHỮNG LỖI THƯỜNG PHẠM</a:t>
            </a:r>
          </a:p>
        </p:txBody>
      </p:sp>
      <p:sp>
        <p:nvSpPr>
          <p:cNvPr id="8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987" name="Rectangle 3">
            <a:extLst>
              <a:ext uri="{FF2B5EF4-FFF2-40B4-BE49-F238E27FC236}">
                <a16:creationId xmlns:a16="http://schemas.microsoft.com/office/drawing/2014/main" id="{CAC3D037-5BAE-426E-AC58-E03DF6DB133C}"/>
              </a:ext>
            </a:extLst>
          </p:cNvPr>
          <p:cNvSpPr>
            <a:spLocks noGrp="1" noChangeArrowheads="1"/>
          </p:cNvSpPr>
          <p:nvPr>
            <p:ph idx="1"/>
          </p:nvPr>
        </p:nvSpPr>
        <p:spPr>
          <a:xfrm>
            <a:off x="3916396" y="1719618"/>
            <a:ext cx="4461623" cy="4334629"/>
          </a:xfrm>
        </p:spPr>
        <p:txBody>
          <a:bodyPr anchor="ctr">
            <a:noAutofit/>
          </a:bodyPr>
          <a:lstStyle/>
          <a:p>
            <a:pPr eaLnBrk="1" hangingPunct="1">
              <a:defRPr/>
            </a:pPr>
            <a:r>
              <a:rPr lang="en-US" sz="3200" dirty="0" err="1">
                <a:solidFill>
                  <a:srgbClr val="FEFFFF"/>
                </a:solidFill>
              </a:rPr>
              <a:t>Vì</a:t>
            </a:r>
            <a:r>
              <a:rPr lang="en-US" sz="3200" dirty="0">
                <a:solidFill>
                  <a:srgbClr val="FEFFFF"/>
                </a:solidFill>
              </a:rPr>
              <a:t> </a:t>
            </a:r>
            <a:r>
              <a:rPr lang="en-US" sz="3200" dirty="0" err="1">
                <a:solidFill>
                  <a:srgbClr val="FEFFFF"/>
                </a:solidFill>
              </a:rPr>
              <a:t>sự</a:t>
            </a:r>
            <a:r>
              <a:rPr lang="en-US" sz="3200" dirty="0">
                <a:solidFill>
                  <a:srgbClr val="FEFFFF"/>
                </a:solidFill>
              </a:rPr>
              <a:t> </a:t>
            </a:r>
            <a:r>
              <a:rPr lang="en-US" sz="3200" dirty="0" err="1">
                <a:solidFill>
                  <a:srgbClr val="FEFFFF"/>
                </a:solidFill>
              </a:rPr>
              <a:t>thúc</a:t>
            </a:r>
            <a:r>
              <a:rPr lang="en-US" sz="3200" dirty="0">
                <a:solidFill>
                  <a:srgbClr val="FEFFFF"/>
                </a:solidFill>
              </a:rPr>
              <a:t> </a:t>
            </a:r>
            <a:r>
              <a:rPr lang="en-US" sz="3200" dirty="0" err="1">
                <a:solidFill>
                  <a:srgbClr val="FEFFFF"/>
                </a:solidFill>
              </a:rPr>
              <a:t>giục</a:t>
            </a:r>
            <a:r>
              <a:rPr lang="en-US" sz="3200" dirty="0">
                <a:solidFill>
                  <a:srgbClr val="FEFFFF"/>
                </a:solidFill>
              </a:rPr>
              <a:t> </a:t>
            </a:r>
            <a:r>
              <a:rPr lang="en-US" sz="3200" dirty="0" err="1">
                <a:solidFill>
                  <a:srgbClr val="FEFFFF"/>
                </a:solidFill>
              </a:rPr>
              <a:t>quá</a:t>
            </a:r>
            <a:r>
              <a:rPr lang="en-US" sz="3200" dirty="0">
                <a:solidFill>
                  <a:srgbClr val="FEFFFF"/>
                </a:solidFill>
              </a:rPr>
              <a:t> </a:t>
            </a:r>
            <a:r>
              <a:rPr lang="en-US" sz="3200" dirty="0" err="1">
                <a:solidFill>
                  <a:srgbClr val="FEFFFF"/>
                </a:solidFill>
              </a:rPr>
              <a:t>lớn</a:t>
            </a:r>
            <a:r>
              <a:rPr lang="en-US" sz="3200" dirty="0">
                <a:solidFill>
                  <a:srgbClr val="FEFFFF"/>
                </a:solidFill>
              </a:rPr>
              <a:t> </a:t>
            </a:r>
            <a:r>
              <a:rPr lang="en-US" sz="3200" dirty="0" err="1">
                <a:solidFill>
                  <a:srgbClr val="FEFFFF"/>
                </a:solidFill>
              </a:rPr>
              <a:t>để</a:t>
            </a:r>
            <a:r>
              <a:rPr lang="en-US" sz="3200" dirty="0">
                <a:solidFill>
                  <a:srgbClr val="FEFFFF"/>
                </a:solidFill>
              </a:rPr>
              <a:t> </a:t>
            </a:r>
            <a:r>
              <a:rPr lang="en-US" sz="3200" dirty="0" err="1">
                <a:solidFill>
                  <a:srgbClr val="FEFFFF"/>
                </a:solidFill>
              </a:rPr>
              <a:t>thắng</a:t>
            </a:r>
            <a:r>
              <a:rPr lang="en-US" sz="3200" dirty="0">
                <a:solidFill>
                  <a:srgbClr val="FEFFFF"/>
                </a:solidFill>
              </a:rPr>
              <a:t> </a:t>
            </a:r>
            <a:r>
              <a:rPr lang="en-US" sz="3200" dirty="0" err="1">
                <a:solidFill>
                  <a:srgbClr val="FEFFFF"/>
                </a:solidFill>
              </a:rPr>
              <a:t>cuộc</a:t>
            </a:r>
            <a:r>
              <a:rPr lang="en-US" sz="3200" dirty="0">
                <a:solidFill>
                  <a:srgbClr val="FEFFFF"/>
                </a:solidFill>
              </a:rPr>
              <a:t> </a:t>
            </a:r>
            <a:r>
              <a:rPr lang="en-US" sz="3200" dirty="0" err="1">
                <a:solidFill>
                  <a:srgbClr val="FEFFFF"/>
                </a:solidFill>
              </a:rPr>
              <a:t>nên</a:t>
            </a:r>
            <a:r>
              <a:rPr lang="en-US" sz="3200" dirty="0">
                <a:solidFill>
                  <a:srgbClr val="FEFFFF"/>
                </a:solidFill>
              </a:rPr>
              <a:t> </a:t>
            </a:r>
            <a:r>
              <a:rPr lang="en-US" sz="3200" dirty="0" err="1">
                <a:solidFill>
                  <a:srgbClr val="FEFFFF"/>
                </a:solidFill>
              </a:rPr>
              <a:t>người</a:t>
            </a:r>
            <a:r>
              <a:rPr lang="en-US" sz="3200" dirty="0">
                <a:solidFill>
                  <a:srgbClr val="FEFFFF"/>
                </a:solidFill>
              </a:rPr>
              <a:t> </a:t>
            </a:r>
            <a:r>
              <a:rPr lang="en-US" sz="3200" dirty="0" err="1">
                <a:solidFill>
                  <a:srgbClr val="FEFFFF"/>
                </a:solidFill>
              </a:rPr>
              <a:t>chơi</a:t>
            </a:r>
            <a:r>
              <a:rPr lang="en-US" sz="3200" dirty="0">
                <a:solidFill>
                  <a:srgbClr val="FEFFFF"/>
                </a:solidFill>
              </a:rPr>
              <a:t> </a:t>
            </a:r>
            <a:r>
              <a:rPr lang="en-US" sz="3200" dirty="0" err="1">
                <a:solidFill>
                  <a:srgbClr val="FEFFFF"/>
                </a:solidFill>
              </a:rPr>
              <a:t>dế</a:t>
            </a:r>
            <a:r>
              <a:rPr lang="en-US" sz="3200" dirty="0">
                <a:solidFill>
                  <a:srgbClr val="FEFFFF"/>
                </a:solidFill>
              </a:rPr>
              <a:t> </a:t>
            </a:r>
            <a:r>
              <a:rPr lang="en-US" sz="3200" dirty="0" err="1">
                <a:solidFill>
                  <a:srgbClr val="FEFFFF"/>
                </a:solidFill>
              </a:rPr>
              <a:t>dàng</a:t>
            </a:r>
            <a:r>
              <a:rPr lang="en-US" sz="3200" dirty="0">
                <a:solidFill>
                  <a:srgbClr val="FEFFFF"/>
                </a:solidFill>
              </a:rPr>
              <a:t> </a:t>
            </a:r>
            <a:r>
              <a:rPr lang="en-US" sz="3200" dirty="0" err="1">
                <a:solidFill>
                  <a:srgbClr val="FEFFFF"/>
                </a:solidFill>
              </a:rPr>
              <a:t>phạm</a:t>
            </a:r>
            <a:r>
              <a:rPr lang="en-US" sz="3200" dirty="0">
                <a:solidFill>
                  <a:srgbClr val="FEFFFF"/>
                </a:solidFill>
              </a:rPr>
              <a:t> </a:t>
            </a:r>
            <a:r>
              <a:rPr lang="en-US" sz="3200" dirty="0" err="1">
                <a:solidFill>
                  <a:srgbClr val="FEFFFF"/>
                </a:solidFill>
              </a:rPr>
              <a:t>lỗi</a:t>
            </a:r>
            <a:r>
              <a:rPr lang="en-US" sz="3200" dirty="0">
                <a:solidFill>
                  <a:srgbClr val="FEFFFF"/>
                </a:solidFill>
              </a:rPr>
              <a:t>.</a:t>
            </a:r>
          </a:p>
        </p:txBody>
      </p:sp>
      <p:sp>
        <p:nvSpPr>
          <p:cNvPr id="41988" name="Slide Number Placeholder 5">
            <a:extLst>
              <a:ext uri="{FF2B5EF4-FFF2-40B4-BE49-F238E27FC236}">
                <a16:creationId xmlns:a16="http://schemas.microsoft.com/office/drawing/2014/main" id="{0DB289DF-B119-320C-DC62-C385544116E3}"/>
              </a:ext>
            </a:extLst>
          </p:cNvPr>
          <p:cNvSpPr>
            <a:spLocks noGrp="1"/>
          </p:cNvSpPr>
          <p:nvPr>
            <p:ph type="sldNum" sz="quarter" idx="12"/>
          </p:nvPr>
        </p:nvSpPr>
        <p:spPr>
          <a:xfrm>
            <a:off x="8030718" y="6175188"/>
            <a:ext cx="51435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spcAft>
                <a:spcPts val="600"/>
              </a:spcAft>
              <a:buFontTx/>
              <a:buNone/>
            </a:pPr>
            <a:fld id="{6CC55155-334E-3942-AF78-E14704920316}" type="slidenum">
              <a:rPr lang="en-US" altLang="en-US" sz="900">
                <a:solidFill>
                  <a:srgbClr val="FFFFFF"/>
                </a:solidFill>
              </a:rPr>
              <a:pPr>
                <a:spcBef>
                  <a:spcPct val="0"/>
                </a:spcBef>
                <a:spcAft>
                  <a:spcPts val="600"/>
                </a:spcAft>
                <a:buFontTx/>
                <a:buNone/>
              </a:pPr>
              <a:t>22</a:t>
            </a:fld>
            <a:endParaRPr lang="en-US" altLang="en-US" sz="9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B8110F-FCB2-C51A-0557-F6F178DF01E7}"/>
              </a:ext>
            </a:extLst>
          </p:cNvPr>
          <p:cNvSpPr txBox="1"/>
          <p:nvPr/>
        </p:nvSpPr>
        <p:spPr>
          <a:xfrm>
            <a:off x="480060" y="5576887"/>
            <a:ext cx="8183880" cy="640081"/>
          </a:xfrm>
          <a:prstGeom prst="rect">
            <a:avLst/>
          </a:prstGeom>
        </p:spPr>
        <p:txBody>
          <a:bodyPr vert="horz" lIns="91440" tIns="45720" rIns="91440" bIns="45720" rtlCol="0" anchor="ctr">
            <a:normAutofit/>
          </a:bodyPr>
          <a:lstStyle/>
          <a:p>
            <a:pPr algn="ctr" defTabSz="914400" eaLnBrk="1" hangingPunct="1">
              <a:lnSpc>
                <a:spcPct val="90000"/>
              </a:lnSpc>
              <a:spcAft>
                <a:spcPts val="600"/>
              </a:spcAft>
            </a:pPr>
            <a:r>
              <a:rPr lang="en-US" sz="2800" dirty="0" err="1">
                <a:latin typeface="+mj-lt"/>
                <a:ea typeface="+mj-ea"/>
                <a:cs typeface="+mj-cs"/>
              </a:rPr>
              <a:t>Chạy</a:t>
            </a:r>
            <a:r>
              <a:rPr lang="en-US" sz="2800" dirty="0">
                <a:latin typeface="+mj-lt"/>
                <a:ea typeface="+mj-ea"/>
                <a:cs typeface="+mj-cs"/>
              </a:rPr>
              <a:t> </a:t>
            </a:r>
            <a:r>
              <a:rPr lang="en-US" sz="2800" dirty="0" err="1">
                <a:latin typeface="+mj-lt"/>
                <a:ea typeface="+mj-ea"/>
                <a:cs typeface="+mj-cs"/>
              </a:rPr>
              <a:t>chưa</a:t>
            </a:r>
            <a:r>
              <a:rPr lang="en-US" sz="2800" dirty="0">
                <a:latin typeface="+mj-lt"/>
                <a:ea typeface="+mj-ea"/>
                <a:cs typeface="+mj-cs"/>
              </a:rPr>
              <a:t> </a:t>
            </a:r>
            <a:r>
              <a:rPr lang="en-US" sz="2800" dirty="0" err="1">
                <a:latin typeface="+mj-lt"/>
                <a:ea typeface="+mj-ea"/>
                <a:cs typeface="+mj-cs"/>
              </a:rPr>
              <a:t>đũ</a:t>
            </a:r>
            <a:r>
              <a:rPr lang="en-US" sz="2800" dirty="0">
                <a:latin typeface="+mj-lt"/>
                <a:ea typeface="+mj-ea"/>
                <a:cs typeface="+mj-cs"/>
              </a:rPr>
              <a:t> </a:t>
            </a:r>
            <a:r>
              <a:rPr lang="en-US" sz="2800" dirty="0" err="1">
                <a:latin typeface="+mj-lt"/>
                <a:ea typeface="+mj-ea"/>
                <a:cs typeface="+mj-cs"/>
              </a:rPr>
              <a:t>vòng</a:t>
            </a:r>
            <a:r>
              <a:rPr lang="en-US" sz="2800" dirty="0">
                <a:latin typeface="+mj-lt"/>
                <a:ea typeface="+mj-ea"/>
                <a:cs typeface="+mj-cs"/>
              </a:rPr>
              <a:t> </a:t>
            </a:r>
            <a:r>
              <a:rPr lang="en-US" sz="2800" dirty="0" err="1">
                <a:latin typeface="+mj-lt"/>
                <a:ea typeface="+mj-ea"/>
                <a:cs typeface="+mj-cs"/>
              </a:rPr>
              <a:t>là</a:t>
            </a:r>
            <a:r>
              <a:rPr lang="en-US" sz="2800" dirty="0">
                <a:latin typeface="+mj-lt"/>
                <a:ea typeface="+mj-ea"/>
                <a:cs typeface="+mj-cs"/>
              </a:rPr>
              <a:t> </a:t>
            </a:r>
            <a:r>
              <a:rPr lang="en-US" sz="2800" dirty="0" err="1">
                <a:latin typeface="+mj-lt"/>
                <a:ea typeface="+mj-ea"/>
                <a:cs typeface="+mj-cs"/>
              </a:rPr>
              <a:t>lỗi</a:t>
            </a:r>
            <a:r>
              <a:rPr lang="en-US" sz="2800" dirty="0">
                <a:latin typeface="+mj-lt"/>
                <a:ea typeface="+mj-ea"/>
                <a:cs typeface="+mj-cs"/>
              </a:rPr>
              <a:t> </a:t>
            </a:r>
            <a:r>
              <a:rPr lang="en-US" sz="2800" dirty="0" err="1">
                <a:latin typeface="+mj-lt"/>
                <a:ea typeface="+mj-ea"/>
                <a:cs typeface="+mj-cs"/>
              </a:rPr>
              <a:t>thường</a:t>
            </a:r>
            <a:r>
              <a:rPr lang="en-US" sz="2800" dirty="0">
                <a:latin typeface="+mj-lt"/>
                <a:ea typeface="+mj-ea"/>
                <a:cs typeface="+mj-cs"/>
              </a:rPr>
              <a:t> </a:t>
            </a:r>
            <a:r>
              <a:rPr lang="en-US" sz="2800" dirty="0" err="1">
                <a:latin typeface="+mj-lt"/>
                <a:ea typeface="+mj-ea"/>
                <a:cs typeface="+mj-cs"/>
              </a:rPr>
              <a:t>phạm</a:t>
            </a:r>
            <a:r>
              <a:rPr lang="en-US" sz="2800" dirty="0">
                <a:latin typeface="+mj-lt"/>
                <a:ea typeface="+mj-ea"/>
                <a:cs typeface="+mj-cs"/>
              </a:rPr>
              <a:t> </a:t>
            </a:r>
            <a:r>
              <a:rPr lang="en-US" sz="2800" dirty="0" err="1">
                <a:latin typeface="+mj-lt"/>
                <a:ea typeface="+mj-ea"/>
                <a:cs typeface="+mj-cs"/>
              </a:rPr>
              <a:t>nhất</a:t>
            </a:r>
            <a:endParaRPr lang="en-US" sz="2800" dirty="0">
              <a:latin typeface="+mj-lt"/>
              <a:ea typeface="+mj-ea"/>
              <a:cs typeface="+mj-cs"/>
            </a:endParaRPr>
          </a:p>
        </p:txBody>
      </p:sp>
      <p:pic>
        <p:nvPicPr>
          <p:cNvPr id="7" name="Picture 6" descr="A picture containing child, ground, person, little&#10;&#10;Description automatically generated">
            <a:extLst>
              <a:ext uri="{FF2B5EF4-FFF2-40B4-BE49-F238E27FC236}">
                <a16:creationId xmlns:a16="http://schemas.microsoft.com/office/drawing/2014/main" id="{BAC57EE7-A9B7-ACA0-2462-576B796BD8C9}"/>
              </a:ext>
            </a:extLst>
          </p:cNvPr>
          <p:cNvPicPr>
            <a:picLocks noChangeAspect="1"/>
          </p:cNvPicPr>
          <p:nvPr/>
        </p:nvPicPr>
        <p:blipFill rotWithShape="1">
          <a:blip r:embed="rId3"/>
          <a:srcRect r="4825" b="1"/>
          <a:stretch/>
        </p:blipFill>
        <p:spPr>
          <a:xfrm>
            <a:off x="480060" y="640080"/>
            <a:ext cx="8183880" cy="4836795"/>
          </a:xfrm>
          <a:prstGeom prst="rect">
            <a:avLst/>
          </a:prstGeom>
          <a:ln w="19050">
            <a:solidFill>
              <a:schemeClr val="tx1"/>
            </a:solidFill>
            <a:miter lim="800000"/>
          </a:ln>
        </p:spPr>
      </p:pic>
      <p:sp>
        <p:nvSpPr>
          <p:cNvPr id="2" name="Slide Number Placeholder 1">
            <a:extLst>
              <a:ext uri="{FF2B5EF4-FFF2-40B4-BE49-F238E27FC236}">
                <a16:creationId xmlns:a16="http://schemas.microsoft.com/office/drawing/2014/main" id="{8B7F4DC8-C883-4BFD-82C1-C1DAA0A3E5A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hangingPunct="1">
              <a:spcAft>
                <a:spcPts val="600"/>
              </a:spcAft>
            </a:pPr>
            <a:fld id="{F0760A77-8627-5742-821D-A9566CBA6B28}" type="slidenum">
              <a:rPr lang="en-US" altLang="en-US" sz="1200">
                <a:solidFill>
                  <a:schemeClr val="tx1">
                    <a:alpha val="80000"/>
                  </a:schemeClr>
                </a:solidFill>
                <a:latin typeface="+mn-lt"/>
                <a:ea typeface="+mn-ea"/>
              </a:rPr>
              <a:pPr eaLnBrk="1" hangingPunct="1">
                <a:spcAft>
                  <a:spcPts val="600"/>
                </a:spcAft>
              </a:pPr>
              <a:t>23</a:t>
            </a:fld>
            <a:endParaRPr lang="en-US" altLang="en-US" sz="1200">
              <a:solidFill>
                <a:schemeClr val="tx1">
                  <a:alpha val="80000"/>
                </a:schemeClr>
              </a:solidFill>
              <a:latin typeface="+mn-lt"/>
              <a:ea typeface="+mn-ea"/>
            </a:endParaRPr>
          </a:p>
        </p:txBody>
      </p:sp>
    </p:spTree>
    <p:extLst>
      <p:ext uri="{BB962C8B-B14F-4D97-AF65-F5344CB8AC3E}">
        <p14:creationId xmlns:p14="http://schemas.microsoft.com/office/powerpoint/2010/main" val="339020574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Shape 7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986" name="Rectangle 2">
            <a:extLst>
              <a:ext uri="{FF2B5EF4-FFF2-40B4-BE49-F238E27FC236}">
                <a16:creationId xmlns:a16="http://schemas.microsoft.com/office/drawing/2014/main" id="{9B206868-B564-4CEA-B188-BE2033B980B5}"/>
              </a:ext>
            </a:extLst>
          </p:cNvPr>
          <p:cNvSpPr>
            <a:spLocks noGrp="1" noChangeArrowheads="1"/>
          </p:cNvSpPr>
          <p:nvPr>
            <p:ph type="title"/>
          </p:nvPr>
        </p:nvSpPr>
        <p:spPr>
          <a:xfrm>
            <a:off x="701154" y="982272"/>
            <a:ext cx="2541314" cy="4560970"/>
          </a:xfrm>
        </p:spPr>
        <p:txBody>
          <a:bodyPr>
            <a:normAutofit/>
          </a:bodyPr>
          <a:lstStyle/>
          <a:p>
            <a:pPr eaLnBrk="1" hangingPunct="1">
              <a:defRPr/>
            </a:pPr>
            <a:r>
              <a:rPr lang="en-US" sz="3500">
                <a:solidFill>
                  <a:srgbClr val="FFFFFF"/>
                </a:solidFill>
                <a:ea typeface="+mj-ea"/>
              </a:rPr>
              <a:t>Đánh Giá</a:t>
            </a:r>
          </a:p>
        </p:txBody>
      </p:sp>
      <p:sp>
        <p:nvSpPr>
          <p:cNvPr id="8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987" name="Rectangle 3">
            <a:extLst>
              <a:ext uri="{FF2B5EF4-FFF2-40B4-BE49-F238E27FC236}">
                <a16:creationId xmlns:a16="http://schemas.microsoft.com/office/drawing/2014/main" id="{CAC3D037-5BAE-426E-AC58-E03DF6DB133C}"/>
              </a:ext>
            </a:extLst>
          </p:cNvPr>
          <p:cNvSpPr>
            <a:spLocks noGrp="1" noChangeArrowheads="1"/>
          </p:cNvSpPr>
          <p:nvPr>
            <p:ph idx="1"/>
          </p:nvPr>
        </p:nvSpPr>
        <p:spPr>
          <a:xfrm>
            <a:off x="3916396" y="1719618"/>
            <a:ext cx="4461623" cy="4334629"/>
          </a:xfrm>
        </p:spPr>
        <p:txBody>
          <a:bodyPr anchor="ctr">
            <a:noAutofit/>
          </a:bodyPr>
          <a:lstStyle/>
          <a:p>
            <a:pPr eaLnBrk="1" hangingPunct="1">
              <a:defRPr/>
            </a:pPr>
            <a:r>
              <a:rPr lang="en-US" sz="2400" dirty="0" err="1">
                <a:solidFill>
                  <a:srgbClr val="FEFFFF"/>
                </a:solidFill>
              </a:rPr>
              <a:t>Có</a:t>
            </a:r>
            <a:r>
              <a:rPr lang="en-US" sz="2400" dirty="0">
                <a:solidFill>
                  <a:srgbClr val="FEFFFF"/>
                </a:solidFill>
              </a:rPr>
              <a:t> ai </a:t>
            </a:r>
            <a:r>
              <a:rPr lang="en-US" sz="2400" dirty="0" err="1">
                <a:solidFill>
                  <a:srgbClr val="FEFFFF"/>
                </a:solidFill>
              </a:rPr>
              <a:t>nhận</a:t>
            </a:r>
            <a:r>
              <a:rPr lang="en-US" sz="2400" dirty="0">
                <a:solidFill>
                  <a:srgbClr val="FEFFFF"/>
                </a:solidFill>
              </a:rPr>
              <a:t> </a:t>
            </a:r>
            <a:r>
              <a:rPr lang="en-US" sz="2400" dirty="0" err="1">
                <a:solidFill>
                  <a:srgbClr val="FEFFFF"/>
                </a:solidFill>
              </a:rPr>
              <a:t>ra</a:t>
            </a:r>
            <a:r>
              <a:rPr lang="en-US" sz="2400" dirty="0">
                <a:solidFill>
                  <a:srgbClr val="FEFFFF"/>
                </a:solidFill>
              </a:rPr>
              <a:t>, </a:t>
            </a:r>
            <a:r>
              <a:rPr lang="en-US" sz="2400" dirty="0" err="1">
                <a:solidFill>
                  <a:srgbClr val="FEFFFF"/>
                </a:solidFill>
              </a:rPr>
              <a:t>luật</a:t>
            </a:r>
            <a:r>
              <a:rPr lang="en-US" sz="2400" dirty="0">
                <a:solidFill>
                  <a:srgbClr val="FEFFFF"/>
                </a:solidFill>
              </a:rPr>
              <a:t> </a:t>
            </a:r>
            <a:r>
              <a:rPr lang="en-US" sz="2400" dirty="0" err="1">
                <a:solidFill>
                  <a:srgbClr val="FEFFFF"/>
                </a:solidFill>
              </a:rPr>
              <a:t>đã</a:t>
            </a:r>
            <a:r>
              <a:rPr lang="en-US" sz="2400" dirty="0">
                <a:solidFill>
                  <a:srgbClr val="FEFFFF"/>
                </a:solidFill>
              </a:rPr>
              <a:t> </a:t>
            </a:r>
            <a:r>
              <a:rPr lang="en-US" sz="2400" dirty="0" err="1">
                <a:solidFill>
                  <a:srgbClr val="FEFFFF"/>
                </a:solidFill>
              </a:rPr>
              <a:t>bị</a:t>
            </a:r>
            <a:r>
              <a:rPr lang="en-US" sz="2400" dirty="0">
                <a:solidFill>
                  <a:srgbClr val="FEFFFF"/>
                </a:solidFill>
              </a:rPr>
              <a:t> vi </a:t>
            </a:r>
            <a:r>
              <a:rPr lang="en-US" sz="2400" dirty="0" err="1">
                <a:solidFill>
                  <a:srgbClr val="FEFFFF"/>
                </a:solidFill>
              </a:rPr>
              <a:t>phạm</a:t>
            </a:r>
            <a:r>
              <a:rPr lang="en-US" sz="2400" dirty="0">
                <a:solidFill>
                  <a:srgbClr val="FEFFFF"/>
                </a:solidFill>
              </a:rPr>
              <a:t> </a:t>
            </a:r>
            <a:r>
              <a:rPr lang="en-US" sz="2400" dirty="0" err="1">
                <a:solidFill>
                  <a:srgbClr val="FEFFFF"/>
                </a:solidFill>
              </a:rPr>
              <a:t>trong</a:t>
            </a:r>
            <a:r>
              <a:rPr lang="en-US" sz="2400" dirty="0">
                <a:solidFill>
                  <a:srgbClr val="FEFFFF"/>
                </a:solidFill>
              </a:rPr>
              <a:t> </a:t>
            </a:r>
            <a:r>
              <a:rPr lang="en-US" sz="2400" dirty="0" err="1">
                <a:solidFill>
                  <a:srgbClr val="FEFFFF"/>
                </a:solidFill>
              </a:rPr>
              <a:t>lúc</a:t>
            </a:r>
            <a:r>
              <a:rPr lang="en-US" sz="2400" dirty="0">
                <a:solidFill>
                  <a:srgbClr val="FEFFFF"/>
                </a:solidFill>
              </a:rPr>
              <a:t> </a:t>
            </a:r>
            <a:r>
              <a:rPr lang="en-US" sz="2400" dirty="0" err="1">
                <a:solidFill>
                  <a:srgbClr val="FEFFFF"/>
                </a:solidFill>
              </a:rPr>
              <a:t>chơi</a:t>
            </a:r>
            <a:r>
              <a:rPr lang="en-US" sz="2400" dirty="0">
                <a:solidFill>
                  <a:srgbClr val="FEFFFF"/>
                </a:solidFill>
              </a:rPr>
              <a:t> </a:t>
            </a:r>
            <a:r>
              <a:rPr lang="en-US" sz="2400" dirty="0" err="1">
                <a:solidFill>
                  <a:srgbClr val="FEFFFF"/>
                </a:solidFill>
              </a:rPr>
              <a:t>nhưng</a:t>
            </a:r>
            <a:r>
              <a:rPr lang="en-US" sz="2400" dirty="0">
                <a:solidFill>
                  <a:srgbClr val="FEFFFF"/>
                </a:solidFill>
              </a:rPr>
              <a:t> </a:t>
            </a:r>
            <a:r>
              <a:rPr lang="en-US" sz="2400" dirty="0" err="1">
                <a:solidFill>
                  <a:srgbClr val="FEFFFF"/>
                </a:solidFill>
              </a:rPr>
              <a:t>không</a:t>
            </a:r>
            <a:r>
              <a:rPr lang="en-US" sz="2400" dirty="0">
                <a:solidFill>
                  <a:srgbClr val="FEFFFF"/>
                </a:solidFill>
              </a:rPr>
              <a:t> </a:t>
            </a:r>
            <a:r>
              <a:rPr lang="en-US" sz="2400" dirty="0" err="1">
                <a:solidFill>
                  <a:srgbClr val="FEFFFF"/>
                </a:solidFill>
              </a:rPr>
              <a:t>nhận</a:t>
            </a:r>
            <a:r>
              <a:rPr lang="en-US" sz="2400" dirty="0">
                <a:solidFill>
                  <a:srgbClr val="FEFFFF"/>
                </a:solidFill>
              </a:rPr>
              <a:t> </a:t>
            </a:r>
            <a:r>
              <a:rPr lang="en-US" sz="2400" dirty="0" err="1">
                <a:solidFill>
                  <a:srgbClr val="FEFFFF"/>
                </a:solidFill>
              </a:rPr>
              <a:t>ra</a:t>
            </a:r>
            <a:r>
              <a:rPr lang="en-US" sz="2400" dirty="0">
                <a:solidFill>
                  <a:srgbClr val="FEFFFF"/>
                </a:solidFill>
              </a:rPr>
              <a:t> hay </a:t>
            </a:r>
            <a:r>
              <a:rPr lang="en-US" sz="2400" dirty="0" err="1">
                <a:solidFill>
                  <a:srgbClr val="FEFFFF"/>
                </a:solidFill>
              </a:rPr>
              <a:t>không</a:t>
            </a:r>
            <a:r>
              <a:rPr lang="en-US" sz="2400" dirty="0">
                <a:solidFill>
                  <a:srgbClr val="FEFFFF"/>
                </a:solidFill>
              </a:rPr>
              <a:t>?</a:t>
            </a:r>
          </a:p>
          <a:p>
            <a:pPr eaLnBrk="1" hangingPunct="1">
              <a:defRPr/>
            </a:pPr>
            <a:r>
              <a:rPr lang="en-US" sz="2400" dirty="0" err="1">
                <a:solidFill>
                  <a:srgbClr val="FEFFFF"/>
                </a:solidFill>
              </a:rPr>
              <a:t>Quản</a:t>
            </a:r>
            <a:r>
              <a:rPr lang="en-US" sz="2400" dirty="0">
                <a:solidFill>
                  <a:srgbClr val="FEFFFF"/>
                </a:solidFill>
              </a:rPr>
              <a:t> </a:t>
            </a:r>
            <a:r>
              <a:rPr lang="en-US" sz="2400" dirty="0" err="1">
                <a:solidFill>
                  <a:srgbClr val="FEFFFF"/>
                </a:solidFill>
              </a:rPr>
              <a:t>trò</a:t>
            </a:r>
            <a:r>
              <a:rPr lang="en-US" sz="2400" dirty="0">
                <a:solidFill>
                  <a:srgbClr val="FEFFFF"/>
                </a:solidFill>
              </a:rPr>
              <a:t> </a:t>
            </a:r>
            <a:r>
              <a:rPr lang="en-US" sz="2400" dirty="0" err="1">
                <a:solidFill>
                  <a:srgbClr val="FEFFFF"/>
                </a:solidFill>
              </a:rPr>
              <a:t>làm</a:t>
            </a:r>
            <a:r>
              <a:rPr lang="en-US" sz="2400" dirty="0">
                <a:solidFill>
                  <a:srgbClr val="FEFFFF"/>
                </a:solidFill>
              </a:rPr>
              <a:t> </a:t>
            </a:r>
            <a:r>
              <a:rPr lang="en-US" sz="2400" dirty="0" err="1">
                <a:solidFill>
                  <a:srgbClr val="FEFFFF"/>
                </a:solidFill>
              </a:rPr>
              <a:t>việc</a:t>
            </a:r>
            <a:r>
              <a:rPr lang="en-US" sz="2400" dirty="0">
                <a:solidFill>
                  <a:srgbClr val="FEFFFF"/>
                </a:solidFill>
              </a:rPr>
              <a:t> </a:t>
            </a:r>
            <a:r>
              <a:rPr lang="en-US" sz="2400" dirty="0" err="1">
                <a:solidFill>
                  <a:srgbClr val="FEFFFF"/>
                </a:solidFill>
              </a:rPr>
              <a:t>có</a:t>
            </a:r>
            <a:r>
              <a:rPr lang="en-US" sz="2400" dirty="0">
                <a:solidFill>
                  <a:srgbClr val="FEFFFF"/>
                </a:solidFill>
              </a:rPr>
              <a:t> chu </a:t>
            </a:r>
            <a:r>
              <a:rPr lang="en-US" sz="2400" dirty="0" err="1">
                <a:solidFill>
                  <a:srgbClr val="FEFFFF"/>
                </a:solidFill>
              </a:rPr>
              <a:t>đáo</a:t>
            </a:r>
            <a:r>
              <a:rPr lang="en-US" sz="2400" dirty="0">
                <a:solidFill>
                  <a:srgbClr val="FEFFFF"/>
                </a:solidFill>
              </a:rPr>
              <a:t> </a:t>
            </a:r>
            <a:r>
              <a:rPr lang="en-US" sz="2400" dirty="0" err="1">
                <a:solidFill>
                  <a:srgbClr val="FEFFFF"/>
                </a:solidFill>
              </a:rPr>
              <a:t>không</a:t>
            </a:r>
            <a:r>
              <a:rPr lang="en-US" sz="2400" dirty="0">
                <a:solidFill>
                  <a:srgbClr val="FEFFFF"/>
                </a:solidFill>
              </a:rPr>
              <a:t>?</a:t>
            </a:r>
          </a:p>
          <a:p>
            <a:pPr eaLnBrk="1" hangingPunct="1">
              <a:defRPr/>
            </a:pPr>
            <a:r>
              <a:rPr lang="en-US" sz="2400" dirty="0" err="1">
                <a:solidFill>
                  <a:srgbClr val="FEFFFF"/>
                </a:solidFill>
              </a:rPr>
              <a:t>Nhóm</a:t>
            </a:r>
            <a:r>
              <a:rPr lang="en-US" sz="2400" dirty="0">
                <a:solidFill>
                  <a:srgbClr val="FEFFFF"/>
                </a:solidFill>
              </a:rPr>
              <a:t> </a:t>
            </a:r>
            <a:r>
              <a:rPr lang="en-US" sz="2400" dirty="0" err="1">
                <a:solidFill>
                  <a:srgbClr val="FEFFFF"/>
                </a:solidFill>
              </a:rPr>
              <a:t>trưởng</a:t>
            </a:r>
            <a:r>
              <a:rPr lang="en-US" sz="2400" dirty="0">
                <a:solidFill>
                  <a:srgbClr val="FEFFFF"/>
                </a:solidFill>
              </a:rPr>
              <a:t> </a:t>
            </a:r>
            <a:r>
              <a:rPr lang="en-US" sz="2400" dirty="0" err="1">
                <a:solidFill>
                  <a:srgbClr val="FEFFFF"/>
                </a:solidFill>
              </a:rPr>
              <a:t>đã</a:t>
            </a:r>
            <a:r>
              <a:rPr lang="en-US" sz="2400" dirty="0">
                <a:solidFill>
                  <a:srgbClr val="FEFFFF"/>
                </a:solidFill>
              </a:rPr>
              <a:t> </a:t>
            </a:r>
            <a:r>
              <a:rPr lang="en-US" sz="2400" dirty="0" err="1">
                <a:solidFill>
                  <a:srgbClr val="FEFFFF"/>
                </a:solidFill>
              </a:rPr>
              <a:t>hổ</a:t>
            </a:r>
            <a:r>
              <a:rPr lang="en-US" sz="2400" dirty="0">
                <a:solidFill>
                  <a:srgbClr val="FEFFFF"/>
                </a:solidFill>
              </a:rPr>
              <a:t> </a:t>
            </a:r>
            <a:r>
              <a:rPr lang="en-US" sz="2400" dirty="0" err="1">
                <a:solidFill>
                  <a:srgbClr val="FEFFFF"/>
                </a:solidFill>
              </a:rPr>
              <a:t>trợ</a:t>
            </a:r>
            <a:r>
              <a:rPr lang="en-US" sz="2400" dirty="0">
                <a:solidFill>
                  <a:srgbClr val="FEFFFF"/>
                </a:solidFill>
              </a:rPr>
              <a:t> </a:t>
            </a:r>
            <a:r>
              <a:rPr lang="en-US" sz="2400" dirty="0" err="1">
                <a:solidFill>
                  <a:srgbClr val="FEFFFF"/>
                </a:solidFill>
              </a:rPr>
              <a:t>như</a:t>
            </a:r>
            <a:r>
              <a:rPr lang="en-US" sz="2400" dirty="0">
                <a:solidFill>
                  <a:srgbClr val="FEFFFF"/>
                </a:solidFill>
              </a:rPr>
              <a:t> </a:t>
            </a:r>
            <a:r>
              <a:rPr lang="en-US" sz="2400" dirty="0" err="1">
                <a:solidFill>
                  <a:srgbClr val="FEFFFF"/>
                </a:solidFill>
              </a:rPr>
              <a:t>thế</a:t>
            </a:r>
            <a:r>
              <a:rPr lang="en-US" sz="2400" dirty="0">
                <a:solidFill>
                  <a:srgbClr val="FEFFFF"/>
                </a:solidFill>
              </a:rPr>
              <a:t> </a:t>
            </a:r>
            <a:r>
              <a:rPr lang="en-US" sz="2400" dirty="0" err="1">
                <a:solidFill>
                  <a:srgbClr val="FEFFFF"/>
                </a:solidFill>
              </a:rPr>
              <a:t>nào</a:t>
            </a:r>
            <a:r>
              <a:rPr lang="en-US" sz="2400" dirty="0">
                <a:solidFill>
                  <a:srgbClr val="FEFFFF"/>
                </a:solidFill>
              </a:rPr>
              <a:t>?</a:t>
            </a:r>
          </a:p>
          <a:p>
            <a:pPr eaLnBrk="1" hangingPunct="1">
              <a:defRPr/>
            </a:pPr>
            <a:r>
              <a:rPr lang="en-US" sz="2400" dirty="0" err="1">
                <a:solidFill>
                  <a:srgbClr val="FEFFFF"/>
                </a:solidFill>
              </a:rPr>
              <a:t>Thư</a:t>
            </a:r>
            <a:r>
              <a:rPr lang="en-US" sz="2400" dirty="0">
                <a:solidFill>
                  <a:srgbClr val="FEFFFF"/>
                </a:solidFill>
              </a:rPr>
              <a:t> </a:t>
            </a:r>
            <a:r>
              <a:rPr lang="en-US" sz="2400" dirty="0" err="1">
                <a:solidFill>
                  <a:srgbClr val="FEFFFF"/>
                </a:solidFill>
              </a:rPr>
              <a:t>ký</a:t>
            </a:r>
            <a:r>
              <a:rPr lang="en-US" sz="2400" dirty="0">
                <a:solidFill>
                  <a:srgbClr val="FEFFFF"/>
                </a:solidFill>
              </a:rPr>
              <a:t> </a:t>
            </a:r>
            <a:r>
              <a:rPr lang="en-US" sz="2400" dirty="0" err="1">
                <a:solidFill>
                  <a:srgbClr val="FEFFFF"/>
                </a:solidFill>
              </a:rPr>
              <a:t>có</a:t>
            </a:r>
            <a:r>
              <a:rPr lang="en-US" sz="2400" dirty="0">
                <a:solidFill>
                  <a:srgbClr val="FEFFFF"/>
                </a:solidFill>
              </a:rPr>
              <a:t> </a:t>
            </a:r>
            <a:r>
              <a:rPr lang="en-US" sz="2400" dirty="0" err="1">
                <a:solidFill>
                  <a:srgbClr val="FEFFFF"/>
                </a:solidFill>
              </a:rPr>
              <a:t>ghi</a:t>
            </a:r>
            <a:r>
              <a:rPr lang="en-US" sz="2400" dirty="0">
                <a:solidFill>
                  <a:srgbClr val="FEFFFF"/>
                </a:solidFill>
              </a:rPr>
              <a:t> </a:t>
            </a:r>
            <a:r>
              <a:rPr lang="en-US" sz="2400" dirty="0" err="1">
                <a:solidFill>
                  <a:srgbClr val="FEFFFF"/>
                </a:solidFill>
              </a:rPr>
              <a:t>điểm</a:t>
            </a:r>
            <a:r>
              <a:rPr lang="en-US" sz="2400" dirty="0">
                <a:solidFill>
                  <a:srgbClr val="FEFFFF"/>
                </a:solidFill>
              </a:rPr>
              <a:t> </a:t>
            </a:r>
            <a:r>
              <a:rPr lang="en-US" sz="2400" dirty="0" err="1">
                <a:solidFill>
                  <a:srgbClr val="FEFFFF"/>
                </a:solidFill>
              </a:rPr>
              <a:t>đầy</a:t>
            </a:r>
            <a:r>
              <a:rPr lang="en-US" sz="2400" dirty="0">
                <a:solidFill>
                  <a:srgbClr val="FEFFFF"/>
                </a:solidFill>
              </a:rPr>
              <a:t> </a:t>
            </a:r>
            <a:r>
              <a:rPr lang="en-US" sz="2400" dirty="0" err="1">
                <a:solidFill>
                  <a:srgbClr val="FEFFFF"/>
                </a:solidFill>
              </a:rPr>
              <a:t>đũ</a:t>
            </a:r>
            <a:r>
              <a:rPr lang="en-US" sz="2400" dirty="0">
                <a:solidFill>
                  <a:srgbClr val="FEFFFF"/>
                </a:solidFill>
              </a:rPr>
              <a:t> </a:t>
            </a:r>
            <a:r>
              <a:rPr lang="en-US" sz="2400" dirty="0" err="1">
                <a:solidFill>
                  <a:srgbClr val="FEFFFF"/>
                </a:solidFill>
              </a:rPr>
              <a:t>không</a:t>
            </a:r>
            <a:r>
              <a:rPr lang="en-US" sz="2400" dirty="0">
                <a:solidFill>
                  <a:srgbClr val="FEFFFF"/>
                </a:solidFill>
              </a:rPr>
              <a:t>?</a:t>
            </a:r>
          </a:p>
          <a:p>
            <a:pPr eaLnBrk="1" hangingPunct="1">
              <a:defRPr/>
            </a:pPr>
            <a:r>
              <a:rPr lang="en-US" sz="2400" dirty="0" err="1">
                <a:solidFill>
                  <a:srgbClr val="FEFFFF"/>
                </a:solidFill>
              </a:rPr>
              <a:t>Các</a:t>
            </a:r>
            <a:r>
              <a:rPr lang="en-US" sz="2400" dirty="0">
                <a:solidFill>
                  <a:srgbClr val="FEFFFF"/>
                </a:solidFill>
              </a:rPr>
              <a:t> </a:t>
            </a:r>
            <a:r>
              <a:rPr lang="en-US" sz="2400" dirty="0" err="1">
                <a:solidFill>
                  <a:srgbClr val="FEFFFF"/>
                </a:solidFill>
              </a:rPr>
              <a:t>em</a:t>
            </a:r>
            <a:r>
              <a:rPr lang="en-US" sz="2400" dirty="0">
                <a:solidFill>
                  <a:srgbClr val="FEFFFF"/>
                </a:solidFill>
              </a:rPr>
              <a:t> </a:t>
            </a:r>
            <a:r>
              <a:rPr lang="en-US" sz="2400" dirty="0" err="1">
                <a:solidFill>
                  <a:srgbClr val="FEFFFF"/>
                </a:solidFill>
              </a:rPr>
              <a:t>có</a:t>
            </a:r>
            <a:r>
              <a:rPr lang="en-US" sz="2400" dirty="0">
                <a:solidFill>
                  <a:srgbClr val="FEFFFF"/>
                </a:solidFill>
              </a:rPr>
              <a:t> </a:t>
            </a:r>
            <a:r>
              <a:rPr lang="en-US" sz="2400" dirty="0" err="1">
                <a:solidFill>
                  <a:srgbClr val="FEFFFF"/>
                </a:solidFill>
              </a:rPr>
              <a:t>biết</a:t>
            </a:r>
            <a:r>
              <a:rPr lang="en-US" sz="2400" dirty="0">
                <a:solidFill>
                  <a:srgbClr val="FEFFFF"/>
                </a:solidFill>
              </a:rPr>
              <a:t> </a:t>
            </a:r>
            <a:r>
              <a:rPr lang="en-US" sz="2400" dirty="0" err="1">
                <a:solidFill>
                  <a:srgbClr val="FEFFFF"/>
                </a:solidFill>
              </a:rPr>
              <a:t>nắm</a:t>
            </a:r>
            <a:r>
              <a:rPr lang="en-US" sz="2400" dirty="0">
                <a:solidFill>
                  <a:srgbClr val="FEFFFF"/>
                </a:solidFill>
              </a:rPr>
              <a:t> </a:t>
            </a:r>
            <a:r>
              <a:rPr lang="en-US" sz="2400" dirty="0" err="1">
                <a:solidFill>
                  <a:srgbClr val="FEFFFF"/>
                </a:solidFill>
              </a:rPr>
              <a:t>chắc</a:t>
            </a:r>
            <a:r>
              <a:rPr lang="en-US" sz="2400" dirty="0">
                <a:solidFill>
                  <a:srgbClr val="FEFFFF"/>
                </a:solidFill>
              </a:rPr>
              <a:t> </a:t>
            </a:r>
            <a:r>
              <a:rPr lang="en-US" sz="2400" dirty="0" err="1">
                <a:solidFill>
                  <a:srgbClr val="FEFFFF"/>
                </a:solidFill>
              </a:rPr>
              <a:t>luật</a:t>
            </a:r>
            <a:r>
              <a:rPr lang="en-US" sz="2400" dirty="0">
                <a:solidFill>
                  <a:srgbClr val="FEFFFF"/>
                </a:solidFill>
              </a:rPr>
              <a:t> </a:t>
            </a:r>
            <a:r>
              <a:rPr lang="en-US" sz="2400" dirty="0" err="1">
                <a:solidFill>
                  <a:srgbClr val="FEFFFF"/>
                </a:solidFill>
              </a:rPr>
              <a:t>chơi</a:t>
            </a:r>
            <a:r>
              <a:rPr lang="en-US" sz="2400" dirty="0">
                <a:solidFill>
                  <a:srgbClr val="FEFFFF"/>
                </a:solidFill>
              </a:rPr>
              <a:t>  </a:t>
            </a:r>
            <a:r>
              <a:rPr lang="en-US" sz="2400" dirty="0" err="1">
                <a:solidFill>
                  <a:srgbClr val="FEFFFF"/>
                </a:solidFill>
              </a:rPr>
              <a:t>khi</a:t>
            </a:r>
            <a:r>
              <a:rPr lang="en-US" sz="2400" dirty="0">
                <a:solidFill>
                  <a:srgbClr val="FEFFFF"/>
                </a:solidFill>
              </a:rPr>
              <a:t> </a:t>
            </a:r>
            <a:r>
              <a:rPr lang="en-US" sz="2400" dirty="0" err="1">
                <a:solidFill>
                  <a:srgbClr val="FEFFFF"/>
                </a:solidFill>
              </a:rPr>
              <a:t>bắt</a:t>
            </a:r>
            <a:r>
              <a:rPr lang="en-US" sz="2400" dirty="0">
                <a:solidFill>
                  <a:srgbClr val="FEFFFF"/>
                </a:solidFill>
              </a:rPr>
              <a:t> </a:t>
            </a:r>
            <a:r>
              <a:rPr lang="en-US" sz="2400" dirty="0" err="1">
                <a:solidFill>
                  <a:srgbClr val="FEFFFF"/>
                </a:solidFill>
              </a:rPr>
              <a:t>đầu</a:t>
            </a:r>
            <a:r>
              <a:rPr lang="en-US" sz="2400" dirty="0">
                <a:solidFill>
                  <a:srgbClr val="FEFFFF"/>
                </a:solidFill>
              </a:rPr>
              <a:t> </a:t>
            </a:r>
            <a:r>
              <a:rPr lang="en-US" sz="2400" dirty="0" err="1">
                <a:solidFill>
                  <a:srgbClr val="FEFFFF"/>
                </a:solidFill>
              </a:rPr>
              <a:t>không</a:t>
            </a:r>
            <a:r>
              <a:rPr lang="en-US" sz="2400" dirty="0">
                <a:solidFill>
                  <a:srgbClr val="FEFFFF"/>
                </a:solidFill>
              </a:rPr>
              <a:t>?</a:t>
            </a:r>
          </a:p>
          <a:p>
            <a:pPr eaLnBrk="1" hangingPunct="1">
              <a:defRPr/>
            </a:pPr>
            <a:r>
              <a:rPr lang="en-US" sz="2400" dirty="0" err="1">
                <a:solidFill>
                  <a:srgbClr val="FEFFFF"/>
                </a:solidFill>
              </a:rPr>
              <a:t>Người</a:t>
            </a:r>
            <a:r>
              <a:rPr lang="en-US" sz="2400" dirty="0">
                <a:solidFill>
                  <a:srgbClr val="FEFFFF"/>
                </a:solidFill>
              </a:rPr>
              <a:t> </a:t>
            </a:r>
            <a:r>
              <a:rPr lang="en-US" sz="2400" dirty="0" err="1">
                <a:solidFill>
                  <a:srgbClr val="FEFFFF"/>
                </a:solidFill>
              </a:rPr>
              <a:t>xem</a:t>
            </a:r>
            <a:r>
              <a:rPr lang="en-US" sz="2400" dirty="0">
                <a:solidFill>
                  <a:srgbClr val="FEFFFF"/>
                </a:solidFill>
              </a:rPr>
              <a:t> </a:t>
            </a:r>
            <a:r>
              <a:rPr lang="en-US" sz="2400" dirty="0" err="1">
                <a:solidFill>
                  <a:srgbClr val="FEFFFF"/>
                </a:solidFill>
              </a:rPr>
              <a:t>có</a:t>
            </a:r>
            <a:r>
              <a:rPr lang="en-US" sz="2400" dirty="0">
                <a:solidFill>
                  <a:srgbClr val="FEFFFF"/>
                </a:solidFill>
              </a:rPr>
              <a:t> </a:t>
            </a:r>
            <a:r>
              <a:rPr lang="en-US" sz="2400" dirty="0" err="1">
                <a:solidFill>
                  <a:srgbClr val="FEFFFF"/>
                </a:solidFill>
              </a:rPr>
              <a:t>hào</a:t>
            </a:r>
            <a:r>
              <a:rPr lang="en-US" sz="2400" dirty="0">
                <a:solidFill>
                  <a:srgbClr val="FEFFFF"/>
                </a:solidFill>
              </a:rPr>
              <a:t> </a:t>
            </a:r>
            <a:r>
              <a:rPr lang="en-US" sz="2400" dirty="0" err="1">
                <a:solidFill>
                  <a:srgbClr val="FEFFFF"/>
                </a:solidFill>
              </a:rPr>
              <a:t>hứng</a:t>
            </a:r>
            <a:r>
              <a:rPr lang="en-US" sz="2400" dirty="0">
                <a:solidFill>
                  <a:srgbClr val="FEFFFF"/>
                </a:solidFill>
              </a:rPr>
              <a:t> </a:t>
            </a:r>
            <a:r>
              <a:rPr lang="en-US" sz="2400" dirty="0" err="1">
                <a:solidFill>
                  <a:srgbClr val="FEFFFF"/>
                </a:solidFill>
              </a:rPr>
              <a:t>không</a:t>
            </a:r>
            <a:r>
              <a:rPr lang="en-US" sz="2400" dirty="0">
                <a:solidFill>
                  <a:srgbClr val="FEFFFF"/>
                </a:solidFill>
              </a:rPr>
              <a:t>?</a:t>
            </a:r>
          </a:p>
        </p:txBody>
      </p:sp>
      <p:sp>
        <p:nvSpPr>
          <p:cNvPr id="41988" name="Slide Number Placeholder 5">
            <a:extLst>
              <a:ext uri="{FF2B5EF4-FFF2-40B4-BE49-F238E27FC236}">
                <a16:creationId xmlns:a16="http://schemas.microsoft.com/office/drawing/2014/main" id="{0DB289DF-B119-320C-DC62-C385544116E3}"/>
              </a:ext>
            </a:extLst>
          </p:cNvPr>
          <p:cNvSpPr>
            <a:spLocks noGrp="1"/>
          </p:cNvSpPr>
          <p:nvPr>
            <p:ph type="sldNum" sz="quarter" idx="12"/>
          </p:nvPr>
        </p:nvSpPr>
        <p:spPr>
          <a:xfrm>
            <a:off x="8030718" y="6175188"/>
            <a:ext cx="51435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spcAft>
                <a:spcPts val="600"/>
              </a:spcAft>
              <a:buFontTx/>
              <a:buNone/>
            </a:pPr>
            <a:fld id="{6CC55155-334E-3942-AF78-E14704920316}" type="slidenum">
              <a:rPr lang="en-US" altLang="en-US" sz="900">
                <a:solidFill>
                  <a:srgbClr val="FFFFFF"/>
                </a:solidFill>
              </a:rPr>
              <a:pPr>
                <a:spcBef>
                  <a:spcPct val="0"/>
                </a:spcBef>
                <a:spcAft>
                  <a:spcPts val="600"/>
                </a:spcAft>
                <a:buFontTx/>
                <a:buNone/>
              </a:pPr>
              <a:t>24</a:t>
            </a:fld>
            <a:endParaRPr lang="en-US" altLang="en-US" sz="900">
              <a:solidFill>
                <a:srgbClr val="FFFFFF"/>
              </a:solidFill>
            </a:endParaRPr>
          </a:p>
        </p:txBody>
      </p:sp>
    </p:spTree>
    <p:extLst>
      <p:ext uri="{BB962C8B-B14F-4D97-AF65-F5344CB8AC3E}">
        <p14:creationId xmlns:p14="http://schemas.microsoft.com/office/powerpoint/2010/main" val="241694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83" name="Picture 50182">
            <a:extLst>
              <a:ext uri="{FF2B5EF4-FFF2-40B4-BE49-F238E27FC236}">
                <a16:creationId xmlns:a16="http://schemas.microsoft.com/office/drawing/2014/main" id="{EE5398F4-B407-9D08-8E21-E757B97B5558}"/>
              </a:ext>
            </a:extLst>
          </p:cNvPr>
          <p:cNvPicPr>
            <a:picLocks noChangeAspect="1"/>
          </p:cNvPicPr>
          <p:nvPr/>
        </p:nvPicPr>
        <p:blipFill rotWithShape="1">
          <a:blip r:embed="rId3"/>
          <a:srcRect r="5666" b="-1"/>
          <a:stretch/>
        </p:blipFill>
        <p:spPr>
          <a:xfrm>
            <a:off x="20" y="10"/>
            <a:ext cx="9143980" cy="6857990"/>
          </a:xfrm>
          <a:prstGeom prst="rect">
            <a:avLst/>
          </a:prstGeom>
        </p:spPr>
      </p:pic>
      <p:sp>
        <p:nvSpPr>
          <p:cNvPr id="75" name="Rectangle 7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7404"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78" name="Rectangle 2">
            <a:extLst>
              <a:ext uri="{FF2B5EF4-FFF2-40B4-BE49-F238E27FC236}">
                <a16:creationId xmlns:a16="http://schemas.microsoft.com/office/drawing/2014/main" id="{C43EA639-83FF-46B6-8716-9A5D0C3E8813}"/>
              </a:ext>
            </a:extLst>
          </p:cNvPr>
          <p:cNvSpPr>
            <a:spLocks noGrp="1" noChangeArrowheads="1"/>
          </p:cNvSpPr>
          <p:nvPr>
            <p:ph type="title"/>
          </p:nvPr>
        </p:nvSpPr>
        <p:spPr>
          <a:xfrm>
            <a:off x="503029" y="0"/>
            <a:ext cx="5168389" cy="1135737"/>
          </a:xfrm>
        </p:spPr>
        <p:txBody>
          <a:bodyPr>
            <a:normAutofit/>
          </a:bodyPr>
          <a:lstStyle/>
          <a:p>
            <a:pPr algn="ctr" eaLnBrk="1" hangingPunct="1">
              <a:defRPr/>
            </a:pPr>
            <a:r>
              <a:rPr lang="en-US" sz="3100" b="1" dirty="0" err="1">
                <a:solidFill>
                  <a:srgbClr val="002060"/>
                </a:solidFill>
                <a:latin typeface="Verdana" panose="020B0604030504040204" pitchFamily="34" charset="0"/>
                <a:ea typeface="Verdana" panose="020B0604030504040204" pitchFamily="34" charset="0"/>
                <a:cs typeface="Verdana" panose="020B0604030504040204" pitchFamily="34" charset="0"/>
              </a:rPr>
              <a:t>Câu</a:t>
            </a:r>
            <a:r>
              <a:rPr lang="en-US" sz="3100"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3100" b="1" dirty="0" err="1">
                <a:solidFill>
                  <a:srgbClr val="002060"/>
                </a:solidFill>
                <a:latin typeface="Verdana" panose="020B0604030504040204" pitchFamily="34" charset="0"/>
                <a:ea typeface="Verdana" panose="020B0604030504040204" pitchFamily="34" charset="0"/>
                <a:cs typeface="Verdana" panose="020B0604030504040204" pitchFamily="34" charset="0"/>
              </a:rPr>
              <a:t>Hỏi</a:t>
            </a:r>
            <a:r>
              <a:rPr lang="en-US" sz="3100" b="1" dirty="0">
                <a:solidFill>
                  <a:srgbClr val="002060"/>
                </a:solidFill>
                <a:latin typeface="Verdana" panose="020B0604030504040204" pitchFamily="34" charset="0"/>
                <a:ea typeface="Verdana" panose="020B0604030504040204" pitchFamily="34" charset="0"/>
                <a:cs typeface="Verdana" panose="020B0604030504040204" pitchFamily="34" charset="0"/>
              </a:rPr>
              <a:t>:</a:t>
            </a:r>
          </a:p>
        </p:txBody>
      </p:sp>
      <p:grpSp>
        <p:nvGrpSpPr>
          <p:cNvPr id="77" name="Group 7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78" name="Rectangle 7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1" name="Isosceles Triangle 8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0" name="Slide Number Placeholder 5">
            <a:extLst>
              <a:ext uri="{FF2B5EF4-FFF2-40B4-BE49-F238E27FC236}">
                <a16:creationId xmlns:a16="http://schemas.microsoft.com/office/drawing/2014/main" id="{E12E101C-7721-977B-E1E6-840941C51CE2}"/>
              </a:ext>
            </a:extLst>
          </p:cNvPr>
          <p:cNvSpPr>
            <a:spLocks noGrp="1"/>
          </p:cNvSpPr>
          <p:nvPr>
            <p:ph type="sldNum" sz="quarter" idx="12"/>
          </p:nvPr>
        </p:nvSpPr>
        <p:spPr>
          <a:xfrm>
            <a:off x="6603999"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lnSpc>
                <a:spcPct val="90000"/>
              </a:lnSpc>
              <a:spcBef>
                <a:spcPct val="0"/>
              </a:spcBef>
              <a:spcAft>
                <a:spcPts val="600"/>
              </a:spcAft>
              <a:buFontTx/>
              <a:buNone/>
            </a:pPr>
            <a:fld id="{DF736888-1E35-8742-AFBF-1031194B58B4}" type="slidenum">
              <a:rPr lang="en-US" altLang="en-US" sz="1800">
                <a:solidFill>
                  <a:srgbClr val="FFFFFF"/>
                </a:solidFill>
              </a:rPr>
              <a:pPr>
                <a:lnSpc>
                  <a:spcPct val="90000"/>
                </a:lnSpc>
                <a:spcBef>
                  <a:spcPct val="0"/>
                </a:spcBef>
                <a:spcAft>
                  <a:spcPts val="600"/>
                </a:spcAft>
                <a:buFontTx/>
                <a:buNone/>
              </a:pPr>
              <a:t>25</a:t>
            </a:fld>
            <a:endParaRPr lang="en-US" altLang="en-US" sz="1800">
              <a:solidFill>
                <a:srgbClr val="FFFFFF"/>
              </a:solidFill>
            </a:endParaRPr>
          </a:p>
        </p:txBody>
      </p:sp>
      <p:graphicFrame>
        <p:nvGraphicFramePr>
          <p:cNvPr id="50182" name="Rectangle 3">
            <a:extLst>
              <a:ext uri="{FF2B5EF4-FFF2-40B4-BE49-F238E27FC236}">
                <a16:creationId xmlns:a16="http://schemas.microsoft.com/office/drawing/2014/main" id="{9C644C5E-28A7-AA08-8B6C-BEEAB2B547A8}"/>
              </a:ext>
            </a:extLst>
          </p:cNvPr>
          <p:cNvGraphicFramePr>
            <a:graphicFrameLocks noGrp="1"/>
          </p:cNvGraphicFramePr>
          <p:nvPr>
            <p:ph idx="1"/>
            <p:extLst>
              <p:ext uri="{D42A27DB-BD31-4B8C-83A1-F6EECF244321}">
                <p14:modId xmlns:p14="http://schemas.microsoft.com/office/powerpoint/2010/main" val="3949704167"/>
              </p:ext>
            </p:extLst>
          </p:nvPr>
        </p:nvGraphicFramePr>
        <p:xfrm>
          <a:off x="324011" y="1135737"/>
          <a:ext cx="5326979" cy="5041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Rectangle 2">
            <a:extLst>
              <a:ext uri="{FF2B5EF4-FFF2-40B4-BE49-F238E27FC236}">
                <a16:creationId xmlns:a16="http://schemas.microsoft.com/office/drawing/2014/main" id="{4BC8A2AD-C3FF-49E5-BE38-2134F5E35BBC}"/>
              </a:ext>
            </a:extLst>
          </p:cNvPr>
          <p:cNvSpPr>
            <a:spLocks noGrp="1" noChangeArrowheads="1"/>
          </p:cNvSpPr>
          <p:nvPr>
            <p:ph type="title"/>
          </p:nvPr>
        </p:nvSpPr>
        <p:spPr>
          <a:xfrm>
            <a:off x="619797" y="586855"/>
            <a:ext cx="3172575" cy="3387497"/>
          </a:xfrm>
        </p:spPr>
        <p:txBody>
          <a:bodyPr anchor="b">
            <a:normAutofit/>
          </a:bodyPr>
          <a:lstStyle/>
          <a:p>
            <a:pPr algn="r" eaLnBrk="1" hangingPunct="1">
              <a:defRPr/>
            </a:pPr>
            <a:r>
              <a:rPr lang="en-US" sz="4000" b="1" dirty="0" err="1">
                <a:solidFill>
                  <a:srgbClr val="FFFFFF"/>
                </a:solidFill>
                <a:ea typeface="+mj-ea"/>
              </a:rPr>
              <a:t>Sự</a:t>
            </a:r>
            <a:r>
              <a:rPr lang="en-US" sz="4000" b="1" dirty="0">
                <a:solidFill>
                  <a:srgbClr val="FFFFFF"/>
                </a:solidFill>
                <a:ea typeface="+mj-ea"/>
              </a:rPr>
              <a:t> </a:t>
            </a:r>
            <a:r>
              <a:rPr lang="en-US" sz="4000" b="1" dirty="0" err="1">
                <a:solidFill>
                  <a:srgbClr val="FFFFFF"/>
                </a:solidFill>
                <a:ea typeface="+mj-ea"/>
              </a:rPr>
              <a:t>Cần</a:t>
            </a:r>
            <a:r>
              <a:rPr lang="en-US" sz="4000" b="1" dirty="0">
                <a:solidFill>
                  <a:srgbClr val="FFFFFF"/>
                </a:solidFill>
                <a:ea typeface="+mj-ea"/>
              </a:rPr>
              <a:t> </a:t>
            </a:r>
            <a:r>
              <a:rPr lang="en-US" sz="4000" b="1" dirty="0" err="1">
                <a:solidFill>
                  <a:srgbClr val="FFFFFF"/>
                </a:solidFill>
                <a:ea typeface="+mj-ea"/>
              </a:rPr>
              <a:t>Thiết</a:t>
            </a:r>
            <a:r>
              <a:rPr lang="en-US" sz="4000" b="1" dirty="0">
                <a:solidFill>
                  <a:srgbClr val="FFFFFF"/>
                </a:solidFill>
                <a:ea typeface="+mj-ea"/>
              </a:rPr>
              <a:t> </a:t>
            </a:r>
            <a:r>
              <a:rPr lang="en-US" sz="4000" b="1" dirty="0" err="1">
                <a:solidFill>
                  <a:srgbClr val="FFFFFF"/>
                </a:solidFill>
                <a:ea typeface="+mj-ea"/>
              </a:rPr>
              <a:t>của</a:t>
            </a:r>
            <a:r>
              <a:rPr lang="en-US" sz="4000" b="1" dirty="0">
                <a:solidFill>
                  <a:srgbClr val="FFFFFF"/>
                </a:solidFill>
                <a:ea typeface="+mj-ea"/>
              </a:rPr>
              <a:t> </a:t>
            </a:r>
            <a:r>
              <a:rPr lang="en-US" sz="4000" b="1" dirty="0" err="1">
                <a:solidFill>
                  <a:srgbClr val="FFFFFF"/>
                </a:solidFill>
                <a:ea typeface="+mj-ea"/>
              </a:rPr>
              <a:t>Giờ</a:t>
            </a:r>
            <a:r>
              <a:rPr lang="en-US" sz="4000" b="1" dirty="0">
                <a:solidFill>
                  <a:srgbClr val="FFFFFF"/>
                </a:solidFill>
                <a:ea typeface="+mj-ea"/>
              </a:rPr>
              <a:t> </a:t>
            </a:r>
            <a:r>
              <a:rPr lang="en-US" sz="4000" b="1" dirty="0" err="1">
                <a:solidFill>
                  <a:srgbClr val="FFFFFF"/>
                </a:solidFill>
                <a:ea typeface="+mj-ea"/>
              </a:rPr>
              <a:t>Chơi</a:t>
            </a:r>
            <a:r>
              <a:rPr lang="en-US" sz="4000" b="1" dirty="0">
                <a:solidFill>
                  <a:srgbClr val="FFFFFF"/>
                </a:solidFill>
                <a:ea typeface="+mj-ea"/>
              </a:rPr>
              <a:t> </a:t>
            </a:r>
            <a:r>
              <a:rPr lang="en-US" sz="4000" b="1" dirty="0" err="1">
                <a:solidFill>
                  <a:srgbClr val="FFFFFF"/>
                </a:solidFill>
                <a:ea typeface="+mj-ea"/>
              </a:rPr>
              <a:t>trong</a:t>
            </a:r>
            <a:r>
              <a:rPr lang="en-US" sz="4000" b="1" dirty="0">
                <a:solidFill>
                  <a:srgbClr val="FFFFFF"/>
                </a:solidFill>
                <a:ea typeface="+mj-ea"/>
              </a:rPr>
              <a:t> </a:t>
            </a:r>
            <a:r>
              <a:rPr lang="en-US" sz="4000" b="1" dirty="0" err="1">
                <a:solidFill>
                  <a:srgbClr val="FFFFFF"/>
                </a:solidFill>
                <a:ea typeface="+mj-ea"/>
              </a:rPr>
              <a:t>Awana</a:t>
            </a:r>
            <a:r>
              <a:rPr lang="en-US" sz="4000" b="1" dirty="0">
                <a:solidFill>
                  <a:srgbClr val="FFFFFF"/>
                </a:solidFill>
                <a:ea typeface="+mj-ea"/>
              </a:rPr>
              <a:t>..</a:t>
            </a:r>
          </a:p>
        </p:txBody>
      </p:sp>
      <p:sp>
        <p:nvSpPr>
          <p:cNvPr id="4099" name="Rectangle 3">
            <a:extLst>
              <a:ext uri="{FF2B5EF4-FFF2-40B4-BE49-F238E27FC236}">
                <a16:creationId xmlns:a16="http://schemas.microsoft.com/office/drawing/2014/main" id="{75B1C75B-90B7-4F04-92DC-CE1C624DCC6C}"/>
              </a:ext>
            </a:extLst>
          </p:cNvPr>
          <p:cNvSpPr>
            <a:spLocks noGrp="1" noChangeArrowheads="1"/>
          </p:cNvSpPr>
          <p:nvPr>
            <p:ph idx="1"/>
          </p:nvPr>
        </p:nvSpPr>
        <p:spPr>
          <a:xfrm>
            <a:off x="4877368" y="649480"/>
            <a:ext cx="3646835" cy="5546047"/>
          </a:xfrm>
        </p:spPr>
        <p:txBody>
          <a:bodyPr anchor="ctr">
            <a:normAutofit/>
          </a:bodyPr>
          <a:lstStyle/>
          <a:p>
            <a:pPr eaLnBrk="1" hangingPunct="1">
              <a:buFontTx/>
              <a:buNone/>
              <a:defRPr/>
            </a:pPr>
            <a:r>
              <a:rPr lang="en-US" sz="1700" b="1" dirty="0"/>
              <a:t>	</a:t>
            </a:r>
            <a:r>
              <a:rPr lang="en-US" sz="3200" dirty="0" err="1">
                <a:latin typeface="Verdana" pitchFamily="34" charset="0"/>
              </a:rPr>
              <a:t>Trò</a:t>
            </a:r>
            <a:r>
              <a:rPr lang="en-US" sz="3200" dirty="0">
                <a:latin typeface="Verdana" pitchFamily="34" charset="0"/>
              </a:rPr>
              <a:t> </a:t>
            </a:r>
            <a:r>
              <a:rPr lang="en-US" sz="3200" dirty="0" err="1">
                <a:latin typeface="Verdana" pitchFamily="34" charset="0"/>
              </a:rPr>
              <a:t>chơi</a:t>
            </a:r>
            <a:r>
              <a:rPr lang="en-US" sz="3200" dirty="0">
                <a:latin typeface="Verdana" pitchFamily="34" charset="0"/>
              </a:rPr>
              <a:t> </a:t>
            </a:r>
            <a:r>
              <a:rPr lang="en-US" sz="3200" dirty="0" err="1">
                <a:latin typeface="Verdana" pitchFamily="34" charset="0"/>
              </a:rPr>
              <a:t>có</a:t>
            </a:r>
            <a:r>
              <a:rPr lang="en-US" sz="3200" dirty="0">
                <a:latin typeface="Verdana" pitchFamily="34" charset="0"/>
              </a:rPr>
              <a:t> </a:t>
            </a:r>
            <a:r>
              <a:rPr lang="en-US" sz="3200" dirty="0" err="1">
                <a:latin typeface="Verdana" pitchFamily="34" charset="0"/>
              </a:rPr>
              <a:t>tính</a:t>
            </a:r>
            <a:r>
              <a:rPr lang="en-US" sz="3200" dirty="0">
                <a:latin typeface="Verdana" pitchFamily="34" charset="0"/>
              </a:rPr>
              <a:t> </a:t>
            </a:r>
            <a:r>
              <a:rPr lang="en-US" sz="3200" dirty="0" err="1">
                <a:latin typeface="Verdana" pitchFamily="34" charset="0"/>
              </a:rPr>
              <a:t>thể</a:t>
            </a:r>
            <a:r>
              <a:rPr lang="en-US" sz="3200" dirty="0">
                <a:latin typeface="Verdana" pitchFamily="34" charset="0"/>
              </a:rPr>
              <a:t> </a:t>
            </a:r>
            <a:r>
              <a:rPr lang="en-US" sz="3200" dirty="0" err="1">
                <a:latin typeface="Verdana" pitchFamily="34" charset="0"/>
              </a:rPr>
              <a:t>thao,tính</a:t>
            </a:r>
            <a:r>
              <a:rPr lang="en-US" sz="3200" dirty="0">
                <a:latin typeface="Verdana" pitchFamily="34" charset="0"/>
              </a:rPr>
              <a:t> </a:t>
            </a:r>
            <a:r>
              <a:rPr lang="en-US" sz="3200" dirty="0" err="1">
                <a:latin typeface="Verdana" pitchFamily="34" charset="0"/>
              </a:rPr>
              <a:t>đồng</a:t>
            </a:r>
            <a:r>
              <a:rPr lang="en-US" sz="3200" dirty="0">
                <a:latin typeface="Verdana" pitchFamily="34" charset="0"/>
              </a:rPr>
              <a:t> </a:t>
            </a:r>
            <a:r>
              <a:rPr lang="en-US" sz="3200" dirty="0" err="1">
                <a:latin typeface="Verdana" pitchFamily="34" charset="0"/>
              </a:rPr>
              <a:t>đội</a:t>
            </a:r>
            <a:r>
              <a:rPr lang="en-US" sz="3200" dirty="0">
                <a:latin typeface="Verdana" pitchFamily="34" charset="0"/>
              </a:rPr>
              <a:t> </a:t>
            </a:r>
            <a:r>
              <a:rPr lang="en-US" sz="3200" dirty="0" err="1">
                <a:latin typeface="Verdana" pitchFamily="34" charset="0"/>
              </a:rPr>
              <a:t>và</a:t>
            </a:r>
            <a:r>
              <a:rPr lang="en-US" sz="3200" dirty="0">
                <a:latin typeface="Verdana" pitchFamily="34" charset="0"/>
              </a:rPr>
              <a:t> </a:t>
            </a:r>
            <a:r>
              <a:rPr lang="en-US" sz="3200" dirty="0" err="1">
                <a:latin typeface="Verdana" pitchFamily="34" charset="0"/>
              </a:rPr>
              <a:t>vận</a:t>
            </a:r>
            <a:r>
              <a:rPr lang="en-US" sz="3200" dirty="0">
                <a:latin typeface="Verdana" pitchFamily="34" charset="0"/>
              </a:rPr>
              <a:t> </a:t>
            </a:r>
            <a:r>
              <a:rPr lang="en-US" sz="3200" dirty="0" err="1">
                <a:latin typeface="Verdana" pitchFamily="34" charset="0"/>
              </a:rPr>
              <a:t>dụng</a:t>
            </a:r>
            <a:r>
              <a:rPr lang="en-US" sz="3200" dirty="0">
                <a:latin typeface="Verdana" pitchFamily="34" charset="0"/>
              </a:rPr>
              <a:t> </a:t>
            </a:r>
            <a:r>
              <a:rPr lang="en-US" sz="3200" dirty="0" err="1">
                <a:latin typeface="Verdana" pitchFamily="34" charset="0"/>
              </a:rPr>
              <a:t>tâm</a:t>
            </a:r>
            <a:r>
              <a:rPr lang="en-US" sz="3200" dirty="0">
                <a:latin typeface="Verdana" pitchFamily="34" charset="0"/>
              </a:rPr>
              <a:t> </a:t>
            </a:r>
            <a:r>
              <a:rPr lang="en-US" sz="3200" dirty="0" err="1">
                <a:latin typeface="Verdana" pitchFamily="34" charset="0"/>
              </a:rPr>
              <a:t>trí</a:t>
            </a:r>
            <a:endParaRPr lang="en-US" sz="3200" dirty="0">
              <a:latin typeface="Verdana" pitchFamily="34" charset="0"/>
            </a:endParaRPr>
          </a:p>
          <a:p>
            <a:pPr eaLnBrk="1" hangingPunct="1">
              <a:buFontTx/>
              <a:buNone/>
              <a:defRPr/>
            </a:pPr>
            <a:endParaRPr lang="en-US" sz="3200" dirty="0">
              <a:latin typeface="Verdana" pitchFamily="34" charset="0"/>
            </a:endParaRPr>
          </a:p>
          <a:p>
            <a:pPr eaLnBrk="1" hangingPunct="1">
              <a:buFontTx/>
              <a:buNone/>
              <a:defRPr/>
            </a:pPr>
            <a:r>
              <a:rPr lang="en-US" sz="3200" dirty="0">
                <a:latin typeface="Verdana" pitchFamily="34" charset="0"/>
              </a:rPr>
              <a:t> </a:t>
            </a:r>
            <a:r>
              <a:rPr lang="en-US" sz="3200" dirty="0" err="1">
                <a:latin typeface="Verdana" pitchFamily="34" charset="0"/>
              </a:rPr>
              <a:t>tăng</a:t>
            </a:r>
            <a:r>
              <a:rPr lang="en-US" sz="3200" dirty="0">
                <a:latin typeface="Verdana" pitchFamily="34" charset="0"/>
              </a:rPr>
              <a:t> </a:t>
            </a:r>
            <a:r>
              <a:rPr lang="en-US" sz="3200" dirty="0" err="1">
                <a:latin typeface="Verdana" pitchFamily="34" charset="0"/>
              </a:rPr>
              <a:t>thêm</a:t>
            </a:r>
            <a:r>
              <a:rPr lang="en-US" sz="3200" dirty="0">
                <a:latin typeface="Verdana" pitchFamily="34" charset="0"/>
              </a:rPr>
              <a:t> </a:t>
            </a:r>
            <a:r>
              <a:rPr lang="en-US" sz="3200" dirty="0" err="1">
                <a:latin typeface="Verdana" pitchFamily="34" charset="0"/>
              </a:rPr>
              <a:t>sức</a:t>
            </a:r>
            <a:r>
              <a:rPr lang="en-US" sz="3200" dirty="0">
                <a:latin typeface="Verdana" pitchFamily="34" charset="0"/>
              </a:rPr>
              <a:t> </a:t>
            </a:r>
            <a:r>
              <a:rPr lang="en-US" sz="3200" dirty="0" err="1">
                <a:latin typeface="Verdana" pitchFamily="34" charset="0"/>
              </a:rPr>
              <a:t>năng</a:t>
            </a:r>
            <a:r>
              <a:rPr lang="en-US" sz="3200" dirty="0">
                <a:latin typeface="Verdana" pitchFamily="34" charset="0"/>
              </a:rPr>
              <a:t> </a:t>
            </a:r>
            <a:r>
              <a:rPr lang="en-US" sz="3200" dirty="0" err="1">
                <a:latin typeface="Verdana" pitchFamily="34" charset="0"/>
              </a:rPr>
              <a:t>động</a:t>
            </a:r>
            <a:r>
              <a:rPr lang="en-US" sz="3200" dirty="0">
                <a:latin typeface="Verdana" pitchFamily="34" charset="0"/>
              </a:rPr>
              <a:t> </a:t>
            </a:r>
            <a:r>
              <a:rPr lang="en-US" sz="3200" dirty="0" err="1">
                <a:latin typeface="Verdana" pitchFamily="34" charset="0"/>
              </a:rPr>
              <a:t>cho</a:t>
            </a:r>
            <a:r>
              <a:rPr lang="en-US" sz="3200" dirty="0">
                <a:latin typeface="Verdana" pitchFamily="34" charset="0"/>
              </a:rPr>
              <a:t> </a:t>
            </a:r>
            <a:r>
              <a:rPr lang="en-US" sz="3200" dirty="0" err="1">
                <a:latin typeface="Verdana" pitchFamily="34" charset="0"/>
              </a:rPr>
              <a:t>thân</a:t>
            </a:r>
            <a:r>
              <a:rPr lang="en-US" sz="3200" dirty="0">
                <a:latin typeface="Verdana" pitchFamily="34" charset="0"/>
              </a:rPr>
              <a:t> </a:t>
            </a:r>
            <a:r>
              <a:rPr lang="en-US" sz="3200" dirty="0" err="1">
                <a:latin typeface="Verdana" pitchFamily="34" charset="0"/>
              </a:rPr>
              <a:t>thể</a:t>
            </a:r>
            <a:r>
              <a:rPr lang="en-US" sz="3200" dirty="0">
                <a:latin typeface="Verdana" pitchFamily="34" charset="0"/>
              </a:rPr>
              <a:t>, </a:t>
            </a:r>
            <a:r>
              <a:rPr lang="en-US" sz="3200" dirty="0" err="1">
                <a:latin typeface="Verdana" pitchFamily="34" charset="0"/>
              </a:rPr>
              <a:t>ổn</a:t>
            </a:r>
            <a:r>
              <a:rPr lang="en-US" sz="3200" dirty="0">
                <a:latin typeface="Verdana" pitchFamily="34" charset="0"/>
              </a:rPr>
              <a:t> </a:t>
            </a:r>
            <a:r>
              <a:rPr lang="en-US" sz="3200" dirty="0" err="1">
                <a:latin typeface="Verdana" pitchFamily="34" charset="0"/>
              </a:rPr>
              <a:t>định</a:t>
            </a:r>
            <a:r>
              <a:rPr lang="en-US" sz="3200" dirty="0">
                <a:latin typeface="Verdana" pitchFamily="34" charset="0"/>
              </a:rPr>
              <a:t> </a:t>
            </a:r>
            <a:r>
              <a:rPr lang="en-US" sz="3200" dirty="0" err="1">
                <a:latin typeface="Verdana" pitchFamily="34" charset="0"/>
              </a:rPr>
              <a:t>tâm</a:t>
            </a:r>
            <a:r>
              <a:rPr lang="en-US" sz="3200" dirty="0">
                <a:latin typeface="Verdana" pitchFamily="34" charset="0"/>
              </a:rPr>
              <a:t> </a:t>
            </a:r>
            <a:r>
              <a:rPr lang="en-US" sz="3200" dirty="0" err="1">
                <a:latin typeface="Verdana" pitchFamily="34" charset="0"/>
              </a:rPr>
              <a:t>lý</a:t>
            </a:r>
            <a:r>
              <a:rPr lang="en-US" sz="3200" dirty="0">
                <a:latin typeface="Verdana" pitchFamily="34" charset="0"/>
              </a:rPr>
              <a:t> </a:t>
            </a:r>
            <a:r>
              <a:rPr lang="en-US" sz="3200" dirty="0" err="1">
                <a:latin typeface="Verdana" pitchFamily="34" charset="0"/>
              </a:rPr>
              <a:t>và</a:t>
            </a:r>
            <a:r>
              <a:rPr lang="en-US" sz="3200" dirty="0">
                <a:latin typeface="Verdana" pitchFamily="34" charset="0"/>
              </a:rPr>
              <a:t> </a:t>
            </a:r>
            <a:r>
              <a:rPr lang="en-US" sz="3200" dirty="0" err="1">
                <a:latin typeface="Verdana" pitchFamily="34" charset="0"/>
              </a:rPr>
              <a:t>tiếp</a:t>
            </a:r>
            <a:r>
              <a:rPr lang="en-US" sz="3200" dirty="0">
                <a:latin typeface="Verdana" pitchFamily="34" charset="0"/>
              </a:rPr>
              <a:t> </a:t>
            </a:r>
            <a:r>
              <a:rPr lang="en-US" sz="3200" dirty="0" err="1">
                <a:latin typeface="Verdana" pitchFamily="34" charset="0"/>
              </a:rPr>
              <a:t>thu</a:t>
            </a:r>
            <a:r>
              <a:rPr lang="en-US" sz="3200" dirty="0">
                <a:latin typeface="Verdana" pitchFamily="34" charset="0"/>
              </a:rPr>
              <a:t> </a:t>
            </a:r>
            <a:r>
              <a:rPr lang="en-US" sz="3200" dirty="0" err="1">
                <a:latin typeface="Verdana" pitchFamily="34" charset="0"/>
              </a:rPr>
              <a:t>kiến</a:t>
            </a:r>
            <a:r>
              <a:rPr lang="en-US" sz="3200" dirty="0">
                <a:latin typeface="Verdana" pitchFamily="34" charset="0"/>
              </a:rPr>
              <a:t> </a:t>
            </a:r>
            <a:r>
              <a:rPr lang="en-US" sz="3200" dirty="0" err="1">
                <a:latin typeface="Verdana" pitchFamily="34" charset="0"/>
              </a:rPr>
              <a:t>thức</a:t>
            </a:r>
            <a:r>
              <a:rPr lang="en-US" sz="3200" dirty="0">
                <a:latin typeface="Verdana" pitchFamily="34" charset="0"/>
              </a:rPr>
              <a:t>.</a:t>
            </a:r>
          </a:p>
        </p:txBody>
      </p:sp>
      <p:sp>
        <p:nvSpPr>
          <p:cNvPr id="6148" name="Slide Number Placeholder 5">
            <a:extLst>
              <a:ext uri="{FF2B5EF4-FFF2-40B4-BE49-F238E27FC236}">
                <a16:creationId xmlns:a16="http://schemas.microsoft.com/office/drawing/2014/main" id="{86B11CC1-5D2E-C851-B170-237DF8B7D342}"/>
              </a:ext>
            </a:extLst>
          </p:cNvPr>
          <p:cNvSpPr>
            <a:spLocks noGrp="1"/>
          </p:cNvSpPr>
          <p:nvPr>
            <p:ph type="sldNum" sz="quarter" idx="12"/>
          </p:nvPr>
        </p:nvSpPr>
        <p:spPr>
          <a:xfrm>
            <a:off x="8778240" y="6455664"/>
            <a:ext cx="33604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spcAft>
                <a:spcPts val="600"/>
              </a:spcAft>
              <a:buFontTx/>
              <a:buNone/>
            </a:pPr>
            <a:fld id="{1161D6C3-7970-AB4E-816C-C64266530702}" type="slidenum">
              <a:rPr lang="en-US" altLang="en-US" sz="1000">
                <a:solidFill>
                  <a:schemeClr val="tx1">
                    <a:lumMod val="50000"/>
                    <a:lumOff val="50000"/>
                  </a:schemeClr>
                </a:solidFill>
              </a:rPr>
              <a:pPr>
                <a:spcBef>
                  <a:spcPct val="0"/>
                </a:spcBef>
                <a:spcAft>
                  <a:spcPts val="600"/>
                </a:spcAft>
                <a:buFontTx/>
                <a:buNone/>
              </a:pPr>
              <a:t>3</a:t>
            </a:fld>
            <a:endParaRPr lang="en-US" altLang="en-US" sz="1000">
              <a:solidFill>
                <a:schemeClr val="tx1">
                  <a:lumMod val="50000"/>
                  <a:lumOff val="50000"/>
                </a:schemeClr>
              </a:solidFill>
            </a:endParaRPr>
          </a:p>
        </p:txBody>
      </p:sp>
      <p:sp>
        <p:nvSpPr>
          <p:cNvPr id="2" name="Down Arrow 1">
            <a:extLst>
              <a:ext uri="{FF2B5EF4-FFF2-40B4-BE49-F238E27FC236}">
                <a16:creationId xmlns:a16="http://schemas.microsoft.com/office/drawing/2014/main" id="{AA8CDB13-7CA8-1956-661C-D714E89DDA22}"/>
              </a:ext>
            </a:extLst>
          </p:cNvPr>
          <p:cNvSpPr/>
          <p:nvPr/>
        </p:nvSpPr>
        <p:spPr>
          <a:xfrm>
            <a:off x="6447099" y="2754775"/>
            <a:ext cx="289367" cy="462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Rectangle 2">
            <a:extLst>
              <a:ext uri="{FF2B5EF4-FFF2-40B4-BE49-F238E27FC236}">
                <a16:creationId xmlns:a16="http://schemas.microsoft.com/office/drawing/2014/main" id="{4BC8A2AD-C3FF-49E5-BE38-2134F5E35BBC}"/>
              </a:ext>
            </a:extLst>
          </p:cNvPr>
          <p:cNvSpPr>
            <a:spLocks noGrp="1" noChangeArrowheads="1"/>
          </p:cNvSpPr>
          <p:nvPr>
            <p:ph type="title"/>
          </p:nvPr>
        </p:nvSpPr>
        <p:spPr>
          <a:xfrm>
            <a:off x="482600" y="1698171"/>
            <a:ext cx="2971546" cy="4516360"/>
          </a:xfrm>
        </p:spPr>
        <p:txBody>
          <a:bodyPr anchor="ctr">
            <a:normAutofit/>
          </a:bodyPr>
          <a:lstStyle/>
          <a:p>
            <a:pPr eaLnBrk="1" hangingPunct="1">
              <a:defRPr/>
            </a:pPr>
            <a:r>
              <a:rPr lang="en-US" sz="4800" b="1" dirty="0" err="1">
                <a:ea typeface="+mj-ea"/>
              </a:rPr>
              <a:t>Sự</a:t>
            </a:r>
            <a:r>
              <a:rPr lang="en-US" sz="4800" b="1" dirty="0">
                <a:ea typeface="+mj-ea"/>
              </a:rPr>
              <a:t> Quan </a:t>
            </a:r>
            <a:r>
              <a:rPr lang="en-US" sz="4800" b="1" dirty="0" err="1">
                <a:ea typeface="+mj-ea"/>
              </a:rPr>
              <a:t>Trọng</a:t>
            </a:r>
            <a:r>
              <a:rPr lang="en-US" sz="4800" b="1" dirty="0">
                <a:ea typeface="+mj-ea"/>
              </a:rPr>
              <a:t> </a:t>
            </a:r>
            <a:r>
              <a:rPr lang="en-US" sz="4800" b="1" dirty="0" err="1">
                <a:ea typeface="+mj-ea"/>
              </a:rPr>
              <a:t>của</a:t>
            </a:r>
            <a:r>
              <a:rPr lang="en-US" sz="4800" b="1" dirty="0">
                <a:ea typeface="+mj-ea"/>
              </a:rPr>
              <a:t> </a:t>
            </a:r>
            <a:r>
              <a:rPr lang="en-US" sz="4800" b="1" dirty="0" err="1">
                <a:ea typeface="+mj-ea"/>
              </a:rPr>
              <a:t>Giờ</a:t>
            </a:r>
            <a:r>
              <a:rPr lang="en-US" sz="4800" b="1" dirty="0">
                <a:ea typeface="+mj-ea"/>
              </a:rPr>
              <a:t> </a:t>
            </a:r>
            <a:r>
              <a:rPr lang="en-US" sz="4800" b="1" dirty="0" err="1">
                <a:ea typeface="+mj-ea"/>
              </a:rPr>
              <a:t>Chơi</a:t>
            </a:r>
            <a:endParaRPr lang="en-US" sz="4800" b="1" dirty="0">
              <a:ea typeface="+mj-ea"/>
            </a:endParaRPr>
          </a:p>
        </p:txBody>
      </p:sp>
      <p:sp>
        <p:nvSpPr>
          <p:cNvPr id="139" name="Rectangle 138">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 name="Freeform: Shape 142">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5" name="Rectangle 144">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99" name="Rectangle 3">
            <a:extLst>
              <a:ext uri="{FF2B5EF4-FFF2-40B4-BE49-F238E27FC236}">
                <a16:creationId xmlns:a16="http://schemas.microsoft.com/office/drawing/2014/main" id="{75B1C75B-90B7-4F04-92DC-CE1C624DCC6C}"/>
              </a:ext>
            </a:extLst>
          </p:cNvPr>
          <p:cNvSpPr>
            <a:spLocks noGrp="1" noChangeArrowheads="1"/>
          </p:cNvSpPr>
          <p:nvPr>
            <p:ph idx="1"/>
          </p:nvPr>
        </p:nvSpPr>
        <p:spPr>
          <a:xfrm>
            <a:off x="3454146" y="856528"/>
            <a:ext cx="5207253" cy="5358004"/>
          </a:xfrm>
        </p:spPr>
        <p:txBody>
          <a:bodyPr>
            <a:normAutofit/>
          </a:bodyPr>
          <a:lstStyle/>
          <a:p>
            <a:pPr eaLnBrk="1" hangingPunct="1">
              <a:buFont typeface="Wingdings" pitchFamily="2" charset="2"/>
              <a:buChar char="Ø"/>
              <a:defRPr/>
            </a:pPr>
            <a:r>
              <a:rPr lang="en-US" sz="1700" b="1" dirty="0"/>
              <a:t>	</a:t>
            </a:r>
            <a:r>
              <a:rPr lang="en-US" sz="3600" dirty="0" err="1">
                <a:latin typeface="Verdana" pitchFamily="34" charset="0"/>
              </a:rPr>
              <a:t>Đáp</a:t>
            </a:r>
            <a:r>
              <a:rPr lang="en-US" sz="3600" dirty="0">
                <a:latin typeface="Verdana" pitchFamily="34" charset="0"/>
              </a:rPr>
              <a:t> </a:t>
            </a:r>
            <a:r>
              <a:rPr lang="en-US" sz="3600" dirty="0" err="1">
                <a:latin typeface="Verdana" pitchFamily="34" charset="0"/>
              </a:rPr>
              <a:t>ứng</a:t>
            </a:r>
            <a:r>
              <a:rPr lang="en-US" sz="3600" dirty="0">
                <a:latin typeface="Verdana" pitchFamily="34" charset="0"/>
              </a:rPr>
              <a:t> </a:t>
            </a:r>
            <a:r>
              <a:rPr lang="en-US" sz="3600" dirty="0" err="1">
                <a:latin typeface="Verdana" pitchFamily="34" charset="0"/>
              </a:rPr>
              <a:t>nhu</a:t>
            </a:r>
            <a:r>
              <a:rPr lang="en-US" sz="3600" dirty="0">
                <a:latin typeface="Verdana" pitchFamily="34" charset="0"/>
              </a:rPr>
              <a:t> </a:t>
            </a:r>
            <a:r>
              <a:rPr lang="en-US" sz="3600" dirty="0" err="1">
                <a:latin typeface="Verdana" pitchFamily="34" charset="0"/>
              </a:rPr>
              <a:t>cầu</a:t>
            </a:r>
            <a:r>
              <a:rPr lang="en-US" sz="3600" dirty="0">
                <a:latin typeface="Verdana" pitchFamily="34" charset="0"/>
              </a:rPr>
              <a:t> </a:t>
            </a:r>
            <a:r>
              <a:rPr lang="en-US" sz="3600" dirty="0" err="1">
                <a:latin typeface="Verdana" pitchFamily="34" charset="0"/>
              </a:rPr>
              <a:t>thể</a:t>
            </a:r>
            <a:r>
              <a:rPr lang="en-US" sz="3600" dirty="0">
                <a:latin typeface="Verdana" pitchFamily="34" charset="0"/>
              </a:rPr>
              <a:t> </a:t>
            </a:r>
            <a:r>
              <a:rPr lang="en-US" sz="3600" dirty="0" err="1">
                <a:latin typeface="Verdana" pitchFamily="34" charset="0"/>
              </a:rPr>
              <a:t>chất</a:t>
            </a:r>
            <a:r>
              <a:rPr lang="en-US" sz="3600" dirty="0">
                <a:latin typeface="Verdana" pitchFamily="34" charset="0"/>
              </a:rPr>
              <a:t>.</a:t>
            </a:r>
          </a:p>
          <a:p>
            <a:pPr eaLnBrk="1" hangingPunct="1">
              <a:buFont typeface="Wingdings" pitchFamily="2" charset="2"/>
              <a:buChar char="Ø"/>
              <a:defRPr/>
            </a:pPr>
            <a:r>
              <a:rPr lang="en-US" sz="3600" dirty="0">
                <a:latin typeface="Verdana" pitchFamily="34" charset="0"/>
              </a:rPr>
              <a:t>	</a:t>
            </a:r>
            <a:r>
              <a:rPr lang="en-US" sz="3600" dirty="0" err="1">
                <a:latin typeface="Verdana" pitchFamily="34" charset="0"/>
              </a:rPr>
              <a:t>Giờ</a:t>
            </a:r>
            <a:r>
              <a:rPr lang="en-US" sz="3600" dirty="0">
                <a:latin typeface="Verdana" pitchFamily="34" charset="0"/>
              </a:rPr>
              <a:t> </a:t>
            </a:r>
            <a:r>
              <a:rPr lang="en-US" sz="3600" dirty="0" err="1">
                <a:latin typeface="Verdana" pitchFamily="34" charset="0"/>
              </a:rPr>
              <a:t>Chơi</a:t>
            </a:r>
            <a:r>
              <a:rPr lang="en-US" sz="3600" dirty="0">
                <a:latin typeface="Verdana" pitchFamily="34" charset="0"/>
              </a:rPr>
              <a:t> </a:t>
            </a:r>
            <a:r>
              <a:rPr lang="en-US" sz="3600" u="sng" dirty="0" err="1">
                <a:latin typeface="Verdana" pitchFamily="34" charset="0"/>
              </a:rPr>
              <a:t>thu</a:t>
            </a:r>
            <a:r>
              <a:rPr lang="en-US" sz="3600" u="sng" dirty="0">
                <a:latin typeface="Verdana" pitchFamily="34" charset="0"/>
              </a:rPr>
              <a:t> </a:t>
            </a:r>
            <a:r>
              <a:rPr lang="en-US" sz="3600" u="sng" dirty="0" err="1">
                <a:latin typeface="Verdana" pitchFamily="34" charset="0"/>
              </a:rPr>
              <a:t>hút</a:t>
            </a:r>
            <a:r>
              <a:rPr lang="en-US" sz="3600" u="sng" dirty="0">
                <a:latin typeface="Verdana" pitchFamily="34" charset="0"/>
              </a:rPr>
              <a:t> </a:t>
            </a:r>
            <a:r>
              <a:rPr lang="en-US" sz="3600" dirty="0" err="1">
                <a:latin typeface="Verdana" pitchFamily="34" charset="0"/>
              </a:rPr>
              <a:t>các</a:t>
            </a:r>
            <a:r>
              <a:rPr lang="en-US" sz="3600" dirty="0">
                <a:latin typeface="Verdana" pitchFamily="34" charset="0"/>
              </a:rPr>
              <a:t> </a:t>
            </a:r>
            <a:r>
              <a:rPr lang="en-US" sz="3600" dirty="0" err="1">
                <a:latin typeface="Verdana" pitchFamily="34" charset="0"/>
              </a:rPr>
              <a:t>em</a:t>
            </a:r>
            <a:r>
              <a:rPr lang="en-US" sz="3600" dirty="0">
                <a:latin typeface="Verdana" pitchFamily="34" charset="0"/>
              </a:rPr>
              <a:t> </a:t>
            </a:r>
            <a:r>
              <a:rPr lang="en-US" sz="3600" dirty="0" err="1">
                <a:latin typeface="Verdana" pitchFamily="34" charset="0"/>
              </a:rPr>
              <a:t>mới</a:t>
            </a:r>
            <a:r>
              <a:rPr lang="en-US" sz="3600" dirty="0">
                <a:latin typeface="Verdana" pitchFamily="34" charset="0"/>
              </a:rPr>
              <a:t> </a:t>
            </a:r>
            <a:r>
              <a:rPr lang="en-US" sz="3600" dirty="0" err="1">
                <a:latin typeface="Verdana" pitchFamily="34" charset="0"/>
              </a:rPr>
              <a:t>đến</a:t>
            </a:r>
            <a:r>
              <a:rPr lang="en-US" sz="3600" dirty="0">
                <a:latin typeface="Verdana" pitchFamily="34" charset="0"/>
              </a:rPr>
              <a:t> </a:t>
            </a:r>
            <a:r>
              <a:rPr lang="en-US" sz="3600" dirty="0" err="1">
                <a:latin typeface="Verdana" pitchFamily="34" charset="0"/>
              </a:rPr>
              <a:t>với</a:t>
            </a:r>
            <a:r>
              <a:rPr lang="en-US" sz="3600" dirty="0">
                <a:latin typeface="Verdana" pitchFamily="34" charset="0"/>
              </a:rPr>
              <a:t> </a:t>
            </a:r>
            <a:r>
              <a:rPr lang="en-US" sz="3600" dirty="0" err="1">
                <a:latin typeface="Verdana" pitchFamily="34" charset="0"/>
              </a:rPr>
              <a:t>chương</a:t>
            </a:r>
            <a:r>
              <a:rPr lang="en-US" sz="3600" dirty="0">
                <a:latin typeface="Verdana" pitchFamily="34" charset="0"/>
              </a:rPr>
              <a:t> </a:t>
            </a:r>
            <a:r>
              <a:rPr lang="en-US" sz="3600" dirty="0" err="1">
                <a:latin typeface="Verdana" pitchFamily="34" charset="0"/>
              </a:rPr>
              <a:t>trình</a:t>
            </a:r>
            <a:r>
              <a:rPr lang="en-US" sz="3600" dirty="0">
                <a:latin typeface="Verdana" pitchFamily="34" charset="0"/>
              </a:rPr>
              <a:t>. </a:t>
            </a:r>
          </a:p>
          <a:p>
            <a:pPr eaLnBrk="1" hangingPunct="1">
              <a:buFont typeface="Wingdings" pitchFamily="2" charset="2"/>
              <a:buChar char="Ø"/>
              <a:defRPr/>
            </a:pPr>
            <a:r>
              <a:rPr lang="en-US" sz="3600" dirty="0">
                <a:latin typeface="Verdana" pitchFamily="34" charset="0"/>
              </a:rPr>
              <a:t>	</a:t>
            </a:r>
            <a:r>
              <a:rPr lang="en-US" sz="3600" dirty="0" err="1">
                <a:latin typeface="Verdana" pitchFamily="34" charset="0"/>
              </a:rPr>
              <a:t>Thúc</a:t>
            </a:r>
            <a:r>
              <a:rPr lang="en-US" sz="3600" dirty="0">
                <a:latin typeface="Verdana" pitchFamily="34" charset="0"/>
              </a:rPr>
              <a:t> </a:t>
            </a:r>
            <a:r>
              <a:rPr lang="en-US" sz="3600" dirty="0" err="1">
                <a:latin typeface="Verdana" pitchFamily="34" charset="0"/>
              </a:rPr>
              <a:t>đẩy</a:t>
            </a:r>
            <a:r>
              <a:rPr lang="en-US" sz="3600" dirty="0">
                <a:latin typeface="Verdana" pitchFamily="34" charset="0"/>
              </a:rPr>
              <a:t> </a:t>
            </a:r>
            <a:r>
              <a:rPr lang="en-US" sz="3600" dirty="0" err="1">
                <a:latin typeface="Verdana" pitchFamily="34" charset="0"/>
              </a:rPr>
              <a:t>các</a:t>
            </a:r>
            <a:r>
              <a:rPr lang="en-US" sz="3600" dirty="0">
                <a:latin typeface="Verdana" pitchFamily="34" charset="0"/>
              </a:rPr>
              <a:t> </a:t>
            </a:r>
            <a:r>
              <a:rPr lang="en-US" sz="3600" dirty="0" err="1">
                <a:latin typeface="Verdana" pitchFamily="34" charset="0"/>
              </a:rPr>
              <a:t>em</a:t>
            </a:r>
            <a:r>
              <a:rPr lang="en-US" sz="3600" dirty="0">
                <a:latin typeface="Verdana" pitchFamily="34" charset="0"/>
              </a:rPr>
              <a:t> </a:t>
            </a:r>
            <a:r>
              <a:rPr lang="en-US" sz="3600" dirty="0" err="1">
                <a:latin typeface="Verdana" pitchFamily="34" charset="0"/>
              </a:rPr>
              <a:t>học</a:t>
            </a:r>
            <a:r>
              <a:rPr lang="en-US" sz="3600" dirty="0">
                <a:latin typeface="Verdana" pitchFamily="34" charset="0"/>
              </a:rPr>
              <a:t> </a:t>
            </a:r>
            <a:r>
              <a:rPr lang="en-US" sz="3600" dirty="0" err="1">
                <a:latin typeface="Verdana" pitchFamily="34" charset="0"/>
              </a:rPr>
              <a:t>tập</a:t>
            </a:r>
            <a:r>
              <a:rPr lang="en-US" sz="3600" dirty="0">
                <a:latin typeface="Verdana" pitchFamily="34" charset="0"/>
              </a:rPr>
              <a:t> </a:t>
            </a:r>
            <a:r>
              <a:rPr lang="en-US" sz="3600" dirty="0" err="1">
                <a:latin typeface="Verdana" pitchFamily="34" charset="0"/>
              </a:rPr>
              <a:t>hăng</a:t>
            </a:r>
            <a:r>
              <a:rPr lang="en-US" sz="3600" dirty="0">
                <a:latin typeface="Verdana" pitchFamily="34" charset="0"/>
              </a:rPr>
              <a:t> say qua </a:t>
            </a:r>
            <a:r>
              <a:rPr lang="en-US" sz="3600" dirty="0" err="1">
                <a:latin typeface="Verdana" pitchFamily="34" charset="0"/>
              </a:rPr>
              <a:t>sinh</a:t>
            </a:r>
            <a:r>
              <a:rPr lang="en-US" sz="3600" dirty="0">
                <a:latin typeface="Verdana" pitchFamily="34" charset="0"/>
              </a:rPr>
              <a:t> </a:t>
            </a:r>
            <a:r>
              <a:rPr lang="en-US" sz="3600" dirty="0" err="1">
                <a:latin typeface="Verdana" pitchFamily="34" charset="0"/>
              </a:rPr>
              <a:t>hoạt</a:t>
            </a:r>
            <a:r>
              <a:rPr lang="en-US" sz="3600" dirty="0">
                <a:latin typeface="Verdana" pitchFamily="34" charset="0"/>
              </a:rPr>
              <a:t> </a:t>
            </a:r>
            <a:r>
              <a:rPr lang="en-US" sz="3600" dirty="0" err="1">
                <a:latin typeface="Verdana" pitchFamily="34" charset="0"/>
              </a:rPr>
              <a:t>câu</a:t>
            </a:r>
            <a:r>
              <a:rPr lang="en-US" sz="3600" dirty="0">
                <a:latin typeface="Verdana" pitchFamily="34" charset="0"/>
              </a:rPr>
              <a:t> </a:t>
            </a:r>
            <a:r>
              <a:rPr lang="en-US" sz="3600" dirty="0" err="1">
                <a:latin typeface="Verdana" pitchFamily="34" charset="0"/>
              </a:rPr>
              <a:t>lạc</a:t>
            </a:r>
            <a:r>
              <a:rPr lang="en-US" sz="3600" dirty="0">
                <a:latin typeface="Verdana" pitchFamily="34" charset="0"/>
              </a:rPr>
              <a:t> </a:t>
            </a:r>
            <a:r>
              <a:rPr lang="en-US" sz="3600" dirty="0" err="1">
                <a:latin typeface="Verdana" pitchFamily="34" charset="0"/>
              </a:rPr>
              <a:t>bộ</a:t>
            </a:r>
            <a:r>
              <a:rPr lang="en-US" sz="3600" dirty="0">
                <a:latin typeface="Verdana" pitchFamily="34" charset="0"/>
              </a:rPr>
              <a:t> </a:t>
            </a:r>
            <a:r>
              <a:rPr lang="en-US" sz="3600" dirty="0" err="1">
                <a:latin typeface="Verdana" pitchFamily="34" charset="0"/>
              </a:rPr>
              <a:t>hằng</a:t>
            </a:r>
            <a:r>
              <a:rPr lang="en-US" sz="3600" dirty="0">
                <a:latin typeface="Verdana" pitchFamily="34" charset="0"/>
              </a:rPr>
              <a:t> </a:t>
            </a:r>
            <a:r>
              <a:rPr lang="en-US" sz="3600" dirty="0" err="1">
                <a:latin typeface="Verdana" pitchFamily="34" charset="0"/>
              </a:rPr>
              <a:t>tuần</a:t>
            </a:r>
            <a:r>
              <a:rPr lang="en-US" sz="3600" dirty="0">
                <a:latin typeface="Verdana" pitchFamily="34" charset="0"/>
              </a:rPr>
              <a:t>. </a:t>
            </a:r>
          </a:p>
        </p:txBody>
      </p:sp>
      <p:sp>
        <p:nvSpPr>
          <p:cNvPr id="6148" name="Slide Number Placeholder 5">
            <a:extLst>
              <a:ext uri="{FF2B5EF4-FFF2-40B4-BE49-F238E27FC236}">
                <a16:creationId xmlns:a16="http://schemas.microsoft.com/office/drawing/2014/main" id="{86B11CC1-5D2E-C851-B170-237DF8B7D342}"/>
              </a:ext>
            </a:extLst>
          </p:cNvPr>
          <p:cNvSpPr>
            <a:spLocks noGrp="1"/>
          </p:cNvSpPr>
          <p:nvPr>
            <p:ph type="sldNum" sz="quarter" idx="12"/>
          </p:nvPr>
        </p:nvSpPr>
        <p:spPr>
          <a:xfrm>
            <a:off x="6603999"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lnSpc>
                <a:spcPct val="90000"/>
              </a:lnSpc>
              <a:spcBef>
                <a:spcPct val="0"/>
              </a:spcBef>
              <a:spcAft>
                <a:spcPts val="600"/>
              </a:spcAft>
              <a:buFontTx/>
              <a:buNone/>
            </a:pPr>
            <a:fld id="{1161D6C3-7970-AB4E-816C-C64266530702}" type="slidenum">
              <a:rPr lang="en-US" altLang="en-US" sz="1800"/>
              <a:pPr>
                <a:lnSpc>
                  <a:spcPct val="90000"/>
                </a:lnSpc>
                <a:spcBef>
                  <a:spcPct val="0"/>
                </a:spcBef>
                <a:spcAft>
                  <a:spcPts val="600"/>
                </a:spcAft>
                <a:buFontTx/>
                <a:buNone/>
              </a:pPr>
              <a:t>4</a:t>
            </a:fld>
            <a:endParaRPr lang="en-US" altLang="en-US" sz="1800"/>
          </a:p>
        </p:txBody>
      </p:sp>
      <p:sp>
        <p:nvSpPr>
          <p:cNvPr id="147" name="Isosceles Triangle 146">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9" name="Isosceles Triangle 148">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52177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lowchart: Document 1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5D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E703B3D-889F-B590-3BA5-BF68DCC4D347}"/>
              </a:ext>
            </a:extLst>
          </p:cNvPr>
          <p:cNvSpPr>
            <a:spLocks noGrp="1"/>
          </p:cNvSpPr>
          <p:nvPr>
            <p:ph type="title"/>
          </p:nvPr>
        </p:nvSpPr>
        <p:spPr>
          <a:xfrm>
            <a:off x="628650" y="171162"/>
            <a:ext cx="2130136" cy="1414570"/>
          </a:xfrm>
        </p:spPr>
        <p:txBody>
          <a:bodyPr vert="horz" lIns="91440" tIns="45720" rIns="91440" bIns="45720" rtlCol="0" anchor="ctr">
            <a:normAutofit/>
          </a:bodyPr>
          <a:lstStyle/>
          <a:p>
            <a:pPr defTabSz="914400"/>
            <a:r>
              <a:rPr lang="en-US" sz="2800" b="1" kern="1200" dirty="0">
                <a:solidFill>
                  <a:srgbClr val="FFFFFF"/>
                </a:solidFill>
                <a:latin typeface="+mj-lt"/>
                <a:ea typeface="+mj-ea"/>
                <a:cs typeface="+mj-cs"/>
              </a:rPr>
              <a:t>TRÒ CHƠI AWANA</a:t>
            </a:r>
          </a:p>
        </p:txBody>
      </p:sp>
      <p:sp>
        <p:nvSpPr>
          <p:cNvPr id="4" name="Slide Number Placeholder 3">
            <a:extLst>
              <a:ext uri="{FF2B5EF4-FFF2-40B4-BE49-F238E27FC236}">
                <a16:creationId xmlns:a16="http://schemas.microsoft.com/office/drawing/2014/main" id="{4661F340-61E5-B3B6-D1A6-664580AC1205}"/>
              </a:ext>
            </a:extLst>
          </p:cNvPr>
          <p:cNvSpPr>
            <a:spLocks noGrp="1"/>
          </p:cNvSpPr>
          <p:nvPr>
            <p:ph type="sldNum" sz="quarter" idx="12"/>
          </p:nvPr>
        </p:nvSpPr>
        <p:spPr>
          <a:xfrm>
            <a:off x="8194857" y="6356350"/>
            <a:ext cx="469082" cy="365125"/>
          </a:xfrm>
          <a:noFill/>
        </p:spPr>
        <p:txBody>
          <a:bodyPr vert="horz" lIns="91440" tIns="45720" rIns="91440" bIns="45720" rtlCol="0" anchor="ctr">
            <a:normAutofit/>
          </a:bodyPr>
          <a:lstStyle/>
          <a:p>
            <a:pPr algn="l" defTabSz="914400" eaLnBrk="1" hangingPunct="1">
              <a:spcAft>
                <a:spcPts val="600"/>
              </a:spcAft>
            </a:pPr>
            <a:fld id="{2EA7559E-0313-B94A-958B-948C002600BD}" type="slidenum">
              <a:rPr lang="en-US" altLang="en-US" sz="1200" smtClean="0">
                <a:latin typeface="+mn-lt"/>
                <a:ea typeface="+mn-ea"/>
              </a:rPr>
              <a:pPr algn="l" defTabSz="914400" eaLnBrk="1" hangingPunct="1">
                <a:spcAft>
                  <a:spcPts val="600"/>
                </a:spcAft>
              </a:pPr>
              <a:t>5</a:t>
            </a:fld>
            <a:endParaRPr lang="en-US" altLang="en-US" sz="1200">
              <a:latin typeface="+mn-lt"/>
              <a:ea typeface="+mn-ea"/>
            </a:endParaRPr>
          </a:p>
        </p:txBody>
      </p:sp>
      <p:pic>
        <p:nvPicPr>
          <p:cNvPr id="6" name="Content Placeholder 5" descr="A large group of people on a beach&#10;&#10;Description automatically generated with medium confidence">
            <a:extLst>
              <a:ext uri="{FF2B5EF4-FFF2-40B4-BE49-F238E27FC236}">
                <a16:creationId xmlns:a16="http://schemas.microsoft.com/office/drawing/2014/main" id="{F68CA211-F294-6676-A290-649DBF406141}"/>
              </a:ext>
            </a:extLst>
          </p:cNvPr>
          <p:cNvPicPr>
            <a:picLocks noGrp="1" noChangeAspect="1"/>
          </p:cNvPicPr>
          <p:nvPr>
            <p:ph idx="1"/>
          </p:nvPr>
        </p:nvPicPr>
        <p:blipFill>
          <a:blip r:embed="rId3"/>
          <a:stretch>
            <a:fillRect/>
          </a:stretch>
        </p:blipFill>
        <p:spPr>
          <a:xfrm>
            <a:off x="819150" y="1893094"/>
            <a:ext cx="7505700" cy="4216400"/>
          </a:xfrm>
        </p:spPr>
      </p:pic>
    </p:spTree>
    <p:extLst>
      <p:ext uri="{BB962C8B-B14F-4D97-AF65-F5344CB8AC3E}">
        <p14:creationId xmlns:p14="http://schemas.microsoft.com/office/powerpoint/2010/main" val="5750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33E2338-5B55-4B9E-9488-8F9AFC4C9BF9}"/>
              </a:ext>
            </a:extLst>
          </p:cNvPr>
          <p:cNvSpPr>
            <a:spLocks noGrp="1" noChangeArrowheads="1"/>
          </p:cNvSpPr>
          <p:nvPr>
            <p:ph type="title"/>
          </p:nvPr>
        </p:nvSpPr>
        <p:spPr>
          <a:xfrm>
            <a:off x="3902866" y="9525"/>
            <a:ext cx="5241133" cy="1044575"/>
          </a:xfrm>
        </p:spPr>
        <p:txBody>
          <a:bodyPr/>
          <a:lstStyle/>
          <a:p>
            <a:pPr algn="ctr" eaLnBrk="1" hangingPunct="1">
              <a:defRPr/>
            </a:pPr>
            <a:r>
              <a:rPr lang="en-US" b="1" dirty="0" err="1">
                <a:latin typeface="Britannic Bold" panose="020B0903060703020204" pitchFamily="34" charset="77"/>
              </a:rPr>
              <a:t>Sân</a:t>
            </a:r>
            <a:r>
              <a:rPr lang="en-US" b="1" dirty="0">
                <a:latin typeface="Britannic Bold" panose="020B0903060703020204" pitchFamily="34" charset="77"/>
              </a:rPr>
              <a:t> </a:t>
            </a:r>
            <a:r>
              <a:rPr lang="en-US" b="1" dirty="0" err="1">
                <a:latin typeface="Britannic Bold" panose="020B0903060703020204" pitchFamily="34" charset="77"/>
              </a:rPr>
              <a:t>Chơi</a:t>
            </a:r>
            <a:r>
              <a:rPr lang="en-US" b="1" dirty="0">
                <a:latin typeface="Britannic Bold" panose="020B0903060703020204" pitchFamily="34" charset="77"/>
              </a:rPr>
              <a:t> </a:t>
            </a:r>
            <a:r>
              <a:rPr lang="en-US" b="1" dirty="0" err="1">
                <a:latin typeface="Britannic Bold" panose="020B0903060703020204" pitchFamily="34" charset="77"/>
              </a:rPr>
              <a:t>Awana</a:t>
            </a:r>
            <a:endParaRPr lang="en-US" b="1" dirty="0">
              <a:latin typeface="Britannic Bold" panose="020B0903060703020204" pitchFamily="34" charset="77"/>
            </a:endParaRPr>
          </a:p>
        </p:txBody>
      </p:sp>
      <p:sp>
        <p:nvSpPr>
          <p:cNvPr id="16387" name="Slide Number Placeholder 5">
            <a:extLst>
              <a:ext uri="{FF2B5EF4-FFF2-40B4-BE49-F238E27FC236}">
                <a16:creationId xmlns:a16="http://schemas.microsoft.com/office/drawing/2014/main" id="{E7910CB4-1840-4FD4-AA92-67FFB4B6035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buFontTx/>
              <a:buNone/>
            </a:pPr>
            <a:fld id="{B51C84D9-58F7-0E42-908E-EB0DF90810A1}" type="slidenum">
              <a:rPr lang="en-US" altLang="en-US" sz="1400">
                <a:solidFill>
                  <a:schemeClr val="tx1"/>
                </a:solidFill>
              </a:rPr>
              <a:pPr>
                <a:spcBef>
                  <a:spcPct val="0"/>
                </a:spcBef>
                <a:buFontTx/>
                <a:buNone/>
              </a:pPr>
              <a:t>6</a:t>
            </a:fld>
            <a:endParaRPr lang="en-US" altLang="en-US" sz="1400">
              <a:solidFill>
                <a:schemeClr val="tx1"/>
              </a:solidFill>
            </a:endParaRPr>
          </a:p>
        </p:txBody>
      </p:sp>
      <p:sp>
        <p:nvSpPr>
          <p:cNvPr id="7171" name="Rectangle 3">
            <a:extLst>
              <a:ext uri="{FF2B5EF4-FFF2-40B4-BE49-F238E27FC236}">
                <a16:creationId xmlns:a16="http://schemas.microsoft.com/office/drawing/2014/main" id="{932DB906-C476-45DD-9D31-3CB96751C98A}"/>
              </a:ext>
            </a:extLst>
          </p:cNvPr>
          <p:cNvSpPr>
            <a:spLocks noChangeArrowheads="1"/>
          </p:cNvSpPr>
          <p:nvPr/>
        </p:nvSpPr>
        <p:spPr bwMode="auto">
          <a:xfrm>
            <a:off x="0" y="0"/>
            <a:ext cx="9144000" cy="0"/>
          </a:xfrm>
          <a:prstGeom prst="rect">
            <a:avLst/>
          </a:prstGeom>
          <a:noFill/>
          <a:ln>
            <a:noFill/>
          </a:ln>
          <a:effectLst/>
        </p:spPr>
        <p:txBody>
          <a:bodyPr wrap="none" anchor="ctr">
            <a:spAutoFit/>
          </a:bodyPr>
          <a:lstStyle/>
          <a:p>
            <a:pPr eaLnBrk="1" fontAlgn="auto" hangingPunct="1">
              <a:spcBef>
                <a:spcPts val="0"/>
              </a:spcBef>
              <a:spcAft>
                <a:spcPts val="0"/>
              </a:spcAft>
              <a:defRPr/>
            </a:pPr>
            <a:endParaRPr lang="en-US">
              <a:latin typeface="+mn-lt"/>
              <a:ea typeface="+mn-ea"/>
            </a:endParaRPr>
          </a:p>
        </p:txBody>
      </p:sp>
      <p:sp>
        <p:nvSpPr>
          <p:cNvPr id="7172" name="Rectangle 4">
            <a:extLst>
              <a:ext uri="{FF2B5EF4-FFF2-40B4-BE49-F238E27FC236}">
                <a16:creationId xmlns:a16="http://schemas.microsoft.com/office/drawing/2014/main" id="{D83A0375-13F4-4A87-9373-894ED29971D0}"/>
              </a:ext>
            </a:extLst>
          </p:cNvPr>
          <p:cNvSpPr>
            <a:spLocks noChangeArrowheads="1"/>
          </p:cNvSpPr>
          <p:nvPr/>
        </p:nvSpPr>
        <p:spPr bwMode="auto">
          <a:xfrm>
            <a:off x="0" y="5381625"/>
            <a:ext cx="9144000" cy="0"/>
          </a:xfrm>
          <a:prstGeom prst="rect">
            <a:avLst/>
          </a:prstGeom>
          <a:noFill/>
          <a:ln>
            <a:noFill/>
          </a:ln>
          <a:effectLst/>
        </p:spPr>
        <p:txBody>
          <a:bodyPr wrap="none" anchor="ctr">
            <a:spAutoFit/>
          </a:bodyPr>
          <a:lstStyle/>
          <a:p>
            <a:pPr eaLnBrk="1" fontAlgn="auto" hangingPunct="1">
              <a:spcBef>
                <a:spcPts val="0"/>
              </a:spcBef>
              <a:spcAft>
                <a:spcPts val="0"/>
              </a:spcAft>
              <a:defRPr/>
            </a:pPr>
            <a:endParaRPr lang="en-US">
              <a:latin typeface="+mn-lt"/>
              <a:ea typeface="+mn-ea"/>
            </a:endParaRPr>
          </a:p>
        </p:txBody>
      </p:sp>
      <p:sp>
        <p:nvSpPr>
          <p:cNvPr id="7173" name="Rectangle 5">
            <a:extLst>
              <a:ext uri="{FF2B5EF4-FFF2-40B4-BE49-F238E27FC236}">
                <a16:creationId xmlns:a16="http://schemas.microsoft.com/office/drawing/2014/main" id="{FED35AF9-3FE8-4691-B2C3-2C0B1AA51C82}"/>
              </a:ext>
            </a:extLst>
          </p:cNvPr>
          <p:cNvSpPr>
            <a:spLocks noChangeArrowheads="1"/>
          </p:cNvSpPr>
          <p:nvPr/>
        </p:nvSpPr>
        <p:spPr bwMode="auto">
          <a:xfrm>
            <a:off x="0" y="0"/>
            <a:ext cx="9144000" cy="0"/>
          </a:xfrm>
          <a:prstGeom prst="rect">
            <a:avLst/>
          </a:prstGeom>
          <a:noFill/>
          <a:ln>
            <a:noFill/>
          </a:ln>
          <a:effectLst/>
        </p:spPr>
        <p:txBody>
          <a:bodyPr wrap="none" anchor="ctr">
            <a:spAutoFit/>
          </a:bodyPr>
          <a:lstStyle/>
          <a:p>
            <a:pPr eaLnBrk="1" fontAlgn="auto" hangingPunct="1">
              <a:spcBef>
                <a:spcPts val="0"/>
              </a:spcBef>
              <a:spcAft>
                <a:spcPts val="0"/>
              </a:spcAft>
              <a:defRPr/>
            </a:pPr>
            <a:endParaRPr lang="en-US">
              <a:latin typeface="+mn-lt"/>
              <a:ea typeface="+mn-ea"/>
            </a:endParaRPr>
          </a:p>
        </p:txBody>
      </p:sp>
      <p:sp>
        <p:nvSpPr>
          <p:cNvPr id="7174" name="Rectangle 6">
            <a:extLst>
              <a:ext uri="{FF2B5EF4-FFF2-40B4-BE49-F238E27FC236}">
                <a16:creationId xmlns:a16="http://schemas.microsoft.com/office/drawing/2014/main" id="{348A72D2-106B-4A5A-9586-0B8F8AFE4867}"/>
              </a:ext>
            </a:extLst>
          </p:cNvPr>
          <p:cNvSpPr>
            <a:spLocks noChangeArrowheads="1"/>
          </p:cNvSpPr>
          <p:nvPr/>
        </p:nvSpPr>
        <p:spPr bwMode="auto">
          <a:xfrm>
            <a:off x="0" y="5381625"/>
            <a:ext cx="9144000" cy="0"/>
          </a:xfrm>
          <a:prstGeom prst="rect">
            <a:avLst/>
          </a:prstGeom>
          <a:noFill/>
          <a:ln>
            <a:noFill/>
          </a:ln>
          <a:effectLst/>
        </p:spPr>
        <p:txBody>
          <a:bodyPr wrap="none" anchor="ctr">
            <a:spAutoFit/>
          </a:bodyPr>
          <a:lstStyle/>
          <a:p>
            <a:pPr eaLnBrk="1" fontAlgn="auto" hangingPunct="1">
              <a:spcBef>
                <a:spcPts val="0"/>
              </a:spcBef>
              <a:spcAft>
                <a:spcPts val="0"/>
              </a:spcAft>
              <a:defRPr/>
            </a:pPr>
            <a:endParaRPr lang="en-US">
              <a:latin typeface="+mn-lt"/>
              <a:ea typeface="+mn-ea"/>
            </a:endParaRPr>
          </a:p>
        </p:txBody>
      </p:sp>
      <p:sp>
        <p:nvSpPr>
          <p:cNvPr id="7175" name="Rectangle 7">
            <a:extLst>
              <a:ext uri="{FF2B5EF4-FFF2-40B4-BE49-F238E27FC236}">
                <a16:creationId xmlns:a16="http://schemas.microsoft.com/office/drawing/2014/main" id="{4BEA8D86-283B-43C4-B2C8-5FF2AA75C3CE}"/>
              </a:ext>
            </a:extLst>
          </p:cNvPr>
          <p:cNvSpPr>
            <a:spLocks noChangeArrowheads="1"/>
          </p:cNvSpPr>
          <p:nvPr/>
        </p:nvSpPr>
        <p:spPr bwMode="auto">
          <a:xfrm>
            <a:off x="0" y="0"/>
            <a:ext cx="9144000" cy="0"/>
          </a:xfrm>
          <a:prstGeom prst="rect">
            <a:avLst/>
          </a:prstGeom>
          <a:noFill/>
          <a:ln>
            <a:noFill/>
          </a:ln>
          <a:effectLst/>
        </p:spPr>
        <p:txBody>
          <a:bodyPr wrap="none" anchor="ctr">
            <a:spAutoFit/>
          </a:bodyPr>
          <a:lstStyle/>
          <a:p>
            <a:pPr eaLnBrk="1" fontAlgn="auto" hangingPunct="1">
              <a:spcBef>
                <a:spcPts val="0"/>
              </a:spcBef>
              <a:spcAft>
                <a:spcPts val="0"/>
              </a:spcAft>
              <a:defRPr/>
            </a:pPr>
            <a:endParaRPr lang="en-US">
              <a:latin typeface="+mn-lt"/>
              <a:ea typeface="+mn-ea"/>
            </a:endParaRPr>
          </a:p>
        </p:txBody>
      </p:sp>
      <p:sp>
        <p:nvSpPr>
          <p:cNvPr id="7176" name="Rectangle 8">
            <a:extLst>
              <a:ext uri="{FF2B5EF4-FFF2-40B4-BE49-F238E27FC236}">
                <a16:creationId xmlns:a16="http://schemas.microsoft.com/office/drawing/2014/main" id="{72B33E3E-1D13-4B4D-A031-B728527D09A2}"/>
              </a:ext>
            </a:extLst>
          </p:cNvPr>
          <p:cNvSpPr>
            <a:spLocks noChangeArrowheads="1"/>
          </p:cNvSpPr>
          <p:nvPr/>
        </p:nvSpPr>
        <p:spPr bwMode="auto">
          <a:xfrm>
            <a:off x="0" y="5381625"/>
            <a:ext cx="9144000" cy="0"/>
          </a:xfrm>
          <a:prstGeom prst="rect">
            <a:avLst/>
          </a:prstGeom>
          <a:noFill/>
          <a:ln>
            <a:noFill/>
          </a:ln>
          <a:effectLst/>
        </p:spPr>
        <p:txBody>
          <a:bodyPr wrap="none" anchor="ctr">
            <a:spAutoFit/>
          </a:bodyPr>
          <a:lstStyle/>
          <a:p>
            <a:pPr eaLnBrk="1" fontAlgn="auto" hangingPunct="1">
              <a:spcBef>
                <a:spcPts val="0"/>
              </a:spcBef>
              <a:spcAft>
                <a:spcPts val="0"/>
              </a:spcAft>
              <a:defRPr/>
            </a:pPr>
            <a:endParaRPr lang="en-US">
              <a:latin typeface="+mn-lt"/>
              <a:ea typeface="+mn-ea"/>
            </a:endParaRPr>
          </a:p>
        </p:txBody>
      </p:sp>
      <p:sp>
        <p:nvSpPr>
          <p:cNvPr id="7177" name="Rectangle 9">
            <a:extLst>
              <a:ext uri="{FF2B5EF4-FFF2-40B4-BE49-F238E27FC236}">
                <a16:creationId xmlns:a16="http://schemas.microsoft.com/office/drawing/2014/main" id="{4853FF55-4FF9-4EAA-8217-E21D4C9D6A8D}"/>
              </a:ext>
            </a:extLst>
          </p:cNvPr>
          <p:cNvSpPr>
            <a:spLocks noChangeArrowheads="1"/>
          </p:cNvSpPr>
          <p:nvPr/>
        </p:nvSpPr>
        <p:spPr bwMode="auto">
          <a:xfrm>
            <a:off x="0" y="0"/>
            <a:ext cx="9144000" cy="0"/>
          </a:xfrm>
          <a:prstGeom prst="rect">
            <a:avLst/>
          </a:prstGeom>
          <a:noFill/>
          <a:ln>
            <a:noFill/>
          </a:ln>
          <a:effectLst/>
        </p:spPr>
        <p:txBody>
          <a:bodyPr wrap="none" anchor="ctr">
            <a:spAutoFit/>
          </a:bodyPr>
          <a:lstStyle/>
          <a:p>
            <a:pPr eaLnBrk="1" fontAlgn="auto" hangingPunct="1">
              <a:spcBef>
                <a:spcPts val="0"/>
              </a:spcBef>
              <a:spcAft>
                <a:spcPts val="0"/>
              </a:spcAft>
              <a:defRPr/>
            </a:pPr>
            <a:endParaRPr lang="en-US">
              <a:latin typeface="+mn-lt"/>
              <a:ea typeface="+mn-ea"/>
            </a:endParaRPr>
          </a:p>
        </p:txBody>
      </p:sp>
      <p:pic>
        <p:nvPicPr>
          <p:cNvPr id="7178" name="Picture 10" descr="area de juegos">
            <a:extLst>
              <a:ext uri="{FF2B5EF4-FFF2-40B4-BE49-F238E27FC236}">
                <a16:creationId xmlns:a16="http://schemas.microsoft.com/office/drawing/2014/main" id="{F5612267-0F47-C13B-D87F-0579D1CF4D65}"/>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4052887" y="1063624"/>
            <a:ext cx="5000625" cy="5000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9" name="Rectangle 11">
            <a:extLst>
              <a:ext uri="{FF2B5EF4-FFF2-40B4-BE49-F238E27FC236}">
                <a16:creationId xmlns:a16="http://schemas.microsoft.com/office/drawing/2014/main" id="{B1109F04-1249-4737-8924-EEE5FE46847A}"/>
              </a:ext>
            </a:extLst>
          </p:cNvPr>
          <p:cNvSpPr>
            <a:spLocks noChangeArrowheads="1"/>
          </p:cNvSpPr>
          <p:nvPr/>
        </p:nvSpPr>
        <p:spPr bwMode="auto">
          <a:xfrm>
            <a:off x="0" y="5381625"/>
            <a:ext cx="9144000" cy="0"/>
          </a:xfrm>
          <a:prstGeom prst="rect">
            <a:avLst/>
          </a:prstGeom>
          <a:noFill/>
          <a:ln>
            <a:noFill/>
          </a:ln>
          <a:effectLst/>
        </p:spPr>
        <p:txBody>
          <a:bodyPr wrap="none" anchor="ctr">
            <a:spAutoFit/>
          </a:bodyPr>
          <a:lstStyle/>
          <a:p>
            <a:pPr eaLnBrk="1" fontAlgn="auto" hangingPunct="1">
              <a:spcBef>
                <a:spcPts val="0"/>
              </a:spcBef>
              <a:spcAft>
                <a:spcPts val="0"/>
              </a:spcAft>
              <a:defRPr/>
            </a:pPr>
            <a:endParaRPr lang="en-US">
              <a:latin typeface="+mn-lt"/>
              <a:ea typeface="+mn-ea"/>
            </a:endParaRPr>
          </a:p>
        </p:txBody>
      </p:sp>
      <p:pic>
        <p:nvPicPr>
          <p:cNvPr id="3" name="Picture 2" descr="A picture containing outdoor, tree, ground, sport&#10;&#10;Description automatically generated">
            <a:extLst>
              <a:ext uri="{FF2B5EF4-FFF2-40B4-BE49-F238E27FC236}">
                <a16:creationId xmlns:a16="http://schemas.microsoft.com/office/drawing/2014/main" id="{DBA549E2-C81C-DAE6-24B4-2F1998D22D18}"/>
              </a:ext>
            </a:extLst>
          </p:cNvPr>
          <p:cNvPicPr>
            <a:picLocks noChangeAspect="1"/>
          </p:cNvPicPr>
          <p:nvPr/>
        </p:nvPicPr>
        <p:blipFill>
          <a:blip r:embed="rId4"/>
          <a:stretch>
            <a:fillRect/>
          </a:stretch>
        </p:blipFill>
        <p:spPr>
          <a:xfrm>
            <a:off x="-32100" y="3906775"/>
            <a:ext cx="3934967" cy="2951225"/>
          </a:xfrm>
          <a:prstGeom prst="rect">
            <a:avLst/>
          </a:prstGeom>
        </p:spPr>
      </p:pic>
      <p:pic>
        <p:nvPicPr>
          <p:cNvPr id="5" name="Picture 4" descr="A group of people in a gym&#10;&#10;Description automatically generated with medium confidence">
            <a:extLst>
              <a:ext uri="{FF2B5EF4-FFF2-40B4-BE49-F238E27FC236}">
                <a16:creationId xmlns:a16="http://schemas.microsoft.com/office/drawing/2014/main" id="{B9265F7C-1CF4-1716-4259-B30F7F580C9D}"/>
              </a:ext>
            </a:extLst>
          </p:cNvPr>
          <p:cNvPicPr>
            <a:picLocks noChangeAspect="1"/>
          </p:cNvPicPr>
          <p:nvPr/>
        </p:nvPicPr>
        <p:blipFill>
          <a:blip r:embed="rId5"/>
          <a:stretch>
            <a:fillRect/>
          </a:stretch>
        </p:blipFill>
        <p:spPr>
          <a:xfrm>
            <a:off x="-32100" y="1687683"/>
            <a:ext cx="3949799" cy="2218838"/>
          </a:xfrm>
          <a:prstGeom prst="rect">
            <a:avLst/>
          </a:prstGeom>
        </p:spPr>
      </p:pic>
      <p:pic>
        <p:nvPicPr>
          <p:cNvPr id="7" name="Picture 6" descr="A picture containing person, outdoor, child, ground&#10;&#10;Description automatically generated">
            <a:extLst>
              <a:ext uri="{FF2B5EF4-FFF2-40B4-BE49-F238E27FC236}">
                <a16:creationId xmlns:a16="http://schemas.microsoft.com/office/drawing/2014/main" id="{0D387993-7214-48DB-1574-26B011E3F178}"/>
              </a:ext>
            </a:extLst>
          </p:cNvPr>
          <p:cNvPicPr>
            <a:picLocks noChangeAspect="1"/>
          </p:cNvPicPr>
          <p:nvPr/>
        </p:nvPicPr>
        <p:blipFill>
          <a:blip r:embed="rId6"/>
          <a:stretch>
            <a:fillRect/>
          </a:stretch>
        </p:blipFill>
        <p:spPr>
          <a:xfrm>
            <a:off x="-1" y="-25068"/>
            <a:ext cx="3949799" cy="22188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p:cTn id="7" dur="500" fill="hold"/>
                                        <p:tgtEl>
                                          <p:spTgt spid="7178"/>
                                        </p:tgtEl>
                                        <p:attrNameLst>
                                          <p:attrName>ppt_w</p:attrName>
                                        </p:attrNameLst>
                                      </p:cBhvr>
                                      <p:tavLst>
                                        <p:tav tm="0">
                                          <p:val>
                                            <p:fltVal val="0"/>
                                          </p:val>
                                        </p:tav>
                                        <p:tav tm="100000">
                                          <p:val>
                                            <p:strVal val="#ppt_w"/>
                                          </p:val>
                                        </p:tav>
                                      </p:tavLst>
                                    </p:anim>
                                    <p:anim calcmode="lin" valueType="num">
                                      <p:cBhvr>
                                        <p:cTn id="8" dur="500" fill="hold"/>
                                        <p:tgtEl>
                                          <p:spTgt spid="71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a:extLst>
              <a:ext uri="{FF2B5EF4-FFF2-40B4-BE49-F238E27FC236}">
                <a16:creationId xmlns:a16="http://schemas.microsoft.com/office/drawing/2014/main" id="{0E1550C7-E1D5-5944-4730-CFE8041EA0F2}"/>
              </a:ext>
            </a:extLst>
          </p:cNvPr>
          <p:cNvSpPr>
            <a:spLocks noGrp="1" noChangeArrowheads="1"/>
          </p:cNvSpPr>
          <p:nvPr>
            <p:ph type="title"/>
          </p:nvPr>
        </p:nvSpPr>
        <p:spPr>
          <a:xfrm>
            <a:off x="1028699" y="294538"/>
            <a:ext cx="7421963" cy="1033669"/>
          </a:xfrm>
        </p:spPr>
        <p:txBody>
          <a:bodyPr>
            <a:normAutofit/>
          </a:bodyPr>
          <a:lstStyle/>
          <a:p>
            <a:pPr eaLnBrk="1" hangingPunct="1"/>
            <a:r>
              <a:rPr lang="en-US" altLang="ja-JP" sz="3200">
                <a:solidFill>
                  <a:srgbClr val="FFFFFF"/>
                </a:solidFill>
              </a:rPr>
              <a:t>Hãy Làm Theo </a:t>
            </a:r>
            <a:br>
              <a:rPr lang="en-US" altLang="ja-JP" sz="3200">
                <a:solidFill>
                  <a:srgbClr val="FFFFFF"/>
                </a:solidFill>
              </a:rPr>
            </a:br>
            <a:r>
              <a:rPr lang="en-US" altLang="ja-JP" sz="3200">
                <a:solidFill>
                  <a:srgbClr val="FFFFFF"/>
                </a:solidFill>
              </a:rPr>
              <a:t>Cách Của Mình!</a:t>
            </a:r>
            <a:endParaRPr lang="en-US" altLang="en-US" sz="3200">
              <a:solidFill>
                <a:srgbClr val="FFFFFF"/>
              </a:solidFill>
            </a:endParaRPr>
          </a:p>
        </p:txBody>
      </p:sp>
      <p:sp>
        <p:nvSpPr>
          <p:cNvPr id="46083" name="Rectangle 3">
            <a:extLst>
              <a:ext uri="{FF2B5EF4-FFF2-40B4-BE49-F238E27FC236}">
                <a16:creationId xmlns:a16="http://schemas.microsoft.com/office/drawing/2014/main" id="{3DFBD9EF-12B3-4851-A7EE-C91D0E9A214A}"/>
              </a:ext>
            </a:extLst>
          </p:cNvPr>
          <p:cNvSpPr>
            <a:spLocks noGrp="1" noChangeArrowheads="1"/>
          </p:cNvSpPr>
          <p:nvPr>
            <p:ph idx="1"/>
          </p:nvPr>
        </p:nvSpPr>
        <p:spPr>
          <a:xfrm>
            <a:off x="1028699" y="2318197"/>
            <a:ext cx="7293023" cy="3683358"/>
          </a:xfrm>
        </p:spPr>
        <p:txBody>
          <a:bodyPr anchor="ctr">
            <a:noAutofit/>
          </a:bodyPr>
          <a:lstStyle/>
          <a:p>
            <a:pPr marL="0" indent="0" eaLnBrk="1" hangingPunct="1">
              <a:buNone/>
              <a:tabLst>
                <a:tab pos="623888" algn="l"/>
              </a:tabLst>
              <a:defRPr/>
            </a:pPr>
            <a:r>
              <a:rPr lang="en-US" sz="3200" dirty="0" err="1"/>
              <a:t>Tạo</a:t>
            </a:r>
            <a:r>
              <a:rPr lang="en-US" sz="3200" dirty="0"/>
              <a:t> </a:t>
            </a:r>
            <a:r>
              <a:rPr lang="en-US" sz="3200" dirty="0" err="1"/>
              <a:t>Sân</a:t>
            </a:r>
            <a:r>
              <a:rPr lang="en-US" sz="3200" dirty="0"/>
              <a:t> </a:t>
            </a:r>
            <a:r>
              <a:rPr lang="en-US" sz="3200" dirty="0" err="1"/>
              <a:t>Chơi</a:t>
            </a:r>
            <a:r>
              <a:rPr lang="en-US" sz="3200" dirty="0"/>
              <a:t> </a:t>
            </a:r>
            <a:r>
              <a:rPr lang="en-US" sz="3200" dirty="0" err="1"/>
              <a:t>của</a:t>
            </a:r>
            <a:r>
              <a:rPr lang="en-US" sz="3200" dirty="0"/>
              <a:t> </a:t>
            </a:r>
            <a:r>
              <a:rPr lang="en-US" sz="3200" dirty="0" err="1"/>
              <a:t>chính</a:t>
            </a:r>
            <a:r>
              <a:rPr lang="en-US" sz="3200" dirty="0"/>
              <a:t> </a:t>
            </a:r>
            <a:r>
              <a:rPr lang="en-US" sz="3200" dirty="0" err="1"/>
              <a:t>bạn</a:t>
            </a:r>
            <a:r>
              <a:rPr lang="en-US" sz="3200" dirty="0"/>
              <a:t>:</a:t>
            </a:r>
          </a:p>
          <a:p>
            <a:pPr lvl="1" eaLnBrk="1" hangingPunct="1">
              <a:tabLst>
                <a:tab pos="623888" algn="l"/>
              </a:tabLst>
              <a:defRPr/>
            </a:pPr>
            <a:r>
              <a:rPr lang="en-US" sz="3200" dirty="0" err="1"/>
              <a:t>Dùng</a:t>
            </a:r>
            <a:r>
              <a:rPr lang="en-US" sz="3200" dirty="0"/>
              <a:t> </a:t>
            </a:r>
            <a:r>
              <a:rPr lang="en-US" sz="3200" dirty="0" err="1"/>
              <a:t>sơn</a:t>
            </a:r>
            <a:r>
              <a:rPr lang="en-US" sz="3200" dirty="0"/>
              <a:t> </a:t>
            </a:r>
            <a:r>
              <a:rPr lang="en-US" sz="3200" dirty="0" err="1"/>
              <a:t>xịt</a:t>
            </a:r>
            <a:r>
              <a:rPr lang="en-US" sz="3200" dirty="0"/>
              <a:t>, </a:t>
            </a:r>
            <a:r>
              <a:rPr lang="en-US" sz="3200" dirty="0" err="1"/>
              <a:t>phấn</a:t>
            </a:r>
            <a:r>
              <a:rPr lang="en-US" sz="3200" dirty="0"/>
              <a:t>, </a:t>
            </a:r>
            <a:r>
              <a:rPr lang="en-US" sz="3200" dirty="0" err="1"/>
              <a:t>băng</a:t>
            </a:r>
            <a:r>
              <a:rPr lang="en-US" sz="3200" dirty="0"/>
              <a:t> </a:t>
            </a:r>
            <a:r>
              <a:rPr lang="en-US" sz="3200" dirty="0" err="1"/>
              <a:t>keo</a:t>
            </a:r>
            <a:r>
              <a:rPr lang="en-US" sz="3200" dirty="0"/>
              <a:t> (</a:t>
            </a:r>
            <a:r>
              <a:rPr lang="en-US" sz="3200" dirty="0" err="1"/>
              <a:t>sân</a:t>
            </a:r>
            <a:r>
              <a:rPr lang="en-US" sz="3200" dirty="0"/>
              <a:t> xi </a:t>
            </a:r>
            <a:r>
              <a:rPr lang="en-US" sz="3200" dirty="0" err="1"/>
              <a:t>măng</a:t>
            </a:r>
            <a:r>
              <a:rPr lang="en-US" sz="3200" dirty="0"/>
              <a:t>). </a:t>
            </a:r>
            <a:r>
              <a:rPr lang="en-US" sz="3200" dirty="0" err="1"/>
              <a:t>Dây</a:t>
            </a:r>
            <a:r>
              <a:rPr lang="en-US" sz="3200" dirty="0"/>
              <a:t> (</a:t>
            </a:r>
            <a:r>
              <a:rPr lang="en-US" sz="3200" dirty="0" err="1"/>
              <a:t>sân</a:t>
            </a:r>
            <a:r>
              <a:rPr lang="en-US" sz="3200" dirty="0"/>
              <a:t> </a:t>
            </a:r>
            <a:r>
              <a:rPr lang="en-US" sz="3200" dirty="0" err="1"/>
              <a:t>cát</a:t>
            </a:r>
            <a:r>
              <a:rPr lang="en-US" sz="3200" dirty="0"/>
              <a:t>, </a:t>
            </a:r>
            <a:r>
              <a:rPr lang="en-US" sz="3200" dirty="0" err="1"/>
              <a:t>sân</a:t>
            </a:r>
            <a:r>
              <a:rPr lang="en-US" sz="3200" dirty="0"/>
              <a:t> </a:t>
            </a:r>
            <a:r>
              <a:rPr lang="en-US" sz="3200" dirty="0" err="1"/>
              <a:t>cỏ</a:t>
            </a:r>
            <a:r>
              <a:rPr lang="en-US" sz="3200" dirty="0"/>
              <a:t>, </a:t>
            </a:r>
            <a:r>
              <a:rPr lang="en-US" sz="3200" dirty="0" err="1"/>
              <a:t>sân</a:t>
            </a:r>
            <a:r>
              <a:rPr lang="en-US" sz="3200" dirty="0"/>
              <a:t> </a:t>
            </a:r>
            <a:r>
              <a:rPr lang="en-US" sz="3200" dirty="0" err="1"/>
              <a:t>đất</a:t>
            </a:r>
            <a:r>
              <a:rPr lang="en-US" sz="3200" dirty="0"/>
              <a:t>) </a:t>
            </a:r>
            <a:r>
              <a:rPr lang="en-US" sz="3200" dirty="0" err="1"/>
              <a:t>để</a:t>
            </a:r>
            <a:r>
              <a:rPr lang="en-US" sz="3200" dirty="0"/>
              <a:t> </a:t>
            </a:r>
            <a:r>
              <a:rPr lang="en-US" sz="3200" dirty="0" err="1"/>
              <a:t>tạo</a:t>
            </a:r>
            <a:r>
              <a:rPr lang="en-US" sz="3200" dirty="0"/>
              <a:t> </a:t>
            </a:r>
            <a:r>
              <a:rPr lang="en-US" sz="3200" dirty="0" err="1"/>
              <a:t>nên</a:t>
            </a:r>
            <a:r>
              <a:rPr lang="en-US" sz="3200" dirty="0"/>
              <a:t> </a:t>
            </a:r>
            <a:r>
              <a:rPr lang="en-US" sz="3200" dirty="0" err="1"/>
              <a:t>Sân</a:t>
            </a:r>
            <a:r>
              <a:rPr lang="en-US" sz="3200" dirty="0"/>
              <a:t> </a:t>
            </a:r>
            <a:r>
              <a:rPr lang="en-US" sz="3200" dirty="0" err="1"/>
              <a:t>Chơi</a:t>
            </a:r>
            <a:r>
              <a:rPr lang="en-US" sz="3200" dirty="0"/>
              <a:t> </a:t>
            </a:r>
            <a:r>
              <a:rPr lang="en-US" sz="3200" dirty="0" err="1"/>
              <a:t>Awana</a:t>
            </a:r>
            <a:r>
              <a:rPr lang="en-US" sz="3200" dirty="0"/>
              <a:t> </a:t>
            </a:r>
            <a:r>
              <a:rPr lang="en-US" sz="3200" dirty="0" err="1"/>
              <a:t>mỗi</a:t>
            </a:r>
            <a:r>
              <a:rPr lang="en-US" sz="3200" dirty="0"/>
              <a:t> </a:t>
            </a:r>
            <a:r>
              <a:rPr lang="en-US" sz="3200" dirty="0" err="1"/>
              <a:t>tuần</a:t>
            </a:r>
            <a:r>
              <a:rPr lang="en-US" sz="3200" dirty="0"/>
              <a:t> hay </a:t>
            </a:r>
            <a:r>
              <a:rPr lang="en-US" sz="3200" dirty="0" err="1"/>
              <a:t>nhiều</a:t>
            </a:r>
            <a:r>
              <a:rPr lang="en-US" sz="3200" dirty="0"/>
              <a:t> </a:t>
            </a:r>
            <a:r>
              <a:rPr lang="en-US" sz="3200" dirty="0" err="1"/>
              <a:t>tuần</a:t>
            </a:r>
            <a:endParaRPr lang="en-US" sz="3200" dirty="0"/>
          </a:p>
          <a:p>
            <a:pPr lvl="1" eaLnBrk="1" hangingPunct="1">
              <a:tabLst>
                <a:tab pos="623888" algn="l"/>
              </a:tabLst>
              <a:defRPr/>
            </a:pPr>
            <a:endParaRPr lang="en-US" sz="3200" dirty="0"/>
          </a:p>
          <a:p>
            <a:pPr lvl="1" eaLnBrk="1" hangingPunct="1">
              <a:tabLst>
                <a:tab pos="623888" algn="l"/>
              </a:tabLst>
              <a:defRPr/>
            </a:pPr>
            <a:r>
              <a:rPr lang="en-US" sz="3200" dirty="0" err="1"/>
              <a:t>Vẫn</a:t>
            </a:r>
            <a:r>
              <a:rPr lang="en-US" sz="3200" dirty="0"/>
              <a:t> </a:t>
            </a:r>
            <a:r>
              <a:rPr lang="en-US" sz="3200" dirty="0" err="1"/>
              <a:t>có</a:t>
            </a:r>
            <a:r>
              <a:rPr lang="en-US" sz="3200" dirty="0"/>
              <a:t> </a:t>
            </a:r>
            <a:r>
              <a:rPr lang="en-US" sz="3200" dirty="0" err="1"/>
              <a:t>những</a:t>
            </a:r>
            <a:r>
              <a:rPr lang="en-US" sz="3200" dirty="0"/>
              <a:t> </a:t>
            </a:r>
            <a:r>
              <a:rPr lang="en-US" sz="3200" dirty="0" err="1"/>
              <a:t>trò</a:t>
            </a:r>
            <a:r>
              <a:rPr lang="en-US" sz="3200" dirty="0"/>
              <a:t> </a:t>
            </a:r>
            <a:r>
              <a:rPr lang="en-US" sz="3200" dirty="0" err="1"/>
              <a:t>chơi</a:t>
            </a:r>
            <a:r>
              <a:rPr lang="en-US" sz="3200" dirty="0"/>
              <a:t> </a:t>
            </a:r>
            <a:r>
              <a:rPr lang="en-US" sz="3200" dirty="0" err="1"/>
              <a:t>trong</a:t>
            </a:r>
            <a:r>
              <a:rPr lang="en-US" sz="3200" dirty="0"/>
              <a:t> </a:t>
            </a:r>
            <a:r>
              <a:rPr lang="en-US" sz="3200" dirty="0" err="1"/>
              <a:t>nhà</a:t>
            </a:r>
            <a:r>
              <a:rPr lang="en-US" sz="3200" dirty="0"/>
              <a:t> </a:t>
            </a:r>
            <a:r>
              <a:rPr lang="en-US" sz="3200" dirty="0" err="1"/>
              <a:t>khi</a:t>
            </a:r>
            <a:r>
              <a:rPr lang="en-US" sz="3200" dirty="0"/>
              <a:t> </a:t>
            </a:r>
            <a:r>
              <a:rPr lang="en-US" sz="3200" dirty="0" err="1"/>
              <a:t>mưa</a:t>
            </a:r>
            <a:r>
              <a:rPr lang="en-US" sz="3200" dirty="0"/>
              <a:t> </a:t>
            </a:r>
            <a:r>
              <a:rPr lang="en-US" sz="3200" dirty="0" err="1"/>
              <a:t>gió</a:t>
            </a:r>
            <a:r>
              <a:rPr lang="en-US" sz="3200" dirty="0"/>
              <a:t> hay </a:t>
            </a:r>
            <a:r>
              <a:rPr lang="en-US" sz="3200" dirty="0" err="1"/>
              <a:t>quá</a:t>
            </a:r>
            <a:r>
              <a:rPr lang="en-US" sz="3200" dirty="0"/>
              <a:t> </a:t>
            </a:r>
            <a:r>
              <a:rPr lang="en-US" sz="3200" dirty="0" err="1"/>
              <a:t>nắng</a:t>
            </a:r>
            <a:r>
              <a:rPr lang="en-US" sz="3200" dirty="0"/>
              <a:t>.</a:t>
            </a:r>
          </a:p>
        </p:txBody>
      </p:sp>
      <p:sp>
        <p:nvSpPr>
          <p:cNvPr id="46084" name="Slide Number Placeholder 5">
            <a:extLst>
              <a:ext uri="{FF2B5EF4-FFF2-40B4-BE49-F238E27FC236}">
                <a16:creationId xmlns:a16="http://schemas.microsoft.com/office/drawing/2014/main" id="{CBC3A062-B4F2-6241-41C7-2778A171F5AA}"/>
              </a:ext>
            </a:extLst>
          </p:cNvPr>
          <p:cNvSpPr>
            <a:spLocks noGrp="1"/>
          </p:cNvSpPr>
          <p:nvPr>
            <p:ph type="sldNum" sz="quarter" idx="12"/>
          </p:nvPr>
        </p:nvSpPr>
        <p:spPr>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spcAft>
                <a:spcPts val="600"/>
              </a:spcAft>
              <a:buFontTx/>
              <a:buNone/>
            </a:pPr>
            <a:fld id="{65ED4FF3-1311-7B4C-9E65-AD009B67EA0C}" type="slidenum">
              <a:rPr lang="en-US" altLang="en-US" sz="1000">
                <a:solidFill>
                  <a:schemeClr val="tx1">
                    <a:lumMod val="50000"/>
                    <a:lumOff val="50000"/>
                  </a:schemeClr>
                </a:solidFill>
              </a:rPr>
              <a:pPr>
                <a:spcBef>
                  <a:spcPct val="0"/>
                </a:spcBef>
                <a:spcAft>
                  <a:spcPts val="600"/>
                </a:spcAft>
                <a:buFontTx/>
                <a:buNone/>
              </a:pPr>
              <a:t>7</a:t>
            </a:fld>
            <a:endParaRPr lang="en-US" altLang="en-US" sz="100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D70D400-3137-4D9A-B72E-9F45AB00F969}"/>
              </a:ext>
            </a:extLst>
          </p:cNvPr>
          <p:cNvSpPr>
            <a:spLocks noGrp="1" noChangeArrowheads="1"/>
          </p:cNvSpPr>
          <p:nvPr>
            <p:ph type="title"/>
          </p:nvPr>
        </p:nvSpPr>
        <p:spPr>
          <a:xfrm>
            <a:off x="685800" y="165461"/>
            <a:ext cx="8229600" cy="939801"/>
          </a:xfrm>
        </p:spPr>
        <p:txBody>
          <a:bodyPr>
            <a:normAutofit/>
          </a:bodyPr>
          <a:lstStyle/>
          <a:p>
            <a:pPr algn="ctr" eaLnBrk="1" hangingPunct="1">
              <a:defRPr/>
            </a:pPr>
            <a:r>
              <a:rPr lang="en-US" sz="4800" b="1" dirty="0" err="1">
                <a:solidFill>
                  <a:schemeClr val="bg1"/>
                </a:solidFill>
                <a:latin typeface="Verdana" panose="020B0604030504040204" pitchFamily="34" charset="0"/>
                <a:ea typeface="Verdana" panose="020B0604030504040204" pitchFamily="34" charset="0"/>
                <a:cs typeface="Verdana" panose="020B0604030504040204" pitchFamily="34" charset="0"/>
              </a:rPr>
              <a:t>Dụng</a:t>
            </a: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4800" b="1" dirty="0" err="1">
                <a:solidFill>
                  <a:schemeClr val="bg1"/>
                </a:solidFill>
                <a:latin typeface="Verdana" panose="020B0604030504040204" pitchFamily="34" charset="0"/>
                <a:ea typeface="Verdana" panose="020B0604030504040204" pitchFamily="34" charset="0"/>
                <a:cs typeface="Verdana" panose="020B0604030504040204" pitchFamily="34" charset="0"/>
              </a:rPr>
              <a:t>cụ</a:t>
            </a: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26627" name="Rectangle 3">
            <a:extLst>
              <a:ext uri="{FF2B5EF4-FFF2-40B4-BE49-F238E27FC236}">
                <a16:creationId xmlns:a16="http://schemas.microsoft.com/office/drawing/2014/main" id="{4AD5ADB8-C85C-4142-9506-E89DF51CAFC2}"/>
              </a:ext>
            </a:extLst>
          </p:cNvPr>
          <p:cNvSpPr>
            <a:spLocks noGrp="1" noChangeArrowheads="1"/>
          </p:cNvSpPr>
          <p:nvPr>
            <p:ph idx="1"/>
          </p:nvPr>
        </p:nvSpPr>
        <p:spPr>
          <a:xfrm>
            <a:off x="425128" y="906683"/>
            <a:ext cx="8229599" cy="5204749"/>
          </a:xfrm>
        </p:spPr>
        <p:txBody>
          <a:bodyPr>
            <a:normAutofit lnSpcReduction="10000"/>
          </a:bodyPr>
          <a:lstStyle/>
          <a:p>
            <a:pPr eaLnBrk="1" hangingPunct="1">
              <a:buFontTx/>
              <a:buNone/>
              <a:defRPr/>
            </a:pPr>
            <a:endParaRPr lang="en-US" dirty="0">
              <a:solidFill>
                <a:srgbClr val="800000"/>
              </a:solidFill>
            </a:endParaRPr>
          </a:p>
          <a:p>
            <a:pPr eaLnBrk="1" hangingPunct="1">
              <a:buFontTx/>
              <a:buNone/>
              <a:defRPr/>
            </a:pPr>
            <a:r>
              <a:rPr lang="en-US" dirty="0">
                <a:solidFill>
                  <a:srgbClr val="800000"/>
                </a:solidFill>
              </a:rPr>
              <a:t>	</a:t>
            </a:r>
            <a:r>
              <a:rPr lang="en-US" sz="3200" dirty="0" err="1">
                <a:solidFill>
                  <a:srgbClr val="FFFF00"/>
                </a:solidFill>
                <a:latin typeface="Verdana" pitchFamily="34" charset="0"/>
              </a:rPr>
              <a:t>Cọc</a:t>
            </a:r>
            <a:r>
              <a:rPr lang="en-US" sz="3200" dirty="0">
                <a:solidFill>
                  <a:srgbClr val="FFFF00"/>
                </a:solidFill>
                <a:latin typeface="Verdana" pitchFamily="34" charset="0"/>
              </a:rPr>
              <a:t> (5)</a:t>
            </a:r>
          </a:p>
          <a:p>
            <a:pPr lvl="1" eaLnBrk="1" hangingPunct="1">
              <a:defRPr/>
            </a:pPr>
            <a:r>
              <a:rPr lang="en-US" sz="3200" dirty="0">
                <a:solidFill>
                  <a:srgbClr val="FFFF00"/>
                </a:solidFill>
                <a:latin typeface="Verdana" pitchFamily="34" charset="0"/>
              </a:rPr>
              <a:t>Chai </a:t>
            </a:r>
            <a:r>
              <a:rPr lang="en-US" sz="3200" dirty="0" err="1">
                <a:solidFill>
                  <a:srgbClr val="FFFF00"/>
                </a:solidFill>
                <a:latin typeface="Verdana" pitchFamily="34" charset="0"/>
              </a:rPr>
              <a:t>nhựa</a:t>
            </a:r>
            <a:r>
              <a:rPr lang="en-US" sz="3200" dirty="0">
                <a:solidFill>
                  <a:srgbClr val="FFFF00"/>
                </a:solidFill>
                <a:latin typeface="Verdana" pitchFamily="34" charset="0"/>
              </a:rPr>
              <a:t>, </a:t>
            </a:r>
            <a:r>
              <a:rPr lang="en-US" sz="3200" dirty="0" err="1">
                <a:solidFill>
                  <a:srgbClr val="FFFF00"/>
                </a:solidFill>
                <a:latin typeface="Verdana" pitchFamily="34" charset="0"/>
              </a:rPr>
              <a:t>gậy</a:t>
            </a:r>
            <a:r>
              <a:rPr lang="en-US" sz="3200" dirty="0">
                <a:solidFill>
                  <a:srgbClr val="FFFF00"/>
                </a:solidFill>
                <a:latin typeface="Verdana" pitchFamily="34" charset="0"/>
              </a:rPr>
              <a:t> </a:t>
            </a:r>
            <a:r>
              <a:rPr lang="en-US" sz="3200" dirty="0" err="1">
                <a:solidFill>
                  <a:srgbClr val="FFFF00"/>
                </a:solidFill>
                <a:latin typeface="Verdana" pitchFamily="34" charset="0"/>
              </a:rPr>
              <a:t>nhựa</a:t>
            </a:r>
            <a:r>
              <a:rPr lang="en-US" sz="3200" dirty="0">
                <a:solidFill>
                  <a:srgbClr val="FFFF00"/>
                </a:solidFill>
                <a:latin typeface="Verdana" pitchFamily="34" charset="0"/>
              </a:rPr>
              <a:t>, </a:t>
            </a:r>
            <a:r>
              <a:rPr lang="en-US" sz="3200" dirty="0" err="1">
                <a:solidFill>
                  <a:srgbClr val="FFFF00"/>
                </a:solidFill>
                <a:latin typeface="Verdana" pitchFamily="34" charset="0"/>
              </a:rPr>
              <a:t>khúc</a:t>
            </a:r>
            <a:r>
              <a:rPr lang="en-US" sz="3200" dirty="0">
                <a:solidFill>
                  <a:srgbClr val="FFFF00"/>
                </a:solidFill>
                <a:latin typeface="Verdana" pitchFamily="34" charset="0"/>
              </a:rPr>
              <a:t> </a:t>
            </a:r>
            <a:r>
              <a:rPr lang="en-US" sz="3200" dirty="0" err="1">
                <a:solidFill>
                  <a:srgbClr val="FFFF00"/>
                </a:solidFill>
                <a:latin typeface="Verdana" pitchFamily="34" charset="0"/>
              </a:rPr>
              <a:t>gỗ</a:t>
            </a:r>
            <a:r>
              <a:rPr lang="en-US" sz="3200" dirty="0">
                <a:solidFill>
                  <a:srgbClr val="FFFF00"/>
                </a:solidFill>
                <a:latin typeface="Verdana" pitchFamily="34" charset="0"/>
              </a:rPr>
              <a:t> </a:t>
            </a:r>
            <a:r>
              <a:rPr lang="en-US" sz="3200" dirty="0" err="1">
                <a:solidFill>
                  <a:srgbClr val="FFFF00"/>
                </a:solidFill>
                <a:latin typeface="Verdana" pitchFamily="34" charset="0"/>
              </a:rPr>
              <a:t>nhỏ</a:t>
            </a:r>
            <a:endParaRPr lang="en-US" sz="3200" dirty="0">
              <a:solidFill>
                <a:srgbClr val="FFFF00"/>
              </a:solidFill>
              <a:latin typeface="Verdana" pitchFamily="34" charset="0"/>
            </a:endParaRPr>
          </a:p>
          <a:p>
            <a:pPr eaLnBrk="1" hangingPunct="1">
              <a:buFontTx/>
              <a:buNone/>
              <a:defRPr/>
            </a:pPr>
            <a:endParaRPr lang="en-US" sz="3200" dirty="0">
              <a:solidFill>
                <a:srgbClr val="FFFF00"/>
              </a:solidFill>
              <a:latin typeface="Verdana" pitchFamily="34" charset="0"/>
            </a:endParaRPr>
          </a:p>
          <a:p>
            <a:pPr eaLnBrk="1" hangingPunct="1">
              <a:buFontTx/>
              <a:buNone/>
              <a:defRPr/>
            </a:pPr>
            <a:r>
              <a:rPr lang="en-US" sz="3200" dirty="0">
                <a:solidFill>
                  <a:srgbClr val="FFFF00"/>
                </a:solidFill>
                <a:latin typeface="Verdana" pitchFamily="34" charset="0"/>
              </a:rPr>
              <a:t>	</a:t>
            </a:r>
            <a:r>
              <a:rPr lang="en-US" sz="3200" dirty="0" err="1">
                <a:solidFill>
                  <a:srgbClr val="FFFF00"/>
                </a:solidFill>
                <a:latin typeface="Verdana" pitchFamily="34" charset="0"/>
              </a:rPr>
              <a:t>Túi</a:t>
            </a:r>
            <a:r>
              <a:rPr lang="en-US" sz="3200" dirty="0">
                <a:solidFill>
                  <a:srgbClr val="FFFF00"/>
                </a:solidFill>
                <a:latin typeface="Verdana" pitchFamily="34" charset="0"/>
              </a:rPr>
              <a:t> </a:t>
            </a:r>
            <a:r>
              <a:rPr lang="en-US" sz="3200" dirty="0" err="1">
                <a:solidFill>
                  <a:srgbClr val="FFFF00"/>
                </a:solidFill>
                <a:latin typeface="Verdana" pitchFamily="34" charset="0"/>
              </a:rPr>
              <a:t>đậu</a:t>
            </a:r>
            <a:r>
              <a:rPr lang="en-US" sz="3200" dirty="0">
                <a:solidFill>
                  <a:srgbClr val="FFFF00"/>
                </a:solidFill>
                <a:latin typeface="Verdana" pitchFamily="34" charset="0"/>
              </a:rPr>
              <a:t> (5)</a:t>
            </a:r>
          </a:p>
          <a:p>
            <a:pPr lvl="1" eaLnBrk="1" hangingPunct="1">
              <a:defRPr/>
            </a:pPr>
            <a:r>
              <a:rPr lang="en-US" sz="3200" dirty="0" err="1">
                <a:solidFill>
                  <a:srgbClr val="FFFF00"/>
                </a:solidFill>
                <a:latin typeface="Verdana" pitchFamily="34" charset="0"/>
              </a:rPr>
              <a:t>Túi</a:t>
            </a:r>
            <a:r>
              <a:rPr lang="en-US" sz="3200" dirty="0">
                <a:solidFill>
                  <a:srgbClr val="FFFF00"/>
                </a:solidFill>
                <a:latin typeface="Verdana" pitchFamily="34" charset="0"/>
              </a:rPr>
              <a:t> </a:t>
            </a:r>
            <a:r>
              <a:rPr lang="en-US" sz="3200" dirty="0" err="1">
                <a:solidFill>
                  <a:srgbClr val="FFFF00"/>
                </a:solidFill>
                <a:latin typeface="Verdana" pitchFamily="34" charset="0"/>
              </a:rPr>
              <a:t>vải</a:t>
            </a:r>
            <a:r>
              <a:rPr lang="en-US" sz="3200" dirty="0">
                <a:solidFill>
                  <a:srgbClr val="FFFF00"/>
                </a:solidFill>
                <a:latin typeface="Verdana" pitchFamily="34" charset="0"/>
              </a:rPr>
              <a:t> </a:t>
            </a:r>
            <a:r>
              <a:rPr lang="en-US" sz="3200" dirty="0" err="1">
                <a:solidFill>
                  <a:srgbClr val="FFFF00"/>
                </a:solidFill>
                <a:latin typeface="Verdana" pitchFamily="34" charset="0"/>
              </a:rPr>
              <a:t>được</a:t>
            </a:r>
            <a:r>
              <a:rPr lang="en-US" sz="3200" dirty="0">
                <a:solidFill>
                  <a:srgbClr val="FFFF00"/>
                </a:solidFill>
                <a:latin typeface="Verdana" pitchFamily="34" charset="0"/>
              </a:rPr>
              <a:t> </a:t>
            </a:r>
            <a:r>
              <a:rPr lang="en-US" sz="3200" dirty="0" err="1">
                <a:solidFill>
                  <a:srgbClr val="FFFF00"/>
                </a:solidFill>
                <a:latin typeface="Verdana" pitchFamily="34" charset="0"/>
              </a:rPr>
              <a:t>nhồi</a:t>
            </a:r>
            <a:r>
              <a:rPr lang="en-US" sz="3200" dirty="0">
                <a:solidFill>
                  <a:srgbClr val="FFFF00"/>
                </a:solidFill>
                <a:latin typeface="Verdana" pitchFamily="34" charset="0"/>
              </a:rPr>
              <a:t> </a:t>
            </a:r>
            <a:r>
              <a:rPr lang="en-US" sz="3200" dirty="0" err="1">
                <a:solidFill>
                  <a:srgbClr val="FFFF00"/>
                </a:solidFill>
                <a:latin typeface="Verdana" pitchFamily="34" charset="0"/>
              </a:rPr>
              <a:t>đầy</a:t>
            </a:r>
            <a:r>
              <a:rPr lang="en-US" sz="3200" dirty="0">
                <a:solidFill>
                  <a:srgbClr val="FFFF00"/>
                </a:solidFill>
                <a:latin typeface="Verdana" pitchFamily="34" charset="0"/>
              </a:rPr>
              <a:t>, </a:t>
            </a:r>
            <a:r>
              <a:rPr lang="en-US" sz="3200" dirty="0" err="1">
                <a:solidFill>
                  <a:srgbClr val="FFFF00"/>
                </a:solidFill>
                <a:latin typeface="Verdana" pitchFamily="34" charset="0"/>
              </a:rPr>
              <a:t>túi</a:t>
            </a:r>
            <a:r>
              <a:rPr lang="en-US" sz="3200" dirty="0">
                <a:solidFill>
                  <a:srgbClr val="FFFF00"/>
                </a:solidFill>
                <a:latin typeface="Verdana" pitchFamily="34" charset="0"/>
              </a:rPr>
              <a:t> </a:t>
            </a:r>
            <a:r>
              <a:rPr lang="en-US" sz="3200" dirty="0" err="1">
                <a:solidFill>
                  <a:srgbClr val="FFFF00"/>
                </a:solidFill>
                <a:latin typeface="Verdana" pitchFamily="34" charset="0"/>
              </a:rPr>
              <a:t>ni-lông</a:t>
            </a:r>
            <a:r>
              <a:rPr lang="en-US" sz="3200" dirty="0">
                <a:solidFill>
                  <a:srgbClr val="FFFF00"/>
                </a:solidFill>
                <a:latin typeface="Verdana" pitchFamily="34" charset="0"/>
              </a:rPr>
              <a:t> </a:t>
            </a:r>
            <a:r>
              <a:rPr lang="en-US" sz="3200" dirty="0" err="1">
                <a:solidFill>
                  <a:srgbClr val="FFFF00"/>
                </a:solidFill>
                <a:latin typeface="Verdana" pitchFamily="34" charset="0"/>
              </a:rPr>
              <a:t>nặng</a:t>
            </a:r>
            <a:r>
              <a:rPr lang="en-US" sz="3200" dirty="0">
                <a:solidFill>
                  <a:srgbClr val="FFFF00"/>
                </a:solidFill>
                <a:latin typeface="Verdana" pitchFamily="34" charset="0"/>
              </a:rPr>
              <a:t>.</a:t>
            </a:r>
          </a:p>
          <a:p>
            <a:pPr eaLnBrk="1" hangingPunct="1">
              <a:buFontTx/>
              <a:buNone/>
              <a:defRPr/>
            </a:pPr>
            <a:endParaRPr lang="en-US" sz="3200" dirty="0">
              <a:solidFill>
                <a:srgbClr val="FFFF00"/>
              </a:solidFill>
              <a:latin typeface="Verdana" pitchFamily="34" charset="0"/>
            </a:endParaRPr>
          </a:p>
          <a:p>
            <a:pPr eaLnBrk="1" hangingPunct="1">
              <a:buFontTx/>
              <a:buNone/>
              <a:defRPr/>
            </a:pPr>
            <a:r>
              <a:rPr lang="en-US" sz="3200" dirty="0">
                <a:solidFill>
                  <a:srgbClr val="FFFF00"/>
                </a:solidFill>
                <a:latin typeface="Verdana" pitchFamily="34" charset="0"/>
              </a:rPr>
              <a:t>	</a:t>
            </a:r>
            <a:r>
              <a:rPr lang="en-US" sz="3200" dirty="0" err="1">
                <a:solidFill>
                  <a:srgbClr val="FFFF00"/>
                </a:solidFill>
                <a:latin typeface="Verdana" pitchFamily="34" charset="0"/>
              </a:rPr>
              <a:t>Gậy</a:t>
            </a:r>
            <a:r>
              <a:rPr lang="en-US" sz="3200" dirty="0">
                <a:solidFill>
                  <a:srgbClr val="FFFF00"/>
                </a:solidFill>
                <a:latin typeface="Verdana" pitchFamily="34" charset="0"/>
              </a:rPr>
              <a:t> </a:t>
            </a:r>
            <a:r>
              <a:rPr lang="en-US" sz="3200" dirty="0" err="1">
                <a:solidFill>
                  <a:srgbClr val="FFFF00"/>
                </a:solidFill>
                <a:latin typeface="Verdana" pitchFamily="34" charset="0"/>
              </a:rPr>
              <a:t>tiếp</a:t>
            </a:r>
            <a:r>
              <a:rPr lang="en-US" sz="3200" dirty="0">
                <a:solidFill>
                  <a:srgbClr val="FFFF00"/>
                </a:solidFill>
                <a:latin typeface="Verdana" pitchFamily="34" charset="0"/>
              </a:rPr>
              <a:t> </a:t>
            </a:r>
            <a:r>
              <a:rPr lang="en-US" sz="3200" dirty="0" err="1">
                <a:solidFill>
                  <a:srgbClr val="FFFF00"/>
                </a:solidFill>
                <a:latin typeface="Verdana" pitchFamily="34" charset="0"/>
              </a:rPr>
              <a:t>sức</a:t>
            </a:r>
            <a:r>
              <a:rPr lang="en-US" sz="3200" dirty="0">
                <a:solidFill>
                  <a:srgbClr val="FFFF00"/>
                </a:solidFill>
                <a:latin typeface="Verdana" pitchFamily="34" charset="0"/>
              </a:rPr>
              <a:t> (4)</a:t>
            </a:r>
          </a:p>
          <a:p>
            <a:pPr lvl="1" eaLnBrk="1" hangingPunct="1">
              <a:defRPr/>
            </a:pPr>
            <a:r>
              <a:rPr lang="en-US" sz="3200" dirty="0" err="1">
                <a:solidFill>
                  <a:srgbClr val="FFFF00"/>
                </a:solidFill>
                <a:latin typeface="Verdana" pitchFamily="34" charset="0"/>
              </a:rPr>
              <a:t>Ống</a:t>
            </a:r>
            <a:r>
              <a:rPr lang="en-US" sz="3200" dirty="0">
                <a:solidFill>
                  <a:srgbClr val="FFFF00"/>
                </a:solidFill>
                <a:latin typeface="Verdana" pitchFamily="34" charset="0"/>
              </a:rPr>
              <a:t> </a:t>
            </a:r>
            <a:r>
              <a:rPr lang="en-US" sz="3200" dirty="0" err="1">
                <a:solidFill>
                  <a:srgbClr val="FFFF00"/>
                </a:solidFill>
                <a:latin typeface="Verdana" pitchFamily="34" charset="0"/>
              </a:rPr>
              <a:t>nhựa</a:t>
            </a:r>
            <a:r>
              <a:rPr lang="en-US" sz="3200" dirty="0">
                <a:solidFill>
                  <a:srgbClr val="FFFF00"/>
                </a:solidFill>
                <a:latin typeface="Verdana" pitchFamily="34" charset="0"/>
              </a:rPr>
              <a:t>, </a:t>
            </a:r>
            <a:r>
              <a:rPr lang="en-US" sz="3200" dirty="0" err="1">
                <a:solidFill>
                  <a:srgbClr val="FFFF00"/>
                </a:solidFill>
                <a:latin typeface="Verdana" pitchFamily="34" charset="0"/>
              </a:rPr>
              <a:t>khúc</a:t>
            </a:r>
            <a:r>
              <a:rPr lang="en-US" sz="3200" dirty="0">
                <a:solidFill>
                  <a:srgbClr val="FFFF00"/>
                </a:solidFill>
                <a:latin typeface="Verdana" pitchFamily="34" charset="0"/>
              </a:rPr>
              <a:t> </a:t>
            </a:r>
            <a:r>
              <a:rPr lang="en-US" sz="3200" dirty="0" err="1">
                <a:solidFill>
                  <a:srgbClr val="FFFF00"/>
                </a:solidFill>
                <a:latin typeface="Verdana" pitchFamily="34" charset="0"/>
              </a:rPr>
              <a:t>gỗ</a:t>
            </a:r>
            <a:r>
              <a:rPr lang="en-US" sz="3200" dirty="0">
                <a:solidFill>
                  <a:srgbClr val="FFFF00"/>
                </a:solidFill>
                <a:latin typeface="Verdana" pitchFamily="34" charset="0"/>
              </a:rPr>
              <a:t> </a:t>
            </a:r>
            <a:r>
              <a:rPr lang="en-US" sz="3200" dirty="0" err="1">
                <a:solidFill>
                  <a:srgbClr val="FFFF00"/>
                </a:solidFill>
                <a:latin typeface="Verdana" pitchFamily="34" charset="0"/>
              </a:rPr>
              <a:t>tròn</a:t>
            </a:r>
            <a:r>
              <a:rPr lang="en-US" sz="3200" dirty="0">
                <a:solidFill>
                  <a:srgbClr val="FFFF00"/>
                </a:solidFill>
                <a:latin typeface="Verdana" pitchFamily="34" charset="0"/>
              </a:rPr>
              <a:t> </a:t>
            </a:r>
            <a:r>
              <a:rPr lang="en-US" sz="3200" dirty="0" err="1">
                <a:solidFill>
                  <a:srgbClr val="FFFF00"/>
                </a:solidFill>
                <a:latin typeface="Verdana" pitchFamily="34" charset="0"/>
              </a:rPr>
              <a:t>được</a:t>
            </a:r>
            <a:r>
              <a:rPr lang="en-US" sz="3200" dirty="0">
                <a:solidFill>
                  <a:srgbClr val="FFFF00"/>
                </a:solidFill>
                <a:latin typeface="Verdana" pitchFamily="34" charset="0"/>
              </a:rPr>
              <a:t> </a:t>
            </a:r>
            <a:r>
              <a:rPr lang="en-US" sz="3200" dirty="0" err="1">
                <a:solidFill>
                  <a:srgbClr val="FFFF00"/>
                </a:solidFill>
                <a:latin typeface="Verdana" pitchFamily="34" charset="0"/>
              </a:rPr>
              <a:t>sơn</a:t>
            </a:r>
            <a:r>
              <a:rPr lang="en-US" sz="3200" dirty="0">
                <a:solidFill>
                  <a:srgbClr val="FFFF00"/>
                </a:solidFill>
                <a:latin typeface="Verdana" pitchFamily="34" charset="0"/>
              </a:rPr>
              <a:t> </a:t>
            </a:r>
            <a:r>
              <a:rPr lang="en-US" sz="3200" dirty="0" err="1">
                <a:solidFill>
                  <a:srgbClr val="FFFF00"/>
                </a:solidFill>
                <a:latin typeface="Verdana" pitchFamily="34" charset="0"/>
              </a:rPr>
              <a:t>màu</a:t>
            </a:r>
            <a:endParaRPr lang="en-US" sz="3200" dirty="0">
              <a:solidFill>
                <a:srgbClr val="FFFF00"/>
              </a:solidFill>
              <a:latin typeface="Verdana" pitchFamily="34" charset="0"/>
            </a:endParaRPr>
          </a:p>
        </p:txBody>
      </p:sp>
      <p:sp>
        <p:nvSpPr>
          <p:cNvPr id="14340" name="Slide Number Placeholder 5">
            <a:extLst>
              <a:ext uri="{FF2B5EF4-FFF2-40B4-BE49-F238E27FC236}">
                <a16:creationId xmlns:a16="http://schemas.microsoft.com/office/drawing/2014/main" id="{B458656D-A762-8600-24B6-51717CEFB95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766E"/>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766E"/>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766E"/>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766E"/>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766E"/>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766E"/>
                </a:solidFill>
                <a:latin typeface="Formata BQ Regular" pitchFamily="50" charset="0"/>
                <a:ea typeface="MS PGothic" panose="020B0600070205080204" pitchFamily="34" charset="-128"/>
              </a:defRPr>
            </a:lvl9pPr>
          </a:lstStyle>
          <a:p>
            <a:pPr>
              <a:spcBef>
                <a:spcPct val="0"/>
              </a:spcBef>
              <a:buFontTx/>
              <a:buNone/>
            </a:pPr>
            <a:fld id="{F322EB7F-5D2C-9B48-AB1E-422266590BD4}" type="slidenum">
              <a:rPr lang="en-US" altLang="en-US" sz="1400">
                <a:solidFill>
                  <a:schemeClr val="tx1"/>
                </a:solidFill>
              </a:rPr>
              <a:pPr>
                <a:spcBef>
                  <a:spcPct val="0"/>
                </a:spcBef>
                <a:buFontTx/>
                <a:buNone/>
              </a:pPr>
              <a:t>8</a:t>
            </a:fld>
            <a:endParaRPr lang="en-US" altLang="en-US" sz="1400">
              <a:solidFill>
                <a:schemeClr val="tx1"/>
              </a:solidFill>
            </a:endParaRPr>
          </a:p>
        </p:txBody>
      </p:sp>
      <p:pic>
        <p:nvPicPr>
          <p:cNvPr id="26628" name="Picture 4" descr="game%20pin">
            <a:extLst>
              <a:ext uri="{FF2B5EF4-FFF2-40B4-BE49-F238E27FC236}">
                <a16:creationId xmlns:a16="http://schemas.microsoft.com/office/drawing/2014/main" id="{31CA3E40-6581-C785-A656-1E2385E75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7674" y="1604934"/>
            <a:ext cx="609601" cy="166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beanbag">
            <a:extLst>
              <a:ext uri="{FF2B5EF4-FFF2-40B4-BE49-F238E27FC236}">
                <a16:creationId xmlns:a16="http://schemas.microsoft.com/office/drawing/2014/main" id="{BE0E389E-45A8-4E16-07E7-9B7E490C2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177397" y="3730174"/>
            <a:ext cx="755584" cy="79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baton">
            <a:extLst>
              <a:ext uri="{FF2B5EF4-FFF2-40B4-BE49-F238E27FC236}">
                <a16:creationId xmlns:a16="http://schemas.microsoft.com/office/drawing/2014/main" id="{81A23506-4AE9-2D85-7BF3-293C9F0C08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9927" y="5491496"/>
            <a:ext cx="1358217" cy="74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7">
                                            <p:txEl>
                                              <p:pRg st="8" end="8"/>
                                            </p:txEl>
                                          </p:spTgt>
                                        </p:tgtEl>
                                        <p:attrNameLst>
                                          <p:attrName>style.visibility</p:attrName>
                                        </p:attrNameLst>
                                      </p:cBhvr>
                                      <p:to>
                                        <p:strVal val="visible"/>
                                      </p:to>
                                    </p:set>
                                  </p:childTnLst>
                                </p:cTn>
                              </p:par>
                              <p:par>
                                <p:cTn id="25" presetID="9" presetClass="entr" presetSubtype="0" fill="hold" nodeType="withEffect">
                                  <p:stCondLst>
                                    <p:cond delay="0"/>
                                  </p:stCondLst>
                                  <p:childTnLst>
                                    <p:set>
                                      <p:cBhvr>
                                        <p:cTn id="26" dur="1" fill="hold">
                                          <p:stCondLst>
                                            <p:cond delay="0"/>
                                          </p:stCondLst>
                                        </p:cTn>
                                        <p:tgtEl>
                                          <p:spTgt spid="26630"/>
                                        </p:tgtEl>
                                        <p:attrNameLst>
                                          <p:attrName>style.visibility</p:attrName>
                                        </p:attrNameLst>
                                      </p:cBhvr>
                                      <p:to>
                                        <p:strVal val="visible"/>
                                      </p:to>
                                    </p:set>
                                    <p:animEffect transition="in" filter="dissolve">
                                      <p:cBhvr>
                                        <p:cTn id="27"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28415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72C28BE-3851-1E6D-D9F3-3CC7B0A895E5}"/>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defTabSz="914400"/>
            <a:r>
              <a:rPr lang="en-US" sz="4400">
                <a:solidFill>
                  <a:srgbClr val="FFFFFF"/>
                </a:solidFill>
              </a:rPr>
              <a:t>Các dụng cụ tự chế</a:t>
            </a:r>
          </a:p>
        </p:txBody>
      </p:sp>
      <p:pic>
        <p:nvPicPr>
          <p:cNvPr id="6" name="Content Placeholder 5" descr="A picture containing indoor, plastic&#10;&#10;Description automatically generated">
            <a:extLst>
              <a:ext uri="{FF2B5EF4-FFF2-40B4-BE49-F238E27FC236}">
                <a16:creationId xmlns:a16="http://schemas.microsoft.com/office/drawing/2014/main" id="{248B6180-A3AB-DC1A-36D5-078E668D8F33}"/>
              </a:ext>
            </a:extLst>
          </p:cNvPr>
          <p:cNvPicPr>
            <a:picLocks noGrp="1" noChangeAspect="1"/>
          </p:cNvPicPr>
          <p:nvPr>
            <p:ph sz="half" idx="1"/>
          </p:nvPr>
        </p:nvPicPr>
        <p:blipFill rotWithShape="1">
          <a:blip r:embed="rId2"/>
          <a:srcRect l="2190" r="1146" b="-2"/>
          <a:stretch/>
        </p:blipFill>
        <p:spPr>
          <a:xfrm>
            <a:off x="245660" y="321733"/>
            <a:ext cx="5293729" cy="4107392"/>
          </a:xfrm>
          <a:prstGeom prst="rect">
            <a:avLst/>
          </a:prstGeom>
          <a:noFill/>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3">
            <a:extLst>
              <a:ext uri="{FF2B5EF4-FFF2-40B4-BE49-F238E27FC236}">
                <a16:creationId xmlns:a16="http://schemas.microsoft.com/office/drawing/2014/main" id="{9B7BBD6E-5D7F-DD2E-563F-D51FF7551AF9}"/>
              </a:ext>
            </a:extLst>
          </p:cNvPr>
          <p:cNvSpPr>
            <a:spLocks noGrp="1"/>
          </p:cNvSpPr>
          <p:nvPr>
            <p:ph sz="half" idx="2"/>
          </p:nvPr>
        </p:nvSpPr>
        <p:spPr>
          <a:xfrm>
            <a:off x="6021989" y="917725"/>
            <a:ext cx="2568554" cy="4852362"/>
          </a:xfrm>
        </p:spPr>
        <p:txBody>
          <a:bodyPr vert="horz" lIns="91440" tIns="45720" rIns="91440" bIns="45720" rtlCol="0" anchor="ctr">
            <a:noAutofit/>
          </a:bodyPr>
          <a:lstStyle/>
          <a:p>
            <a:pPr indent="-228600" defTabSz="914400"/>
            <a:r>
              <a:rPr lang="en-US" sz="2400" dirty="0" err="1">
                <a:solidFill>
                  <a:srgbClr val="FFFFFF"/>
                </a:solidFill>
              </a:rPr>
              <a:t>Bốn</a:t>
            </a:r>
            <a:r>
              <a:rPr lang="en-US" sz="2400" dirty="0">
                <a:solidFill>
                  <a:srgbClr val="FFFFFF"/>
                </a:solidFill>
              </a:rPr>
              <a:t> </a:t>
            </a:r>
            <a:r>
              <a:rPr lang="en-US" sz="2400" dirty="0" err="1">
                <a:solidFill>
                  <a:srgbClr val="FFFFFF"/>
                </a:solidFill>
              </a:rPr>
              <a:t>cọc</a:t>
            </a:r>
            <a:r>
              <a:rPr lang="en-US" sz="2400" dirty="0">
                <a:solidFill>
                  <a:srgbClr val="FFFFFF"/>
                </a:solidFill>
              </a:rPr>
              <a:t> </a:t>
            </a:r>
            <a:r>
              <a:rPr lang="en-US" sz="2400" dirty="0" err="1">
                <a:solidFill>
                  <a:srgbClr val="FFFFFF"/>
                </a:solidFill>
              </a:rPr>
              <a:t>mầu</a:t>
            </a:r>
            <a:r>
              <a:rPr lang="en-US" sz="2400" dirty="0">
                <a:solidFill>
                  <a:srgbClr val="FFFFFF"/>
                </a:solidFill>
              </a:rPr>
              <a:t> </a:t>
            </a:r>
            <a:r>
              <a:rPr lang="en-US" sz="2400" dirty="0" err="1">
                <a:solidFill>
                  <a:srgbClr val="FFFFFF"/>
                </a:solidFill>
              </a:rPr>
              <a:t>được</a:t>
            </a:r>
            <a:r>
              <a:rPr lang="en-US" sz="2400" dirty="0">
                <a:solidFill>
                  <a:srgbClr val="FFFFFF"/>
                </a:solidFill>
              </a:rPr>
              <a:t> </a:t>
            </a:r>
            <a:r>
              <a:rPr lang="en-US" sz="2400" dirty="0" err="1">
                <a:solidFill>
                  <a:srgbClr val="FFFFFF"/>
                </a:solidFill>
              </a:rPr>
              <a:t>làm</a:t>
            </a:r>
            <a:r>
              <a:rPr lang="en-US" sz="2400" dirty="0">
                <a:solidFill>
                  <a:srgbClr val="FFFFFF"/>
                </a:solidFill>
              </a:rPr>
              <a:t> bang chai </a:t>
            </a:r>
            <a:r>
              <a:rPr lang="en-US" sz="2400" dirty="0" err="1">
                <a:solidFill>
                  <a:srgbClr val="FFFFFF"/>
                </a:solidFill>
              </a:rPr>
              <a:t>nhựa</a:t>
            </a:r>
            <a:r>
              <a:rPr lang="en-US" sz="2400" dirty="0">
                <a:solidFill>
                  <a:srgbClr val="FFFFFF"/>
                </a:solidFill>
              </a:rPr>
              <a:t> </a:t>
            </a:r>
            <a:r>
              <a:rPr lang="en-US" sz="2400" dirty="0" err="1">
                <a:solidFill>
                  <a:srgbClr val="FFFFFF"/>
                </a:solidFill>
              </a:rPr>
              <a:t>bọc</a:t>
            </a:r>
            <a:r>
              <a:rPr lang="en-US" sz="2400" dirty="0">
                <a:solidFill>
                  <a:srgbClr val="FFFFFF"/>
                </a:solidFill>
              </a:rPr>
              <a:t> </a:t>
            </a:r>
            <a:r>
              <a:rPr lang="en-US" sz="2400" dirty="0" err="1">
                <a:solidFill>
                  <a:srgbClr val="FFFFFF"/>
                </a:solidFill>
              </a:rPr>
              <a:t>bằng</a:t>
            </a:r>
            <a:r>
              <a:rPr lang="en-US" sz="2400" dirty="0">
                <a:solidFill>
                  <a:srgbClr val="FFFFFF"/>
                </a:solidFill>
              </a:rPr>
              <a:t> </a:t>
            </a:r>
            <a:r>
              <a:rPr lang="en-US" sz="2400" dirty="0" err="1">
                <a:solidFill>
                  <a:srgbClr val="FFFFFF"/>
                </a:solidFill>
              </a:rPr>
              <a:t>băng</a:t>
            </a:r>
            <a:r>
              <a:rPr lang="en-US" sz="2400" dirty="0">
                <a:solidFill>
                  <a:srgbClr val="FFFFFF"/>
                </a:solidFill>
              </a:rPr>
              <a:t> </a:t>
            </a:r>
            <a:r>
              <a:rPr lang="en-US" sz="2400" dirty="0" err="1">
                <a:solidFill>
                  <a:srgbClr val="FFFFFF"/>
                </a:solidFill>
              </a:rPr>
              <a:t>keo</a:t>
            </a:r>
            <a:r>
              <a:rPr lang="en-US" sz="2400" dirty="0">
                <a:solidFill>
                  <a:srgbClr val="FFFFFF"/>
                </a:solidFill>
              </a:rPr>
              <a:t> </a:t>
            </a:r>
            <a:r>
              <a:rPr lang="en-US" sz="2400" dirty="0" err="1">
                <a:solidFill>
                  <a:srgbClr val="FFFFFF"/>
                </a:solidFill>
              </a:rPr>
              <a:t>mầu</a:t>
            </a:r>
            <a:r>
              <a:rPr lang="en-US" sz="2400" dirty="0">
                <a:solidFill>
                  <a:srgbClr val="FFFFFF"/>
                </a:solidFill>
              </a:rPr>
              <a:t>.</a:t>
            </a:r>
          </a:p>
          <a:p>
            <a:pPr indent="-228600" defTabSz="914400"/>
            <a:r>
              <a:rPr lang="en-US" sz="2400" dirty="0" err="1">
                <a:solidFill>
                  <a:srgbClr val="FFFFFF"/>
                </a:solidFill>
              </a:rPr>
              <a:t>Các</a:t>
            </a:r>
            <a:r>
              <a:rPr lang="en-US" sz="2400" dirty="0">
                <a:solidFill>
                  <a:srgbClr val="FFFFFF"/>
                </a:solidFill>
              </a:rPr>
              <a:t> </a:t>
            </a:r>
            <a:r>
              <a:rPr lang="en-US" sz="2400" dirty="0" err="1">
                <a:solidFill>
                  <a:srgbClr val="FFFFFF"/>
                </a:solidFill>
              </a:rPr>
              <a:t>cây</a:t>
            </a:r>
            <a:r>
              <a:rPr lang="en-US" sz="2400" dirty="0">
                <a:solidFill>
                  <a:srgbClr val="FFFFFF"/>
                </a:solidFill>
              </a:rPr>
              <a:t> </a:t>
            </a:r>
            <a:r>
              <a:rPr lang="en-US" sz="2400" dirty="0" err="1">
                <a:solidFill>
                  <a:srgbClr val="FFFFFF"/>
                </a:solidFill>
              </a:rPr>
              <a:t>gậy</a:t>
            </a:r>
            <a:r>
              <a:rPr lang="en-US" sz="2400" dirty="0">
                <a:solidFill>
                  <a:srgbClr val="FFFFFF"/>
                </a:solidFill>
              </a:rPr>
              <a:t> </a:t>
            </a:r>
            <a:r>
              <a:rPr lang="en-US" sz="2400" dirty="0" err="1">
                <a:solidFill>
                  <a:srgbClr val="FFFFFF"/>
                </a:solidFill>
              </a:rPr>
              <a:t>tiếp</a:t>
            </a:r>
            <a:r>
              <a:rPr lang="en-US" sz="2400" dirty="0">
                <a:solidFill>
                  <a:srgbClr val="FFFFFF"/>
                </a:solidFill>
              </a:rPr>
              <a:t> </a:t>
            </a:r>
            <a:r>
              <a:rPr lang="en-US" sz="2400" dirty="0" err="1">
                <a:solidFill>
                  <a:srgbClr val="FFFFFF"/>
                </a:solidFill>
              </a:rPr>
              <a:t>sức</a:t>
            </a:r>
            <a:r>
              <a:rPr lang="en-US" sz="2400" dirty="0">
                <a:solidFill>
                  <a:srgbClr val="FFFFFF"/>
                </a:solidFill>
              </a:rPr>
              <a:t> </a:t>
            </a:r>
            <a:r>
              <a:rPr lang="en-US" sz="2400" dirty="0" err="1">
                <a:solidFill>
                  <a:srgbClr val="FFFFFF"/>
                </a:solidFill>
              </a:rPr>
              <a:t>dùng</a:t>
            </a:r>
            <a:r>
              <a:rPr lang="en-US" sz="2400" dirty="0">
                <a:solidFill>
                  <a:srgbClr val="FFFFFF"/>
                </a:solidFill>
              </a:rPr>
              <a:t> </a:t>
            </a:r>
            <a:r>
              <a:rPr lang="en-US" sz="2400" dirty="0" err="1">
                <a:solidFill>
                  <a:srgbClr val="FFFFFF"/>
                </a:solidFill>
              </a:rPr>
              <a:t>ống</a:t>
            </a:r>
            <a:r>
              <a:rPr lang="en-US" sz="2400" dirty="0">
                <a:solidFill>
                  <a:srgbClr val="FFFFFF"/>
                </a:solidFill>
              </a:rPr>
              <a:t> </a:t>
            </a:r>
            <a:r>
              <a:rPr lang="en-US" sz="2400" dirty="0" err="1">
                <a:solidFill>
                  <a:srgbClr val="FFFFFF"/>
                </a:solidFill>
              </a:rPr>
              <a:t>nhựa</a:t>
            </a:r>
            <a:r>
              <a:rPr lang="en-US" sz="2400" dirty="0">
                <a:solidFill>
                  <a:srgbClr val="FFFFFF"/>
                </a:solidFill>
              </a:rPr>
              <a:t> </a:t>
            </a:r>
            <a:r>
              <a:rPr lang="en-US" sz="2400" dirty="0" err="1">
                <a:solidFill>
                  <a:srgbClr val="FFFFFF"/>
                </a:solidFill>
              </a:rPr>
              <a:t>cứng</a:t>
            </a:r>
            <a:r>
              <a:rPr lang="en-US" sz="2400" dirty="0">
                <a:solidFill>
                  <a:srgbClr val="FFFFFF"/>
                </a:solidFill>
              </a:rPr>
              <a:t> </a:t>
            </a:r>
            <a:r>
              <a:rPr lang="en-US" sz="2400" dirty="0" err="1">
                <a:solidFill>
                  <a:srgbClr val="FFFFFF"/>
                </a:solidFill>
              </a:rPr>
              <a:t>bọc</a:t>
            </a:r>
            <a:r>
              <a:rPr lang="en-US" sz="2400" dirty="0">
                <a:solidFill>
                  <a:srgbClr val="FFFFFF"/>
                </a:solidFill>
              </a:rPr>
              <a:t> </a:t>
            </a:r>
            <a:r>
              <a:rPr lang="en-US" sz="2400" dirty="0" err="1">
                <a:solidFill>
                  <a:srgbClr val="FFFFFF"/>
                </a:solidFill>
              </a:rPr>
              <a:t>lại</a:t>
            </a:r>
            <a:r>
              <a:rPr lang="en-US" sz="2400" dirty="0">
                <a:solidFill>
                  <a:srgbClr val="FFFFFF"/>
                </a:solidFill>
              </a:rPr>
              <a:t> </a:t>
            </a:r>
            <a:r>
              <a:rPr lang="en-US" sz="2400" dirty="0" err="1">
                <a:solidFill>
                  <a:srgbClr val="FFFFFF"/>
                </a:solidFill>
              </a:rPr>
              <a:t>bằng</a:t>
            </a:r>
            <a:r>
              <a:rPr lang="en-US" sz="2400" dirty="0">
                <a:solidFill>
                  <a:srgbClr val="FFFFFF"/>
                </a:solidFill>
              </a:rPr>
              <a:t> </a:t>
            </a:r>
            <a:r>
              <a:rPr lang="en-US" sz="2400" dirty="0" err="1">
                <a:solidFill>
                  <a:srgbClr val="FFFFFF"/>
                </a:solidFill>
              </a:rPr>
              <a:t>bằng</a:t>
            </a:r>
            <a:r>
              <a:rPr lang="en-US" sz="2400" dirty="0">
                <a:solidFill>
                  <a:srgbClr val="FFFFFF"/>
                </a:solidFill>
              </a:rPr>
              <a:t> </a:t>
            </a:r>
            <a:r>
              <a:rPr lang="en-US" sz="2400" dirty="0" err="1">
                <a:solidFill>
                  <a:srgbClr val="FFFFFF"/>
                </a:solidFill>
              </a:rPr>
              <a:t>keo</a:t>
            </a:r>
            <a:r>
              <a:rPr lang="en-US" sz="2400" dirty="0">
                <a:solidFill>
                  <a:srgbClr val="FFFFFF"/>
                </a:solidFill>
              </a:rPr>
              <a:t> </a:t>
            </a:r>
            <a:r>
              <a:rPr lang="en-US" sz="2400" dirty="0" err="1">
                <a:solidFill>
                  <a:srgbClr val="FFFFFF"/>
                </a:solidFill>
              </a:rPr>
              <a:t>mầu</a:t>
            </a:r>
            <a:r>
              <a:rPr lang="en-US" sz="2400" dirty="0">
                <a:solidFill>
                  <a:srgbClr val="FFFFFF"/>
                </a:solidFill>
              </a:rPr>
              <a:t>.</a:t>
            </a:r>
          </a:p>
          <a:p>
            <a:pPr indent="-228600" defTabSz="914400"/>
            <a:r>
              <a:rPr lang="en-US" sz="2400" dirty="0" err="1">
                <a:solidFill>
                  <a:srgbClr val="FFFFFF"/>
                </a:solidFill>
              </a:rPr>
              <a:t>Các</a:t>
            </a:r>
            <a:r>
              <a:rPr lang="en-US" sz="2400" dirty="0">
                <a:solidFill>
                  <a:srgbClr val="FFFFFF"/>
                </a:solidFill>
              </a:rPr>
              <a:t> </a:t>
            </a:r>
            <a:r>
              <a:rPr lang="en-US" sz="2400" dirty="0" err="1">
                <a:solidFill>
                  <a:srgbClr val="FFFFFF"/>
                </a:solidFill>
              </a:rPr>
              <a:t>túi</a:t>
            </a:r>
            <a:r>
              <a:rPr lang="en-US" sz="2400" dirty="0">
                <a:solidFill>
                  <a:srgbClr val="FFFFFF"/>
                </a:solidFill>
              </a:rPr>
              <a:t> </a:t>
            </a:r>
            <a:r>
              <a:rPr lang="en-US" sz="2400" dirty="0" err="1">
                <a:solidFill>
                  <a:srgbClr val="FFFFFF"/>
                </a:solidFill>
              </a:rPr>
              <a:t>đậu</a:t>
            </a:r>
            <a:r>
              <a:rPr lang="en-US" sz="2400" dirty="0">
                <a:solidFill>
                  <a:srgbClr val="FFFFFF"/>
                </a:solidFill>
              </a:rPr>
              <a:t> </a:t>
            </a:r>
            <a:r>
              <a:rPr lang="en-US" sz="2400" dirty="0" err="1">
                <a:solidFill>
                  <a:srgbClr val="FFFFFF"/>
                </a:solidFill>
              </a:rPr>
              <a:t>dùng</a:t>
            </a:r>
            <a:r>
              <a:rPr lang="en-US" sz="2400" dirty="0">
                <a:solidFill>
                  <a:srgbClr val="FFFFFF"/>
                </a:solidFill>
              </a:rPr>
              <a:t> </a:t>
            </a:r>
            <a:r>
              <a:rPr lang="en-US" sz="2400" dirty="0" err="1">
                <a:solidFill>
                  <a:srgbClr val="FFFFFF"/>
                </a:solidFill>
              </a:rPr>
              <a:t>vãi</a:t>
            </a:r>
            <a:r>
              <a:rPr lang="en-US" sz="2400" dirty="0">
                <a:solidFill>
                  <a:srgbClr val="FFFFFF"/>
                </a:solidFill>
              </a:rPr>
              <a:t> </a:t>
            </a:r>
            <a:r>
              <a:rPr lang="en-US" sz="2400" dirty="0" err="1">
                <a:solidFill>
                  <a:srgbClr val="FFFFFF"/>
                </a:solidFill>
              </a:rPr>
              <a:t>vụn</a:t>
            </a:r>
            <a:r>
              <a:rPr lang="en-US" sz="2400" dirty="0">
                <a:solidFill>
                  <a:srgbClr val="FFFFFF"/>
                </a:solidFill>
              </a:rPr>
              <a:t> </a:t>
            </a:r>
            <a:r>
              <a:rPr lang="en-US" sz="2400" dirty="0" err="1">
                <a:solidFill>
                  <a:srgbClr val="FFFFFF"/>
                </a:solidFill>
              </a:rPr>
              <a:t>bọc</a:t>
            </a:r>
            <a:r>
              <a:rPr lang="en-US" sz="2400" dirty="0">
                <a:solidFill>
                  <a:srgbClr val="FFFFFF"/>
                </a:solidFill>
              </a:rPr>
              <a:t> </a:t>
            </a:r>
            <a:r>
              <a:rPr lang="en-US" sz="2400" dirty="0" err="1">
                <a:solidFill>
                  <a:srgbClr val="FFFFFF"/>
                </a:solidFill>
              </a:rPr>
              <a:t>ngô</a:t>
            </a:r>
            <a:r>
              <a:rPr lang="en-US" sz="2400" dirty="0">
                <a:solidFill>
                  <a:srgbClr val="FFFFFF"/>
                </a:solidFill>
              </a:rPr>
              <a:t> hay </a:t>
            </a:r>
            <a:r>
              <a:rPr lang="en-US" sz="2400" dirty="0" err="1">
                <a:solidFill>
                  <a:srgbClr val="FFFFFF"/>
                </a:solidFill>
              </a:rPr>
              <a:t>đậu</a:t>
            </a:r>
            <a:r>
              <a:rPr lang="en-US" sz="2400" dirty="0">
                <a:solidFill>
                  <a:srgbClr val="FFFFFF"/>
                </a:solidFill>
              </a:rPr>
              <a:t>.</a:t>
            </a:r>
          </a:p>
        </p:txBody>
      </p:sp>
      <p:sp>
        <p:nvSpPr>
          <p:cNvPr id="4" name="Slide Number Placeholder 3">
            <a:extLst>
              <a:ext uri="{FF2B5EF4-FFF2-40B4-BE49-F238E27FC236}">
                <a16:creationId xmlns:a16="http://schemas.microsoft.com/office/drawing/2014/main" id="{87C3F01D-114D-5757-3C1A-46DC83D19E34}"/>
              </a:ext>
            </a:extLst>
          </p:cNvPr>
          <p:cNvSpPr>
            <a:spLocks noGrp="1"/>
          </p:cNvSpPr>
          <p:nvPr>
            <p:ph type="sldNum" sz="quarter" idx="12"/>
          </p:nvPr>
        </p:nvSpPr>
        <p:spPr>
          <a:xfrm>
            <a:off x="7860293" y="6535157"/>
            <a:ext cx="730250" cy="274320"/>
          </a:xfrm>
        </p:spPr>
        <p:txBody>
          <a:bodyPr vert="horz" lIns="91440" tIns="45720" rIns="91440" bIns="45720" rtlCol="0" anchor="ctr">
            <a:normAutofit/>
          </a:bodyPr>
          <a:lstStyle/>
          <a:p>
            <a:pPr defTabSz="914400" eaLnBrk="1" fontAlgn="auto" hangingPunct="1">
              <a:spcBef>
                <a:spcPts val="0"/>
              </a:spcBef>
              <a:spcAft>
                <a:spcPts val="600"/>
              </a:spcAft>
              <a:defRPr/>
            </a:pPr>
            <a:fld id="{2EA7559E-0313-B94A-958B-948C002600BD}" type="slidenum">
              <a:rPr lang="en-US" altLang="en-US">
                <a:solidFill>
                  <a:schemeClr val="tx1">
                    <a:lumMod val="50000"/>
                    <a:lumOff val="50000"/>
                  </a:schemeClr>
                </a:solidFill>
                <a:latin typeface="Calibri" panose="020F0502020204030204"/>
                <a:ea typeface="+mn-ea"/>
              </a:rPr>
              <a:pPr defTabSz="914400" eaLnBrk="1" fontAlgn="auto" hangingPunct="1">
                <a:spcBef>
                  <a:spcPts val="0"/>
                </a:spcBef>
                <a:spcAft>
                  <a:spcPts val="600"/>
                </a:spcAft>
                <a:defRPr/>
              </a:pPr>
              <a:t>9</a:t>
            </a:fld>
            <a:endParaRPr lang="en-US" altLang="en-US">
              <a:solidFill>
                <a:schemeClr val="tx1">
                  <a:lumMod val="50000"/>
                  <a:lumOff val="50000"/>
                </a:schemeClr>
              </a:solidFill>
              <a:latin typeface="Calibri" panose="020F0502020204030204"/>
              <a:ea typeface="+mn-ea"/>
            </a:endParaRPr>
          </a:p>
        </p:txBody>
      </p:sp>
    </p:spTree>
    <p:extLst>
      <p:ext uri="{BB962C8B-B14F-4D97-AF65-F5344CB8AC3E}">
        <p14:creationId xmlns:p14="http://schemas.microsoft.com/office/powerpoint/2010/main" val="191038275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ormata BQ Regular"/>
        <a:ea typeface="ＭＳ Ｐゴシック"/>
        <a:cs typeface=""/>
      </a:majorFont>
      <a:minorFont>
        <a:latin typeface="Formata BQ Regular"/>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7931</TotalTime>
  <Words>1862</Words>
  <Application>Microsoft Macintosh PowerPoint</Application>
  <PresentationFormat>On-screen Show (4:3)</PresentationFormat>
  <Paragraphs>187</Paragraphs>
  <Slides>25</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Britannic Bold</vt:lpstr>
      <vt:lpstr>Calibri</vt:lpstr>
      <vt:lpstr>Calibri Light</vt:lpstr>
      <vt:lpstr>Formata BQ Medium</vt:lpstr>
      <vt:lpstr>Formata BQ Regular</vt:lpstr>
      <vt:lpstr>Futura XBlkCn BT</vt:lpstr>
      <vt:lpstr>Verdana</vt:lpstr>
      <vt:lpstr>Wingdings</vt:lpstr>
      <vt:lpstr>Default Design</vt:lpstr>
      <vt:lpstr>Office Theme</vt:lpstr>
      <vt:lpstr>Giờ Chơi</vt:lpstr>
      <vt:lpstr>Suy nghĩ đúng đắn và khoa học</vt:lpstr>
      <vt:lpstr>Sự Cần Thiết của Giờ Chơi trong Awana..</vt:lpstr>
      <vt:lpstr>Sự Quan Trọng của Giờ Chơi</vt:lpstr>
      <vt:lpstr>TRÒ CHƠI AWANA</vt:lpstr>
      <vt:lpstr>Sân Chơi Awana</vt:lpstr>
      <vt:lpstr>Hãy Làm Theo  Cách Của Mình!</vt:lpstr>
      <vt:lpstr>Dụng cụ </vt:lpstr>
      <vt:lpstr>Các dụng cụ tự chế</vt:lpstr>
      <vt:lpstr>SÁCH TRÒ CHƠI</vt:lpstr>
      <vt:lpstr>Người hướng dẩn Giờ Chơi</vt:lpstr>
      <vt:lpstr>Những Vai trò trong Giờ Chơi</vt:lpstr>
      <vt:lpstr>Những Vai trò trong Giờ Chơi</vt:lpstr>
      <vt:lpstr>Giữ Quy Luật Trò Chơi là Quan Trọng nhất</vt:lpstr>
      <vt:lpstr>Chia Nhóm</vt:lpstr>
      <vt:lpstr>Khu vực Chơi</vt:lpstr>
      <vt:lpstr>Luật Chơi Tổng Quát</vt:lpstr>
      <vt:lpstr>Các lỗi dễ phạm quy</vt:lpstr>
      <vt:lpstr>Cách Điều Hành Giờ chơi</vt:lpstr>
      <vt:lpstr>Cách Điều Hành Giờ chơi</vt:lpstr>
      <vt:lpstr>Các Yếu tố Tạo Nên  Một Giờ Chơi Hào Hứng</vt:lpstr>
      <vt:lpstr>Lý DO NHỮNG LỖI THƯỜNG PHẠM</vt:lpstr>
      <vt:lpstr>PowerPoint Presentation</vt:lpstr>
      <vt:lpstr>Đánh Giá</vt:lpstr>
      <vt:lpstr>Câu Hỏi:</vt:lpstr>
    </vt:vector>
  </TitlesOfParts>
  <Company>Awana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Sentamu</dc:creator>
  <cp:lastModifiedBy>Janice Nguyen</cp:lastModifiedBy>
  <cp:revision>74</cp:revision>
  <dcterms:created xsi:type="dcterms:W3CDTF">2011-10-31T20:11:18Z</dcterms:created>
  <dcterms:modified xsi:type="dcterms:W3CDTF">2022-05-26T12:15:15Z</dcterms:modified>
</cp:coreProperties>
</file>