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9"/>
  </p:notesMasterIdLst>
  <p:sldIdLst>
    <p:sldId id="257" r:id="rId2"/>
    <p:sldId id="258" r:id="rId3"/>
    <p:sldId id="259" r:id="rId4"/>
    <p:sldId id="260" r:id="rId5"/>
    <p:sldId id="311" r:id="rId6"/>
    <p:sldId id="261" r:id="rId7"/>
    <p:sldId id="262" r:id="rId8"/>
    <p:sldId id="309" r:id="rId9"/>
    <p:sldId id="263" r:id="rId10"/>
    <p:sldId id="264" r:id="rId11"/>
    <p:sldId id="310" r:id="rId12"/>
    <p:sldId id="265" r:id="rId13"/>
    <p:sldId id="266" r:id="rId14"/>
    <p:sldId id="281" r:id="rId15"/>
    <p:sldId id="268" r:id="rId16"/>
    <p:sldId id="312" r:id="rId17"/>
    <p:sldId id="269" r:id="rId18"/>
    <p:sldId id="270" r:id="rId19"/>
    <p:sldId id="271" r:id="rId20"/>
    <p:sldId id="272" r:id="rId21"/>
    <p:sldId id="273" r:id="rId22"/>
    <p:sldId id="274" r:id="rId23"/>
    <p:sldId id="314" r:id="rId24"/>
    <p:sldId id="313" r:id="rId25"/>
    <p:sldId id="275" r:id="rId26"/>
    <p:sldId id="277" r:id="rId27"/>
    <p:sldId id="279" r:id="rId2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Formata BQ Regular" pitchFamily="50"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Formata BQ Regular" pitchFamily="50"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Formata BQ Regular" pitchFamily="50"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Formata BQ Regular" pitchFamily="50"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Formata BQ Regular" pitchFamily="50" charset="0"/>
        <a:ea typeface="MS PGothic" panose="020B0600070205080204" pitchFamily="34" charset="-128"/>
        <a:cs typeface="+mn-cs"/>
      </a:defRPr>
    </a:lvl5pPr>
    <a:lvl6pPr marL="2286000" algn="l" defTabSz="914400" rtl="0" eaLnBrk="1" latinLnBrk="0" hangingPunct="1">
      <a:defRPr kern="1200">
        <a:solidFill>
          <a:schemeClr val="tx1"/>
        </a:solidFill>
        <a:latin typeface="Formata BQ Regular" pitchFamily="50" charset="0"/>
        <a:ea typeface="MS PGothic" panose="020B0600070205080204" pitchFamily="34" charset="-128"/>
        <a:cs typeface="+mn-cs"/>
      </a:defRPr>
    </a:lvl6pPr>
    <a:lvl7pPr marL="2743200" algn="l" defTabSz="914400" rtl="0" eaLnBrk="1" latinLnBrk="0" hangingPunct="1">
      <a:defRPr kern="1200">
        <a:solidFill>
          <a:schemeClr val="tx1"/>
        </a:solidFill>
        <a:latin typeface="Formata BQ Regular" pitchFamily="50" charset="0"/>
        <a:ea typeface="MS PGothic" panose="020B0600070205080204" pitchFamily="34" charset="-128"/>
        <a:cs typeface="+mn-cs"/>
      </a:defRPr>
    </a:lvl7pPr>
    <a:lvl8pPr marL="3200400" algn="l" defTabSz="914400" rtl="0" eaLnBrk="1" latinLnBrk="0" hangingPunct="1">
      <a:defRPr kern="1200">
        <a:solidFill>
          <a:schemeClr val="tx1"/>
        </a:solidFill>
        <a:latin typeface="Formata BQ Regular" pitchFamily="50" charset="0"/>
        <a:ea typeface="MS PGothic" panose="020B0600070205080204" pitchFamily="34" charset="-128"/>
        <a:cs typeface="+mn-cs"/>
      </a:defRPr>
    </a:lvl8pPr>
    <a:lvl9pPr marL="3657600" algn="l" defTabSz="914400" rtl="0" eaLnBrk="1" latinLnBrk="0" hangingPunct="1">
      <a:defRPr kern="1200">
        <a:solidFill>
          <a:schemeClr val="tx1"/>
        </a:solidFill>
        <a:latin typeface="Formata BQ Regular" pitchFamily="50"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13"/>
    <p:restoredTop sz="89524"/>
  </p:normalViewPr>
  <p:slideViewPr>
    <p:cSldViewPr snapToGrid="0" snapToObjects="1">
      <p:cViewPr varScale="1">
        <p:scale>
          <a:sx n="114" d="100"/>
          <a:sy n="114" d="100"/>
        </p:scale>
        <p:origin x="2440"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66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E32178C-7FF3-428C-BFB2-8B04B91C806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17AE6AD7-4B30-447B-9346-C00882D46FA9}"/>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541392D9-9501-F04E-8B27-79A8A5C1C156}" type="datetimeFigureOut">
              <a:rPr lang="en-US" altLang="en-US"/>
              <a:pPr>
                <a:defRPr/>
              </a:pPr>
              <a:t>5/21/22</a:t>
            </a:fld>
            <a:endParaRPr lang="en-US" altLang="en-US"/>
          </a:p>
        </p:txBody>
      </p:sp>
      <p:sp>
        <p:nvSpPr>
          <p:cNvPr id="4" name="Slide Image Placeholder 3">
            <a:extLst>
              <a:ext uri="{FF2B5EF4-FFF2-40B4-BE49-F238E27FC236}">
                <a16:creationId xmlns:a16="http://schemas.microsoft.com/office/drawing/2014/main" id="{FEC8276B-24CD-4E8D-AAB8-A0FFC3416A7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E092088-737F-47C9-BB3A-49F66E5EA8E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85150A0-3F04-461A-8BE8-C0E2BE44780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26576699-F02E-404F-8990-B21A19D406D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8A4C0F9F-48E5-F24A-87C4-7AA4F6BD9FF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vietchristian.com/kinhthanh/forward.asp?btt/42/1:14"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732D5FC-5239-D547-AFD5-6284D18D3DD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7F2B204-CEB6-6540-95C1-81F120207E16}"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7B7346AB-8930-624C-9E8E-8723EF62F75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4" name="Rectangle 3">
            <a:extLst>
              <a:ext uri="{FF2B5EF4-FFF2-40B4-BE49-F238E27FC236}">
                <a16:creationId xmlns:a16="http://schemas.microsoft.com/office/drawing/2014/main" id="{F463451A-9BF3-6C4B-A567-2379BCD1846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Mục tiêu:  Hiểu được những lẽ thật nền tảng của Phúc Âm và cách thức dạy dỗ nó cho thiếu nhi.  </a:t>
            </a:r>
          </a:p>
          <a:p>
            <a:pPr eaLnBrk="1" hangingPunct="1">
              <a:spcBef>
                <a:spcPct val="0"/>
              </a:spcBef>
            </a:pPr>
            <a:r>
              <a:rPr lang="en-US" altLang="en-US">
                <a:latin typeface="Formata BQ Regular" pitchFamily="50" charset="0"/>
              </a:rPr>
              <a:t>(Tổng thời gian: 1 giờ)</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1C0B8DFB-8525-7A4F-B55D-FD778ABD51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926D7DA-5BB5-3B43-BDCA-E9F61E284D5F}" type="slidenum">
              <a:rPr lang="en-US" altLang="en-US"/>
              <a:pPr>
                <a:spcBef>
                  <a:spcPct val="0"/>
                </a:spcBef>
              </a:pPr>
              <a:t>10</a:t>
            </a:fld>
            <a:endParaRPr lang="en-US" altLang="en-US"/>
          </a:p>
        </p:txBody>
      </p:sp>
      <p:sp>
        <p:nvSpPr>
          <p:cNvPr id="19459" name="Rectangle 2">
            <a:extLst>
              <a:ext uri="{FF2B5EF4-FFF2-40B4-BE49-F238E27FC236}">
                <a16:creationId xmlns:a16="http://schemas.microsoft.com/office/drawing/2014/main" id="{BC8073B3-603A-E54B-BB51-BF2E05083F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id="{1E6624DE-64A1-1F4E-9CD7-DCCC9999C19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Khi bạn trình bày slide này, hãy yêu cầu cả nhóm đọc lại các câu Kinh thánh khi chúng xuất hiện trên Bánh xe. Những câu mới sẽ được liệt kê ở khung chữ bên phải.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1C0B8DFB-8525-7A4F-B55D-FD778ABD51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926D7DA-5BB5-3B43-BDCA-E9F61E284D5F}" type="slidenum">
              <a:rPr lang="en-US" altLang="en-US"/>
              <a:pPr>
                <a:spcBef>
                  <a:spcPct val="0"/>
                </a:spcBef>
              </a:pPr>
              <a:t>11</a:t>
            </a:fld>
            <a:endParaRPr lang="en-US" altLang="en-US"/>
          </a:p>
        </p:txBody>
      </p:sp>
      <p:sp>
        <p:nvSpPr>
          <p:cNvPr id="19459" name="Rectangle 2">
            <a:extLst>
              <a:ext uri="{FF2B5EF4-FFF2-40B4-BE49-F238E27FC236}">
                <a16:creationId xmlns:a16="http://schemas.microsoft.com/office/drawing/2014/main" id="{BC8073B3-603A-E54B-BB51-BF2E05083F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id="{1E6624DE-64A1-1F4E-9CD7-DCCC9999C19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Khi bạn trình bày slide này, hãy yêu cầu cả nhóm đọc lại các câu Kinh thánh khi chúng xuất hiện trên Bánh xe. Những câu mới sẽ được liệt kê ở khung chữ bên phải.  </a:t>
            </a:r>
          </a:p>
        </p:txBody>
      </p:sp>
    </p:spTree>
    <p:extLst>
      <p:ext uri="{BB962C8B-B14F-4D97-AF65-F5344CB8AC3E}">
        <p14:creationId xmlns:p14="http://schemas.microsoft.com/office/powerpoint/2010/main" val="1644428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AF2FD5EF-8ACC-D944-9872-FA5B61C92A8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8A1CB9B-AF33-8D43-9CBE-1F216F31507E}" type="slidenum">
              <a:rPr lang="en-US" altLang="en-US"/>
              <a:pPr>
                <a:spcBef>
                  <a:spcPct val="0"/>
                </a:spcBef>
              </a:pPr>
              <a:t>12</a:t>
            </a:fld>
            <a:endParaRPr lang="en-US" altLang="en-US"/>
          </a:p>
        </p:txBody>
      </p:sp>
      <p:sp>
        <p:nvSpPr>
          <p:cNvPr id="21507" name="Rectangle 2">
            <a:extLst>
              <a:ext uri="{FF2B5EF4-FFF2-40B4-BE49-F238E27FC236}">
                <a16:creationId xmlns:a16="http://schemas.microsoft.com/office/drawing/2014/main" id="{67360ABC-F329-BD47-8443-263D343581A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8" name="Rectangle 3">
            <a:extLst>
              <a:ext uri="{FF2B5EF4-FFF2-40B4-BE49-F238E27FC236}">
                <a16:creationId xmlns:a16="http://schemas.microsoft.com/office/drawing/2014/main" id="{F29EE534-5415-F344-953A-6C8B83989B4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9-14: 10 phút)</a:t>
            </a:r>
          </a:p>
          <a:p>
            <a:pPr eaLnBrk="1" hangingPunct="1">
              <a:spcBef>
                <a:spcPct val="0"/>
              </a:spcBef>
            </a:pPr>
            <a:r>
              <a:rPr lang="en-US" altLang="en-US" b="1">
                <a:latin typeface="Formata BQ Regular" pitchFamily="50" charset="0"/>
              </a:rPr>
              <a:t>Tùy chọn</a:t>
            </a:r>
            <a:r>
              <a:rPr lang="en-US" altLang="en-US">
                <a:latin typeface="Formata BQ Regular" pitchFamily="50" charset="0"/>
              </a:rPr>
              <a:t>: mời những người tình nguyện đọc lớn các câu Kinh thánh cho cả nhóm cùng nghe.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E9701A6E-B8C0-D740-8709-66F5940A88C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0BD7EE1-9A96-3A4B-880E-EE260B1F40A3}" type="slidenum">
              <a:rPr lang="en-US" altLang="en-US"/>
              <a:pPr>
                <a:spcBef>
                  <a:spcPct val="0"/>
                </a:spcBef>
              </a:pPr>
              <a:t>13</a:t>
            </a:fld>
            <a:endParaRPr lang="en-US" altLang="en-US"/>
          </a:p>
        </p:txBody>
      </p:sp>
      <p:sp>
        <p:nvSpPr>
          <p:cNvPr id="23555" name="Rectangle 2">
            <a:extLst>
              <a:ext uri="{FF2B5EF4-FFF2-40B4-BE49-F238E27FC236}">
                <a16:creationId xmlns:a16="http://schemas.microsoft.com/office/drawing/2014/main" id="{8FF528B3-BDEE-FC42-BB9C-54D1549A9C0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a:extLst>
              <a:ext uri="{FF2B5EF4-FFF2-40B4-BE49-F238E27FC236}">
                <a16:creationId xmlns:a16="http://schemas.microsoft.com/office/drawing/2014/main" id="{CDF497AE-1554-364D-93E8-2551262F01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Tùy chọn</a:t>
            </a:r>
            <a:r>
              <a:rPr lang="en-US" altLang="en-US">
                <a:latin typeface="Formata BQ Regular" pitchFamily="50" charset="0"/>
              </a:rPr>
              <a:t>: mời những người tình nguyện đọc lớn các câu Kinh thánh cho cả nhóm cùng nghe.</a:t>
            </a:r>
          </a:p>
          <a:p>
            <a:pPr eaLnBrk="1" hangingPunct="1">
              <a:spcBef>
                <a:spcPct val="0"/>
              </a:spcBef>
            </a:pPr>
            <a:r>
              <a:rPr lang="en-US" altLang="en-US">
                <a:latin typeface="Formata BQ Regular" pitchFamily="50" charset="0"/>
              </a:rPr>
              <a:t>Nếu có câu hỏi về địa ngục, bạn có thể liên hệ câu Kinh thánh Khải huyền 21:8  </a:t>
            </a:r>
            <a:r>
              <a:rPr lang="ja-JP" altLang="en-US">
                <a:latin typeface="Arial" panose="020B0604020202020204" pitchFamily="34" charset="0"/>
              </a:rPr>
              <a:t>“</a:t>
            </a:r>
            <a:r>
              <a:rPr lang="en-US" altLang="ja-JP">
                <a:latin typeface="Arial" panose="020B0604020202020204" pitchFamily="34" charset="0"/>
              </a:rPr>
              <a:t>Còn những kẻ hèn nhát, kẻ chẳng tin, kẻ đáng gớm ghiếc, kẻ giết người, kẻ dâm loạn, kẻ phù phép, kẻ thờ thần tượng, và phàm kẻ nào nói dối, phần của chúng nó ở trong hồ có lửa và diêm cháy bừng bừng: Đó là sự chết thứ hai.</a:t>
            </a:r>
            <a:r>
              <a:rPr lang="en-US" altLang="ja-JP">
                <a:latin typeface="Formata BQ Regular" pitchFamily="50" charset="0"/>
              </a:rPr>
              <a:t>" </a:t>
            </a:r>
          </a:p>
          <a:p>
            <a:pPr eaLnBrk="1" hangingPunct="1">
              <a:spcBef>
                <a:spcPct val="0"/>
              </a:spcBef>
            </a:pPr>
            <a:endParaRPr lang="en-US" altLang="en-US">
              <a:latin typeface="Formata BQ Regular" pitchFamily="50"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F90BF298-AF1C-034C-9B81-FB1BDA97C32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4849B58-519B-FC45-938E-D8C3EFCD1FE1}" type="slidenum">
              <a:rPr lang="en-US" altLang="en-US"/>
              <a:pPr>
                <a:spcBef>
                  <a:spcPct val="0"/>
                </a:spcBef>
              </a:pPr>
              <a:t>14</a:t>
            </a:fld>
            <a:endParaRPr lang="en-US" altLang="en-US"/>
          </a:p>
        </p:txBody>
      </p:sp>
      <p:sp>
        <p:nvSpPr>
          <p:cNvPr id="25603" name="Rectangle 2">
            <a:extLst>
              <a:ext uri="{FF2B5EF4-FFF2-40B4-BE49-F238E27FC236}">
                <a16:creationId xmlns:a16="http://schemas.microsoft.com/office/drawing/2014/main" id="{3BBA828F-CB8B-7546-AF6D-125826602BA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id="{124781A2-BCA4-6145-88BB-C7681B77C1C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Để nhắc lại sự không vâng lời của A-đam và Ê-va trong Kinh thánh, xem Sáng thế ký</a:t>
            </a:r>
            <a:r>
              <a:rPr lang="en-US" altLang="ja-JP">
                <a:latin typeface="Formata BQ Regular" pitchFamily="50" charset="0"/>
              </a:rPr>
              <a:t> 3:1-7 </a:t>
            </a:r>
          </a:p>
          <a:p>
            <a:pPr eaLnBrk="1" hangingPunct="1">
              <a:spcBef>
                <a:spcPct val="0"/>
              </a:spcBef>
            </a:pPr>
            <a:r>
              <a:rPr lang="en-US" altLang="en-US">
                <a:latin typeface="Formata BQ Regular" pitchFamily="50" charset="0"/>
              </a:rPr>
              <a:t>Ê-sai 64:6 – Chúng tôi hết thảy đã trở nên như vật ô uế, mọi việc công bình của chúng tôi như áo nhớp; chúng tôi thảy đều héo như lá, và tội ác chúng tôi như gió đùa mình đi.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38AB0D4-D569-1D46-AB8F-9E2A2A2EEA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786F085-43E3-A24A-8202-B152E00FE12A}" type="slidenum">
              <a:rPr lang="en-US" altLang="en-US"/>
              <a:pPr>
                <a:spcBef>
                  <a:spcPct val="0"/>
                </a:spcBef>
              </a:pPr>
              <a:t>15</a:t>
            </a:fld>
            <a:endParaRPr lang="en-US" altLang="en-US"/>
          </a:p>
        </p:txBody>
      </p:sp>
      <p:sp>
        <p:nvSpPr>
          <p:cNvPr id="27651" name="Rectangle 2">
            <a:extLst>
              <a:ext uri="{FF2B5EF4-FFF2-40B4-BE49-F238E27FC236}">
                <a16:creationId xmlns:a16="http://schemas.microsoft.com/office/drawing/2014/main" id="{27CABAB5-1A92-FF45-83D1-992C0A5823B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BA550B3F-BA0C-9A41-92ED-B2A79C32220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Lời của Chúa nói với ma quỉ</a:t>
            </a:r>
            <a:r>
              <a:rPr lang="en-US" altLang="ja-JP">
                <a:latin typeface="Formata BQ Regular" pitchFamily="50" charset="0"/>
              </a:rPr>
              <a:t>: Sáng thế ký 3:15 – “Ta sẽ làm cho mầy cùng người nữ, dòng dõi mầy cũng dòng dõi nữ nghịch thù nhau. Người sẽ giầy đạp đầu mầy, còn mầy sẽ cắn gót chân người.." </a:t>
            </a:r>
            <a:endParaRPr lang="en-US" altLang="en-US">
              <a:latin typeface="Formata BQ Regular" pitchFamily="50"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38AB0D4-D569-1D46-AB8F-9E2A2A2EEA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786F085-43E3-A24A-8202-B152E00FE12A}" type="slidenum">
              <a:rPr lang="en-US" altLang="en-US"/>
              <a:pPr>
                <a:spcBef>
                  <a:spcPct val="0"/>
                </a:spcBef>
              </a:pPr>
              <a:t>16</a:t>
            </a:fld>
            <a:endParaRPr lang="en-US" altLang="en-US"/>
          </a:p>
        </p:txBody>
      </p:sp>
      <p:sp>
        <p:nvSpPr>
          <p:cNvPr id="27651" name="Rectangle 2">
            <a:extLst>
              <a:ext uri="{FF2B5EF4-FFF2-40B4-BE49-F238E27FC236}">
                <a16:creationId xmlns:a16="http://schemas.microsoft.com/office/drawing/2014/main" id="{27CABAB5-1A92-FF45-83D1-992C0A5823B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BA550B3F-BA0C-9A41-92ED-B2A79C32220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err="1">
                <a:latin typeface="Formata BQ Regular" pitchFamily="50" charset="0"/>
              </a:rPr>
              <a:t>Lời</a:t>
            </a:r>
            <a:r>
              <a:rPr lang="en-US" altLang="en-US" dirty="0">
                <a:latin typeface="Formata BQ Regular" pitchFamily="50" charset="0"/>
              </a:rPr>
              <a:t> </a:t>
            </a:r>
            <a:r>
              <a:rPr lang="en-US" altLang="en-US" dirty="0" err="1">
                <a:latin typeface="Formata BQ Regular" pitchFamily="50" charset="0"/>
              </a:rPr>
              <a:t>của</a:t>
            </a:r>
            <a:r>
              <a:rPr lang="en-US" altLang="en-US" dirty="0">
                <a:latin typeface="Formata BQ Regular" pitchFamily="50" charset="0"/>
              </a:rPr>
              <a:t> </a:t>
            </a:r>
            <a:r>
              <a:rPr lang="en-US" altLang="en-US" dirty="0" err="1">
                <a:latin typeface="Formata BQ Regular" pitchFamily="50" charset="0"/>
              </a:rPr>
              <a:t>Chúa</a:t>
            </a:r>
            <a:r>
              <a:rPr lang="en-US" altLang="en-US" dirty="0">
                <a:latin typeface="Formata BQ Regular" pitchFamily="50" charset="0"/>
              </a:rPr>
              <a:t> </a:t>
            </a:r>
            <a:r>
              <a:rPr lang="en-US" altLang="en-US" dirty="0" err="1">
                <a:latin typeface="Formata BQ Regular" pitchFamily="50" charset="0"/>
              </a:rPr>
              <a:t>nói</a:t>
            </a:r>
            <a:r>
              <a:rPr lang="en-US" altLang="en-US" dirty="0">
                <a:latin typeface="Formata BQ Regular" pitchFamily="50" charset="0"/>
              </a:rPr>
              <a:t> </a:t>
            </a:r>
            <a:r>
              <a:rPr lang="en-US" altLang="en-US" dirty="0" err="1">
                <a:latin typeface="Formata BQ Regular" pitchFamily="50" charset="0"/>
              </a:rPr>
              <a:t>với</a:t>
            </a:r>
            <a:r>
              <a:rPr lang="en-US" altLang="en-US" dirty="0">
                <a:latin typeface="Formata BQ Regular" pitchFamily="50" charset="0"/>
              </a:rPr>
              <a:t> ma </a:t>
            </a:r>
            <a:r>
              <a:rPr lang="en-US" altLang="en-US" dirty="0" err="1">
                <a:latin typeface="Formata BQ Regular" pitchFamily="50" charset="0"/>
              </a:rPr>
              <a:t>quỉ</a:t>
            </a:r>
            <a:r>
              <a:rPr lang="en-US" altLang="ja-JP" dirty="0">
                <a:latin typeface="Formata BQ Regular" pitchFamily="50" charset="0"/>
              </a:rPr>
              <a:t>: </a:t>
            </a:r>
            <a:r>
              <a:rPr lang="en-US" altLang="ja-JP" dirty="0" err="1">
                <a:latin typeface="Formata BQ Regular" pitchFamily="50" charset="0"/>
              </a:rPr>
              <a:t>Sáng</a:t>
            </a:r>
            <a:r>
              <a:rPr lang="en-US" altLang="ja-JP" dirty="0">
                <a:latin typeface="Formata BQ Regular" pitchFamily="50" charset="0"/>
              </a:rPr>
              <a:t> </a:t>
            </a:r>
            <a:r>
              <a:rPr lang="en-US" altLang="ja-JP" dirty="0" err="1">
                <a:latin typeface="Formata BQ Regular" pitchFamily="50" charset="0"/>
              </a:rPr>
              <a:t>thế</a:t>
            </a:r>
            <a:r>
              <a:rPr lang="en-US" altLang="ja-JP" dirty="0">
                <a:latin typeface="Formata BQ Regular" pitchFamily="50" charset="0"/>
              </a:rPr>
              <a:t> </a:t>
            </a:r>
            <a:r>
              <a:rPr lang="en-US" altLang="ja-JP" dirty="0" err="1">
                <a:latin typeface="Formata BQ Regular" pitchFamily="50" charset="0"/>
              </a:rPr>
              <a:t>ký</a:t>
            </a:r>
            <a:r>
              <a:rPr lang="en-US" altLang="ja-JP" dirty="0">
                <a:latin typeface="Formata BQ Regular" pitchFamily="50" charset="0"/>
              </a:rPr>
              <a:t> 3:15 – “Ta </a:t>
            </a:r>
            <a:r>
              <a:rPr lang="en-US" altLang="ja-JP" dirty="0" err="1">
                <a:latin typeface="Formata BQ Regular" pitchFamily="50" charset="0"/>
              </a:rPr>
              <a:t>sẽ</a:t>
            </a:r>
            <a:r>
              <a:rPr lang="en-US" altLang="ja-JP" dirty="0">
                <a:latin typeface="Formata BQ Regular" pitchFamily="50" charset="0"/>
              </a:rPr>
              <a:t> </a:t>
            </a:r>
            <a:r>
              <a:rPr lang="en-US" altLang="ja-JP" dirty="0" err="1">
                <a:latin typeface="Formata BQ Regular" pitchFamily="50" charset="0"/>
              </a:rPr>
              <a:t>làm</a:t>
            </a:r>
            <a:r>
              <a:rPr lang="en-US" altLang="ja-JP" dirty="0">
                <a:latin typeface="Formata BQ Regular" pitchFamily="50" charset="0"/>
              </a:rPr>
              <a:t> </a:t>
            </a:r>
            <a:r>
              <a:rPr lang="en-US" altLang="ja-JP" dirty="0" err="1">
                <a:latin typeface="Formata BQ Regular" pitchFamily="50" charset="0"/>
              </a:rPr>
              <a:t>cho</a:t>
            </a:r>
            <a:r>
              <a:rPr lang="en-US" altLang="ja-JP" dirty="0">
                <a:latin typeface="Formata BQ Regular" pitchFamily="50" charset="0"/>
              </a:rPr>
              <a:t> </a:t>
            </a:r>
            <a:r>
              <a:rPr lang="en-US" altLang="ja-JP" dirty="0" err="1">
                <a:latin typeface="Formata BQ Regular" pitchFamily="50" charset="0"/>
              </a:rPr>
              <a:t>mầy</a:t>
            </a:r>
            <a:r>
              <a:rPr lang="en-US" altLang="ja-JP" dirty="0">
                <a:latin typeface="Formata BQ Regular" pitchFamily="50" charset="0"/>
              </a:rPr>
              <a:t> </a:t>
            </a:r>
            <a:r>
              <a:rPr lang="en-US" altLang="ja-JP" dirty="0" err="1">
                <a:latin typeface="Formata BQ Regular" pitchFamily="50" charset="0"/>
              </a:rPr>
              <a:t>cùng</a:t>
            </a:r>
            <a:r>
              <a:rPr lang="en-US" altLang="ja-JP" dirty="0">
                <a:latin typeface="Formata BQ Regular" pitchFamily="50" charset="0"/>
              </a:rPr>
              <a:t> </a:t>
            </a:r>
            <a:r>
              <a:rPr lang="en-US" altLang="ja-JP" dirty="0" err="1">
                <a:latin typeface="Formata BQ Regular" pitchFamily="50" charset="0"/>
              </a:rPr>
              <a:t>người</a:t>
            </a:r>
            <a:r>
              <a:rPr lang="en-US" altLang="ja-JP" dirty="0">
                <a:latin typeface="Formata BQ Regular" pitchFamily="50" charset="0"/>
              </a:rPr>
              <a:t> </a:t>
            </a:r>
            <a:r>
              <a:rPr lang="en-US" altLang="ja-JP" dirty="0" err="1">
                <a:latin typeface="Formata BQ Regular" pitchFamily="50" charset="0"/>
              </a:rPr>
              <a:t>nữ</a:t>
            </a:r>
            <a:r>
              <a:rPr lang="en-US" altLang="ja-JP" dirty="0">
                <a:latin typeface="Formata BQ Regular" pitchFamily="50" charset="0"/>
              </a:rPr>
              <a:t>, </a:t>
            </a:r>
            <a:r>
              <a:rPr lang="en-US" altLang="ja-JP" dirty="0" err="1">
                <a:latin typeface="Formata BQ Regular" pitchFamily="50" charset="0"/>
              </a:rPr>
              <a:t>dòng</a:t>
            </a:r>
            <a:r>
              <a:rPr lang="en-US" altLang="ja-JP" dirty="0">
                <a:latin typeface="Formata BQ Regular" pitchFamily="50" charset="0"/>
              </a:rPr>
              <a:t> </a:t>
            </a:r>
            <a:r>
              <a:rPr lang="en-US" altLang="ja-JP" dirty="0" err="1">
                <a:latin typeface="Formata BQ Regular" pitchFamily="50" charset="0"/>
              </a:rPr>
              <a:t>dõi</a:t>
            </a:r>
            <a:r>
              <a:rPr lang="en-US" altLang="ja-JP" dirty="0">
                <a:latin typeface="Formata BQ Regular" pitchFamily="50" charset="0"/>
              </a:rPr>
              <a:t> </a:t>
            </a:r>
            <a:r>
              <a:rPr lang="en-US" altLang="ja-JP" dirty="0" err="1">
                <a:latin typeface="Formata BQ Regular" pitchFamily="50" charset="0"/>
              </a:rPr>
              <a:t>mầy</a:t>
            </a:r>
            <a:r>
              <a:rPr lang="en-US" altLang="ja-JP" dirty="0">
                <a:latin typeface="Formata BQ Regular" pitchFamily="50" charset="0"/>
              </a:rPr>
              <a:t> </a:t>
            </a:r>
            <a:r>
              <a:rPr lang="en-US" altLang="ja-JP" dirty="0" err="1">
                <a:latin typeface="Formata BQ Regular" pitchFamily="50" charset="0"/>
              </a:rPr>
              <a:t>cũng</a:t>
            </a:r>
            <a:r>
              <a:rPr lang="en-US" altLang="ja-JP" dirty="0">
                <a:latin typeface="Formata BQ Regular" pitchFamily="50" charset="0"/>
              </a:rPr>
              <a:t> </a:t>
            </a:r>
            <a:r>
              <a:rPr lang="en-US" altLang="ja-JP" dirty="0" err="1">
                <a:latin typeface="Formata BQ Regular" pitchFamily="50" charset="0"/>
              </a:rPr>
              <a:t>dòng</a:t>
            </a:r>
            <a:r>
              <a:rPr lang="en-US" altLang="ja-JP" dirty="0">
                <a:latin typeface="Formata BQ Regular" pitchFamily="50" charset="0"/>
              </a:rPr>
              <a:t> </a:t>
            </a:r>
            <a:r>
              <a:rPr lang="en-US" altLang="ja-JP" dirty="0" err="1">
                <a:latin typeface="Formata BQ Regular" pitchFamily="50" charset="0"/>
              </a:rPr>
              <a:t>dõi</a:t>
            </a:r>
            <a:r>
              <a:rPr lang="en-US" altLang="ja-JP" dirty="0">
                <a:latin typeface="Formata BQ Regular" pitchFamily="50" charset="0"/>
              </a:rPr>
              <a:t> </a:t>
            </a:r>
            <a:r>
              <a:rPr lang="en-US" altLang="ja-JP" dirty="0" err="1">
                <a:latin typeface="Formata BQ Regular" pitchFamily="50" charset="0"/>
              </a:rPr>
              <a:t>nữ</a:t>
            </a:r>
            <a:r>
              <a:rPr lang="en-US" altLang="ja-JP" dirty="0">
                <a:latin typeface="Formata BQ Regular" pitchFamily="50" charset="0"/>
              </a:rPr>
              <a:t> </a:t>
            </a:r>
            <a:r>
              <a:rPr lang="en-US" altLang="ja-JP" dirty="0" err="1">
                <a:latin typeface="Formata BQ Regular" pitchFamily="50" charset="0"/>
              </a:rPr>
              <a:t>nghịch</a:t>
            </a:r>
            <a:r>
              <a:rPr lang="en-US" altLang="ja-JP" dirty="0">
                <a:latin typeface="Formata BQ Regular" pitchFamily="50" charset="0"/>
              </a:rPr>
              <a:t> </a:t>
            </a:r>
            <a:r>
              <a:rPr lang="en-US" altLang="ja-JP" dirty="0" err="1">
                <a:latin typeface="Formata BQ Regular" pitchFamily="50" charset="0"/>
              </a:rPr>
              <a:t>thù</a:t>
            </a:r>
            <a:r>
              <a:rPr lang="en-US" altLang="ja-JP" dirty="0">
                <a:latin typeface="Formata BQ Regular" pitchFamily="50" charset="0"/>
              </a:rPr>
              <a:t> </a:t>
            </a:r>
            <a:r>
              <a:rPr lang="en-US" altLang="ja-JP" dirty="0" err="1">
                <a:latin typeface="Formata BQ Regular" pitchFamily="50" charset="0"/>
              </a:rPr>
              <a:t>nhau</a:t>
            </a:r>
            <a:r>
              <a:rPr lang="en-US" altLang="ja-JP" dirty="0">
                <a:latin typeface="Formata BQ Regular" pitchFamily="50" charset="0"/>
              </a:rPr>
              <a:t>. </a:t>
            </a:r>
            <a:r>
              <a:rPr lang="en-US" altLang="ja-JP" dirty="0" err="1">
                <a:latin typeface="Formata BQ Regular" pitchFamily="50" charset="0"/>
              </a:rPr>
              <a:t>Người</a:t>
            </a:r>
            <a:r>
              <a:rPr lang="en-US" altLang="ja-JP" dirty="0">
                <a:latin typeface="Formata BQ Regular" pitchFamily="50" charset="0"/>
              </a:rPr>
              <a:t> </a:t>
            </a:r>
            <a:r>
              <a:rPr lang="en-US" altLang="ja-JP" dirty="0" err="1">
                <a:latin typeface="Formata BQ Regular" pitchFamily="50" charset="0"/>
              </a:rPr>
              <a:t>sẽ</a:t>
            </a:r>
            <a:r>
              <a:rPr lang="en-US" altLang="ja-JP" dirty="0">
                <a:latin typeface="Formata BQ Regular" pitchFamily="50" charset="0"/>
              </a:rPr>
              <a:t> </a:t>
            </a:r>
            <a:r>
              <a:rPr lang="en-US" altLang="ja-JP" dirty="0" err="1">
                <a:latin typeface="Formata BQ Regular" pitchFamily="50" charset="0"/>
              </a:rPr>
              <a:t>giầy</a:t>
            </a:r>
            <a:r>
              <a:rPr lang="en-US" altLang="ja-JP" dirty="0">
                <a:latin typeface="Formata BQ Regular" pitchFamily="50" charset="0"/>
              </a:rPr>
              <a:t> </a:t>
            </a:r>
            <a:r>
              <a:rPr lang="en-US" altLang="ja-JP" dirty="0" err="1">
                <a:latin typeface="Formata BQ Regular" pitchFamily="50" charset="0"/>
              </a:rPr>
              <a:t>đạp</a:t>
            </a:r>
            <a:r>
              <a:rPr lang="en-US" altLang="ja-JP" dirty="0">
                <a:latin typeface="Formata BQ Regular" pitchFamily="50" charset="0"/>
              </a:rPr>
              <a:t> </a:t>
            </a:r>
            <a:r>
              <a:rPr lang="en-US" altLang="ja-JP" dirty="0" err="1">
                <a:latin typeface="Formata BQ Regular" pitchFamily="50" charset="0"/>
              </a:rPr>
              <a:t>đầu</a:t>
            </a:r>
            <a:r>
              <a:rPr lang="en-US" altLang="ja-JP" dirty="0">
                <a:latin typeface="Formata BQ Regular" pitchFamily="50" charset="0"/>
              </a:rPr>
              <a:t> </a:t>
            </a:r>
            <a:r>
              <a:rPr lang="en-US" altLang="ja-JP" dirty="0" err="1">
                <a:latin typeface="Formata BQ Regular" pitchFamily="50" charset="0"/>
              </a:rPr>
              <a:t>mầy</a:t>
            </a:r>
            <a:r>
              <a:rPr lang="en-US" altLang="ja-JP" dirty="0">
                <a:latin typeface="Formata BQ Regular" pitchFamily="50" charset="0"/>
              </a:rPr>
              <a:t>, </a:t>
            </a:r>
            <a:r>
              <a:rPr lang="en-US" altLang="ja-JP" dirty="0" err="1">
                <a:latin typeface="Formata BQ Regular" pitchFamily="50" charset="0"/>
              </a:rPr>
              <a:t>còn</a:t>
            </a:r>
            <a:r>
              <a:rPr lang="en-US" altLang="ja-JP" dirty="0">
                <a:latin typeface="Formata BQ Regular" pitchFamily="50" charset="0"/>
              </a:rPr>
              <a:t> </a:t>
            </a:r>
            <a:r>
              <a:rPr lang="en-US" altLang="ja-JP" dirty="0" err="1">
                <a:latin typeface="Formata BQ Regular" pitchFamily="50" charset="0"/>
              </a:rPr>
              <a:t>mầy</a:t>
            </a:r>
            <a:r>
              <a:rPr lang="en-US" altLang="ja-JP" dirty="0">
                <a:latin typeface="Formata BQ Regular" pitchFamily="50" charset="0"/>
              </a:rPr>
              <a:t> </a:t>
            </a:r>
            <a:r>
              <a:rPr lang="en-US" altLang="ja-JP" dirty="0" err="1">
                <a:latin typeface="Formata BQ Regular" pitchFamily="50" charset="0"/>
              </a:rPr>
              <a:t>sẽ</a:t>
            </a:r>
            <a:r>
              <a:rPr lang="en-US" altLang="ja-JP" dirty="0">
                <a:latin typeface="Formata BQ Regular" pitchFamily="50" charset="0"/>
              </a:rPr>
              <a:t> </a:t>
            </a:r>
            <a:r>
              <a:rPr lang="en-US" altLang="ja-JP" dirty="0" err="1">
                <a:latin typeface="Formata BQ Regular" pitchFamily="50" charset="0"/>
              </a:rPr>
              <a:t>cắn</a:t>
            </a:r>
            <a:r>
              <a:rPr lang="en-US" altLang="ja-JP" dirty="0">
                <a:latin typeface="Formata BQ Regular" pitchFamily="50" charset="0"/>
              </a:rPr>
              <a:t> </a:t>
            </a:r>
            <a:r>
              <a:rPr lang="en-US" altLang="ja-JP" dirty="0" err="1">
                <a:latin typeface="Formata BQ Regular" pitchFamily="50" charset="0"/>
              </a:rPr>
              <a:t>gót</a:t>
            </a:r>
            <a:r>
              <a:rPr lang="en-US" altLang="ja-JP" dirty="0">
                <a:latin typeface="Formata BQ Regular" pitchFamily="50" charset="0"/>
              </a:rPr>
              <a:t> </a:t>
            </a:r>
            <a:r>
              <a:rPr lang="en-US" altLang="ja-JP" dirty="0" err="1">
                <a:latin typeface="Formata BQ Regular" pitchFamily="50" charset="0"/>
              </a:rPr>
              <a:t>chân</a:t>
            </a:r>
            <a:r>
              <a:rPr lang="en-US" altLang="ja-JP" dirty="0">
                <a:latin typeface="Formata BQ Regular" pitchFamily="50" charset="0"/>
              </a:rPr>
              <a:t> </a:t>
            </a:r>
            <a:r>
              <a:rPr lang="en-US" altLang="ja-JP" dirty="0" err="1">
                <a:latin typeface="Formata BQ Regular" pitchFamily="50" charset="0"/>
              </a:rPr>
              <a:t>người</a:t>
            </a:r>
            <a:r>
              <a:rPr lang="en-US" altLang="ja-JP" dirty="0">
                <a:latin typeface="Formata BQ Regular" pitchFamily="50" charset="0"/>
              </a:rPr>
              <a:t>.." </a:t>
            </a:r>
            <a:endParaRPr lang="en-US" altLang="en-US" dirty="0">
              <a:latin typeface="Formata BQ Regular" pitchFamily="50" charset="0"/>
            </a:endParaRPr>
          </a:p>
        </p:txBody>
      </p:sp>
    </p:spTree>
    <p:extLst>
      <p:ext uri="{BB962C8B-B14F-4D97-AF65-F5344CB8AC3E}">
        <p14:creationId xmlns:p14="http://schemas.microsoft.com/office/powerpoint/2010/main" val="2130949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9BCECFEB-CDC5-CA45-A025-9727F9C77E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DA95A38-C9E9-DF41-9D5B-E2CC632CE484}" type="slidenum">
              <a:rPr lang="en-US" altLang="en-US"/>
              <a:pPr>
                <a:spcBef>
                  <a:spcPct val="0"/>
                </a:spcBef>
              </a:pPr>
              <a:t>17</a:t>
            </a:fld>
            <a:endParaRPr lang="en-US" altLang="en-US"/>
          </a:p>
        </p:txBody>
      </p:sp>
      <p:sp>
        <p:nvSpPr>
          <p:cNvPr id="29699" name="Rectangle 2">
            <a:extLst>
              <a:ext uri="{FF2B5EF4-FFF2-40B4-BE49-F238E27FC236}">
                <a16:creationId xmlns:a16="http://schemas.microsoft.com/office/drawing/2014/main" id="{E11534CF-F691-0C49-BC6B-36B110C9CD6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id="{990ECD08-5589-1C44-8DB0-A4FA282AEA8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Hê-bơ-rơ 9:22 – </a:t>
            </a:r>
            <a:r>
              <a:rPr lang="ja-JP" altLang="en-US">
                <a:latin typeface="Arial" panose="020B0604020202020204" pitchFamily="34" charset="0"/>
              </a:rPr>
              <a:t>“</a:t>
            </a:r>
            <a:r>
              <a:rPr lang="en-US" altLang="ja-JP">
                <a:latin typeface="Arial" panose="020B0604020202020204" pitchFamily="34" charset="0"/>
              </a:rPr>
              <a:t>Theo luật pháp thì hầu hết mọi vật đều nhờ huyết mà được sạch: không đổ huyết thì không có sự tha thứ.</a:t>
            </a:r>
            <a:r>
              <a:rPr lang="ja-JP" altLang="en-US">
                <a:latin typeface="Arial" panose="020B0604020202020204" pitchFamily="34" charset="0"/>
              </a:rPr>
              <a:t>”</a:t>
            </a:r>
            <a:endParaRPr lang="en-US" altLang="ja-JP">
              <a:latin typeface="Formata BQ Regular" pitchFamily="50" charset="0"/>
            </a:endParaRPr>
          </a:p>
          <a:p>
            <a:pPr eaLnBrk="1" hangingPunct="1">
              <a:spcBef>
                <a:spcPct val="0"/>
              </a:spcBef>
            </a:pPr>
            <a:r>
              <a:rPr lang="en-US" altLang="en-US">
                <a:latin typeface="Formata BQ Regular" pitchFamily="50" charset="0"/>
              </a:rPr>
              <a:t>Hê-bơ-rơ 10:3-4 – </a:t>
            </a:r>
            <a:r>
              <a:rPr lang="ja-JP" altLang="en-US">
                <a:latin typeface="Arial" panose="020B0604020202020204" pitchFamily="34" charset="0"/>
              </a:rPr>
              <a:t>“</a:t>
            </a:r>
            <a:r>
              <a:rPr lang="en-US" altLang="ja-JP">
                <a:latin typeface="Arial" panose="020B0604020202020204" pitchFamily="34" charset="0"/>
              </a:rPr>
              <a:t>Trái lại, những tế lễ đó chẳng qua là mỗi năm nhắc cho nhớ lại tội lỗi. Vì huyết của bò đực và dê đực không thể cất tội lỗi đi được”.</a:t>
            </a:r>
            <a:endParaRPr lang="en-US" altLang="ja-JP">
              <a:latin typeface="Formata BQ Regular" pitchFamily="50" charset="0"/>
            </a:endParaRPr>
          </a:p>
          <a:p>
            <a:pPr eaLnBrk="1" hangingPunct="1">
              <a:spcBef>
                <a:spcPct val="0"/>
              </a:spcBef>
            </a:pPr>
            <a:r>
              <a:rPr lang="en-US" altLang="en-US" u="sng">
                <a:latin typeface="Formata BQ Regular" pitchFamily="50" charset="0"/>
              </a:rPr>
              <a:t>Giải thích rằng Chúa biết con người không thể tự cứu mình khỏi án phạt của tội lỗi.  Tuy nhiên, Ngài nói rằng một người hoàn hảo có thể chết thế cho tất cả.</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02D55BCD-ACAD-0149-9A7D-AF9CFA527E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CB5665B-119E-AE4B-95CC-8BD3F7924D28}" type="slidenum">
              <a:rPr lang="en-US" altLang="en-US"/>
              <a:pPr>
                <a:spcBef>
                  <a:spcPct val="0"/>
                </a:spcBef>
              </a:pPr>
              <a:t>18</a:t>
            </a:fld>
            <a:endParaRPr lang="en-US" altLang="en-US"/>
          </a:p>
        </p:txBody>
      </p:sp>
      <p:sp>
        <p:nvSpPr>
          <p:cNvPr id="31747" name="Rectangle 2">
            <a:extLst>
              <a:ext uri="{FF2B5EF4-FFF2-40B4-BE49-F238E27FC236}">
                <a16:creationId xmlns:a16="http://schemas.microsoft.com/office/drawing/2014/main" id="{72E0305B-A8FA-9547-9C84-478E4225A03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A114347B-271D-D14E-87B0-36B44A35592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Khi bạn trình bày slide này, hãy yêu cầu cả nhóm đọc lại các câu Kinh thánh khi chúng xuất hiện trên Bánh xe. Những câu mới sẽ được liệt kê ở khung chữ bên phải.  </a:t>
            </a:r>
          </a:p>
          <a:p>
            <a:pPr eaLnBrk="1" hangingPunct="1">
              <a:spcBef>
                <a:spcPct val="0"/>
              </a:spcBef>
            </a:pPr>
            <a:endParaRPr lang="en-US" altLang="en-US">
              <a:latin typeface="Formata BQ Regular" pitchFamily="50"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EA8BCFA9-90FE-3F4E-BD0B-7D44F09BF7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7A83611-E5B3-8846-88D4-F8F5397B5048}" type="slidenum">
              <a:rPr lang="en-US" altLang="en-US"/>
              <a:pPr>
                <a:spcBef>
                  <a:spcPct val="0"/>
                </a:spcBef>
              </a:pPr>
              <a:t>19</a:t>
            </a:fld>
            <a:endParaRPr lang="en-US" altLang="en-US"/>
          </a:p>
        </p:txBody>
      </p:sp>
      <p:sp>
        <p:nvSpPr>
          <p:cNvPr id="33795" name="Rectangle 2">
            <a:extLst>
              <a:ext uri="{FF2B5EF4-FFF2-40B4-BE49-F238E27FC236}">
                <a16:creationId xmlns:a16="http://schemas.microsoft.com/office/drawing/2014/main" id="{54C6D137-90AA-B342-915C-FE34784536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4558CAA2-9C3C-1F4A-9B10-6F7CEDA19ED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a:latin typeface="Formata BQ Regular" pitchFamily="50" charset="0"/>
              </a:rPr>
              <a:t>(Slide 15-17: 8 </a:t>
            </a:r>
            <a:r>
              <a:rPr lang="en-US" altLang="en-US" b="1" dirty="0" err="1">
                <a:latin typeface="Formata BQ Regular" pitchFamily="50" charset="0"/>
              </a:rPr>
              <a:t>phút</a:t>
            </a:r>
            <a:r>
              <a:rPr lang="en-US" altLang="en-US" b="1" dirty="0">
                <a:latin typeface="Formata BQ Regular" pitchFamily="50" charset="0"/>
              </a:rPr>
              <a:t>)</a:t>
            </a:r>
          </a:p>
          <a:p>
            <a:pPr eaLnBrk="1" hangingPunct="1">
              <a:spcBef>
                <a:spcPct val="0"/>
              </a:spcBef>
            </a:pPr>
            <a:r>
              <a:rPr lang="en-US" altLang="en-US" dirty="0" err="1">
                <a:latin typeface="Formata BQ Regular" pitchFamily="50" charset="0"/>
              </a:rPr>
              <a:t>Giăng</a:t>
            </a:r>
            <a:r>
              <a:rPr lang="en-US" altLang="en-US" dirty="0">
                <a:latin typeface="Formata BQ Regular" pitchFamily="50" charset="0"/>
              </a:rPr>
              <a:t> 10:30 – Ta </a:t>
            </a:r>
            <a:r>
              <a:rPr lang="en-US" altLang="en-US" dirty="0" err="1">
                <a:latin typeface="Formata BQ Regular" pitchFamily="50" charset="0"/>
              </a:rPr>
              <a:t>với</a:t>
            </a:r>
            <a:r>
              <a:rPr lang="en-US" altLang="en-US" dirty="0">
                <a:latin typeface="Formata BQ Regular" pitchFamily="50" charset="0"/>
              </a:rPr>
              <a:t> Cha </a:t>
            </a:r>
            <a:r>
              <a:rPr lang="en-US" altLang="en-US" dirty="0" err="1">
                <a:latin typeface="Formata BQ Regular" pitchFamily="50" charset="0"/>
              </a:rPr>
              <a:t>là</a:t>
            </a:r>
            <a:r>
              <a:rPr lang="en-US" altLang="en-US" dirty="0">
                <a:latin typeface="Formata BQ Regular" pitchFamily="50" charset="0"/>
              </a:rPr>
              <a:t> </a:t>
            </a:r>
            <a:r>
              <a:rPr lang="en-US" altLang="en-US" dirty="0" err="1">
                <a:latin typeface="Formata BQ Regular" pitchFamily="50" charset="0"/>
              </a:rPr>
              <a:t>một</a:t>
            </a:r>
            <a:r>
              <a:rPr lang="en-US" altLang="en-US" dirty="0">
                <a:latin typeface="Formata BQ Regular" pitchFamily="50" charset="0"/>
              </a:rPr>
              <a:t>.  </a:t>
            </a:r>
          </a:p>
          <a:p>
            <a:pPr eaLnBrk="1" hangingPunct="1">
              <a:spcBef>
                <a:spcPct val="0"/>
              </a:spcBef>
            </a:pPr>
            <a:r>
              <a:rPr lang="en-US" altLang="en-US" dirty="0">
                <a:latin typeface="Formata BQ Regular" pitchFamily="50" charset="0"/>
              </a:rPr>
              <a:t>Ma-</a:t>
            </a:r>
            <a:r>
              <a:rPr lang="en-US" altLang="en-US" dirty="0" err="1">
                <a:latin typeface="Formata BQ Regular" pitchFamily="50" charset="0"/>
              </a:rPr>
              <a:t>thi</a:t>
            </a:r>
            <a:r>
              <a:rPr lang="en-US" altLang="en-US" dirty="0">
                <a:latin typeface="Formata BQ Regular" pitchFamily="50" charset="0"/>
              </a:rPr>
              <a:t>-</a:t>
            </a:r>
            <a:r>
              <a:rPr lang="en-US" altLang="en-US" dirty="0" err="1">
                <a:latin typeface="Formata BQ Regular" pitchFamily="50" charset="0"/>
              </a:rPr>
              <a:t>ơ</a:t>
            </a:r>
            <a:r>
              <a:rPr lang="en-US" altLang="en-US" dirty="0">
                <a:latin typeface="Formata BQ Regular" pitchFamily="50" charset="0"/>
              </a:rPr>
              <a:t> 3:17 – </a:t>
            </a:r>
            <a:r>
              <a:rPr lang="en-US" altLang="en-US" dirty="0" err="1">
                <a:latin typeface="Formata BQ Regular" pitchFamily="50" charset="0"/>
              </a:rPr>
              <a:t>Tức</a:t>
            </a:r>
            <a:r>
              <a:rPr lang="en-US" altLang="en-US" dirty="0">
                <a:latin typeface="Formata BQ Regular" pitchFamily="50" charset="0"/>
              </a:rPr>
              <a:t> </a:t>
            </a:r>
            <a:r>
              <a:rPr lang="en-US" altLang="en-US" dirty="0" err="1">
                <a:latin typeface="Formata BQ Regular" pitchFamily="50" charset="0"/>
              </a:rPr>
              <a:t>thì</a:t>
            </a:r>
            <a:r>
              <a:rPr lang="en-US" altLang="en-US" dirty="0">
                <a:latin typeface="Formata BQ Regular" pitchFamily="50" charset="0"/>
              </a:rPr>
              <a:t> </a:t>
            </a:r>
            <a:r>
              <a:rPr lang="en-US" altLang="en-US" dirty="0" err="1">
                <a:latin typeface="Formata BQ Regular" pitchFamily="50" charset="0"/>
              </a:rPr>
              <a:t>có</a:t>
            </a:r>
            <a:r>
              <a:rPr lang="en-US" altLang="en-US" dirty="0">
                <a:latin typeface="Formata BQ Regular" pitchFamily="50" charset="0"/>
              </a:rPr>
              <a:t> </a:t>
            </a:r>
            <a:r>
              <a:rPr lang="en-US" altLang="en-US" dirty="0" err="1">
                <a:latin typeface="Formata BQ Regular" pitchFamily="50" charset="0"/>
              </a:rPr>
              <a:t>tiếng</a:t>
            </a:r>
            <a:r>
              <a:rPr lang="en-US" altLang="en-US" dirty="0">
                <a:latin typeface="Formata BQ Regular" pitchFamily="50" charset="0"/>
              </a:rPr>
              <a:t> </a:t>
            </a:r>
            <a:r>
              <a:rPr lang="en-US" altLang="en-US" dirty="0" err="1">
                <a:latin typeface="Formata BQ Regular" pitchFamily="50" charset="0"/>
              </a:rPr>
              <a:t>từ</a:t>
            </a:r>
            <a:r>
              <a:rPr lang="en-US" altLang="en-US" dirty="0">
                <a:latin typeface="Formata BQ Regular" pitchFamily="50" charset="0"/>
              </a:rPr>
              <a:t> </a:t>
            </a:r>
            <a:r>
              <a:rPr lang="en-US" altLang="en-US" dirty="0" err="1">
                <a:latin typeface="Formata BQ Regular" pitchFamily="50" charset="0"/>
              </a:rPr>
              <a:t>trên</a:t>
            </a:r>
            <a:r>
              <a:rPr lang="en-US" altLang="en-US" dirty="0">
                <a:latin typeface="Formata BQ Regular" pitchFamily="50" charset="0"/>
              </a:rPr>
              <a:t> </a:t>
            </a:r>
            <a:r>
              <a:rPr lang="en-US" altLang="en-US" dirty="0" err="1">
                <a:latin typeface="Formata BQ Regular" pitchFamily="50" charset="0"/>
              </a:rPr>
              <a:t>trời</a:t>
            </a:r>
            <a:r>
              <a:rPr lang="en-US" altLang="en-US" dirty="0">
                <a:latin typeface="Formata BQ Regular" pitchFamily="50" charset="0"/>
              </a:rPr>
              <a:t> </a:t>
            </a:r>
            <a:r>
              <a:rPr lang="en-US" altLang="en-US" dirty="0" err="1">
                <a:latin typeface="Formata BQ Regular" pitchFamily="50" charset="0"/>
              </a:rPr>
              <a:t>phán</a:t>
            </a:r>
            <a:r>
              <a:rPr lang="en-US" altLang="en-US" dirty="0">
                <a:latin typeface="Formata BQ Regular" pitchFamily="50" charset="0"/>
              </a:rPr>
              <a:t> </a:t>
            </a:r>
            <a:r>
              <a:rPr lang="en-US" altLang="en-US" dirty="0" err="1">
                <a:latin typeface="Formata BQ Regular" pitchFamily="50" charset="0"/>
              </a:rPr>
              <a:t>rằng</a:t>
            </a:r>
            <a:r>
              <a:rPr lang="en-US" altLang="en-US" dirty="0">
                <a:latin typeface="Formata BQ Regular" pitchFamily="50" charset="0"/>
              </a:rPr>
              <a:t>: </a:t>
            </a:r>
            <a:r>
              <a:rPr lang="en-US" altLang="en-US" dirty="0" err="1">
                <a:latin typeface="Formata BQ Regular" pitchFamily="50" charset="0"/>
              </a:rPr>
              <a:t>Nầy</a:t>
            </a:r>
            <a:r>
              <a:rPr lang="en-US" altLang="en-US" dirty="0">
                <a:latin typeface="Formata BQ Regular" pitchFamily="50" charset="0"/>
              </a:rPr>
              <a:t> </a:t>
            </a:r>
            <a:r>
              <a:rPr lang="en-US" altLang="en-US" dirty="0" err="1">
                <a:latin typeface="Formata BQ Regular" pitchFamily="50" charset="0"/>
              </a:rPr>
              <a:t>là</a:t>
            </a:r>
            <a:r>
              <a:rPr lang="en-US" altLang="en-US" dirty="0">
                <a:latin typeface="Formata BQ Regular" pitchFamily="50" charset="0"/>
              </a:rPr>
              <a:t> Con </a:t>
            </a:r>
            <a:r>
              <a:rPr lang="en-US" altLang="en-US" dirty="0" err="1">
                <a:latin typeface="Formata BQ Regular" pitchFamily="50" charset="0"/>
              </a:rPr>
              <a:t>yêu</a:t>
            </a:r>
            <a:r>
              <a:rPr lang="en-US" altLang="en-US" dirty="0">
                <a:latin typeface="Formata BQ Regular" pitchFamily="50" charset="0"/>
              </a:rPr>
              <a:t> </a:t>
            </a:r>
            <a:r>
              <a:rPr lang="en-US" altLang="en-US" dirty="0" err="1">
                <a:latin typeface="Formata BQ Regular" pitchFamily="50" charset="0"/>
              </a:rPr>
              <a:t>dấu</a:t>
            </a:r>
            <a:r>
              <a:rPr lang="en-US" altLang="en-US" dirty="0">
                <a:latin typeface="Formata BQ Regular" pitchFamily="50" charset="0"/>
              </a:rPr>
              <a:t> </a:t>
            </a:r>
            <a:r>
              <a:rPr lang="en-US" altLang="en-US" dirty="0" err="1">
                <a:latin typeface="Formata BQ Regular" pitchFamily="50" charset="0"/>
              </a:rPr>
              <a:t>của</a:t>
            </a:r>
            <a:r>
              <a:rPr lang="en-US" altLang="en-US" dirty="0">
                <a:latin typeface="Formata BQ Regular" pitchFamily="50" charset="0"/>
              </a:rPr>
              <a:t> ta, </a:t>
            </a:r>
            <a:r>
              <a:rPr lang="en-US" altLang="en-US" dirty="0" err="1">
                <a:latin typeface="Formata BQ Regular" pitchFamily="50" charset="0"/>
              </a:rPr>
              <a:t>đẹp</a:t>
            </a:r>
            <a:r>
              <a:rPr lang="en-US" altLang="en-US" dirty="0">
                <a:latin typeface="Formata BQ Regular" pitchFamily="50" charset="0"/>
              </a:rPr>
              <a:t> </a:t>
            </a:r>
            <a:r>
              <a:rPr lang="en-US" altLang="en-US" dirty="0" err="1">
                <a:latin typeface="Formata BQ Regular" pitchFamily="50" charset="0"/>
              </a:rPr>
              <a:t>lòng</a:t>
            </a:r>
            <a:r>
              <a:rPr lang="en-US" altLang="en-US" dirty="0">
                <a:latin typeface="Formata BQ Regular" pitchFamily="50" charset="0"/>
              </a:rPr>
              <a:t> ta </a:t>
            </a:r>
            <a:r>
              <a:rPr lang="en-US" altLang="en-US" dirty="0" err="1">
                <a:latin typeface="Formata BQ Regular" pitchFamily="50" charset="0"/>
              </a:rPr>
              <a:t>mọi</a:t>
            </a:r>
            <a:r>
              <a:rPr lang="en-US" altLang="en-US" dirty="0">
                <a:latin typeface="Formata BQ Regular" pitchFamily="50" charset="0"/>
              </a:rPr>
              <a:t> </a:t>
            </a:r>
            <a:r>
              <a:rPr lang="en-US" altLang="en-US" dirty="0" err="1">
                <a:latin typeface="Formata BQ Regular" pitchFamily="50" charset="0"/>
              </a:rPr>
              <a:t>đàng</a:t>
            </a:r>
            <a:r>
              <a:rPr lang="ja-JP" altLang="en-US">
                <a:latin typeface="Formata BQ Regular" pitchFamily="50" charset="0"/>
              </a:rPr>
              <a:t>”</a:t>
            </a:r>
            <a:r>
              <a:rPr lang="en-US" altLang="ja-JP" dirty="0">
                <a:latin typeface="Formata BQ Regular" pitchFamily="50" charset="0"/>
              </a:rPr>
              <a:t>.</a:t>
            </a:r>
          </a:p>
          <a:p>
            <a:pPr eaLnBrk="1" hangingPunct="1">
              <a:spcBef>
                <a:spcPct val="0"/>
              </a:spcBef>
            </a:pPr>
            <a:r>
              <a:rPr lang="vi-VN" sz="1200" b="0" i="0" u="none" strike="noStrike" kern="1200" dirty="0">
                <a:solidFill>
                  <a:schemeClr val="tx1"/>
                </a:solidFill>
                <a:effectLst/>
                <a:latin typeface="+mn-lt"/>
                <a:ea typeface="MS PGothic" pitchFamily="34" charset="-128"/>
                <a:cs typeface="MS PGothic" charset="0"/>
                <a:hlinkClick r:id="rId3" tooltip="Share Verse"/>
              </a:rPr>
              <a:t>Giawng 114</a:t>
            </a:r>
            <a:r>
              <a:rPr lang="vi-VN" sz="1200" b="0" i="0" kern="1200" dirty="0">
                <a:solidFill>
                  <a:schemeClr val="tx1"/>
                </a:solidFill>
                <a:effectLst/>
                <a:latin typeface="+mn-lt"/>
                <a:ea typeface="MS PGothic" pitchFamily="34" charset="-128"/>
                <a:cs typeface="MS PGothic" charset="0"/>
              </a:rPr>
              <a:t> Ngôi Lời đã trở nên xác thịt, ở giữa chúng ta, đầy ơn và lẽ thật; chúng ta đã ngắm xem sự vinh hiển của Ngài, thật như vinh hiển của Con một đến từ nơi Cha.</a:t>
            </a:r>
            <a:endParaRPr lang="en-US" altLang="en-US" dirty="0">
              <a:latin typeface="Formata BQ Regular" pitchFamily="50"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AD826F36-1125-6F4A-9D3B-307760B6DC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C7DE167-A733-2C4E-88AE-FBDD05F529B8}" type="slidenum">
              <a:rPr lang="en-US" altLang="en-US"/>
              <a:pPr>
                <a:spcBef>
                  <a:spcPct val="0"/>
                </a:spcBef>
              </a:pPr>
              <a:t>2</a:t>
            </a:fld>
            <a:endParaRPr lang="en-US" altLang="en-US"/>
          </a:p>
        </p:txBody>
      </p:sp>
      <p:sp>
        <p:nvSpPr>
          <p:cNvPr id="7171" name="Rectangle 2">
            <a:extLst>
              <a:ext uri="{FF2B5EF4-FFF2-40B4-BE49-F238E27FC236}">
                <a16:creationId xmlns:a16="http://schemas.microsoft.com/office/drawing/2014/main" id="{34588422-A95D-B941-BC26-D65E017E8F0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2" name="Rectangle 3">
            <a:extLst>
              <a:ext uri="{FF2B5EF4-FFF2-40B4-BE49-F238E27FC236}">
                <a16:creationId xmlns:a16="http://schemas.microsoft.com/office/drawing/2014/main" id="{21ADCE90-8C1E-7540-8CC6-02C9D5D97FC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2-5: 10 phút)</a:t>
            </a:r>
            <a:endParaRPr lang="en-US" altLang="en-US">
              <a:latin typeface="Formata BQ Regular" pitchFamily="50"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4F98585-0C7D-6143-A981-33EF7879FDF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2DF689B-76DF-6848-A5EA-B655914F2A85}" type="slidenum">
              <a:rPr lang="en-US" altLang="en-US"/>
              <a:pPr>
                <a:spcBef>
                  <a:spcPct val="0"/>
                </a:spcBef>
              </a:pPr>
              <a:t>20</a:t>
            </a:fld>
            <a:endParaRPr lang="en-US" altLang="en-US"/>
          </a:p>
        </p:txBody>
      </p:sp>
      <p:sp>
        <p:nvSpPr>
          <p:cNvPr id="35843" name="Rectangle 2">
            <a:extLst>
              <a:ext uri="{FF2B5EF4-FFF2-40B4-BE49-F238E27FC236}">
                <a16:creationId xmlns:a16="http://schemas.microsoft.com/office/drawing/2014/main" id="{9E2C1360-6985-144D-9669-51833C70B14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id="{44DAFE62-B05E-B647-8588-478A7AE55D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Hê-bơ-rơ 10:12 – Còn như Đấng nầy, đã vì tội lỗi dâng chỉ một của lễ, rồi ngồi đời đời bên hữu Đức Chúa Trời.</a:t>
            </a:r>
          </a:p>
          <a:p>
            <a:pPr eaLnBrk="1" hangingPunct="1">
              <a:spcBef>
                <a:spcPct val="0"/>
              </a:spcBef>
            </a:pPr>
            <a:r>
              <a:rPr lang="en-US" altLang="en-US">
                <a:latin typeface="Formata BQ Regular" pitchFamily="50" charset="0"/>
              </a:rPr>
              <a:t>Hê-bơ-rơ 10:10 – Ấy là theo ý muốn đó mà chúng ta được nên thánh nhờ sự dâng thân thể của Đức Chúa Giê-xu Christ một lần đủ cả.</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673360E5-C876-D945-B145-492900B473C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D460300-9F7E-E044-81AF-FFB222C0C1E5}" type="slidenum">
              <a:rPr lang="en-US" altLang="en-US"/>
              <a:pPr>
                <a:spcBef>
                  <a:spcPct val="0"/>
                </a:spcBef>
              </a:pPr>
              <a:t>21</a:t>
            </a:fld>
            <a:endParaRPr lang="en-US" altLang="en-US"/>
          </a:p>
        </p:txBody>
      </p:sp>
      <p:sp>
        <p:nvSpPr>
          <p:cNvPr id="37891" name="Rectangle 2">
            <a:extLst>
              <a:ext uri="{FF2B5EF4-FFF2-40B4-BE49-F238E27FC236}">
                <a16:creationId xmlns:a16="http://schemas.microsoft.com/office/drawing/2014/main" id="{A0F02389-53B8-5B46-8FB1-248986371DD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DC065D4E-8114-3A45-A9F2-D753BC544D6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Khi bạn trình bày slide này, hãy yêu cầu cả nhóm đọc lại các câu Kinh thánh khi chúng xuất hiện trên Bánh xe. Những câu mới sẽ được liệt kê ở khung chữ bên phải.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CBAA260C-E9A8-3740-9600-5635E270297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414CA63-25D3-E541-B448-576855CDF8C8}" type="slidenum">
              <a:rPr lang="en-US" altLang="en-US"/>
              <a:pPr>
                <a:spcBef>
                  <a:spcPct val="0"/>
                </a:spcBef>
              </a:pPr>
              <a:t>22</a:t>
            </a:fld>
            <a:endParaRPr lang="en-US" altLang="en-US"/>
          </a:p>
        </p:txBody>
      </p:sp>
      <p:sp>
        <p:nvSpPr>
          <p:cNvPr id="39939" name="Rectangle 2">
            <a:extLst>
              <a:ext uri="{FF2B5EF4-FFF2-40B4-BE49-F238E27FC236}">
                <a16:creationId xmlns:a16="http://schemas.microsoft.com/office/drawing/2014/main" id="{24FD26A6-A58E-8B4C-89F8-AB8575D306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a:extLst>
              <a:ext uri="{FF2B5EF4-FFF2-40B4-BE49-F238E27FC236}">
                <a16:creationId xmlns:a16="http://schemas.microsoft.com/office/drawing/2014/main" id="{974395D4-75CA-FC4B-A779-2F5E82762AB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18-19: 5 phút)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CBAA260C-E9A8-3740-9600-5635E270297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414CA63-25D3-E541-B448-576855CDF8C8}" type="slidenum">
              <a:rPr lang="en-US" altLang="en-US"/>
              <a:pPr>
                <a:spcBef>
                  <a:spcPct val="0"/>
                </a:spcBef>
              </a:pPr>
              <a:t>23</a:t>
            </a:fld>
            <a:endParaRPr lang="en-US" altLang="en-US"/>
          </a:p>
        </p:txBody>
      </p:sp>
      <p:sp>
        <p:nvSpPr>
          <p:cNvPr id="39939" name="Rectangle 2">
            <a:extLst>
              <a:ext uri="{FF2B5EF4-FFF2-40B4-BE49-F238E27FC236}">
                <a16:creationId xmlns:a16="http://schemas.microsoft.com/office/drawing/2014/main" id="{24FD26A6-A58E-8B4C-89F8-AB8575D306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a:extLst>
              <a:ext uri="{FF2B5EF4-FFF2-40B4-BE49-F238E27FC236}">
                <a16:creationId xmlns:a16="http://schemas.microsoft.com/office/drawing/2014/main" id="{974395D4-75CA-FC4B-A779-2F5E82762AB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18-19: 5 phút)</a:t>
            </a:r>
          </a:p>
        </p:txBody>
      </p:sp>
    </p:spTree>
    <p:extLst>
      <p:ext uri="{BB962C8B-B14F-4D97-AF65-F5344CB8AC3E}">
        <p14:creationId xmlns:p14="http://schemas.microsoft.com/office/powerpoint/2010/main" val="30246274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CBAA260C-E9A8-3740-9600-5635E270297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414CA63-25D3-E541-B448-576855CDF8C8}" type="slidenum">
              <a:rPr lang="en-US" altLang="en-US"/>
              <a:pPr>
                <a:spcBef>
                  <a:spcPct val="0"/>
                </a:spcBef>
              </a:pPr>
              <a:t>24</a:t>
            </a:fld>
            <a:endParaRPr lang="en-US" altLang="en-US"/>
          </a:p>
        </p:txBody>
      </p:sp>
      <p:sp>
        <p:nvSpPr>
          <p:cNvPr id="39939" name="Rectangle 2">
            <a:extLst>
              <a:ext uri="{FF2B5EF4-FFF2-40B4-BE49-F238E27FC236}">
                <a16:creationId xmlns:a16="http://schemas.microsoft.com/office/drawing/2014/main" id="{24FD26A6-A58E-8B4C-89F8-AB8575D306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a:extLst>
              <a:ext uri="{FF2B5EF4-FFF2-40B4-BE49-F238E27FC236}">
                <a16:creationId xmlns:a16="http://schemas.microsoft.com/office/drawing/2014/main" id="{974395D4-75CA-FC4B-A779-2F5E82762AB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18-19: 5 phút)</a:t>
            </a:r>
          </a:p>
        </p:txBody>
      </p:sp>
    </p:spTree>
    <p:extLst>
      <p:ext uri="{BB962C8B-B14F-4D97-AF65-F5344CB8AC3E}">
        <p14:creationId xmlns:p14="http://schemas.microsoft.com/office/powerpoint/2010/main" val="7284187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1FA2D0F3-4C3C-234A-85B8-6D8953BA56C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7E978C4-4AC3-774B-8E88-6C61834CE5AF}" type="slidenum">
              <a:rPr lang="en-US" altLang="en-US"/>
              <a:pPr>
                <a:spcBef>
                  <a:spcPct val="0"/>
                </a:spcBef>
              </a:pPr>
              <a:t>25</a:t>
            </a:fld>
            <a:endParaRPr lang="en-US" altLang="en-US"/>
          </a:p>
        </p:txBody>
      </p:sp>
      <p:sp>
        <p:nvSpPr>
          <p:cNvPr id="41987" name="Rectangle 2">
            <a:extLst>
              <a:ext uri="{FF2B5EF4-FFF2-40B4-BE49-F238E27FC236}">
                <a16:creationId xmlns:a16="http://schemas.microsoft.com/office/drawing/2014/main" id="{EB7DCFC5-8763-7044-B424-6E50D8950F8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FA042287-198E-9E46-BE4E-252BBF2097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Khi bạn trình bày slide này, hãy yêu cầu cả nhóm đọc lại các câu Kinh thánh khi chúng xuất hiện trên Bánh xe. Những câu mới sẽ được liệt kê ở khung chữ bên phải.  </a:t>
            </a:r>
          </a:p>
          <a:p>
            <a:pPr eaLnBrk="1" hangingPunct="1">
              <a:spcBef>
                <a:spcPct val="0"/>
              </a:spcBef>
            </a:pPr>
            <a:endParaRPr lang="en-US" altLang="en-US">
              <a:latin typeface="Formata BQ Regular" pitchFamily="50"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40ACB59E-BC3E-D845-AB11-438C947E54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00C1C10-C096-034D-AB80-86A63CECA6D6}" type="slidenum">
              <a:rPr lang="en-US" altLang="en-US"/>
              <a:pPr>
                <a:spcBef>
                  <a:spcPct val="0"/>
                </a:spcBef>
              </a:pPr>
              <a:t>26</a:t>
            </a:fld>
            <a:endParaRPr lang="en-US" altLang="en-US"/>
          </a:p>
        </p:txBody>
      </p:sp>
      <p:sp>
        <p:nvSpPr>
          <p:cNvPr id="46083" name="Rectangle 2">
            <a:extLst>
              <a:ext uri="{FF2B5EF4-FFF2-40B4-BE49-F238E27FC236}">
                <a16:creationId xmlns:a16="http://schemas.microsoft.com/office/drawing/2014/main" id="{65CFEDB3-5F72-0D4B-A345-A89771703F5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EAA83A2C-EEEB-C84C-8FFC-C2C196C61B8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Phải bảo đảm là điều này được hiểu Rất rõ ràng:  Chỉ những gì Đấng Christ đã làm trên thập tự giá mới có thể cứu chuộc các em. Không có điều gì mà các em có thể làm để đạt được sự chấp nhận của Chúa. Cả lời cầu nguyện đặc biệt cũng không thể cứu các em</a:t>
            </a:r>
            <a:r>
              <a:rPr lang="en-US" altLang="ja-JP">
                <a:latin typeface="Formata BQ Regular" pitchFamily="50" charset="0"/>
              </a:rPr>
              <a:t>. Chỉ có niềm tin của chính các em vào việc Chúa Giê-xu đã làm trên thập tự giá mới có thể cứu các em thoát khỏi tội lỗi.  Sẽ không có gì là sai trái khi các em cầu nguyện tạ ơn Đức Chúa Trời vì đã đưa Con Ngài đến để cứu chuộc các em, miễn là các em biết rằng không phải lời cầu nguyện mà chính niềm tin của các em vào Chúa Giê-xu Christ là điều cứu chuộc các em khỏi tội lỗi. </a:t>
            </a:r>
            <a:endParaRPr lang="en-US" altLang="en-US">
              <a:latin typeface="Formata BQ Regular" pitchFamily="50"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CF5C3BCE-E905-7942-8179-D87070E6CCF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F3402F6-58EB-6741-96B6-3B826AD7A1E4}" type="slidenum">
              <a:rPr lang="en-US" altLang="en-US"/>
              <a:pPr>
                <a:spcBef>
                  <a:spcPct val="0"/>
                </a:spcBef>
              </a:pPr>
              <a:t>27</a:t>
            </a:fld>
            <a:endParaRPr lang="en-US" altLang="en-US"/>
          </a:p>
        </p:txBody>
      </p:sp>
      <p:sp>
        <p:nvSpPr>
          <p:cNvPr id="48131" name="Rectangle 2">
            <a:extLst>
              <a:ext uri="{FF2B5EF4-FFF2-40B4-BE49-F238E27FC236}">
                <a16:creationId xmlns:a16="http://schemas.microsoft.com/office/drawing/2014/main" id="{FB1C9C14-1223-9C4A-B33D-C2B54A9DCF8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3B635984-7FAD-3F4D-B0DE-979AB15CF3A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23: 10 phút) </a:t>
            </a:r>
          </a:p>
          <a:p>
            <a:pPr eaLnBrk="1" hangingPunct="1">
              <a:spcBef>
                <a:spcPct val="0"/>
              </a:spcBef>
            </a:pPr>
            <a:r>
              <a:rPr lang="en-US" altLang="en-US">
                <a:latin typeface="Formata BQ Regular" pitchFamily="50" charset="0"/>
              </a:rPr>
              <a:t>Động viên những người tham dự luyện tập trong lúc rảnh rỗi để họ có thể sẵn sàng để chia sẻ Phúc Âm bằng Bánh xe Phúc Âm trong giờ hoạt động nhóm.  Kết thúc bằng lời cầu nguyện xin Chúa giúp những người tham dự có thể sử dụng công cụ này cách hiệu quả trong việc chia sẻ niềm tin của mình.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9A7191CF-6331-A648-AE83-669E88BB6FC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BC1C2B5-C2BD-0442-ABB7-1CEAB62B04E0}" type="slidenum">
              <a:rPr lang="en-US" altLang="en-US"/>
              <a:pPr>
                <a:spcBef>
                  <a:spcPct val="0"/>
                </a:spcBef>
              </a:pPr>
              <a:t>3</a:t>
            </a:fld>
            <a:endParaRPr lang="en-US" altLang="en-US"/>
          </a:p>
        </p:txBody>
      </p:sp>
      <p:sp>
        <p:nvSpPr>
          <p:cNvPr id="9219" name="Rectangle 2">
            <a:extLst>
              <a:ext uri="{FF2B5EF4-FFF2-40B4-BE49-F238E27FC236}">
                <a16:creationId xmlns:a16="http://schemas.microsoft.com/office/drawing/2014/main" id="{2465A024-88D5-4742-9F66-712AB4B8D46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a:extLst>
              <a:ext uri="{FF2B5EF4-FFF2-40B4-BE49-F238E27FC236}">
                <a16:creationId xmlns:a16="http://schemas.microsoft.com/office/drawing/2014/main" id="{77413FC7-C529-3047-9A92-5C44386E35D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40FCCC12-6F1B-CE4F-9F9D-42B365E28B0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46AED62-F5A5-504D-959F-EC5288EF8F3F}" type="slidenum">
              <a:rPr lang="en-US" altLang="en-US"/>
              <a:pPr>
                <a:spcBef>
                  <a:spcPct val="0"/>
                </a:spcBef>
              </a:pPr>
              <a:t>4</a:t>
            </a:fld>
            <a:endParaRPr lang="en-US" altLang="en-US"/>
          </a:p>
        </p:txBody>
      </p:sp>
      <p:sp>
        <p:nvSpPr>
          <p:cNvPr id="11267" name="Rectangle 2">
            <a:extLst>
              <a:ext uri="{FF2B5EF4-FFF2-40B4-BE49-F238E27FC236}">
                <a16:creationId xmlns:a16="http://schemas.microsoft.com/office/drawing/2014/main" id="{0479569D-A7B0-F549-918A-ECBB37DF54B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4F8841C7-1394-C349-8F3A-1A6ACBA4A38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Phúc Âm có nghĩa là </a:t>
            </a:r>
            <a:r>
              <a:rPr lang="ja-JP" altLang="en-US">
                <a:latin typeface="Formata BQ Regular" pitchFamily="50" charset="0"/>
              </a:rPr>
              <a:t>“</a:t>
            </a:r>
            <a:r>
              <a:rPr lang="en-US" altLang="ja-JP" b="1">
                <a:latin typeface="Formata BQ Regular" pitchFamily="50" charset="0"/>
              </a:rPr>
              <a:t>Tin Tốt Lành</a:t>
            </a:r>
            <a:r>
              <a:rPr lang="ja-JP" altLang="en-US">
                <a:latin typeface="Arial" panose="020B0604020202020204" pitchFamily="34" charset="0"/>
              </a:rPr>
              <a:t>”</a:t>
            </a:r>
            <a:r>
              <a:rPr lang="en-US" altLang="ja-JP">
                <a:latin typeface="Arial" panose="020B0604020202020204" pitchFamily="34" charset="0"/>
              </a:rPr>
              <a:t>.</a:t>
            </a:r>
            <a:r>
              <a:rPr lang="en-US" altLang="ja-JP">
                <a:latin typeface="Formata BQ Regular" pitchFamily="50" charset="0"/>
              </a:rPr>
              <a:t>  Đinh nghĩa rõ ràng và súc tích nhất về Phúc Âm trong Kinh thánh được tìm thấy trong 1 Cô-rinh-tô 15:1-4.  Mời những người tham dự đọc lớn đoạn này với bạn hai lần. Bạn thậm chí có thể sử dụng các thị cụ hoặc hành động để giúp họ ghi nhớ câu 3 và 4 (những cách khác nhau thường giúp học viên học tốt hơn).  Bạn sẽ phải lặp lại câu Kinh thánh này mỗi khi bạn nói về Bánh xe Phúc Âm.      </a:t>
            </a:r>
            <a:endParaRPr lang="en-US" altLang="en-US">
              <a:latin typeface="Formata BQ Regular" pitchFamily="50"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40FCCC12-6F1B-CE4F-9F9D-42B365E28B0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46AED62-F5A5-504D-959F-EC5288EF8F3F}" type="slidenum">
              <a:rPr lang="en-US" altLang="en-US"/>
              <a:pPr>
                <a:spcBef>
                  <a:spcPct val="0"/>
                </a:spcBef>
              </a:pPr>
              <a:t>5</a:t>
            </a:fld>
            <a:endParaRPr lang="en-US" altLang="en-US"/>
          </a:p>
        </p:txBody>
      </p:sp>
      <p:sp>
        <p:nvSpPr>
          <p:cNvPr id="11267" name="Rectangle 2">
            <a:extLst>
              <a:ext uri="{FF2B5EF4-FFF2-40B4-BE49-F238E27FC236}">
                <a16:creationId xmlns:a16="http://schemas.microsoft.com/office/drawing/2014/main" id="{0479569D-A7B0-F549-918A-ECBB37DF54B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4F8841C7-1394-C349-8F3A-1A6ACBA4A38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Phúc Âm có nghĩa là </a:t>
            </a:r>
            <a:r>
              <a:rPr lang="ja-JP" altLang="en-US">
                <a:latin typeface="Formata BQ Regular" pitchFamily="50" charset="0"/>
              </a:rPr>
              <a:t>“</a:t>
            </a:r>
            <a:r>
              <a:rPr lang="en-US" altLang="ja-JP" b="1">
                <a:latin typeface="Formata BQ Regular" pitchFamily="50" charset="0"/>
              </a:rPr>
              <a:t>Tin Tốt Lành</a:t>
            </a:r>
            <a:r>
              <a:rPr lang="ja-JP" altLang="en-US">
                <a:latin typeface="Arial" panose="020B0604020202020204" pitchFamily="34" charset="0"/>
              </a:rPr>
              <a:t>”</a:t>
            </a:r>
            <a:r>
              <a:rPr lang="en-US" altLang="ja-JP">
                <a:latin typeface="Arial" panose="020B0604020202020204" pitchFamily="34" charset="0"/>
              </a:rPr>
              <a:t>.</a:t>
            </a:r>
            <a:r>
              <a:rPr lang="en-US" altLang="ja-JP">
                <a:latin typeface="Formata BQ Regular" pitchFamily="50" charset="0"/>
              </a:rPr>
              <a:t>  Đinh nghĩa rõ ràng và súc tích nhất về Phúc Âm trong Kinh thánh được tìm thấy trong 1 Cô-rinh-tô 15:1-4.  Mời những người tham dự đọc lớn đoạn này với bạn hai lần. Bạn thậm chí có thể sử dụng các thị cụ hoặc hành động để giúp họ ghi nhớ câu 3 và 4 (những cách khác nhau thường giúp học viên học tốt hơn).  Bạn sẽ phải lặp lại câu Kinh thánh này mỗi khi bạn nói về Bánh xe Phúc Âm.      </a:t>
            </a:r>
            <a:endParaRPr lang="en-US" altLang="en-US">
              <a:latin typeface="Formata BQ Regular" pitchFamily="50" charset="0"/>
            </a:endParaRPr>
          </a:p>
        </p:txBody>
      </p:sp>
    </p:spTree>
    <p:extLst>
      <p:ext uri="{BB962C8B-B14F-4D97-AF65-F5344CB8AC3E}">
        <p14:creationId xmlns:p14="http://schemas.microsoft.com/office/powerpoint/2010/main" val="3350912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2D09675D-E95F-D646-9777-41DB220229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2ED6E6E-54B8-394D-9811-AF3A90072BE2}" type="slidenum">
              <a:rPr lang="en-US" altLang="en-US"/>
              <a:pPr>
                <a:spcBef>
                  <a:spcPct val="0"/>
                </a:spcBef>
              </a:pPr>
              <a:t>6</a:t>
            </a:fld>
            <a:endParaRPr lang="en-US" altLang="en-US"/>
          </a:p>
        </p:txBody>
      </p:sp>
      <p:sp>
        <p:nvSpPr>
          <p:cNvPr id="13315" name="Rectangle 2">
            <a:extLst>
              <a:ext uri="{FF2B5EF4-FFF2-40B4-BE49-F238E27FC236}">
                <a16:creationId xmlns:a16="http://schemas.microsoft.com/office/drawing/2014/main" id="{D417EE79-F802-EC41-B6ED-5F9EA4AAE1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6" name="Rectangle 3">
            <a:extLst>
              <a:ext uri="{FF2B5EF4-FFF2-40B4-BE49-F238E27FC236}">
                <a16:creationId xmlns:a16="http://schemas.microsoft.com/office/drawing/2014/main" id="{C9E57CF7-A26F-AF47-AF4F-41E7A446DB7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Formata BQ Regular" pitchFamily="50" charset="0"/>
              </a:rPr>
              <a:t>Giải thích rằng đoạn Kinh thánh 1 Cô-rinh-tô 15:3-4 là sứ điệp chính của Phúc Âm nên nó nằm giữa Bánh xe.  Trong khi bạn học về Bánh Xe Phúc Âm bạn sẽ phải cho các nhóm đọc lớn lại mỗi câu Kinh thánh để giúp mọi người ghi nhớ các ý chính và câu Kinh thánh mấu chốt của sứ điệp Phúc Âm.</a:t>
            </a:r>
          </a:p>
          <a:p>
            <a:pPr eaLnBrk="1" hangingPunct="1">
              <a:spcBef>
                <a:spcPct val="0"/>
              </a:spcBef>
            </a:pPr>
            <a:r>
              <a:rPr lang="en-US" altLang="en-US">
                <a:latin typeface="Formata BQ Regular" pitchFamily="50" charset="0"/>
              </a:rPr>
              <a:t>Bây giờ bạn có thể giải thích bốn nền tảng lẽ thật làm sáng tỏ sứ điệp Phúc Âm.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DC9D74D-A938-BE48-9C43-44F492A2DAF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764AA3B-4028-9B4F-B9CC-7EE5FFDE93A9}" type="slidenum">
              <a:rPr lang="en-US" altLang="en-US"/>
              <a:pPr>
                <a:spcBef>
                  <a:spcPct val="0"/>
                </a:spcBef>
              </a:pPr>
              <a:t>7</a:t>
            </a:fld>
            <a:endParaRPr lang="en-US" altLang="en-US"/>
          </a:p>
        </p:txBody>
      </p:sp>
      <p:sp>
        <p:nvSpPr>
          <p:cNvPr id="15363" name="Rectangle 2">
            <a:extLst>
              <a:ext uri="{FF2B5EF4-FFF2-40B4-BE49-F238E27FC236}">
                <a16:creationId xmlns:a16="http://schemas.microsoft.com/office/drawing/2014/main" id="{BA01FCEC-DD45-5348-949E-9815584383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a:extLst>
              <a:ext uri="{FF2B5EF4-FFF2-40B4-BE49-F238E27FC236}">
                <a16:creationId xmlns:a16="http://schemas.microsoft.com/office/drawing/2014/main" id="{8FC1AEAE-8A4E-4048-9FD6-8E2DDBCF45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6-8: 7 phút)</a:t>
            </a:r>
          </a:p>
          <a:p>
            <a:pPr eaLnBrk="1" hangingPunct="1">
              <a:spcBef>
                <a:spcPct val="0"/>
              </a:spcBef>
            </a:pPr>
            <a:r>
              <a:rPr lang="en-US" altLang="en-US" b="1">
                <a:latin typeface="Formata BQ Regular" pitchFamily="50" charset="0"/>
              </a:rPr>
              <a:t>Tùy chọn</a:t>
            </a:r>
            <a:r>
              <a:rPr lang="en-US" altLang="en-US">
                <a:latin typeface="Formata BQ Regular" pitchFamily="50" charset="0"/>
              </a:rPr>
              <a:t>: mời những người tình nguyện đọc lớn các câu Kinh thánh cho cả nhóm cùng nghe.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DC9D74D-A938-BE48-9C43-44F492A2DAF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764AA3B-4028-9B4F-B9CC-7EE5FFDE93A9}" type="slidenum">
              <a:rPr lang="en-US" altLang="en-US"/>
              <a:pPr>
                <a:spcBef>
                  <a:spcPct val="0"/>
                </a:spcBef>
              </a:pPr>
              <a:t>8</a:t>
            </a:fld>
            <a:endParaRPr lang="en-US" altLang="en-US"/>
          </a:p>
        </p:txBody>
      </p:sp>
      <p:sp>
        <p:nvSpPr>
          <p:cNvPr id="15363" name="Rectangle 2">
            <a:extLst>
              <a:ext uri="{FF2B5EF4-FFF2-40B4-BE49-F238E27FC236}">
                <a16:creationId xmlns:a16="http://schemas.microsoft.com/office/drawing/2014/main" id="{BA01FCEC-DD45-5348-949E-9815584383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a:extLst>
              <a:ext uri="{FF2B5EF4-FFF2-40B4-BE49-F238E27FC236}">
                <a16:creationId xmlns:a16="http://schemas.microsoft.com/office/drawing/2014/main" id="{8FC1AEAE-8A4E-4048-9FD6-8E2DDBCF45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(Slide 6-8: 7 phút)</a:t>
            </a:r>
          </a:p>
          <a:p>
            <a:pPr eaLnBrk="1" hangingPunct="1">
              <a:spcBef>
                <a:spcPct val="0"/>
              </a:spcBef>
            </a:pPr>
            <a:r>
              <a:rPr lang="en-US" altLang="en-US" b="1">
                <a:latin typeface="Formata BQ Regular" pitchFamily="50" charset="0"/>
              </a:rPr>
              <a:t>Tùy chọn</a:t>
            </a:r>
            <a:r>
              <a:rPr lang="en-US" altLang="en-US">
                <a:latin typeface="Formata BQ Regular" pitchFamily="50" charset="0"/>
              </a:rPr>
              <a:t>: mời những người tình nguyện đọc lớn các câu Kinh thánh cho cả nhóm cùng nghe.</a:t>
            </a:r>
          </a:p>
        </p:txBody>
      </p:sp>
    </p:spTree>
    <p:extLst>
      <p:ext uri="{BB962C8B-B14F-4D97-AF65-F5344CB8AC3E}">
        <p14:creationId xmlns:p14="http://schemas.microsoft.com/office/powerpoint/2010/main" val="3788222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E7836686-DDD0-8345-87AA-DFB16FD43AA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962AEE8-3BEA-464F-8DEB-F339883C6134}" type="slidenum">
              <a:rPr lang="en-US" altLang="en-US"/>
              <a:pPr>
                <a:spcBef>
                  <a:spcPct val="0"/>
                </a:spcBef>
              </a:pPr>
              <a:t>9</a:t>
            </a:fld>
            <a:endParaRPr lang="en-US" altLang="en-US"/>
          </a:p>
        </p:txBody>
      </p:sp>
      <p:sp>
        <p:nvSpPr>
          <p:cNvPr id="17411" name="Rectangle 2">
            <a:extLst>
              <a:ext uri="{FF2B5EF4-FFF2-40B4-BE49-F238E27FC236}">
                <a16:creationId xmlns:a16="http://schemas.microsoft.com/office/drawing/2014/main" id="{5AB4BA89-CDA0-2945-AE08-AC3BF39B6B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a:extLst>
              <a:ext uri="{FF2B5EF4-FFF2-40B4-BE49-F238E27FC236}">
                <a16:creationId xmlns:a16="http://schemas.microsoft.com/office/drawing/2014/main" id="{DBDEC81B-79F8-9A4E-B99D-8A8B24EC7AB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latin typeface="Formata BQ Regular" pitchFamily="50" charset="0"/>
              </a:rPr>
              <a:t>Tùy chọn</a:t>
            </a:r>
            <a:r>
              <a:rPr lang="en-US" altLang="en-US">
                <a:latin typeface="Formata BQ Regular" pitchFamily="50" charset="0"/>
              </a:rPr>
              <a:t>: mời những người tình nguyện đọc lớn các câu Kinh thánh cho cả nhóm cùng nghe.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447800"/>
            <a:ext cx="7772400" cy="1470025"/>
          </a:xfrm>
        </p:spPr>
        <p:txBody>
          <a:bodyPr/>
          <a:lstStyle>
            <a:lvl1pPr>
              <a:defRPr>
                <a:latin typeface="Formata BQ Medium" charset="0"/>
              </a:defRPr>
            </a:lvl1pPr>
          </a:lstStyle>
          <a:p>
            <a:pPr lvl="0"/>
            <a:r>
              <a:rPr lang="en-US" noProof="0"/>
              <a:t>Click to edit Master title style</a:t>
            </a:r>
          </a:p>
        </p:txBody>
      </p:sp>
      <p:sp>
        <p:nvSpPr>
          <p:cNvPr id="3" name="Rectangle 4">
            <a:extLst>
              <a:ext uri="{FF2B5EF4-FFF2-40B4-BE49-F238E27FC236}">
                <a16:creationId xmlns:a16="http://schemas.microsoft.com/office/drawing/2014/main" id="{30893E4D-C062-8E4A-AF21-E60A56205A2B}"/>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D9475FB-6BAF-A049-A149-640CAF680288}"/>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195D7C1-7B44-C647-807C-7308E86679A7}"/>
              </a:ext>
            </a:extLst>
          </p:cNvPr>
          <p:cNvSpPr>
            <a:spLocks noGrp="1" noChangeArrowheads="1"/>
          </p:cNvSpPr>
          <p:nvPr>
            <p:ph type="sldNum" sz="quarter" idx="12"/>
          </p:nvPr>
        </p:nvSpPr>
        <p:spPr/>
        <p:txBody>
          <a:bodyPr/>
          <a:lstStyle>
            <a:lvl1pPr>
              <a:defRPr/>
            </a:lvl1pPr>
          </a:lstStyle>
          <a:p>
            <a:fld id="{D201C58C-2A01-F64D-8598-616D7F50B0F9}" type="slidenum">
              <a:rPr lang="en-US" altLang="en-US"/>
              <a:pPr/>
              <a:t>‹#›</a:t>
            </a:fld>
            <a:endParaRPr lang="en-US" altLang="en-US"/>
          </a:p>
        </p:txBody>
      </p:sp>
    </p:spTree>
    <p:extLst>
      <p:ext uri="{BB962C8B-B14F-4D97-AF65-F5344CB8AC3E}">
        <p14:creationId xmlns:p14="http://schemas.microsoft.com/office/powerpoint/2010/main" val="3902552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849C20-2FB3-6E49-8581-F24156EE38C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76E8C3E-6E8A-AE45-AFC5-0F326BC662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83F78F7-33DB-3648-BBCA-A6F293A34B00}"/>
              </a:ext>
            </a:extLst>
          </p:cNvPr>
          <p:cNvSpPr>
            <a:spLocks noGrp="1" noChangeArrowheads="1"/>
          </p:cNvSpPr>
          <p:nvPr>
            <p:ph type="sldNum" sz="quarter" idx="12"/>
          </p:nvPr>
        </p:nvSpPr>
        <p:spPr>
          <a:ln/>
        </p:spPr>
        <p:txBody>
          <a:bodyPr/>
          <a:lstStyle>
            <a:lvl1pPr>
              <a:defRPr/>
            </a:lvl1pPr>
          </a:lstStyle>
          <a:p>
            <a:fld id="{4DE4F744-8A43-CF42-AB1C-72A97E8E1A74}" type="slidenum">
              <a:rPr lang="en-US" altLang="en-US"/>
              <a:pPr/>
              <a:t>‹#›</a:t>
            </a:fld>
            <a:endParaRPr lang="en-US" altLang="en-US"/>
          </a:p>
        </p:txBody>
      </p:sp>
    </p:spTree>
    <p:extLst>
      <p:ext uri="{BB962C8B-B14F-4D97-AF65-F5344CB8AC3E}">
        <p14:creationId xmlns:p14="http://schemas.microsoft.com/office/powerpoint/2010/main" val="2177149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28600"/>
            <a:ext cx="2057400" cy="6324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28600"/>
            <a:ext cx="6019800" cy="6324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302E1AD-AF72-7049-890D-4E8CD98BA6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633312-9469-1B46-AE1A-BE2CB35C10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F886CA6-55BF-E341-96DE-C84F13E9E115}"/>
              </a:ext>
            </a:extLst>
          </p:cNvPr>
          <p:cNvSpPr>
            <a:spLocks noGrp="1" noChangeArrowheads="1"/>
          </p:cNvSpPr>
          <p:nvPr>
            <p:ph type="sldNum" sz="quarter" idx="12"/>
          </p:nvPr>
        </p:nvSpPr>
        <p:spPr>
          <a:ln/>
        </p:spPr>
        <p:txBody>
          <a:bodyPr/>
          <a:lstStyle>
            <a:lvl1pPr>
              <a:defRPr/>
            </a:lvl1pPr>
          </a:lstStyle>
          <a:p>
            <a:fld id="{2A2136BA-65F5-004F-9A2C-BE079EF903C2}" type="slidenum">
              <a:rPr lang="en-US" altLang="en-US"/>
              <a:pPr/>
              <a:t>‹#›</a:t>
            </a:fld>
            <a:endParaRPr lang="en-US" altLang="en-US"/>
          </a:p>
        </p:txBody>
      </p:sp>
    </p:spTree>
    <p:extLst>
      <p:ext uri="{BB962C8B-B14F-4D97-AF65-F5344CB8AC3E}">
        <p14:creationId xmlns:p14="http://schemas.microsoft.com/office/powerpoint/2010/main" val="2354473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B66A31-9B08-9741-9DEB-6286A16104F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DCE0BBE-A4A5-924A-8B90-FC746B4A9D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B42D07E-1FE6-164A-A175-6062F5FA97B0}"/>
              </a:ext>
            </a:extLst>
          </p:cNvPr>
          <p:cNvSpPr>
            <a:spLocks noGrp="1" noChangeArrowheads="1"/>
          </p:cNvSpPr>
          <p:nvPr>
            <p:ph type="sldNum" sz="quarter" idx="12"/>
          </p:nvPr>
        </p:nvSpPr>
        <p:spPr>
          <a:ln/>
        </p:spPr>
        <p:txBody>
          <a:bodyPr/>
          <a:lstStyle>
            <a:lvl1pPr>
              <a:defRPr/>
            </a:lvl1pPr>
          </a:lstStyle>
          <a:p>
            <a:fld id="{F1457696-F70C-BA40-AC6D-C57CC664494B}" type="slidenum">
              <a:rPr lang="en-US" altLang="en-US"/>
              <a:pPr/>
              <a:t>‹#›</a:t>
            </a:fld>
            <a:endParaRPr lang="en-US" altLang="en-US"/>
          </a:p>
        </p:txBody>
      </p:sp>
    </p:spTree>
    <p:extLst>
      <p:ext uri="{BB962C8B-B14F-4D97-AF65-F5344CB8AC3E}">
        <p14:creationId xmlns:p14="http://schemas.microsoft.com/office/powerpoint/2010/main" val="376429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4B06546-CB33-864D-8719-24A7343D5C1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91FFEA9-CAF4-914C-A0A3-0B08C7C70D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18FC5AA-787E-D249-9AAA-7FB1B001AFC4}"/>
              </a:ext>
            </a:extLst>
          </p:cNvPr>
          <p:cNvSpPr>
            <a:spLocks noGrp="1" noChangeArrowheads="1"/>
          </p:cNvSpPr>
          <p:nvPr>
            <p:ph type="sldNum" sz="quarter" idx="12"/>
          </p:nvPr>
        </p:nvSpPr>
        <p:spPr>
          <a:ln/>
        </p:spPr>
        <p:txBody>
          <a:bodyPr/>
          <a:lstStyle>
            <a:lvl1pPr>
              <a:defRPr/>
            </a:lvl1pPr>
          </a:lstStyle>
          <a:p>
            <a:fld id="{DD5CCDD6-D8BE-F64C-8B2B-0AF9A532954A}" type="slidenum">
              <a:rPr lang="en-US" altLang="en-US"/>
              <a:pPr/>
              <a:t>‹#›</a:t>
            </a:fld>
            <a:endParaRPr lang="en-US" altLang="en-US"/>
          </a:p>
        </p:txBody>
      </p:sp>
    </p:spTree>
    <p:extLst>
      <p:ext uri="{BB962C8B-B14F-4D97-AF65-F5344CB8AC3E}">
        <p14:creationId xmlns:p14="http://schemas.microsoft.com/office/powerpoint/2010/main" val="17994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112838"/>
            <a:ext cx="4038600" cy="4983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112838"/>
            <a:ext cx="4038600" cy="4983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1466479-0CA2-1641-AC75-87180B0195F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1790F4C-954A-4843-A5C8-A0D2583CBF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D0049A7-12D0-3F4A-9126-5CB2AAC00CCA}"/>
              </a:ext>
            </a:extLst>
          </p:cNvPr>
          <p:cNvSpPr>
            <a:spLocks noGrp="1" noChangeArrowheads="1"/>
          </p:cNvSpPr>
          <p:nvPr>
            <p:ph type="sldNum" sz="quarter" idx="12"/>
          </p:nvPr>
        </p:nvSpPr>
        <p:spPr>
          <a:ln/>
        </p:spPr>
        <p:txBody>
          <a:bodyPr/>
          <a:lstStyle>
            <a:lvl1pPr>
              <a:defRPr/>
            </a:lvl1pPr>
          </a:lstStyle>
          <a:p>
            <a:fld id="{4BACFC06-C780-204B-A646-197AB28B1CAD}" type="slidenum">
              <a:rPr lang="en-US" altLang="en-US"/>
              <a:pPr/>
              <a:t>‹#›</a:t>
            </a:fld>
            <a:endParaRPr lang="en-US" altLang="en-US"/>
          </a:p>
        </p:txBody>
      </p:sp>
    </p:spTree>
    <p:extLst>
      <p:ext uri="{BB962C8B-B14F-4D97-AF65-F5344CB8AC3E}">
        <p14:creationId xmlns:p14="http://schemas.microsoft.com/office/powerpoint/2010/main" val="230405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44ED95C-F4E7-BD47-A44D-3E4038E0A1A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7C10BDA-1DD3-8D49-BF4D-DC223ACC88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DEACAC2-97B1-E64C-AC38-ADD9B723CB55}"/>
              </a:ext>
            </a:extLst>
          </p:cNvPr>
          <p:cNvSpPr>
            <a:spLocks noGrp="1" noChangeArrowheads="1"/>
          </p:cNvSpPr>
          <p:nvPr>
            <p:ph type="sldNum" sz="quarter" idx="12"/>
          </p:nvPr>
        </p:nvSpPr>
        <p:spPr>
          <a:ln/>
        </p:spPr>
        <p:txBody>
          <a:bodyPr/>
          <a:lstStyle>
            <a:lvl1pPr>
              <a:defRPr/>
            </a:lvl1pPr>
          </a:lstStyle>
          <a:p>
            <a:fld id="{AB86357A-AA24-8C4F-8057-D9367DB5F44A}" type="slidenum">
              <a:rPr lang="en-US" altLang="en-US"/>
              <a:pPr/>
              <a:t>‹#›</a:t>
            </a:fld>
            <a:endParaRPr lang="en-US" altLang="en-US"/>
          </a:p>
        </p:txBody>
      </p:sp>
    </p:spTree>
    <p:extLst>
      <p:ext uri="{BB962C8B-B14F-4D97-AF65-F5344CB8AC3E}">
        <p14:creationId xmlns:p14="http://schemas.microsoft.com/office/powerpoint/2010/main" val="4145803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851115A-69A2-2D45-9950-1D2313591BF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47B4CC1-DB1F-6343-8E28-F3A0BD2821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33310DB-617D-C844-8BDB-FFA9BC50363B}"/>
              </a:ext>
            </a:extLst>
          </p:cNvPr>
          <p:cNvSpPr>
            <a:spLocks noGrp="1" noChangeArrowheads="1"/>
          </p:cNvSpPr>
          <p:nvPr>
            <p:ph type="sldNum" sz="quarter" idx="12"/>
          </p:nvPr>
        </p:nvSpPr>
        <p:spPr>
          <a:ln/>
        </p:spPr>
        <p:txBody>
          <a:bodyPr/>
          <a:lstStyle>
            <a:lvl1pPr>
              <a:defRPr/>
            </a:lvl1pPr>
          </a:lstStyle>
          <a:p>
            <a:fld id="{3331C050-B9E3-B54B-8DE1-4CD768ECF468}" type="slidenum">
              <a:rPr lang="en-US" altLang="en-US"/>
              <a:pPr/>
              <a:t>‹#›</a:t>
            </a:fld>
            <a:endParaRPr lang="en-US" altLang="en-US"/>
          </a:p>
        </p:txBody>
      </p:sp>
    </p:spTree>
    <p:extLst>
      <p:ext uri="{BB962C8B-B14F-4D97-AF65-F5344CB8AC3E}">
        <p14:creationId xmlns:p14="http://schemas.microsoft.com/office/powerpoint/2010/main" val="1517817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FA56339-2E2A-7D42-AE3A-221F1543D46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78B2317-98E6-774A-814F-ACFA7864A0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9B7D34B-AB2F-3C44-B357-707FD62C8E82}"/>
              </a:ext>
            </a:extLst>
          </p:cNvPr>
          <p:cNvSpPr>
            <a:spLocks noGrp="1" noChangeArrowheads="1"/>
          </p:cNvSpPr>
          <p:nvPr>
            <p:ph type="sldNum" sz="quarter" idx="12"/>
          </p:nvPr>
        </p:nvSpPr>
        <p:spPr>
          <a:ln/>
        </p:spPr>
        <p:txBody>
          <a:bodyPr/>
          <a:lstStyle>
            <a:lvl1pPr>
              <a:defRPr/>
            </a:lvl1pPr>
          </a:lstStyle>
          <a:p>
            <a:fld id="{B4966827-44AA-B44D-80D0-A1E97DE3E584}" type="slidenum">
              <a:rPr lang="en-US" altLang="en-US"/>
              <a:pPr/>
              <a:t>‹#›</a:t>
            </a:fld>
            <a:endParaRPr lang="en-US" altLang="en-US"/>
          </a:p>
        </p:txBody>
      </p:sp>
    </p:spTree>
    <p:extLst>
      <p:ext uri="{BB962C8B-B14F-4D97-AF65-F5344CB8AC3E}">
        <p14:creationId xmlns:p14="http://schemas.microsoft.com/office/powerpoint/2010/main" val="1534740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6C5BD91-60FE-144A-8BCB-B0A926F3C6A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C053E84-BB3B-0940-8EDC-132C2B0BB2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7D5A5EE-8883-C646-87A4-141C49660E99}"/>
              </a:ext>
            </a:extLst>
          </p:cNvPr>
          <p:cNvSpPr>
            <a:spLocks noGrp="1" noChangeArrowheads="1"/>
          </p:cNvSpPr>
          <p:nvPr>
            <p:ph type="sldNum" sz="quarter" idx="12"/>
          </p:nvPr>
        </p:nvSpPr>
        <p:spPr>
          <a:ln/>
        </p:spPr>
        <p:txBody>
          <a:bodyPr/>
          <a:lstStyle>
            <a:lvl1pPr>
              <a:defRPr/>
            </a:lvl1pPr>
          </a:lstStyle>
          <a:p>
            <a:fld id="{4F849F79-E2E9-9C4D-B489-925FDBBED1A5}" type="slidenum">
              <a:rPr lang="en-US" altLang="en-US"/>
              <a:pPr/>
              <a:t>‹#›</a:t>
            </a:fld>
            <a:endParaRPr lang="en-US" altLang="en-US"/>
          </a:p>
        </p:txBody>
      </p:sp>
    </p:spTree>
    <p:extLst>
      <p:ext uri="{BB962C8B-B14F-4D97-AF65-F5344CB8AC3E}">
        <p14:creationId xmlns:p14="http://schemas.microsoft.com/office/powerpoint/2010/main" val="3264021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407FCD0-59D7-6B41-9A24-599FF9927A2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21F05CA-A638-4349-A066-8425DA9FF5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167E781-AFF5-0843-8474-AE63C1E38AF2}"/>
              </a:ext>
            </a:extLst>
          </p:cNvPr>
          <p:cNvSpPr>
            <a:spLocks noGrp="1" noChangeArrowheads="1"/>
          </p:cNvSpPr>
          <p:nvPr>
            <p:ph type="sldNum" sz="quarter" idx="12"/>
          </p:nvPr>
        </p:nvSpPr>
        <p:spPr>
          <a:ln/>
        </p:spPr>
        <p:txBody>
          <a:bodyPr/>
          <a:lstStyle>
            <a:lvl1pPr>
              <a:defRPr/>
            </a:lvl1pPr>
          </a:lstStyle>
          <a:p>
            <a:fld id="{0D4D5AEE-C92F-4548-B64C-A2CFF734D12C}" type="slidenum">
              <a:rPr lang="en-US" altLang="en-US"/>
              <a:pPr/>
              <a:t>‹#›</a:t>
            </a:fld>
            <a:endParaRPr lang="en-US" altLang="en-US"/>
          </a:p>
        </p:txBody>
      </p:sp>
    </p:spTree>
    <p:extLst>
      <p:ext uri="{BB962C8B-B14F-4D97-AF65-F5344CB8AC3E}">
        <p14:creationId xmlns:p14="http://schemas.microsoft.com/office/powerpoint/2010/main" val="1158219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2D821D0-593D-D844-87EF-39FEA8864497}"/>
              </a:ext>
            </a:extLst>
          </p:cNvPr>
          <p:cNvSpPr>
            <a:spLocks noGrp="1" noChangeArrowheads="1"/>
          </p:cNvSpPr>
          <p:nvPr>
            <p:ph type="title"/>
          </p:nvPr>
        </p:nvSpPr>
        <p:spPr bwMode="auto">
          <a:xfrm>
            <a:off x="914400" y="-228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726B540-3914-4D49-A2E3-7CDD48E6BE15}"/>
              </a:ext>
            </a:extLst>
          </p:cNvPr>
          <p:cNvSpPr>
            <a:spLocks noGrp="1" noChangeArrowheads="1"/>
          </p:cNvSpPr>
          <p:nvPr>
            <p:ph type="body" idx="1"/>
          </p:nvPr>
        </p:nvSpPr>
        <p:spPr bwMode="auto">
          <a:xfrm>
            <a:off x="914400" y="1112838"/>
            <a:ext cx="8229600" cy="4983162"/>
          </a:xfrm>
          <a:prstGeom prst="rect">
            <a:avLst/>
          </a:prstGeom>
          <a:noFill/>
          <a:ln>
            <a:noFill/>
          </a:ln>
          <a:effectLst>
            <a:outerShdw blurRad="63500" dist="17961" dir="2700000" algn="ctr" rotWithShape="0">
              <a:srgbClr val="000000">
                <a:alpha val="74997"/>
              </a:srgbClr>
            </a:outerShdw>
          </a:effectLst>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a:extLst>
              <a:ext uri="{FF2B5EF4-FFF2-40B4-BE49-F238E27FC236}">
                <a16:creationId xmlns:a16="http://schemas.microsoft.com/office/drawing/2014/main" id="{225AD49F-5CC1-4265-8D1E-DFC0B4D1BAEA}"/>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latin typeface="+mn-lt"/>
                <a:ea typeface="+mn-ea"/>
                <a:cs typeface="+mn-cs"/>
              </a:defRPr>
            </a:lvl1pPr>
          </a:lstStyle>
          <a:p>
            <a:pPr>
              <a:defRPr/>
            </a:pPr>
            <a:endParaRPr lang="en-US"/>
          </a:p>
        </p:txBody>
      </p:sp>
      <p:sp>
        <p:nvSpPr>
          <p:cNvPr id="1029" name="Rectangle 5">
            <a:extLst>
              <a:ext uri="{FF2B5EF4-FFF2-40B4-BE49-F238E27FC236}">
                <a16:creationId xmlns:a16="http://schemas.microsoft.com/office/drawing/2014/main" id="{3DDD0427-3CB4-4CCF-AC3C-4969F84D67B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latin typeface="+mn-lt"/>
                <a:ea typeface="+mn-ea"/>
                <a:cs typeface="+mn-cs"/>
              </a:defRPr>
            </a:lvl1pPr>
          </a:lstStyle>
          <a:p>
            <a:pPr>
              <a:defRPr/>
            </a:pPr>
            <a:endParaRPr lang="en-US"/>
          </a:p>
        </p:txBody>
      </p:sp>
      <p:sp>
        <p:nvSpPr>
          <p:cNvPr id="1030" name="Rectangle 6">
            <a:extLst>
              <a:ext uri="{FF2B5EF4-FFF2-40B4-BE49-F238E27FC236}">
                <a16:creationId xmlns:a16="http://schemas.microsoft.com/office/drawing/2014/main" id="{5EC7C6AD-FE7E-4465-B4B0-1A2E18933721}"/>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7B692A21-C370-704B-B040-07BA7A4E0EB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5"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Lst>
  <p:hf hdr="0" ftr="0" dt="0"/>
  <p:txStyles>
    <p:titleStyle>
      <a:lvl1pPr algn="ctr" rtl="0" eaLnBrk="0" fontAlgn="base" hangingPunct="0">
        <a:spcBef>
          <a:spcPct val="0"/>
        </a:spcBef>
        <a:spcAft>
          <a:spcPct val="0"/>
        </a:spcAft>
        <a:defRPr sz="4400">
          <a:solidFill>
            <a:srgbClr val="75171B"/>
          </a:solidFill>
          <a:latin typeface="+mj-lt"/>
          <a:ea typeface="MS PGothic" pitchFamily="34" charset="-128"/>
          <a:cs typeface="MS PGothic" charset="0"/>
        </a:defRPr>
      </a:lvl1pPr>
      <a:lvl2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2pPr>
      <a:lvl3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3pPr>
      <a:lvl4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4pPr>
      <a:lvl5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5pPr>
      <a:lvl6pPr marL="457200" algn="ctr" rtl="0" fontAlgn="base">
        <a:spcBef>
          <a:spcPct val="0"/>
        </a:spcBef>
        <a:spcAft>
          <a:spcPct val="0"/>
        </a:spcAft>
        <a:defRPr sz="4400">
          <a:solidFill>
            <a:srgbClr val="75171B"/>
          </a:solidFill>
          <a:latin typeface="Formata BQ Regular" charset="0"/>
          <a:ea typeface="ＭＳ Ｐゴシック" charset="0"/>
        </a:defRPr>
      </a:lvl6pPr>
      <a:lvl7pPr marL="914400" algn="ctr" rtl="0" fontAlgn="base">
        <a:spcBef>
          <a:spcPct val="0"/>
        </a:spcBef>
        <a:spcAft>
          <a:spcPct val="0"/>
        </a:spcAft>
        <a:defRPr sz="4400">
          <a:solidFill>
            <a:srgbClr val="75171B"/>
          </a:solidFill>
          <a:latin typeface="Formata BQ Regular" charset="0"/>
          <a:ea typeface="ＭＳ Ｐゴシック" charset="0"/>
        </a:defRPr>
      </a:lvl7pPr>
      <a:lvl8pPr marL="1371600" algn="ctr" rtl="0" fontAlgn="base">
        <a:spcBef>
          <a:spcPct val="0"/>
        </a:spcBef>
        <a:spcAft>
          <a:spcPct val="0"/>
        </a:spcAft>
        <a:defRPr sz="4400">
          <a:solidFill>
            <a:srgbClr val="75171B"/>
          </a:solidFill>
          <a:latin typeface="Formata BQ Regular" charset="0"/>
          <a:ea typeface="ＭＳ Ｐゴシック" charset="0"/>
        </a:defRPr>
      </a:lvl8pPr>
      <a:lvl9pPr marL="1828800" algn="ctr" rtl="0" fontAlgn="base">
        <a:spcBef>
          <a:spcPct val="0"/>
        </a:spcBef>
        <a:spcAft>
          <a:spcPct val="0"/>
        </a:spcAft>
        <a:defRPr sz="4400">
          <a:solidFill>
            <a:srgbClr val="75171B"/>
          </a:solidFill>
          <a:latin typeface="Formata BQ Regular" charset="0"/>
          <a:ea typeface="ＭＳ Ｐゴシック" charset="0"/>
        </a:defRPr>
      </a:lvl9pPr>
    </p:titleStyle>
    <p:bodyStyle>
      <a:lvl1pPr marL="342900" indent="-342900" algn="l" rtl="0" eaLnBrk="0" fontAlgn="base" hangingPunct="0">
        <a:spcBef>
          <a:spcPct val="20000"/>
        </a:spcBef>
        <a:spcAft>
          <a:spcPct val="0"/>
        </a:spcAft>
        <a:buChar char="•"/>
        <a:defRPr sz="3200">
          <a:solidFill>
            <a:srgbClr val="00A99D"/>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rgbClr val="00A99D"/>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rgbClr val="00A99D"/>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rgbClr val="00A99D"/>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rgbClr val="00A99D"/>
          </a:solidFill>
          <a:latin typeface="+mn-lt"/>
          <a:ea typeface="MS PGothic" pitchFamily="34" charset="-128"/>
          <a:cs typeface="MS PGothic" charset="0"/>
        </a:defRPr>
      </a:lvl5pPr>
      <a:lvl6pPr marL="2514600" indent="-228600" algn="l" rtl="0" fontAlgn="base">
        <a:spcBef>
          <a:spcPct val="20000"/>
        </a:spcBef>
        <a:spcAft>
          <a:spcPct val="0"/>
        </a:spcAft>
        <a:buChar char="»"/>
        <a:defRPr sz="2000">
          <a:solidFill>
            <a:srgbClr val="00A99D"/>
          </a:solidFill>
          <a:latin typeface="+mn-lt"/>
          <a:ea typeface="+mn-ea"/>
        </a:defRPr>
      </a:lvl6pPr>
      <a:lvl7pPr marL="2971800" indent="-228600" algn="l" rtl="0" fontAlgn="base">
        <a:spcBef>
          <a:spcPct val="20000"/>
        </a:spcBef>
        <a:spcAft>
          <a:spcPct val="0"/>
        </a:spcAft>
        <a:buChar char="»"/>
        <a:defRPr sz="2000">
          <a:solidFill>
            <a:srgbClr val="00A99D"/>
          </a:solidFill>
          <a:latin typeface="+mn-lt"/>
          <a:ea typeface="+mn-ea"/>
        </a:defRPr>
      </a:lvl7pPr>
      <a:lvl8pPr marL="3429000" indent="-228600" algn="l" rtl="0" fontAlgn="base">
        <a:spcBef>
          <a:spcPct val="20000"/>
        </a:spcBef>
        <a:spcAft>
          <a:spcPct val="0"/>
        </a:spcAft>
        <a:buChar char="»"/>
        <a:defRPr sz="2000">
          <a:solidFill>
            <a:srgbClr val="00A99D"/>
          </a:solidFill>
          <a:latin typeface="+mn-lt"/>
          <a:ea typeface="+mn-ea"/>
        </a:defRPr>
      </a:lvl8pPr>
      <a:lvl9pPr marL="3886200" indent="-228600" algn="l" rtl="0" fontAlgn="base">
        <a:spcBef>
          <a:spcPct val="20000"/>
        </a:spcBef>
        <a:spcAft>
          <a:spcPct val="0"/>
        </a:spcAft>
        <a:buChar char="»"/>
        <a:defRPr sz="2000">
          <a:solidFill>
            <a:srgbClr val="00A99D"/>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vietchristian.com/kinhthanh/forward.asp?btt/44/10:10"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vietchristian.com/kinhthanh/forward.asp?btt/45/15: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9100271-0D21-0649-B312-339F476C225D}"/>
              </a:ext>
            </a:extLst>
          </p:cNvPr>
          <p:cNvSpPr>
            <a:spLocks noGrp="1" noChangeArrowheads="1"/>
          </p:cNvSpPr>
          <p:nvPr>
            <p:ph type="ctrTitle"/>
          </p:nvPr>
        </p:nvSpPr>
        <p:spPr>
          <a:xfrm>
            <a:off x="1083616" y="1125974"/>
            <a:ext cx="7772400" cy="1470025"/>
          </a:xfrm>
        </p:spPr>
        <p:txBody>
          <a:bodyPr/>
          <a:lstStyle/>
          <a:p>
            <a:pPr eaLnBrk="1" hangingPunct="1"/>
            <a:r>
              <a:rPr lang="en-US" altLang="en-US" sz="5400" b="1" dirty="0" err="1">
                <a:latin typeface="Formata BQ Regular" pitchFamily="50" charset="0"/>
              </a:rPr>
              <a:t>Sứ</a:t>
            </a:r>
            <a:r>
              <a:rPr lang="en-US" altLang="en-US" sz="5400" b="1" dirty="0">
                <a:latin typeface="Formata BQ Regular" pitchFamily="50" charset="0"/>
              </a:rPr>
              <a:t> </a:t>
            </a:r>
            <a:r>
              <a:rPr lang="en-US" altLang="en-US" sz="5400" b="1" dirty="0" err="1">
                <a:latin typeface="Formata BQ Regular" pitchFamily="50" charset="0"/>
              </a:rPr>
              <a:t>Điệp</a:t>
            </a:r>
            <a:r>
              <a:rPr lang="en-US" altLang="en-US" sz="5400" b="1" dirty="0">
                <a:latin typeface="Formata BQ Regular" pitchFamily="50" charset="0"/>
              </a:rPr>
              <a:t> </a:t>
            </a:r>
            <a:r>
              <a:rPr lang="en-US" altLang="en-US" sz="5400" b="1" dirty="0" err="1">
                <a:latin typeface="Formata BQ Regular" pitchFamily="50" charset="0"/>
              </a:rPr>
              <a:t>Phúc</a:t>
            </a:r>
            <a:r>
              <a:rPr lang="en-US" altLang="en-US" sz="5400" b="1" dirty="0">
                <a:latin typeface="Formata BQ Regular" pitchFamily="50" charset="0"/>
              </a:rPr>
              <a:t> </a:t>
            </a:r>
            <a:r>
              <a:rPr lang="en-US" altLang="en-US" sz="5400" b="1" dirty="0" err="1">
                <a:latin typeface="Formata BQ Regular" pitchFamily="50" charset="0"/>
              </a:rPr>
              <a:t>Âm</a:t>
            </a:r>
            <a:br>
              <a:rPr lang="en-US" altLang="en-US" sz="5400" b="1" dirty="0">
                <a:latin typeface="Formata BQ Regular" pitchFamily="50" charset="0"/>
              </a:rPr>
            </a:br>
            <a:r>
              <a:rPr lang="en-US" altLang="en-US" sz="4000" b="1" dirty="0">
                <a:latin typeface="Formata BQ Regular" pitchFamily="50" charset="0"/>
              </a:rPr>
              <a:t>(</a:t>
            </a:r>
            <a:r>
              <a:rPr lang="en-US" altLang="en-US" sz="4000" b="1" dirty="0" err="1">
                <a:latin typeface="Formata BQ Regular" pitchFamily="50" charset="0"/>
              </a:rPr>
              <a:t>Thần</a:t>
            </a:r>
            <a:r>
              <a:rPr lang="en-US" altLang="en-US" sz="4000" b="1" dirty="0">
                <a:latin typeface="Formata BQ Regular" pitchFamily="50" charset="0"/>
              </a:rPr>
              <a:t> </a:t>
            </a:r>
            <a:r>
              <a:rPr lang="en-US" altLang="en-US" sz="4000" b="1" dirty="0" err="1">
                <a:latin typeface="Formata BQ Regular" pitchFamily="50" charset="0"/>
              </a:rPr>
              <a:t>Học</a:t>
            </a:r>
            <a:r>
              <a:rPr lang="en-US" altLang="en-US" sz="4000" b="1" dirty="0">
                <a:latin typeface="Formata BQ Regular" pitchFamily="50" charset="0"/>
              </a:rPr>
              <a:t> </a:t>
            </a:r>
            <a:r>
              <a:rPr lang="en-US" altLang="en-US" sz="4000" b="1" dirty="0" err="1">
                <a:latin typeface="Formata BQ Regular" pitchFamily="50" charset="0"/>
              </a:rPr>
              <a:t>về</a:t>
            </a:r>
            <a:r>
              <a:rPr lang="en-US" altLang="en-US" sz="4000" b="1" dirty="0">
                <a:latin typeface="Formata BQ Regular" pitchFamily="50" charset="0"/>
              </a:rPr>
              <a:t> </a:t>
            </a:r>
            <a:r>
              <a:rPr lang="en-US" altLang="en-US" sz="4000" b="1" dirty="0" err="1">
                <a:latin typeface="Formata BQ Regular" pitchFamily="50" charset="0"/>
              </a:rPr>
              <a:t>Sự</a:t>
            </a:r>
            <a:r>
              <a:rPr lang="en-US" altLang="en-US" sz="4000" b="1" dirty="0">
                <a:latin typeface="Formata BQ Regular" pitchFamily="50" charset="0"/>
              </a:rPr>
              <a:t> </a:t>
            </a:r>
            <a:r>
              <a:rPr lang="en-US" altLang="en-US" sz="4000" b="1" dirty="0" err="1">
                <a:latin typeface="Formata BQ Regular" pitchFamily="50" charset="0"/>
              </a:rPr>
              <a:t>Cứu</a:t>
            </a:r>
            <a:r>
              <a:rPr lang="en-US" altLang="en-US" sz="4000" b="1" dirty="0">
                <a:latin typeface="Formata BQ Regular" pitchFamily="50" charset="0"/>
              </a:rPr>
              <a:t> </a:t>
            </a:r>
            <a:r>
              <a:rPr lang="en-US" altLang="en-US" sz="4000" b="1" dirty="0" err="1">
                <a:latin typeface="Formata BQ Regular" pitchFamily="50" charset="0"/>
              </a:rPr>
              <a:t>Rổi</a:t>
            </a:r>
            <a:r>
              <a:rPr lang="en-US" altLang="en-US" sz="4000" b="1" dirty="0">
                <a:latin typeface="Formata BQ Regular" pitchFamily="50" charset="0"/>
              </a:rPr>
              <a:t>) </a:t>
            </a:r>
          </a:p>
        </p:txBody>
      </p:sp>
      <p:sp>
        <p:nvSpPr>
          <p:cNvPr id="4099" name="Rectangle 5">
            <a:extLst>
              <a:ext uri="{FF2B5EF4-FFF2-40B4-BE49-F238E27FC236}">
                <a16:creationId xmlns:a16="http://schemas.microsoft.com/office/drawing/2014/main" id="{F1C4091A-9F6B-3743-82B1-9476CDB09E9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4768F0E6-4150-0942-AF8E-187C7A9E21A9}" type="slidenum">
              <a:rPr lang="en-US" altLang="en-US" sz="1400">
                <a:solidFill>
                  <a:schemeClr val="tx1"/>
                </a:solidFill>
              </a:rPr>
              <a:pPr>
                <a:spcBef>
                  <a:spcPct val="0"/>
                </a:spcBef>
                <a:buFontTx/>
                <a:buNone/>
              </a:pPr>
              <a:t>1</a:t>
            </a:fld>
            <a:endParaRPr lang="en-US" altLang="en-US" sz="1400">
              <a:solidFill>
                <a:schemeClr val="tx1"/>
              </a:solidFill>
            </a:endParaRPr>
          </a:p>
        </p:txBody>
      </p:sp>
      <p:sp>
        <p:nvSpPr>
          <p:cNvPr id="4" name="Rectangle 2">
            <a:extLst>
              <a:ext uri="{FF2B5EF4-FFF2-40B4-BE49-F238E27FC236}">
                <a16:creationId xmlns:a16="http://schemas.microsoft.com/office/drawing/2014/main" id="{2DE0CB2C-ED14-2876-7B32-BD865942A988}"/>
              </a:ext>
            </a:extLst>
          </p:cNvPr>
          <p:cNvSpPr txBox="1">
            <a:spLocks noChangeArrowheads="1"/>
          </p:cNvSpPr>
          <p:nvPr/>
        </p:nvSpPr>
        <p:spPr bwMode="auto">
          <a:xfrm>
            <a:off x="2484646" y="0"/>
            <a:ext cx="3953991" cy="712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75171B"/>
                </a:solidFill>
                <a:latin typeface="Formata BQ Medium" charset="0"/>
                <a:ea typeface="MS PGothic" pitchFamily="34" charset="-128"/>
                <a:cs typeface="MS PGothic" charset="0"/>
              </a:defRPr>
            </a:lvl1pPr>
            <a:lvl2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2pPr>
            <a:lvl3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3pPr>
            <a:lvl4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4pPr>
            <a:lvl5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5pPr>
            <a:lvl6pPr marL="457200" algn="ctr" rtl="0" fontAlgn="base">
              <a:spcBef>
                <a:spcPct val="0"/>
              </a:spcBef>
              <a:spcAft>
                <a:spcPct val="0"/>
              </a:spcAft>
              <a:defRPr sz="4400">
                <a:solidFill>
                  <a:srgbClr val="75171B"/>
                </a:solidFill>
                <a:latin typeface="Formata BQ Regular" charset="0"/>
                <a:ea typeface="ＭＳ Ｐゴシック" charset="0"/>
              </a:defRPr>
            </a:lvl6pPr>
            <a:lvl7pPr marL="914400" algn="ctr" rtl="0" fontAlgn="base">
              <a:spcBef>
                <a:spcPct val="0"/>
              </a:spcBef>
              <a:spcAft>
                <a:spcPct val="0"/>
              </a:spcAft>
              <a:defRPr sz="4400">
                <a:solidFill>
                  <a:srgbClr val="75171B"/>
                </a:solidFill>
                <a:latin typeface="Formata BQ Regular" charset="0"/>
                <a:ea typeface="ＭＳ Ｐゴシック" charset="0"/>
              </a:defRPr>
            </a:lvl7pPr>
            <a:lvl8pPr marL="1371600" algn="ctr" rtl="0" fontAlgn="base">
              <a:spcBef>
                <a:spcPct val="0"/>
              </a:spcBef>
              <a:spcAft>
                <a:spcPct val="0"/>
              </a:spcAft>
              <a:defRPr sz="4400">
                <a:solidFill>
                  <a:srgbClr val="75171B"/>
                </a:solidFill>
                <a:latin typeface="Formata BQ Regular" charset="0"/>
                <a:ea typeface="ＭＳ Ｐゴシック" charset="0"/>
              </a:defRPr>
            </a:lvl8pPr>
            <a:lvl9pPr marL="1828800" algn="ctr" rtl="0" fontAlgn="base">
              <a:spcBef>
                <a:spcPct val="0"/>
              </a:spcBef>
              <a:spcAft>
                <a:spcPct val="0"/>
              </a:spcAft>
              <a:defRPr sz="4400">
                <a:solidFill>
                  <a:srgbClr val="75171B"/>
                </a:solidFill>
                <a:latin typeface="Formata BQ Regular" charset="0"/>
                <a:ea typeface="ＭＳ Ｐゴシック" charset="0"/>
              </a:defRPr>
            </a:lvl9pPr>
          </a:lstStyle>
          <a:p>
            <a:pPr defTabSz="914400" eaLnBrk="1" hangingPunct="1"/>
            <a:r>
              <a:rPr lang="en-US" altLang="en-US" b="1" kern="0" dirty="0" err="1"/>
              <a:t>Bài</a:t>
            </a:r>
            <a:r>
              <a:rPr lang="en-US" altLang="en-US" b="1" kern="0" dirty="0"/>
              <a:t>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lide Number Placeholder 5">
            <a:extLst>
              <a:ext uri="{FF2B5EF4-FFF2-40B4-BE49-F238E27FC236}">
                <a16:creationId xmlns:a16="http://schemas.microsoft.com/office/drawing/2014/main" id="{154AA0EF-A49E-914B-B177-CA794E7B3663}"/>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B3320B40-2E2E-D845-B25A-564ECC1CC612}" type="slidenum">
              <a:rPr lang="en-US" altLang="en-US" sz="1400">
                <a:solidFill>
                  <a:schemeClr val="tx1"/>
                </a:solidFill>
              </a:rPr>
              <a:pPr>
                <a:spcBef>
                  <a:spcPct val="0"/>
                </a:spcBef>
                <a:buFontTx/>
                <a:buNone/>
              </a:pPr>
              <a:t>10</a:t>
            </a:fld>
            <a:endParaRPr lang="en-US" altLang="en-US" sz="1400">
              <a:solidFill>
                <a:schemeClr val="tx1"/>
              </a:solidFill>
            </a:endParaRPr>
          </a:p>
        </p:txBody>
      </p:sp>
      <p:sp>
        <p:nvSpPr>
          <p:cNvPr id="126025" name="Text Box 73">
            <a:extLst>
              <a:ext uri="{FF2B5EF4-FFF2-40B4-BE49-F238E27FC236}">
                <a16:creationId xmlns:a16="http://schemas.microsoft.com/office/drawing/2014/main" id="{F012F20A-0C9F-BA4A-A6FA-C0C8F3A0AAAE}"/>
              </a:ext>
            </a:extLst>
          </p:cNvPr>
          <p:cNvSpPr txBox="1">
            <a:spLocks noChangeArrowheads="1"/>
          </p:cNvSpPr>
          <p:nvPr/>
        </p:nvSpPr>
        <p:spPr bwMode="auto">
          <a:xfrm>
            <a:off x="1070516" y="1692779"/>
            <a:ext cx="7701466" cy="368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30000"/>
              </a:spcBef>
              <a:buFontTx/>
              <a:buNone/>
            </a:pPr>
            <a:r>
              <a:rPr lang="en-US" altLang="en-US" b="1" dirty="0" err="1">
                <a:solidFill>
                  <a:schemeClr val="tx1"/>
                </a:solidFill>
                <a:latin typeface="Verdana" panose="020B0604030504040204" pitchFamily="34" charset="0"/>
              </a:rPr>
              <a:t>Đức</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Chúa</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Trời</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là</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Đấng</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Yêu</a:t>
            </a:r>
            <a:r>
              <a:rPr lang="en-US" altLang="en-US" b="1" dirty="0">
                <a:solidFill>
                  <a:schemeClr val="tx1"/>
                </a:solidFill>
                <a:latin typeface="Verdana" panose="020B0604030504040204" pitchFamily="34" charset="0"/>
              </a:rPr>
              <a:t> </a:t>
            </a:r>
            <a:r>
              <a:rPr lang="en-US" altLang="en-US" b="1" dirty="0" err="1">
                <a:solidFill>
                  <a:schemeClr val="tx1"/>
                </a:solidFill>
                <a:latin typeface="Verdana" panose="020B0604030504040204" pitchFamily="34" charset="0"/>
              </a:rPr>
              <a:t>Thương</a:t>
            </a:r>
            <a:r>
              <a:rPr lang="en-US" altLang="en-US" b="1" dirty="0">
                <a:solidFill>
                  <a:schemeClr val="tx1"/>
                </a:solidFill>
                <a:latin typeface="Verdana" panose="020B0604030504040204" pitchFamily="34" charset="0"/>
              </a:rPr>
              <a:t> -  </a:t>
            </a:r>
          </a:p>
          <a:p>
            <a:pPr eaLnBrk="1" hangingPunct="1">
              <a:spcBef>
                <a:spcPct val="30000"/>
              </a:spcBef>
              <a:buFontTx/>
              <a:buNone/>
            </a:pP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Vì</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Đức</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Chúa</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Trời</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yêu</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thương</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thế</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gian</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đến</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nỗi</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đã</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ban Con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một</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của</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Ngài</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hầu</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cho</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hễ</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ai tin Con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ấy</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không</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bị</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hư</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mất</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mà</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được</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sự</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sống</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đời</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err="1">
                <a:ln w="0"/>
                <a:solidFill>
                  <a:schemeClr val="tx1"/>
                </a:solidFill>
                <a:effectLst>
                  <a:outerShdw blurRad="50800" dist="38100" dir="2700000" algn="tl" rotWithShape="0">
                    <a:prstClr val="black">
                      <a:alpha val="40000"/>
                    </a:prstClr>
                  </a:outerShdw>
                </a:effectLst>
                <a:latin typeface="Verdana" panose="020B0604030504040204" pitchFamily="34" charset="0"/>
              </a:rPr>
              <a:t>đời</a:t>
            </a:r>
            <a:r>
              <a:rPr lang="en-US" altLang="en-US" dirty="0">
                <a:ln w="0"/>
                <a:solidFill>
                  <a:schemeClr val="tx1"/>
                </a:solidFill>
                <a:effectLst>
                  <a:outerShdw blurRad="50800" dist="38100" dir="2700000" algn="tl" rotWithShape="0">
                    <a:prstClr val="black">
                      <a:alpha val="40000"/>
                    </a:prstClr>
                  </a:outerShdw>
                </a:effectLst>
                <a:latin typeface="Verdana" panose="020B0604030504040204" pitchFamily="34" charset="0"/>
              </a:rPr>
              <a:t>. </a:t>
            </a:r>
            <a:r>
              <a:rPr lang="en-US" altLang="en-US" dirty="0">
                <a:ln w="0"/>
                <a:solidFill>
                  <a:srgbClr val="FF0000"/>
                </a:solidFill>
                <a:effectLst>
                  <a:outerShdw blurRad="50800" dist="38100" dir="2700000" algn="tl" rotWithShape="0">
                    <a:prstClr val="black">
                      <a:alpha val="40000"/>
                    </a:prstClr>
                  </a:outerShdw>
                </a:effectLst>
                <a:latin typeface="Verdana" panose="020B0604030504040204" pitchFamily="34" charset="0"/>
              </a:rPr>
              <a:t>(</a:t>
            </a:r>
            <a:r>
              <a:rPr lang="en-US" altLang="en-US" dirty="0" err="1">
                <a:ln w="0"/>
                <a:solidFill>
                  <a:srgbClr val="FF0000"/>
                </a:solidFill>
                <a:effectLst>
                  <a:outerShdw blurRad="50800" dist="38100" dir="2700000" algn="tl" rotWithShape="0">
                    <a:prstClr val="black">
                      <a:alpha val="40000"/>
                    </a:prstClr>
                  </a:outerShdw>
                </a:effectLst>
                <a:latin typeface="Verdana" panose="020B0604030504040204" pitchFamily="34" charset="0"/>
              </a:rPr>
              <a:t>Giăng</a:t>
            </a:r>
            <a:r>
              <a:rPr lang="en-US" altLang="en-US" dirty="0">
                <a:ln w="0"/>
                <a:solidFill>
                  <a:srgbClr val="FF0000"/>
                </a:solidFill>
                <a:effectLst>
                  <a:outerShdw blurRad="50800" dist="38100" dir="2700000" algn="tl" rotWithShape="0">
                    <a:prstClr val="black">
                      <a:alpha val="40000"/>
                    </a:prstClr>
                  </a:outerShdw>
                </a:effectLst>
                <a:latin typeface="Verdana" panose="020B0604030504040204" pitchFamily="34" charset="0"/>
              </a:rPr>
              <a:t> 3:16)</a:t>
            </a:r>
          </a:p>
        </p:txBody>
      </p:sp>
      <p:sp>
        <p:nvSpPr>
          <p:cNvPr id="70" name="Rectangle 3">
            <a:extLst>
              <a:ext uri="{FF2B5EF4-FFF2-40B4-BE49-F238E27FC236}">
                <a16:creationId xmlns:a16="http://schemas.microsoft.com/office/drawing/2014/main" id="{5DF13DE6-0080-0249-9089-C317B621D192}"/>
              </a:ext>
            </a:extLst>
          </p:cNvPr>
          <p:cNvSpPr>
            <a:spLocks noGrp="1" noChangeArrowheads="1"/>
          </p:cNvSpPr>
          <p:nvPr>
            <p:ph type="title"/>
          </p:nvPr>
        </p:nvSpPr>
        <p:spPr>
          <a:xfrm>
            <a:off x="914400" y="-117088"/>
            <a:ext cx="8229600" cy="1143000"/>
          </a:xfrm>
        </p:spPr>
        <p:txBody>
          <a:bodyPr/>
          <a:lstStyle/>
          <a:p>
            <a:pPr eaLnBrk="1" hangingPunct="1"/>
            <a:r>
              <a:rPr lang="en-US" altLang="en-US" b="1" dirty="0" err="1"/>
              <a:t>Lẽ</a:t>
            </a:r>
            <a:r>
              <a:rPr lang="en-US" altLang="en-US" b="1" dirty="0"/>
              <a:t> </a:t>
            </a:r>
            <a:r>
              <a:rPr lang="en-US" altLang="en-US" b="1" dirty="0" err="1"/>
              <a:t>Thật</a:t>
            </a:r>
            <a:r>
              <a:rPr lang="en-US" altLang="en-US" b="1" dirty="0"/>
              <a:t> 1: </a:t>
            </a:r>
            <a:r>
              <a:rPr lang="en-US" altLang="en-US" b="1" dirty="0" err="1"/>
              <a:t>Đức</a:t>
            </a:r>
            <a:r>
              <a:rPr lang="en-US" altLang="en-US" b="1" dirty="0"/>
              <a:t> </a:t>
            </a:r>
            <a:r>
              <a:rPr lang="en-US" altLang="en-US" b="1" dirty="0" err="1"/>
              <a:t>Chúa</a:t>
            </a:r>
            <a:r>
              <a:rPr lang="en-US" altLang="en-US" b="1" dirty="0"/>
              <a:t> </a:t>
            </a:r>
            <a:r>
              <a:rPr lang="en-US" altLang="en-US" b="1" dirty="0" err="1"/>
              <a:t>Trời</a:t>
            </a:r>
            <a:r>
              <a:rPr lang="en-US" altLang="en-US" b="1" dirty="0"/>
              <a:t> </a:t>
            </a:r>
            <a:r>
              <a:rPr lang="en-US" altLang="en-US" b="1" dirty="0" err="1"/>
              <a:t>là</a:t>
            </a:r>
            <a:r>
              <a:rPr lang="en-US" altLang="en-US" b="1" dirty="0"/>
              <a:t> 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60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0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47C3D13-FB91-BF4B-A0B3-BC488F72AF62}"/>
              </a:ext>
            </a:extLst>
          </p:cNvPr>
          <p:cNvSpPr>
            <a:spLocks noGrp="1" noChangeArrowheads="1"/>
          </p:cNvSpPr>
          <p:nvPr>
            <p:ph type="title"/>
          </p:nvPr>
        </p:nvSpPr>
        <p:spPr/>
        <p:txBody>
          <a:bodyPr/>
          <a:lstStyle/>
          <a:p>
            <a:pPr eaLnBrk="1" hangingPunct="1"/>
            <a:r>
              <a:rPr lang="en-US" altLang="en-US" b="1"/>
              <a:t>Bánh Xe Phúc Âm</a:t>
            </a:r>
          </a:p>
        </p:txBody>
      </p:sp>
      <p:sp>
        <p:nvSpPr>
          <p:cNvPr id="18435" name="Slide Number Placeholder 5">
            <a:extLst>
              <a:ext uri="{FF2B5EF4-FFF2-40B4-BE49-F238E27FC236}">
                <a16:creationId xmlns:a16="http://schemas.microsoft.com/office/drawing/2014/main" id="{154AA0EF-A49E-914B-B177-CA794E7B3663}"/>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B3320B40-2E2E-D845-B25A-564ECC1CC612}" type="slidenum">
              <a:rPr lang="en-US" altLang="en-US" sz="1400">
                <a:solidFill>
                  <a:schemeClr val="tx1"/>
                </a:solidFill>
              </a:rPr>
              <a:pPr>
                <a:spcBef>
                  <a:spcPct val="0"/>
                </a:spcBef>
                <a:buFontTx/>
                <a:buNone/>
              </a:pPr>
              <a:t>11</a:t>
            </a:fld>
            <a:endParaRPr lang="en-US" altLang="en-US" sz="1400">
              <a:solidFill>
                <a:schemeClr val="tx1"/>
              </a:solidFill>
            </a:endParaRPr>
          </a:p>
        </p:txBody>
      </p:sp>
      <p:grpSp>
        <p:nvGrpSpPr>
          <p:cNvPr id="18436" name="Group 3">
            <a:extLst>
              <a:ext uri="{FF2B5EF4-FFF2-40B4-BE49-F238E27FC236}">
                <a16:creationId xmlns:a16="http://schemas.microsoft.com/office/drawing/2014/main" id="{089BCE48-5C65-6B45-8F83-86B8CDAC9B33}"/>
              </a:ext>
            </a:extLst>
          </p:cNvPr>
          <p:cNvGrpSpPr>
            <a:grpSpLocks/>
          </p:cNvGrpSpPr>
          <p:nvPr/>
        </p:nvGrpSpPr>
        <p:grpSpPr bwMode="auto">
          <a:xfrm>
            <a:off x="2745581" y="1454944"/>
            <a:ext cx="4567238" cy="4516437"/>
            <a:chOff x="3008" y="9991"/>
            <a:chExt cx="4065" cy="4020"/>
          </a:xfrm>
        </p:grpSpPr>
        <p:sp>
          <p:nvSpPr>
            <p:cNvPr id="18440" name="Freeform 4">
              <a:extLst>
                <a:ext uri="{FF2B5EF4-FFF2-40B4-BE49-F238E27FC236}">
                  <a16:creationId xmlns:a16="http://schemas.microsoft.com/office/drawing/2014/main" id="{EA184824-3638-BF43-A4F8-F11C4692BE48}"/>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0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0 h 3930"/>
                <a:gd name="T20" fmla="*/ 2062 w 3925"/>
                <a:gd name="T21" fmla="*/ 3930 h 3930"/>
                <a:gd name="T22" fmla="*/ 1863 w 3925"/>
                <a:gd name="T23" fmla="*/ 3930 h 3930"/>
                <a:gd name="T24" fmla="*/ 1568 w 3925"/>
                <a:gd name="T25" fmla="*/ 3890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0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0"/>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0"/>
                  </a:lnTo>
                  <a:lnTo>
                    <a:pt x="2262" y="3910"/>
                  </a:lnTo>
                  <a:lnTo>
                    <a:pt x="2162" y="3920"/>
                  </a:lnTo>
                  <a:lnTo>
                    <a:pt x="2062" y="3930"/>
                  </a:lnTo>
                  <a:lnTo>
                    <a:pt x="1963" y="3930"/>
                  </a:lnTo>
                  <a:lnTo>
                    <a:pt x="1863" y="3930"/>
                  </a:lnTo>
                  <a:lnTo>
                    <a:pt x="1763" y="3920"/>
                  </a:lnTo>
                  <a:lnTo>
                    <a:pt x="1663" y="3910"/>
                  </a:lnTo>
                  <a:lnTo>
                    <a:pt x="1568" y="3890"/>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0"/>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1" name="Freeform 5">
              <a:extLst>
                <a:ext uri="{FF2B5EF4-FFF2-40B4-BE49-F238E27FC236}">
                  <a16:creationId xmlns:a16="http://schemas.microsoft.com/office/drawing/2014/main" id="{D2AA1642-AF33-7B44-8B35-173D4D3C0BEA}"/>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5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5 h 3930"/>
                <a:gd name="T20" fmla="*/ 2062 w 3925"/>
                <a:gd name="T21" fmla="*/ 3930 h 3930"/>
                <a:gd name="T22" fmla="*/ 1863 w 3925"/>
                <a:gd name="T23" fmla="*/ 3930 h 3930"/>
                <a:gd name="T24" fmla="*/ 1568 w 3925"/>
                <a:gd name="T25" fmla="*/ 3895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5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5"/>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5"/>
                  </a:lnTo>
                  <a:lnTo>
                    <a:pt x="2262" y="3910"/>
                  </a:lnTo>
                  <a:lnTo>
                    <a:pt x="2162" y="3920"/>
                  </a:lnTo>
                  <a:lnTo>
                    <a:pt x="2062" y="3930"/>
                  </a:lnTo>
                  <a:lnTo>
                    <a:pt x="1963" y="3930"/>
                  </a:lnTo>
                  <a:lnTo>
                    <a:pt x="1863" y="3930"/>
                  </a:lnTo>
                  <a:lnTo>
                    <a:pt x="1763" y="3920"/>
                  </a:lnTo>
                  <a:lnTo>
                    <a:pt x="1663" y="3910"/>
                  </a:lnTo>
                  <a:lnTo>
                    <a:pt x="1568" y="3895"/>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5"/>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2" name="Freeform 6">
              <a:extLst>
                <a:ext uri="{FF2B5EF4-FFF2-40B4-BE49-F238E27FC236}">
                  <a16:creationId xmlns:a16="http://schemas.microsoft.com/office/drawing/2014/main" id="{B030F1E1-8C47-C04F-A81D-49D661165E60}"/>
                </a:ext>
              </a:extLst>
            </p:cNvPr>
            <p:cNvSpPr>
              <a:spLocks/>
            </p:cNvSpPr>
            <p:nvPr/>
          </p:nvSpPr>
          <p:spPr bwMode="auto">
            <a:xfrm>
              <a:off x="6678" y="10876"/>
              <a:ext cx="65" cy="105"/>
            </a:xfrm>
            <a:custGeom>
              <a:avLst/>
              <a:gdLst>
                <a:gd name="T0" fmla="*/ 65 w 65"/>
                <a:gd name="T1" fmla="*/ 105 h 105"/>
                <a:gd name="T2" fmla="*/ 65 w 65"/>
                <a:gd name="T3" fmla="*/ 105 h 105"/>
                <a:gd name="T4" fmla="*/ 0 w 65"/>
                <a:gd name="T5" fmla="*/ 0 h 105"/>
                <a:gd name="T6" fmla="*/ 0 w 65"/>
                <a:gd name="T7" fmla="*/ 0 h 105"/>
                <a:gd name="T8" fmla="*/ 25 w 65"/>
                <a:gd name="T9" fmla="*/ 55 h 105"/>
                <a:gd name="T10" fmla="*/ 25 w 65"/>
                <a:gd name="T11" fmla="*/ 55 h 105"/>
                <a:gd name="T12" fmla="*/ 45 w 65"/>
                <a:gd name="T13" fmla="*/ 85 h 105"/>
                <a:gd name="T14" fmla="*/ 65 w 65"/>
                <a:gd name="T15" fmla="*/ 105 h 105"/>
                <a:gd name="T16" fmla="*/ 65 w 65"/>
                <a:gd name="T17" fmla="*/ 105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5"/>
                <a:gd name="T29" fmla="*/ 65 w 65"/>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5">
                  <a:moveTo>
                    <a:pt x="65" y="105"/>
                  </a:moveTo>
                  <a:lnTo>
                    <a:pt x="65" y="105"/>
                  </a:lnTo>
                  <a:lnTo>
                    <a:pt x="0" y="0"/>
                  </a:lnTo>
                  <a:lnTo>
                    <a:pt x="25" y="55"/>
                  </a:lnTo>
                  <a:lnTo>
                    <a:pt x="45" y="85"/>
                  </a:lnTo>
                  <a:lnTo>
                    <a:pt x="65" y="10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3" name="Freeform 7">
              <a:extLst>
                <a:ext uri="{FF2B5EF4-FFF2-40B4-BE49-F238E27FC236}">
                  <a16:creationId xmlns:a16="http://schemas.microsoft.com/office/drawing/2014/main" id="{2D815003-535F-8540-A699-28CA00760411}"/>
                </a:ext>
              </a:extLst>
            </p:cNvPr>
            <p:cNvSpPr>
              <a:spLocks/>
            </p:cNvSpPr>
            <p:nvPr/>
          </p:nvSpPr>
          <p:spPr bwMode="auto">
            <a:xfrm>
              <a:off x="6584" y="10746"/>
              <a:ext cx="30" cy="35"/>
            </a:xfrm>
            <a:custGeom>
              <a:avLst/>
              <a:gdLst>
                <a:gd name="T0" fmla="*/ 30 w 30"/>
                <a:gd name="T1" fmla="*/ 35 h 35"/>
                <a:gd name="T2" fmla="*/ 15 w 30"/>
                <a:gd name="T3" fmla="*/ 15 h 35"/>
                <a:gd name="T4" fmla="*/ 0 w 30"/>
                <a:gd name="T5" fmla="*/ 0 h 35"/>
                <a:gd name="T6" fmla="*/ 30 w 30"/>
                <a:gd name="T7" fmla="*/ 35 h 35"/>
                <a:gd name="T8" fmla="*/ 0 60000 65536"/>
                <a:gd name="T9" fmla="*/ 0 60000 65536"/>
                <a:gd name="T10" fmla="*/ 0 60000 65536"/>
                <a:gd name="T11" fmla="*/ 0 60000 65536"/>
                <a:gd name="T12" fmla="*/ 0 w 30"/>
                <a:gd name="T13" fmla="*/ 0 h 35"/>
                <a:gd name="T14" fmla="*/ 30 w 30"/>
                <a:gd name="T15" fmla="*/ 35 h 35"/>
              </a:gdLst>
              <a:ahLst/>
              <a:cxnLst>
                <a:cxn ang="T8">
                  <a:pos x="T0" y="T1"/>
                </a:cxn>
                <a:cxn ang="T9">
                  <a:pos x="T2" y="T3"/>
                </a:cxn>
                <a:cxn ang="T10">
                  <a:pos x="T4" y="T5"/>
                </a:cxn>
                <a:cxn ang="T11">
                  <a:pos x="T6" y="T7"/>
                </a:cxn>
              </a:cxnLst>
              <a:rect l="T12" t="T13" r="T14" b="T15"/>
              <a:pathLst>
                <a:path w="30" h="35">
                  <a:moveTo>
                    <a:pt x="30" y="35"/>
                  </a:moveTo>
                  <a:lnTo>
                    <a:pt x="15" y="15"/>
                  </a:lnTo>
                  <a:lnTo>
                    <a:pt x="0" y="0"/>
                  </a:lnTo>
                  <a:lnTo>
                    <a:pt x="30" y="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4" name="Freeform 8">
              <a:extLst>
                <a:ext uri="{FF2B5EF4-FFF2-40B4-BE49-F238E27FC236}">
                  <a16:creationId xmlns:a16="http://schemas.microsoft.com/office/drawing/2014/main" id="{4C50E4F2-29EB-8943-928C-3B2BBAD3C8C1}"/>
                </a:ext>
              </a:extLst>
            </p:cNvPr>
            <p:cNvSpPr>
              <a:spLocks/>
            </p:cNvSpPr>
            <p:nvPr/>
          </p:nvSpPr>
          <p:spPr bwMode="auto">
            <a:xfrm>
              <a:off x="6469" y="10616"/>
              <a:ext cx="75" cy="80"/>
            </a:xfrm>
            <a:custGeom>
              <a:avLst/>
              <a:gdLst>
                <a:gd name="T0" fmla="*/ 0 w 75"/>
                <a:gd name="T1" fmla="*/ 0 h 80"/>
                <a:gd name="T2" fmla="*/ 0 w 75"/>
                <a:gd name="T3" fmla="*/ 0 h 80"/>
                <a:gd name="T4" fmla="*/ 75 w 75"/>
                <a:gd name="T5" fmla="*/ 80 h 80"/>
                <a:gd name="T6" fmla="*/ 75 w 75"/>
                <a:gd name="T7" fmla="*/ 80 h 80"/>
                <a:gd name="T8" fmla="*/ 40 w 75"/>
                <a:gd name="T9" fmla="*/ 40 h 80"/>
                <a:gd name="T10" fmla="*/ 0 w 75"/>
                <a:gd name="T11" fmla="*/ 0 h 80"/>
                <a:gd name="T12" fmla="*/ 0 w 75"/>
                <a:gd name="T13" fmla="*/ 0 h 80"/>
                <a:gd name="T14" fmla="*/ 0 60000 65536"/>
                <a:gd name="T15" fmla="*/ 0 60000 65536"/>
                <a:gd name="T16" fmla="*/ 0 60000 65536"/>
                <a:gd name="T17" fmla="*/ 0 60000 65536"/>
                <a:gd name="T18" fmla="*/ 0 60000 65536"/>
                <a:gd name="T19" fmla="*/ 0 60000 65536"/>
                <a:gd name="T20" fmla="*/ 0 60000 65536"/>
                <a:gd name="T21" fmla="*/ 0 w 75"/>
                <a:gd name="T22" fmla="*/ 0 h 80"/>
                <a:gd name="T23" fmla="*/ 75 w 75"/>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5" h="80">
                  <a:moveTo>
                    <a:pt x="0" y="0"/>
                  </a:moveTo>
                  <a:lnTo>
                    <a:pt x="0" y="0"/>
                  </a:lnTo>
                  <a:lnTo>
                    <a:pt x="75" y="80"/>
                  </a:lnTo>
                  <a:lnTo>
                    <a:pt x="40" y="4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5" name="Freeform 9">
              <a:extLst>
                <a:ext uri="{FF2B5EF4-FFF2-40B4-BE49-F238E27FC236}">
                  <a16:creationId xmlns:a16="http://schemas.microsoft.com/office/drawing/2014/main" id="{C71F3CFE-7CE1-324E-9B3A-C7F0BAC2047D}"/>
                </a:ext>
              </a:extLst>
            </p:cNvPr>
            <p:cNvSpPr>
              <a:spLocks/>
            </p:cNvSpPr>
            <p:nvPr/>
          </p:nvSpPr>
          <p:spPr bwMode="auto">
            <a:xfrm>
              <a:off x="6544" y="10696"/>
              <a:ext cx="40" cy="55"/>
            </a:xfrm>
            <a:custGeom>
              <a:avLst/>
              <a:gdLst>
                <a:gd name="T0" fmla="*/ 35 w 40"/>
                <a:gd name="T1" fmla="*/ 55 h 55"/>
                <a:gd name="T2" fmla="*/ 35 w 40"/>
                <a:gd name="T3" fmla="*/ 55 h 55"/>
                <a:gd name="T4" fmla="*/ 30 w 40"/>
                <a:gd name="T5" fmla="*/ 40 h 55"/>
                <a:gd name="T6" fmla="*/ 40 w 40"/>
                <a:gd name="T7" fmla="*/ 50 h 55"/>
                <a:gd name="T8" fmla="*/ 40 w 40"/>
                <a:gd name="T9" fmla="*/ 50 h 55"/>
                <a:gd name="T10" fmla="*/ 0 w 40"/>
                <a:gd name="T11" fmla="*/ 0 h 55"/>
                <a:gd name="T12" fmla="*/ 0 w 40"/>
                <a:gd name="T13" fmla="*/ 0 h 55"/>
                <a:gd name="T14" fmla="*/ 35 w 40"/>
                <a:gd name="T15" fmla="*/ 55 h 55"/>
                <a:gd name="T16" fmla="*/ 35 w 40"/>
                <a:gd name="T17" fmla="*/ 55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55"/>
                <a:gd name="T29" fmla="*/ 40 w 40"/>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55">
                  <a:moveTo>
                    <a:pt x="35" y="55"/>
                  </a:moveTo>
                  <a:lnTo>
                    <a:pt x="35" y="55"/>
                  </a:lnTo>
                  <a:lnTo>
                    <a:pt x="30" y="40"/>
                  </a:lnTo>
                  <a:lnTo>
                    <a:pt x="40" y="50"/>
                  </a:lnTo>
                  <a:lnTo>
                    <a:pt x="0" y="0"/>
                  </a:lnTo>
                  <a:lnTo>
                    <a:pt x="35" y="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6" name="Freeform 10">
              <a:extLst>
                <a:ext uri="{FF2B5EF4-FFF2-40B4-BE49-F238E27FC236}">
                  <a16:creationId xmlns:a16="http://schemas.microsoft.com/office/drawing/2014/main" id="{E9EE7A18-CD40-7848-82D8-470C93580B64}"/>
                </a:ext>
              </a:extLst>
            </p:cNvPr>
            <p:cNvSpPr>
              <a:spLocks/>
            </p:cNvSpPr>
            <p:nvPr/>
          </p:nvSpPr>
          <p:spPr bwMode="auto">
            <a:xfrm>
              <a:off x="6579" y="10751"/>
              <a:ext cx="20" cy="35"/>
            </a:xfrm>
            <a:custGeom>
              <a:avLst/>
              <a:gdLst>
                <a:gd name="T0" fmla="*/ 0 w 20"/>
                <a:gd name="T1" fmla="*/ 0 h 35"/>
                <a:gd name="T2" fmla="*/ 0 w 20"/>
                <a:gd name="T3" fmla="*/ 0 h 35"/>
                <a:gd name="T4" fmla="*/ 20 w 20"/>
                <a:gd name="T5" fmla="*/ 35 h 35"/>
                <a:gd name="T6" fmla="*/ 20 w 20"/>
                <a:gd name="T7" fmla="*/ 35 h 35"/>
                <a:gd name="T8" fmla="*/ 0 w 20"/>
                <a:gd name="T9" fmla="*/ 0 h 35"/>
                <a:gd name="T10" fmla="*/ 0 w 20"/>
                <a:gd name="T11" fmla="*/ 0 h 35"/>
                <a:gd name="T12" fmla="*/ 0 60000 65536"/>
                <a:gd name="T13" fmla="*/ 0 60000 65536"/>
                <a:gd name="T14" fmla="*/ 0 60000 65536"/>
                <a:gd name="T15" fmla="*/ 0 60000 65536"/>
                <a:gd name="T16" fmla="*/ 0 60000 65536"/>
                <a:gd name="T17" fmla="*/ 0 60000 65536"/>
                <a:gd name="T18" fmla="*/ 0 w 20"/>
                <a:gd name="T19" fmla="*/ 0 h 35"/>
                <a:gd name="T20" fmla="*/ 20 w 2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20" h="35">
                  <a:moveTo>
                    <a:pt x="0" y="0"/>
                  </a:moveTo>
                  <a:lnTo>
                    <a:pt x="0" y="0"/>
                  </a:lnTo>
                  <a:lnTo>
                    <a:pt x="2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7" name="Freeform 11">
              <a:extLst>
                <a:ext uri="{FF2B5EF4-FFF2-40B4-BE49-F238E27FC236}">
                  <a16:creationId xmlns:a16="http://schemas.microsoft.com/office/drawing/2014/main" id="{5FEBFC53-647C-3646-A369-431E6D56D8B9}"/>
                </a:ext>
              </a:extLst>
            </p:cNvPr>
            <p:cNvSpPr>
              <a:spLocks/>
            </p:cNvSpPr>
            <p:nvPr/>
          </p:nvSpPr>
          <p:spPr bwMode="auto">
            <a:xfrm>
              <a:off x="5924" y="10301"/>
              <a:ext cx="844" cy="870"/>
            </a:xfrm>
            <a:custGeom>
              <a:avLst/>
              <a:gdLst>
                <a:gd name="T0" fmla="*/ 565 w 844"/>
                <a:gd name="T1" fmla="*/ 450 h 870"/>
                <a:gd name="T2" fmla="*/ 565 w 844"/>
                <a:gd name="T3" fmla="*/ 450 h 870"/>
                <a:gd name="T4" fmla="*/ 560 w 844"/>
                <a:gd name="T5" fmla="*/ 440 h 870"/>
                <a:gd name="T6" fmla="*/ 560 w 844"/>
                <a:gd name="T7" fmla="*/ 430 h 870"/>
                <a:gd name="T8" fmla="*/ 555 w 844"/>
                <a:gd name="T9" fmla="*/ 415 h 870"/>
                <a:gd name="T10" fmla="*/ 540 w 844"/>
                <a:gd name="T11" fmla="*/ 395 h 870"/>
                <a:gd name="T12" fmla="*/ 540 w 844"/>
                <a:gd name="T13" fmla="*/ 395 h 870"/>
                <a:gd name="T14" fmla="*/ 485 w 844"/>
                <a:gd name="T15" fmla="*/ 345 h 870"/>
                <a:gd name="T16" fmla="*/ 435 w 844"/>
                <a:gd name="T17" fmla="*/ 300 h 870"/>
                <a:gd name="T18" fmla="*/ 335 w 844"/>
                <a:gd name="T19" fmla="*/ 215 h 870"/>
                <a:gd name="T20" fmla="*/ 335 w 844"/>
                <a:gd name="T21" fmla="*/ 215 h 870"/>
                <a:gd name="T22" fmla="*/ 310 w 844"/>
                <a:gd name="T23" fmla="*/ 190 h 870"/>
                <a:gd name="T24" fmla="*/ 280 w 844"/>
                <a:gd name="T25" fmla="*/ 160 h 870"/>
                <a:gd name="T26" fmla="*/ 250 w 844"/>
                <a:gd name="T27" fmla="*/ 130 h 870"/>
                <a:gd name="T28" fmla="*/ 225 w 844"/>
                <a:gd name="T29" fmla="*/ 110 h 870"/>
                <a:gd name="T30" fmla="*/ 225 w 844"/>
                <a:gd name="T31" fmla="*/ 110 h 870"/>
                <a:gd name="T32" fmla="*/ 190 w 844"/>
                <a:gd name="T33" fmla="*/ 85 h 870"/>
                <a:gd name="T34" fmla="*/ 145 w 844"/>
                <a:gd name="T35" fmla="*/ 60 h 870"/>
                <a:gd name="T36" fmla="*/ 55 w 844"/>
                <a:gd name="T37" fmla="*/ 20 h 870"/>
                <a:gd name="T38" fmla="*/ 5 w 844"/>
                <a:gd name="T39" fmla="*/ 0 h 870"/>
                <a:gd name="T40" fmla="*/ 0 w 844"/>
                <a:gd name="T41" fmla="*/ 0 h 870"/>
                <a:gd name="T42" fmla="*/ 10 w 844"/>
                <a:gd name="T43" fmla="*/ 5 h 870"/>
                <a:gd name="T44" fmla="*/ 40 w 844"/>
                <a:gd name="T45" fmla="*/ 25 h 870"/>
                <a:gd name="T46" fmla="*/ 40 w 844"/>
                <a:gd name="T47" fmla="*/ 25 h 870"/>
                <a:gd name="T48" fmla="*/ 170 w 844"/>
                <a:gd name="T49" fmla="*/ 105 h 870"/>
                <a:gd name="T50" fmla="*/ 280 w 844"/>
                <a:gd name="T51" fmla="*/ 185 h 870"/>
                <a:gd name="T52" fmla="*/ 385 w 844"/>
                <a:gd name="T53" fmla="*/ 270 h 870"/>
                <a:gd name="T54" fmla="*/ 485 w 844"/>
                <a:gd name="T55" fmla="*/ 365 h 870"/>
                <a:gd name="T56" fmla="*/ 485 w 844"/>
                <a:gd name="T57" fmla="*/ 365 h 870"/>
                <a:gd name="T58" fmla="*/ 570 w 844"/>
                <a:gd name="T59" fmla="*/ 455 h 870"/>
                <a:gd name="T60" fmla="*/ 645 w 844"/>
                <a:gd name="T61" fmla="*/ 545 h 870"/>
                <a:gd name="T62" fmla="*/ 720 w 844"/>
                <a:gd name="T63" fmla="*/ 645 h 870"/>
                <a:gd name="T64" fmla="*/ 789 w 844"/>
                <a:gd name="T65" fmla="*/ 745 h 870"/>
                <a:gd name="T66" fmla="*/ 789 w 844"/>
                <a:gd name="T67" fmla="*/ 745 h 870"/>
                <a:gd name="T68" fmla="*/ 819 w 844"/>
                <a:gd name="T69" fmla="*/ 810 h 870"/>
                <a:gd name="T70" fmla="*/ 844 w 844"/>
                <a:gd name="T71" fmla="*/ 870 h 870"/>
                <a:gd name="T72" fmla="*/ 844 w 844"/>
                <a:gd name="T73" fmla="*/ 870 h 870"/>
                <a:gd name="T74" fmla="*/ 809 w 844"/>
                <a:gd name="T75" fmla="*/ 785 h 870"/>
                <a:gd name="T76" fmla="*/ 769 w 844"/>
                <a:gd name="T77" fmla="*/ 700 h 870"/>
                <a:gd name="T78" fmla="*/ 769 w 844"/>
                <a:gd name="T79" fmla="*/ 700 h 870"/>
                <a:gd name="T80" fmla="*/ 735 w 844"/>
                <a:gd name="T81" fmla="*/ 645 h 870"/>
                <a:gd name="T82" fmla="*/ 685 w 844"/>
                <a:gd name="T83" fmla="*/ 585 h 870"/>
                <a:gd name="T84" fmla="*/ 565 w 844"/>
                <a:gd name="T85" fmla="*/ 450 h 870"/>
                <a:gd name="T86" fmla="*/ 565 w 844"/>
                <a:gd name="T87" fmla="*/ 450 h 8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44"/>
                <a:gd name="T133" fmla="*/ 0 h 870"/>
                <a:gd name="T134" fmla="*/ 844 w 844"/>
                <a:gd name="T135" fmla="*/ 870 h 87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44" h="870">
                  <a:moveTo>
                    <a:pt x="565" y="450"/>
                  </a:moveTo>
                  <a:lnTo>
                    <a:pt x="565" y="450"/>
                  </a:lnTo>
                  <a:lnTo>
                    <a:pt x="560" y="440"/>
                  </a:lnTo>
                  <a:lnTo>
                    <a:pt x="560" y="430"/>
                  </a:lnTo>
                  <a:lnTo>
                    <a:pt x="555" y="415"/>
                  </a:lnTo>
                  <a:lnTo>
                    <a:pt x="540" y="395"/>
                  </a:lnTo>
                  <a:lnTo>
                    <a:pt x="485" y="345"/>
                  </a:lnTo>
                  <a:lnTo>
                    <a:pt x="435" y="300"/>
                  </a:lnTo>
                  <a:lnTo>
                    <a:pt x="335" y="215"/>
                  </a:lnTo>
                  <a:lnTo>
                    <a:pt x="310" y="190"/>
                  </a:lnTo>
                  <a:lnTo>
                    <a:pt x="280" y="160"/>
                  </a:lnTo>
                  <a:lnTo>
                    <a:pt x="250" y="130"/>
                  </a:lnTo>
                  <a:lnTo>
                    <a:pt x="225" y="110"/>
                  </a:lnTo>
                  <a:lnTo>
                    <a:pt x="190" y="85"/>
                  </a:lnTo>
                  <a:lnTo>
                    <a:pt x="145" y="60"/>
                  </a:lnTo>
                  <a:lnTo>
                    <a:pt x="55" y="20"/>
                  </a:lnTo>
                  <a:lnTo>
                    <a:pt x="5" y="0"/>
                  </a:lnTo>
                  <a:lnTo>
                    <a:pt x="0" y="0"/>
                  </a:lnTo>
                  <a:lnTo>
                    <a:pt x="10" y="5"/>
                  </a:lnTo>
                  <a:lnTo>
                    <a:pt x="40" y="25"/>
                  </a:lnTo>
                  <a:lnTo>
                    <a:pt x="170" y="105"/>
                  </a:lnTo>
                  <a:lnTo>
                    <a:pt x="280" y="185"/>
                  </a:lnTo>
                  <a:lnTo>
                    <a:pt x="385" y="270"/>
                  </a:lnTo>
                  <a:lnTo>
                    <a:pt x="485" y="365"/>
                  </a:lnTo>
                  <a:lnTo>
                    <a:pt x="570" y="455"/>
                  </a:lnTo>
                  <a:lnTo>
                    <a:pt x="645" y="545"/>
                  </a:lnTo>
                  <a:lnTo>
                    <a:pt x="720" y="645"/>
                  </a:lnTo>
                  <a:lnTo>
                    <a:pt x="789" y="745"/>
                  </a:lnTo>
                  <a:lnTo>
                    <a:pt x="819" y="810"/>
                  </a:lnTo>
                  <a:lnTo>
                    <a:pt x="844" y="870"/>
                  </a:lnTo>
                  <a:lnTo>
                    <a:pt x="809" y="785"/>
                  </a:lnTo>
                  <a:lnTo>
                    <a:pt x="769" y="700"/>
                  </a:lnTo>
                  <a:lnTo>
                    <a:pt x="735" y="645"/>
                  </a:lnTo>
                  <a:lnTo>
                    <a:pt x="685" y="585"/>
                  </a:lnTo>
                  <a:lnTo>
                    <a:pt x="565" y="4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8" name="Freeform 12">
              <a:extLst>
                <a:ext uri="{FF2B5EF4-FFF2-40B4-BE49-F238E27FC236}">
                  <a16:creationId xmlns:a16="http://schemas.microsoft.com/office/drawing/2014/main" id="{5252384E-0DFD-0D4A-90BC-9875B31633CD}"/>
                </a:ext>
              </a:extLst>
            </p:cNvPr>
            <p:cNvSpPr>
              <a:spLocks/>
            </p:cNvSpPr>
            <p:nvPr/>
          </p:nvSpPr>
          <p:spPr bwMode="auto">
            <a:xfrm>
              <a:off x="6928" y="11501"/>
              <a:ext cx="60" cy="395"/>
            </a:xfrm>
            <a:custGeom>
              <a:avLst/>
              <a:gdLst>
                <a:gd name="T0" fmla="*/ 60 w 60"/>
                <a:gd name="T1" fmla="*/ 360 h 395"/>
                <a:gd name="T2" fmla="*/ 60 w 60"/>
                <a:gd name="T3" fmla="*/ 360 h 395"/>
                <a:gd name="T4" fmla="*/ 45 w 60"/>
                <a:gd name="T5" fmla="*/ 295 h 395"/>
                <a:gd name="T6" fmla="*/ 45 w 60"/>
                <a:gd name="T7" fmla="*/ 295 h 395"/>
                <a:gd name="T8" fmla="*/ 45 w 60"/>
                <a:gd name="T9" fmla="*/ 220 h 395"/>
                <a:gd name="T10" fmla="*/ 40 w 60"/>
                <a:gd name="T11" fmla="*/ 145 h 395"/>
                <a:gd name="T12" fmla="*/ 25 w 60"/>
                <a:gd name="T13" fmla="*/ 75 h 395"/>
                <a:gd name="T14" fmla="*/ 0 w 60"/>
                <a:gd name="T15" fmla="*/ 0 h 395"/>
                <a:gd name="T16" fmla="*/ 5 w 60"/>
                <a:gd name="T17" fmla="*/ 45 h 395"/>
                <a:gd name="T18" fmla="*/ 5 w 60"/>
                <a:gd name="T19" fmla="*/ 45 h 395"/>
                <a:gd name="T20" fmla="*/ 15 w 60"/>
                <a:gd name="T21" fmla="*/ 90 h 395"/>
                <a:gd name="T22" fmla="*/ 20 w 60"/>
                <a:gd name="T23" fmla="*/ 85 h 395"/>
                <a:gd name="T24" fmla="*/ 15 w 60"/>
                <a:gd name="T25" fmla="*/ 55 h 395"/>
                <a:gd name="T26" fmla="*/ 15 w 60"/>
                <a:gd name="T27" fmla="*/ 55 h 395"/>
                <a:gd name="T28" fmla="*/ 35 w 60"/>
                <a:gd name="T29" fmla="*/ 230 h 395"/>
                <a:gd name="T30" fmla="*/ 45 w 60"/>
                <a:gd name="T31" fmla="*/ 395 h 395"/>
                <a:gd name="T32" fmla="*/ 45 w 60"/>
                <a:gd name="T33" fmla="*/ 395 h 395"/>
                <a:gd name="T34" fmla="*/ 55 w 60"/>
                <a:gd name="T35" fmla="*/ 385 h 395"/>
                <a:gd name="T36" fmla="*/ 55 w 60"/>
                <a:gd name="T37" fmla="*/ 375 h 395"/>
                <a:gd name="T38" fmla="*/ 60 w 60"/>
                <a:gd name="T39" fmla="*/ 360 h 395"/>
                <a:gd name="T40" fmla="*/ 60 w 60"/>
                <a:gd name="T41" fmla="*/ 360 h 3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0"/>
                <a:gd name="T64" fmla="*/ 0 h 395"/>
                <a:gd name="T65" fmla="*/ 60 w 60"/>
                <a:gd name="T66" fmla="*/ 395 h 39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0" h="395">
                  <a:moveTo>
                    <a:pt x="60" y="360"/>
                  </a:moveTo>
                  <a:lnTo>
                    <a:pt x="60" y="360"/>
                  </a:lnTo>
                  <a:lnTo>
                    <a:pt x="45" y="295"/>
                  </a:lnTo>
                  <a:lnTo>
                    <a:pt x="45" y="220"/>
                  </a:lnTo>
                  <a:lnTo>
                    <a:pt x="40" y="145"/>
                  </a:lnTo>
                  <a:lnTo>
                    <a:pt x="25" y="75"/>
                  </a:lnTo>
                  <a:lnTo>
                    <a:pt x="0" y="0"/>
                  </a:lnTo>
                  <a:lnTo>
                    <a:pt x="5" y="45"/>
                  </a:lnTo>
                  <a:lnTo>
                    <a:pt x="15" y="90"/>
                  </a:lnTo>
                  <a:lnTo>
                    <a:pt x="20" y="85"/>
                  </a:lnTo>
                  <a:lnTo>
                    <a:pt x="15" y="55"/>
                  </a:lnTo>
                  <a:lnTo>
                    <a:pt x="35" y="230"/>
                  </a:lnTo>
                  <a:lnTo>
                    <a:pt x="45" y="395"/>
                  </a:lnTo>
                  <a:lnTo>
                    <a:pt x="55" y="385"/>
                  </a:lnTo>
                  <a:lnTo>
                    <a:pt x="55" y="375"/>
                  </a:lnTo>
                  <a:lnTo>
                    <a:pt x="60" y="36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9" name="Freeform 13">
              <a:extLst>
                <a:ext uri="{FF2B5EF4-FFF2-40B4-BE49-F238E27FC236}">
                  <a16:creationId xmlns:a16="http://schemas.microsoft.com/office/drawing/2014/main" id="{A0D7CB27-A62E-D141-9300-35CC4C165ECC}"/>
                </a:ext>
              </a:extLst>
            </p:cNvPr>
            <p:cNvSpPr>
              <a:spLocks/>
            </p:cNvSpPr>
            <p:nvPr/>
          </p:nvSpPr>
          <p:spPr bwMode="auto">
            <a:xfrm>
              <a:off x="6973" y="11896"/>
              <a:ext cx="5" cy="70"/>
            </a:xfrm>
            <a:custGeom>
              <a:avLst/>
              <a:gdLst>
                <a:gd name="T0" fmla="*/ 5 w 5"/>
                <a:gd name="T1" fmla="*/ 70 h 70"/>
                <a:gd name="T2" fmla="*/ 0 w 5"/>
                <a:gd name="T3" fmla="*/ 0 h 70"/>
                <a:gd name="T4" fmla="*/ 0 w 5"/>
                <a:gd name="T5" fmla="*/ 5 h 70"/>
                <a:gd name="T6" fmla="*/ 5 w 5"/>
                <a:gd name="T7" fmla="*/ 70 h 70"/>
                <a:gd name="T8" fmla="*/ 5 w 5"/>
                <a:gd name="T9" fmla="*/ 70 h 70"/>
                <a:gd name="T10" fmla="*/ 0 60000 65536"/>
                <a:gd name="T11" fmla="*/ 0 60000 65536"/>
                <a:gd name="T12" fmla="*/ 0 60000 65536"/>
                <a:gd name="T13" fmla="*/ 0 60000 65536"/>
                <a:gd name="T14" fmla="*/ 0 60000 65536"/>
                <a:gd name="T15" fmla="*/ 0 w 5"/>
                <a:gd name="T16" fmla="*/ 0 h 70"/>
                <a:gd name="T17" fmla="*/ 5 w 5"/>
                <a:gd name="T18" fmla="*/ 70 h 70"/>
              </a:gdLst>
              <a:ahLst/>
              <a:cxnLst>
                <a:cxn ang="T10">
                  <a:pos x="T0" y="T1"/>
                </a:cxn>
                <a:cxn ang="T11">
                  <a:pos x="T2" y="T3"/>
                </a:cxn>
                <a:cxn ang="T12">
                  <a:pos x="T4" y="T5"/>
                </a:cxn>
                <a:cxn ang="T13">
                  <a:pos x="T6" y="T7"/>
                </a:cxn>
                <a:cxn ang="T14">
                  <a:pos x="T8" y="T9"/>
                </a:cxn>
              </a:cxnLst>
              <a:rect l="T15" t="T16" r="T17" b="T18"/>
              <a:pathLst>
                <a:path w="5" h="70">
                  <a:moveTo>
                    <a:pt x="5" y="70"/>
                  </a:moveTo>
                  <a:lnTo>
                    <a:pt x="0" y="0"/>
                  </a:lnTo>
                  <a:lnTo>
                    <a:pt x="0" y="5"/>
                  </a:lnTo>
                  <a:lnTo>
                    <a:pt x="5" y="7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0" name="Freeform 14">
              <a:extLst>
                <a:ext uri="{FF2B5EF4-FFF2-40B4-BE49-F238E27FC236}">
                  <a16:creationId xmlns:a16="http://schemas.microsoft.com/office/drawing/2014/main" id="{C6FFE1FB-1344-074D-BEA2-36665B042E5D}"/>
                </a:ext>
              </a:extLst>
            </p:cNvPr>
            <p:cNvSpPr>
              <a:spLocks/>
            </p:cNvSpPr>
            <p:nvPr/>
          </p:nvSpPr>
          <p:spPr bwMode="auto">
            <a:xfrm>
              <a:off x="3008" y="9991"/>
              <a:ext cx="4065" cy="4020"/>
            </a:xfrm>
            <a:custGeom>
              <a:avLst/>
              <a:gdLst>
                <a:gd name="T0" fmla="*/ 2637 w 4065"/>
                <a:gd name="T1" fmla="*/ 110 h 4020"/>
                <a:gd name="T2" fmla="*/ 2287 w 4065"/>
                <a:gd name="T3" fmla="*/ 30 h 4020"/>
                <a:gd name="T4" fmla="*/ 2052 w 4065"/>
                <a:gd name="T5" fmla="*/ 5 h 4020"/>
                <a:gd name="T6" fmla="*/ 2003 w 4065"/>
                <a:gd name="T7" fmla="*/ 5 h 4020"/>
                <a:gd name="T8" fmla="*/ 2087 w 4065"/>
                <a:gd name="T9" fmla="*/ 0 h 4020"/>
                <a:gd name="T10" fmla="*/ 1678 w 4065"/>
                <a:gd name="T11" fmla="*/ 25 h 4020"/>
                <a:gd name="T12" fmla="*/ 1553 w 4065"/>
                <a:gd name="T13" fmla="*/ 45 h 4020"/>
                <a:gd name="T14" fmla="*/ 1194 w 4065"/>
                <a:gd name="T15" fmla="*/ 165 h 4020"/>
                <a:gd name="T16" fmla="*/ 1243 w 4065"/>
                <a:gd name="T17" fmla="*/ 175 h 4020"/>
                <a:gd name="T18" fmla="*/ 1348 w 4065"/>
                <a:gd name="T19" fmla="*/ 125 h 4020"/>
                <a:gd name="T20" fmla="*/ 1134 w 4065"/>
                <a:gd name="T21" fmla="*/ 205 h 4020"/>
                <a:gd name="T22" fmla="*/ 1089 w 4065"/>
                <a:gd name="T23" fmla="*/ 220 h 4020"/>
                <a:gd name="T24" fmla="*/ 1238 w 4065"/>
                <a:gd name="T25" fmla="*/ 155 h 4020"/>
                <a:gd name="T26" fmla="*/ 999 w 4065"/>
                <a:gd name="T27" fmla="*/ 260 h 4020"/>
                <a:gd name="T28" fmla="*/ 609 w 4065"/>
                <a:gd name="T29" fmla="*/ 550 h 4020"/>
                <a:gd name="T30" fmla="*/ 270 w 4065"/>
                <a:gd name="T31" fmla="*/ 985 h 4020"/>
                <a:gd name="T32" fmla="*/ 60 w 4065"/>
                <a:gd name="T33" fmla="*/ 1500 h 4020"/>
                <a:gd name="T34" fmla="*/ 0 w 4065"/>
                <a:gd name="T35" fmla="*/ 2065 h 4020"/>
                <a:gd name="T36" fmla="*/ 85 w 4065"/>
                <a:gd name="T37" fmla="*/ 2570 h 4020"/>
                <a:gd name="T38" fmla="*/ 355 w 4065"/>
                <a:gd name="T39" fmla="*/ 3145 h 4020"/>
                <a:gd name="T40" fmla="*/ 779 w 4065"/>
                <a:gd name="T41" fmla="*/ 3600 h 4020"/>
                <a:gd name="T42" fmla="*/ 1228 w 4065"/>
                <a:gd name="T43" fmla="*/ 3865 h 4020"/>
                <a:gd name="T44" fmla="*/ 1803 w 4065"/>
                <a:gd name="T45" fmla="*/ 4010 h 4020"/>
                <a:gd name="T46" fmla="*/ 2397 w 4065"/>
                <a:gd name="T47" fmla="*/ 3985 h 4020"/>
                <a:gd name="T48" fmla="*/ 2966 w 4065"/>
                <a:gd name="T49" fmla="*/ 3795 h 4020"/>
                <a:gd name="T50" fmla="*/ 3411 w 4065"/>
                <a:gd name="T51" fmla="*/ 3505 h 4020"/>
                <a:gd name="T52" fmla="*/ 3805 w 4065"/>
                <a:gd name="T53" fmla="*/ 3030 h 4020"/>
                <a:gd name="T54" fmla="*/ 4020 w 4065"/>
                <a:gd name="T55" fmla="*/ 2500 h 4020"/>
                <a:gd name="T56" fmla="*/ 4050 w 4065"/>
                <a:gd name="T57" fmla="*/ 2030 h 4020"/>
                <a:gd name="T58" fmla="*/ 3980 w 4065"/>
                <a:gd name="T59" fmla="*/ 2015 h 4020"/>
                <a:gd name="T60" fmla="*/ 3855 w 4065"/>
                <a:gd name="T61" fmla="*/ 2465 h 4020"/>
                <a:gd name="T62" fmla="*/ 3581 w 4065"/>
                <a:gd name="T63" fmla="*/ 3020 h 4020"/>
                <a:gd name="T64" fmla="*/ 3576 w 4065"/>
                <a:gd name="T65" fmla="*/ 3070 h 4020"/>
                <a:gd name="T66" fmla="*/ 3151 w 4065"/>
                <a:gd name="T67" fmla="*/ 3475 h 4020"/>
                <a:gd name="T68" fmla="*/ 2462 w 4065"/>
                <a:gd name="T69" fmla="*/ 3770 h 4020"/>
                <a:gd name="T70" fmla="*/ 1743 w 4065"/>
                <a:gd name="T71" fmla="*/ 3820 h 4020"/>
                <a:gd name="T72" fmla="*/ 1069 w 4065"/>
                <a:gd name="T73" fmla="*/ 3575 h 4020"/>
                <a:gd name="T74" fmla="*/ 624 w 4065"/>
                <a:gd name="T75" fmla="*/ 3210 h 4020"/>
                <a:gd name="T76" fmla="*/ 305 w 4065"/>
                <a:gd name="T77" fmla="*/ 2690 h 4020"/>
                <a:gd name="T78" fmla="*/ 160 w 4065"/>
                <a:gd name="T79" fmla="*/ 2100 h 4020"/>
                <a:gd name="T80" fmla="*/ 215 w 4065"/>
                <a:gd name="T81" fmla="*/ 1485 h 4020"/>
                <a:gd name="T82" fmla="*/ 439 w 4065"/>
                <a:gd name="T83" fmla="*/ 980 h 4020"/>
                <a:gd name="T84" fmla="*/ 854 w 4065"/>
                <a:gd name="T85" fmla="*/ 490 h 4020"/>
                <a:gd name="T86" fmla="*/ 1343 w 4065"/>
                <a:gd name="T87" fmla="*/ 220 h 4020"/>
                <a:gd name="T88" fmla="*/ 1758 w 4065"/>
                <a:gd name="T89" fmla="*/ 105 h 4020"/>
                <a:gd name="T90" fmla="*/ 1313 w 4065"/>
                <a:gd name="T91" fmla="*/ 220 h 4020"/>
                <a:gd name="T92" fmla="*/ 1613 w 4065"/>
                <a:gd name="T93" fmla="*/ 110 h 4020"/>
                <a:gd name="T94" fmla="*/ 1953 w 4065"/>
                <a:gd name="T95" fmla="*/ 65 h 4020"/>
                <a:gd name="T96" fmla="*/ 2267 w 4065"/>
                <a:gd name="T97" fmla="*/ 70 h 4020"/>
                <a:gd name="T98" fmla="*/ 2612 w 4065"/>
                <a:gd name="T99" fmla="*/ 165 h 4020"/>
                <a:gd name="T100" fmla="*/ 2767 w 4065"/>
                <a:gd name="T101" fmla="*/ 200 h 4020"/>
                <a:gd name="T102" fmla="*/ 2941 w 4065"/>
                <a:gd name="T103" fmla="*/ 285 h 4020"/>
                <a:gd name="T104" fmla="*/ 2911 w 4065"/>
                <a:gd name="T105" fmla="*/ 240 h 4020"/>
                <a:gd name="T106" fmla="*/ 2931 w 4065"/>
                <a:gd name="T107" fmla="*/ 245 h 4020"/>
                <a:gd name="T108" fmla="*/ 3186 w 4065"/>
                <a:gd name="T109" fmla="*/ 410 h 4020"/>
                <a:gd name="T110" fmla="*/ 3101 w 4065"/>
                <a:gd name="T111" fmla="*/ 340 h 402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065"/>
                <a:gd name="T169" fmla="*/ 0 h 4020"/>
                <a:gd name="T170" fmla="*/ 4065 w 4065"/>
                <a:gd name="T171" fmla="*/ 4020 h 402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065" h="4020">
                  <a:moveTo>
                    <a:pt x="3101" y="340"/>
                  </a:moveTo>
                  <a:lnTo>
                    <a:pt x="3101" y="340"/>
                  </a:lnTo>
                  <a:lnTo>
                    <a:pt x="3011" y="280"/>
                  </a:lnTo>
                  <a:lnTo>
                    <a:pt x="2921" y="230"/>
                  </a:lnTo>
                  <a:lnTo>
                    <a:pt x="2827" y="185"/>
                  </a:lnTo>
                  <a:lnTo>
                    <a:pt x="2732" y="145"/>
                  </a:lnTo>
                  <a:lnTo>
                    <a:pt x="2637" y="110"/>
                  </a:lnTo>
                  <a:lnTo>
                    <a:pt x="2542" y="75"/>
                  </a:lnTo>
                  <a:lnTo>
                    <a:pt x="2442" y="50"/>
                  </a:lnTo>
                  <a:lnTo>
                    <a:pt x="2347" y="30"/>
                  </a:lnTo>
                  <a:lnTo>
                    <a:pt x="2317" y="30"/>
                  </a:lnTo>
                  <a:lnTo>
                    <a:pt x="2287" y="30"/>
                  </a:lnTo>
                  <a:lnTo>
                    <a:pt x="2227" y="15"/>
                  </a:lnTo>
                  <a:lnTo>
                    <a:pt x="2112" y="0"/>
                  </a:lnTo>
                  <a:lnTo>
                    <a:pt x="2067" y="0"/>
                  </a:lnTo>
                  <a:lnTo>
                    <a:pt x="2052" y="5"/>
                  </a:lnTo>
                  <a:lnTo>
                    <a:pt x="2067" y="10"/>
                  </a:lnTo>
                  <a:lnTo>
                    <a:pt x="2107" y="20"/>
                  </a:lnTo>
                  <a:lnTo>
                    <a:pt x="2067" y="10"/>
                  </a:lnTo>
                  <a:lnTo>
                    <a:pt x="2003" y="5"/>
                  </a:lnTo>
                  <a:lnTo>
                    <a:pt x="1893" y="5"/>
                  </a:lnTo>
                  <a:lnTo>
                    <a:pt x="1953" y="5"/>
                  </a:lnTo>
                  <a:lnTo>
                    <a:pt x="2003" y="5"/>
                  </a:lnTo>
                  <a:lnTo>
                    <a:pt x="2067" y="0"/>
                  </a:lnTo>
                  <a:lnTo>
                    <a:pt x="2087" y="0"/>
                  </a:lnTo>
                  <a:lnTo>
                    <a:pt x="1958" y="0"/>
                  </a:lnTo>
                  <a:lnTo>
                    <a:pt x="1823" y="5"/>
                  </a:lnTo>
                  <a:lnTo>
                    <a:pt x="1773" y="10"/>
                  </a:lnTo>
                  <a:lnTo>
                    <a:pt x="1678" y="25"/>
                  </a:lnTo>
                  <a:lnTo>
                    <a:pt x="1638" y="30"/>
                  </a:lnTo>
                  <a:lnTo>
                    <a:pt x="1608" y="35"/>
                  </a:lnTo>
                  <a:lnTo>
                    <a:pt x="1558" y="45"/>
                  </a:lnTo>
                  <a:lnTo>
                    <a:pt x="1568" y="45"/>
                  </a:lnTo>
                  <a:lnTo>
                    <a:pt x="1553" y="45"/>
                  </a:lnTo>
                  <a:lnTo>
                    <a:pt x="1453" y="70"/>
                  </a:lnTo>
                  <a:lnTo>
                    <a:pt x="1358" y="100"/>
                  </a:lnTo>
                  <a:lnTo>
                    <a:pt x="1298" y="125"/>
                  </a:lnTo>
                  <a:lnTo>
                    <a:pt x="1238" y="155"/>
                  </a:lnTo>
                  <a:lnTo>
                    <a:pt x="1194" y="165"/>
                  </a:lnTo>
                  <a:lnTo>
                    <a:pt x="1169" y="185"/>
                  </a:lnTo>
                  <a:lnTo>
                    <a:pt x="1134" y="205"/>
                  </a:lnTo>
                  <a:lnTo>
                    <a:pt x="1228" y="175"/>
                  </a:lnTo>
                  <a:lnTo>
                    <a:pt x="1243" y="175"/>
                  </a:lnTo>
                  <a:lnTo>
                    <a:pt x="1258" y="165"/>
                  </a:lnTo>
                  <a:lnTo>
                    <a:pt x="1293" y="145"/>
                  </a:lnTo>
                  <a:lnTo>
                    <a:pt x="1328" y="130"/>
                  </a:lnTo>
                  <a:lnTo>
                    <a:pt x="1348" y="125"/>
                  </a:lnTo>
                  <a:lnTo>
                    <a:pt x="1368" y="120"/>
                  </a:lnTo>
                  <a:lnTo>
                    <a:pt x="1348" y="125"/>
                  </a:lnTo>
                  <a:lnTo>
                    <a:pt x="1328" y="130"/>
                  </a:lnTo>
                  <a:lnTo>
                    <a:pt x="1293" y="145"/>
                  </a:lnTo>
                  <a:lnTo>
                    <a:pt x="1258" y="165"/>
                  </a:lnTo>
                  <a:lnTo>
                    <a:pt x="1243" y="175"/>
                  </a:lnTo>
                  <a:lnTo>
                    <a:pt x="1228" y="175"/>
                  </a:lnTo>
                  <a:lnTo>
                    <a:pt x="1134" y="205"/>
                  </a:lnTo>
                  <a:lnTo>
                    <a:pt x="1039" y="255"/>
                  </a:lnTo>
                  <a:lnTo>
                    <a:pt x="944" y="300"/>
                  </a:lnTo>
                  <a:lnTo>
                    <a:pt x="994" y="265"/>
                  </a:lnTo>
                  <a:lnTo>
                    <a:pt x="1039" y="240"/>
                  </a:lnTo>
                  <a:lnTo>
                    <a:pt x="1089" y="220"/>
                  </a:lnTo>
                  <a:lnTo>
                    <a:pt x="1134" y="205"/>
                  </a:lnTo>
                  <a:lnTo>
                    <a:pt x="1169" y="185"/>
                  </a:lnTo>
                  <a:lnTo>
                    <a:pt x="1194" y="165"/>
                  </a:lnTo>
                  <a:lnTo>
                    <a:pt x="1238" y="155"/>
                  </a:lnTo>
                  <a:lnTo>
                    <a:pt x="1298" y="125"/>
                  </a:lnTo>
                  <a:lnTo>
                    <a:pt x="1358" y="100"/>
                  </a:lnTo>
                  <a:lnTo>
                    <a:pt x="1268" y="130"/>
                  </a:lnTo>
                  <a:lnTo>
                    <a:pt x="1174" y="170"/>
                  </a:lnTo>
                  <a:lnTo>
                    <a:pt x="1084" y="210"/>
                  </a:lnTo>
                  <a:lnTo>
                    <a:pt x="999" y="260"/>
                  </a:lnTo>
                  <a:lnTo>
                    <a:pt x="924" y="300"/>
                  </a:lnTo>
                  <a:lnTo>
                    <a:pt x="859" y="345"/>
                  </a:lnTo>
                  <a:lnTo>
                    <a:pt x="794" y="395"/>
                  </a:lnTo>
                  <a:lnTo>
                    <a:pt x="729" y="440"/>
                  </a:lnTo>
                  <a:lnTo>
                    <a:pt x="669" y="495"/>
                  </a:lnTo>
                  <a:lnTo>
                    <a:pt x="609" y="550"/>
                  </a:lnTo>
                  <a:lnTo>
                    <a:pt x="554" y="605"/>
                  </a:lnTo>
                  <a:lnTo>
                    <a:pt x="499" y="665"/>
                  </a:lnTo>
                  <a:lnTo>
                    <a:pt x="449" y="725"/>
                  </a:lnTo>
                  <a:lnTo>
                    <a:pt x="400" y="785"/>
                  </a:lnTo>
                  <a:lnTo>
                    <a:pt x="355" y="850"/>
                  </a:lnTo>
                  <a:lnTo>
                    <a:pt x="310" y="915"/>
                  </a:lnTo>
                  <a:lnTo>
                    <a:pt x="270" y="985"/>
                  </a:lnTo>
                  <a:lnTo>
                    <a:pt x="230" y="1055"/>
                  </a:lnTo>
                  <a:lnTo>
                    <a:pt x="195" y="1125"/>
                  </a:lnTo>
                  <a:lnTo>
                    <a:pt x="160" y="1200"/>
                  </a:lnTo>
                  <a:lnTo>
                    <a:pt x="130" y="1270"/>
                  </a:lnTo>
                  <a:lnTo>
                    <a:pt x="105" y="1345"/>
                  </a:lnTo>
                  <a:lnTo>
                    <a:pt x="80" y="1425"/>
                  </a:lnTo>
                  <a:lnTo>
                    <a:pt x="60" y="1500"/>
                  </a:lnTo>
                  <a:lnTo>
                    <a:pt x="40" y="1580"/>
                  </a:lnTo>
                  <a:lnTo>
                    <a:pt x="25" y="1660"/>
                  </a:lnTo>
                  <a:lnTo>
                    <a:pt x="15" y="1740"/>
                  </a:lnTo>
                  <a:lnTo>
                    <a:pt x="5" y="1820"/>
                  </a:lnTo>
                  <a:lnTo>
                    <a:pt x="0" y="1900"/>
                  </a:lnTo>
                  <a:lnTo>
                    <a:pt x="0" y="1985"/>
                  </a:lnTo>
                  <a:lnTo>
                    <a:pt x="0" y="2065"/>
                  </a:lnTo>
                  <a:lnTo>
                    <a:pt x="5" y="2150"/>
                  </a:lnTo>
                  <a:lnTo>
                    <a:pt x="15" y="2230"/>
                  </a:lnTo>
                  <a:lnTo>
                    <a:pt x="25" y="2315"/>
                  </a:lnTo>
                  <a:lnTo>
                    <a:pt x="40" y="2400"/>
                  </a:lnTo>
                  <a:lnTo>
                    <a:pt x="60" y="2480"/>
                  </a:lnTo>
                  <a:lnTo>
                    <a:pt x="85" y="2570"/>
                  </a:lnTo>
                  <a:lnTo>
                    <a:pt x="110" y="2660"/>
                  </a:lnTo>
                  <a:lnTo>
                    <a:pt x="145" y="2745"/>
                  </a:lnTo>
                  <a:lnTo>
                    <a:pt x="180" y="2830"/>
                  </a:lnTo>
                  <a:lnTo>
                    <a:pt x="220" y="2910"/>
                  </a:lnTo>
                  <a:lnTo>
                    <a:pt x="260" y="2990"/>
                  </a:lnTo>
                  <a:lnTo>
                    <a:pt x="305" y="3065"/>
                  </a:lnTo>
                  <a:lnTo>
                    <a:pt x="355" y="3145"/>
                  </a:lnTo>
                  <a:lnTo>
                    <a:pt x="409" y="3215"/>
                  </a:lnTo>
                  <a:lnTo>
                    <a:pt x="464" y="3285"/>
                  </a:lnTo>
                  <a:lnTo>
                    <a:pt x="519" y="3355"/>
                  </a:lnTo>
                  <a:lnTo>
                    <a:pt x="584" y="3420"/>
                  </a:lnTo>
                  <a:lnTo>
                    <a:pt x="644" y="3480"/>
                  </a:lnTo>
                  <a:lnTo>
                    <a:pt x="709" y="3540"/>
                  </a:lnTo>
                  <a:lnTo>
                    <a:pt x="779" y="3600"/>
                  </a:lnTo>
                  <a:lnTo>
                    <a:pt x="849" y="3650"/>
                  </a:lnTo>
                  <a:lnTo>
                    <a:pt x="924" y="3700"/>
                  </a:lnTo>
                  <a:lnTo>
                    <a:pt x="999" y="3750"/>
                  </a:lnTo>
                  <a:lnTo>
                    <a:pt x="1074" y="3790"/>
                  </a:lnTo>
                  <a:lnTo>
                    <a:pt x="1149" y="3830"/>
                  </a:lnTo>
                  <a:lnTo>
                    <a:pt x="1228" y="3865"/>
                  </a:lnTo>
                  <a:lnTo>
                    <a:pt x="1308" y="3895"/>
                  </a:lnTo>
                  <a:lnTo>
                    <a:pt x="1388" y="3925"/>
                  </a:lnTo>
                  <a:lnTo>
                    <a:pt x="1473" y="3950"/>
                  </a:lnTo>
                  <a:lnTo>
                    <a:pt x="1553" y="3970"/>
                  </a:lnTo>
                  <a:lnTo>
                    <a:pt x="1638" y="3990"/>
                  </a:lnTo>
                  <a:lnTo>
                    <a:pt x="1723" y="4000"/>
                  </a:lnTo>
                  <a:lnTo>
                    <a:pt x="1803" y="4010"/>
                  </a:lnTo>
                  <a:lnTo>
                    <a:pt x="1888" y="4020"/>
                  </a:lnTo>
                  <a:lnTo>
                    <a:pt x="1973" y="4020"/>
                  </a:lnTo>
                  <a:lnTo>
                    <a:pt x="2057" y="4020"/>
                  </a:lnTo>
                  <a:lnTo>
                    <a:pt x="2142" y="4020"/>
                  </a:lnTo>
                  <a:lnTo>
                    <a:pt x="2227" y="4010"/>
                  </a:lnTo>
                  <a:lnTo>
                    <a:pt x="2312" y="4000"/>
                  </a:lnTo>
                  <a:lnTo>
                    <a:pt x="2397" y="3985"/>
                  </a:lnTo>
                  <a:lnTo>
                    <a:pt x="2482" y="3970"/>
                  </a:lnTo>
                  <a:lnTo>
                    <a:pt x="2562" y="3950"/>
                  </a:lnTo>
                  <a:lnTo>
                    <a:pt x="2647" y="3925"/>
                  </a:lnTo>
                  <a:lnTo>
                    <a:pt x="2727" y="3895"/>
                  </a:lnTo>
                  <a:lnTo>
                    <a:pt x="2807" y="3865"/>
                  </a:lnTo>
                  <a:lnTo>
                    <a:pt x="2886" y="3830"/>
                  </a:lnTo>
                  <a:lnTo>
                    <a:pt x="2966" y="3795"/>
                  </a:lnTo>
                  <a:lnTo>
                    <a:pt x="3046" y="3755"/>
                  </a:lnTo>
                  <a:lnTo>
                    <a:pt x="3121" y="3710"/>
                  </a:lnTo>
                  <a:lnTo>
                    <a:pt x="3196" y="3665"/>
                  </a:lnTo>
                  <a:lnTo>
                    <a:pt x="3271" y="3615"/>
                  </a:lnTo>
                  <a:lnTo>
                    <a:pt x="3341" y="3560"/>
                  </a:lnTo>
                  <a:lnTo>
                    <a:pt x="3411" y="3505"/>
                  </a:lnTo>
                  <a:lnTo>
                    <a:pt x="3466" y="3455"/>
                  </a:lnTo>
                  <a:lnTo>
                    <a:pt x="3526" y="3400"/>
                  </a:lnTo>
                  <a:lnTo>
                    <a:pt x="3581" y="3335"/>
                  </a:lnTo>
                  <a:lnTo>
                    <a:pt x="3641" y="3265"/>
                  </a:lnTo>
                  <a:lnTo>
                    <a:pt x="3700" y="3190"/>
                  </a:lnTo>
                  <a:lnTo>
                    <a:pt x="3755" y="3115"/>
                  </a:lnTo>
                  <a:lnTo>
                    <a:pt x="3805" y="3030"/>
                  </a:lnTo>
                  <a:lnTo>
                    <a:pt x="3855" y="2940"/>
                  </a:lnTo>
                  <a:lnTo>
                    <a:pt x="3895" y="2855"/>
                  </a:lnTo>
                  <a:lnTo>
                    <a:pt x="3935" y="2765"/>
                  </a:lnTo>
                  <a:lnTo>
                    <a:pt x="3970" y="2675"/>
                  </a:lnTo>
                  <a:lnTo>
                    <a:pt x="3995" y="2585"/>
                  </a:lnTo>
                  <a:lnTo>
                    <a:pt x="4020" y="2500"/>
                  </a:lnTo>
                  <a:lnTo>
                    <a:pt x="4040" y="2415"/>
                  </a:lnTo>
                  <a:lnTo>
                    <a:pt x="4055" y="2340"/>
                  </a:lnTo>
                  <a:lnTo>
                    <a:pt x="4065" y="2270"/>
                  </a:lnTo>
                  <a:lnTo>
                    <a:pt x="4060" y="2120"/>
                  </a:lnTo>
                  <a:lnTo>
                    <a:pt x="4060" y="2070"/>
                  </a:lnTo>
                  <a:lnTo>
                    <a:pt x="4050" y="2030"/>
                  </a:lnTo>
                  <a:lnTo>
                    <a:pt x="4045" y="2005"/>
                  </a:lnTo>
                  <a:lnTo>
                    <a:pt x="4035" y="1985"/>
                  </a:lnTo>
                  <a:lnTo>
                    <a:pt x="4025" y="1975"/>
                  </a:lnTo>
                  <a:lnTo>
                    <a:pt x="4015" y="1975"/>
                  </a:lnTo>
                  <a:lnTo>
                    <a:pt x="4005" y="1980"/>
                  </a:lnTo>
                  <a:lnTo>
                    <a:pt x="4000" y="1990"/>
                  </a:lnTo>
                  <a:lnTo>
                    <a:pt x="3980" y="2015"/>
                  </a:lnTo>
                  <a:lnTo>
                    <a:pt x="3970" y="2040"/>
                  </a:lnTo>
                  <a:lnTo>
                    <a:pt x="3965" y="2055"/>
                  </a:lnTo>
                  <a:lnTo>
                    <a:pt x="3935" y="2155"/>
                  </a:lnTo>
                  <a:lnTo>
                    <a:pt x="3910" y="2255"/>
                  </a:lnTo>
                  <a:lnTo>
                    <a:pt x="3855" y="2465"/>
                  </a:lnTo>
                  <a:lnTo>
                    <a:pt x="3820" y="2580"/>
                  </a:lnTo>
                  <a:lnTo>
                    <a:pt x="3795" y="2645"/>
                  </a:lnTo>
                  <a:lnTo>
                    <a:pt x="3765" y="2715"/>
                  </a:lnTo>
                  <a:lnTo>
                    <a:pt x="3730" y="2785"/>
                  </a:lnTo>
                  <a:lnTo>
                    <a:pt x="3690" y="2860"/>
                  </a:lnTo>
                  <a:lnTo>
                    <a:pt x="3641" y="2940"/>
                  </a:lnTo>
                  <a:lnTo>
                    <a:pt x="3581" y="3020"/>
                  </a:lnTo>
                  <a:lnTo>
                    <a:pt x="3641" y="2940"/>
                  </a:lnTo>
                  <a:lnTo>
                    <a:pt x="3651" y="2930"/>
                  </a:lnTo>
                  <a:lnTo>
                    <a:pt x="3656" y="2930"/>
                  </a:lnTo>
                  <a:lnTo>
                    <a:pt x="3656" y="2935"/>
                  </a:lnTo>
                  <a:lnTo>
                    <a:pt x="3631" y="2980"/>
                  </a:lnTo>
                  <a:lnTo>
                    <a:pt x="3576" y="3070"/>
                  </a:lnTo>
                  <a:lnTo>
                    <a:pt x="3496" y="3175"/>
                  </a:lnTo>
                  <a:lnTo>
                    <a:pt x="3446" y="3235"/>
                  </a:lnTo>
                  <a:lnTo>
                    <a:pt x="3396" y="3290"/>
                  </a:lnTo>
                  <a:lnTo>
                    <a:pt x="3336" y="3345"/>
                  </a:lnTo>
                  <a:lnTo>
                    <a:pt x="3276" y="3395"/>
                  </a:lnTo>
                  <a:lnTo>
                    <a:pt x="3216" y="3440"/>
                  </a:lnTo>
                  <a:lnTo>
                    <a:pt x="3151" y="3475"/>
                  </a:lnTo>
                  <a:lnTo>
                    <a:pt x="2976" y="3570"/>
                  </a:lnTo>
                  <a:lnTo>
                    <a:pt x="2881" y="3615"/>
                  </a:lnTo>
                  <a:lnTo>
                    <a:pt x="2782" y="3660"/>
                  </a:lnTo>
                  <a:lnTo>
                    <a:pt x="2682" y="3700"/>
                  </a:lnTo>
                  <a:lnTo>
                    <a:pt x="2572" y="3740"/>
                  </a:lnTo>
                  <a:lnTo>
                    <a:pt x="2462" y="3770"/>
                  </a:lnTo>
                  <a:lnTo>
                    <a:pt x="2347" y="3800"/>
                  </a:lnTo>
                  <a:lnTo>
                    <a:pt x="2227" y="3820"/>
                  </a:lnTo>
                  <a:lnTo>
                    <a:pt x="2107" y="3830"/>
                  </a:lnTo>
                  <a:lnTo>
                    <a:pt x="1988" y="3835"/>
                  </a:lnTo>
                  <a:lnTo>
                    <a:pt x="1863" y="3830"/>
                  </a:lnTo>
                  <a:lnTo>
                    <a:pt x="1743" y="3820"/>
                  </a:lnTo>
                  <a:lnTo>
                    <a:pt x="1623" y="3800"/>
                  </a:lnTo>
                  <a:lnTo>
                    <a:pt x="1508" y="3770"/>
                  </a:lnTo>
                  <a:lnTo>
                    <a:pt x="1398" y="3735"/>
                  </a:lnTo>
                  <a:lnTo>
                    <a:pt x="1288" y="3690"/>
                  </a:lnTo>
                  <a:lnTo>
                    <a:pt x="1179" y="3640"/>
                  </a:lnTo>
                  <a:lnTo>
                    <a:pt x="1069" y="3575"/>
                  </a:lnTo>
                  <a:lnTo>
                    <a:pt x="954" y="3505"/>
                  </a:lnTo>
                  <a:lnTo>
                    <a:pt x="884" y="3450"/>
                  </a:lnTo>
                  <a:lnTo>
                    <a:pt x="814" y="3395"/>
                  </a:lnTo>
                  <a:lnTo>
                    <a:pt x="749" y="3335"/>
                  </a:lnTo>
                  <a:lnTo>
                    <a:pt x="684" y="3275"/>
                  </a:lnTo>
                  <a:lnTo>
                    <a:pt x="624" y="3210"/>
                  </a:lnTo>
                  <a:lnTo>
                    <a:pt x="569" y="3140"/>
                  </a:lnTo>
                  <a:lnTo>
                    <a:pt x="519" y="3070"/>
                  </a:lnTo>
                  <a:lnTo>
                    <a:pt x="469" y="3000"/>
                  </a:lnTo>
                  <a:lnTo>
                    <a:pt x="419" y="2925"/>
                  </a:lnTo>
                  <a:lnTo>
                    <a:pt x="380" y="2850"/>
                  </a:lnTo>
                  <a:lnTo>
                    <a:pt x="340" y="2770"/>
                  </a:lnTo>
                  <a:lnTo>
                    <a:pt x="305" y="2690"/>
                  </a:lnTo>
                  <a:lnTo>
                    <a:pt x="270" y="2610"/>
                  </a:lnTo>
                  <a:lnTo>
                    <a:pt x="245" y="2530"/>
                  </a:lnTo>
                  <a:lnTo>
                    <a:pt x="220" y="2445"/>
                  </a:lnTo>
                  <a:lnTo>
                    <a:pt x="200" y="2360"/>
                  </a:lnTo>
                  <a:lnTo>
                    <a:pt x="180" y="2275"/>
                  </a:lnTo>
                  <a:lnTo>
                    <a:pt x="170" y="2190"/>
                  </a:lnTo>
                  <a:lnTo>
                    <a:pt x="160" y="2100"/>
                  </a:lnTo>
                  <a:lnTo>
                    <a:pt x="155" y="2015"/>
                  </a:lnTo>
                  <a:lnTo>
                    <a:pt x="155" y="1925"/>
                  </a:lnTo>
                  <a:lnTo>
                    <a:pt x="160" y="1840"/>
                  </a:lnTo>
                  <a:lnTo>
                    <a:pt x="165" y="1750"/>
                  </a:lnTo>
                  <a:lnTo>
                    <a:pt x="180" y="1660"/>
                  </a:lnTo>
                  <a:lnTo>
                    <a:pt x="195" y="1575"/>
                  </a:lnTo>
                  <a:lnTo>
                    <a:pt x="215" y="1485"/>
                  </a:lnTo>
                  <a:lnTo>
                    <a:pt x="240" y="1400"/>
                  </a:lnTo>
                  <a:lnTo>
                    <a:pt x="270" y="1315"/>
                  </a:lnTo>
                  <a:lnTo>
                    <a:pt x="305" y="1230"/>
                  </a:lnTo>
                  <a:lnTo>
                    <a:pt x="345" y="1145"/>
                  </a:lnTo>
                  <a:lnTo>
                    <a:pt x="390" y="1060"/>
                  </a:lnTo>
                  <a:lnTo>
                    <a:pt x="439" y="980"/>
                  </a:lnTo>
                  <a:lnTo>
                    <a:pt x="494" y="895"/>
                  </a:lnTo>
                  <a:lnTo>
                    <a:pt x="549" y="820"/>
                  </a:lnTo>
                  <a:lnTo>
                    <a:pt x="609" y="745"/>
                  </a:lnTo>
                  <a:lnTo>
                    <a:pt x="664" y="675"/>
                  </a:lnTo>
                  <a:lnTo>
                    <a:pt x="729" y="610"/>
                  </a:lnTo>
                  <a:lnTo>
                    <a:pt x="789" y="550"/>
                  </a:lnTo>
                  <a:lnTo>
                    <a:pt x="854" y="490"/>
                  </a:lnTo>
                  <a:lnTo>
                    <a:pt x="919" y="435"/>
                  </a:lnTo>
                  <a:lnTo>
                    <a:pt x="974" y="400"/>
                  </a:lnTo>
                  <a:lnTo>
                    <a:pt x="1024" y="365"/>
                  </a:lnTo>
                  <a:lnTo>
                    <a:pt x="1134" y="305"/>
                  </a:lnTo>
                  <a:lnTo>
                    <a:pt x="1243" y="260"/>
                  </a:lnTo>
                  <a:lnTo>
                    <a:pt x="1343" y="220"/>
                  </a:lnTo>
                  <a:lnTo>
                    <a:pt x="1488" y="170"/>
                  </a:lnTo>
                  <a:lnTo>
                    <a:pt x="1628" y="130"/>
                  </a:lnTo>
                  <a:lnTo>
                    <a:pt x="1768" y="105"/>
                  </a:lnTo>
                  <a:lnTo>
                    <a:pt x="1898" y="85"/>
                  </a:lnTo>
                  <a:lnTo>
                    <a:pt x="1758" y="105"/>
                  </a:lnTo>
                  <a:lnTo>
                    <a:pt x="1628" y="125"/>
                  </a:lnTo>
                  <a:lnTo>
                    <a:pt x="1498" y="160"/>
                  </a:lnTo>
                  <a:lnTo>
                    <a:pt x="1358" y="210"/>
                  </a:lnTo>
                  <a:lnTo>
                    <a:pt x="1323" y="220"/>
                  </a:lnTo>
                  <a:lnTo>
                    <a:pt x="1313" y="225"/>
                  </a:lnTo>
                  <a:lnTo>
                    <a:pt x="1313" y="220"/>
                  </a:lnTo>
                  <a:lnTo>
                    <a:pt x="1358" y="195"/>
                  </a:lnTo>
                  <a:lnTo>
                    <a:pt x="1448" y="155"/>
                  </a:lnTo>
                  <a:lnTo>
                    <a:pt x="1498" y="135"/>
                  </a:lnTo>
                  <a:lnTo>
                    <a:pt x="1538" y="125"/>
                  </a:lnTo>
                  <a:lnTo>
                    <a:pt x="1573" y="115"/>
                  </a:lnTo>
                  <a:lnTo>
                    <a:pt x="1613" y="110"/>
                  </a:lnTo>
                  <a:lnTo>
                    <a:pt x="1653" y="110"/>
                  </a:lnTo>
                  <a:lnTo>
                    <a:pt x="1683" y="105"/>
                  </a:lnTo>
                  <a:lnTo>
                    <a:pt x="1818" y="80"/>
                  </a:lnTo>
                  <a:lnTo>
                    <a:pt x="1883" y="70"/>
                  </a:lnTo>
                  <a:lnTo>
                    <a:pt x="1953" y="65"/>
                  </a:lnTo>
                  <a:lnTo>
                    <a:pt x="1978" y="65"/>
                  </a:lnTo>
                  <a:lnTo>
                    <a:pt x="1993" y="70"/>
                  </a:lnTo>
                  <a:lnTo>
                    <a:pt x="1998" y="75"/>
                  </a:lnTo>
                  <a:lnTo>
                    <a:pt x="2013" y="75"/>
                  </a:lnTo>
                  <a:lnTo>
                    <a:pt x="2192" y="70"/>
                  </a:lnTo>
                  <a:lnTo>
                    <a:pt x="2267" y="70"/>
                  </a:lnTo>
                  <a:lnTo>
                    <a:pt x="2332" y="80"/>
                  </a:lnTo>
                  <a:lnTo>
                    <a:pt x="2422" y="105"/>
                  </a:lnTo>
                  <a:lnTo>
                    <a:pt x="2507" y="130"/>
                  </a:lnTo>
                  <a:lnTo>
                    <a:pt x="2612" y="165"/>
                  </a:lnTo>
                  <a:lnTo>
                    <a:pt x="2682" y="180"/>
                  </a:lnTo>
                  <a:lnTo>
                    <a:pt x="2667" y="165"/>
                  </a:lnTo>
                  <a:lnTo>
                    <a:pt x="2657" y="150"/>
                  </a:lnTo>
                  <a:lnTo>
                    <a:pt x="2767" y="200"/>
                  </a:lnTo>
                  <a:lnTo>
                    <a:pt x="2657" y="150"/>
                  </a:lnTo>
                  <a:lnTo>
                    <a:pt x="2667" y="165"/>
                  </a:lnTo>
                  <a:lnTo>
                    <a:pt x="2682" y="180"/>
                  </a:lnTo>
                  <a:lnTo>
                    <a:pt x="2812" y="230"/>
                  </a:lnTo>
                  <a:lnTo>
                    <a:pt x="2941" y="285"/>
                  </a:lnTo>
                  <a:lnTo>
                    <a:pt x="3071" y="355"/>
                  </a:lnTo>
                  <a:lnTo>
                    <a:pt x="3131" y="395"/>
                  </a:lnTo>
                  <a:lnTo>
                    <a:pt x="3191" y="435"/>
                  </a:lnTo>
                  <a:lnTo>
                    <a:pt x="3056" y="335"/>
                  </a:lnTo>
                  <a:lnTo>
                    <a:pt x="2911" y="240"/>
                  </a:lnTo>
                  <a:lnTo>
                    <a:pt x="2936" y="255"/>
                  </a:lnTo>
                  <a:lnTo>
                    <a:pt x="2941" y="260"/>
                  </a:lnTo>
                  <a:lnTo>
                    <a:pt x="2896" y="245"/>
                  </a:lnTo>
                  <a:lnTo>
                    <a:pt x="2861" y="215"/>
                  </a:lnTo>
                  <a:lnTo>
                    <a:pt x="2931" y="245"/>
                  </a:lnTo>
                  <a:lnTo>
                    <a:pt x="2996" y="280"/>
                  </a:lnTo>
                  <a:lnTo>
                    <a:pt x="3056" y="320"/>
                  </a:lnTo>
                  <a:lnTo>
                    <a:pt x="3116" y="365"/>
                  </a:lnTo>
                  <a:lnTo>
                    <a:pt x="3171" y="400"/>
                  </a:lnTo>
                  <a:lnTo>
                    <a:pt x="3186" y="410"/>
                  </a:lnTo>
                  <a:lnTo>
                    <a:pt x="3191" y="420"/>
                  </a:lnTo>
                  <a:lnTo>
                    <a:pt x="3191" y="435"/>
                  </a:lnTo>
                  <a:lnTo>
                    <a:pt x="3246" y="475"/>
                  </a:lnTo>
                  <a:lnTo>
                    <a:pt x="3211" y="435"/>
                  </a:lnTo>
                  <a:lnTo>
                    <a:pt x="3161" y="390"/>
                  </a:lnTo>
                  <a:lnTo>
                    <a:pt x="3101" y="3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1" name="Freeform 15">
              <a:extLst>
                <a:ext uri="{FF2B5EF4-FFF2-40B4-BE49-F238E27FC236}">
                  <a16:creationId xmlns:a16="http://schemas.microsoft.com/office/drawing/2014/main" id="{22BB8D34-6A70-DA4B-B33A-66720B9FCF38}"/>
                </a:ext>
              </a:extLst>
            </p:cNvPr>
            <p:cNvSpPr>
              <a:spLocks/>
            </p:cNvSpPr>
            <p:nvPr/>
          </p:nvSpPr>
          <p:spPr bwMode="auto">
            <a:xfrm>
              <a:off x="4846" y="9991"/>
              <a:ext cx="219" cy="10"/>
            </a:xfrm>
            <a:custGeom>
              <a:avLst/>
              <a:gdLst>
                <a:gd name="T0" fmla="*/ 165 w 219"/>
                <a:gd name="T1" fmla="*/ 5 h 10"/>
                <a:gd name="T2" fmla="*/ 165 w 219"/>
                <a:gd name="T3" fmla="*/ 5 h 10"/>
                <a:gd name="T4" fmla="*/ 219 w 219"/>
                <a:gd name="T5" fmla="*/ 0 h 10"/>
                <a:gd name="T6" fmla="*/ 219 w 219"/>
                <a:gd name="T7" fmla="*/ 0 h 10"/>
                <a:gd name="T8" fmla="*/ 110 w 219"/>
                <a:gd name="T9" fmla="*/ 0 h 10"/>
                <a:gd name="T10" fmla="*/ 0 w 219"/>
                <a:gd name="T11" fmla="*/ 5 h 10"/>
                <a:gd name="T12" fmla="*/ 0 w 219"/>
                <a:gd name="T13" fmla="*/ 5 h 10"/>
                <a:gd name="T14" fmla="*/ 30 w 219"/>
                <a:gd name="T15" fmla="*/ 10 h 10"/>
                <a:gd name="T16" fmla="*/ 70 w 219"/>
                <a:gd name="T17" fmla="*/ 10 h 10"/>
                <a:gd name="T18" fmla="*/ 165 w 219"/>
                <a:gd name="T19" fmla="*/ 5 h 10"/>
                <a:gd name="T20" fmla="*/ 165 w 219"/>
                <a:gd name="T21" fmla="*/ 5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9"/>
                <a:gd name="T34" fmla="*/ 0 h 10"/>
                <a:gd name="T35" fmla="*/ 219 w 219"/>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9" h="10">
                  <a:moveTo>
                    <a:pt x="165" y="5"/>
                  </a:moveTo>
                  <a:lnTo>
                    <a:pt x="165" y="5"/>
                  </a:lnTo>
                  <a:lnTo>
                    <a:pt x="219" y="0"/>
                  </a:lnTo>
                  <a:lnTo>
                    <a:pt x="110" y="0"/>
                  </a:lnTo>
                  <a:lnTo>
                    <a:pt x="0" y="5"/>
                  </a:lnTo>
                  <a:lnTo>
                    <a:pt x="30" y="10"/>
                  </a:lnTo>
                  <a:lnTo>
                    <a:pt x="70" y="10"/>
                  </a:lnTo>
                  <a:lnTo>
                    <a:pt x="16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2" name="Freeform 16">
              <a:extLst>
                <a:ext uri="{FF2B5EF4-FFF2-40B4-BE49-F238E27FC236}">
                  <a16:creationId xmlns:a16="http://schemas.microsoft.com/office/drawing/2014/main" id="{2F743552-6DC0-7E47-87EF-A17E2B411EA7}"/>
                </a:ext>
              </a:extLst>
            </p:cNvPr>
            <p:cNvSpPr>
              <a:spLocks/>
            </p:cNvSpPr>
            <p:nvPr/>
          </p:nvSpPr>
          <p:spPr bwMode="auto">
            <a:xfrm>
              <a:off x="5735" y="11491"/>
              <a:ext cx="30" cy="50"/>
            </a:xfrm>
            <a:custGeom>
              <a:avLst/>
              <a:gdLst>
                <a:gd name="T0" fmla="*/ 30 w 30"/>
                <a:gd name="T1" fmla="*/ 50 h 50"/>
                <a:gd name="T2" fmla="*/ 0 w 30"/>
                <a:gd name="T3" fmla="*/ 0 h 50"/>
                <a:gd name="T4" fmla="*/ 10 w 30"/>
                <a:gd name="T5" fmla="*/ 25 h 50"/>
                <a:gd name="T6" fmla="*/ 10 w 30"/>
                <a:gd name="T7" fmla="*/ 25 h 50"/>
                <a:gd name="T8" fmla="*/ 20 w 30"/>
                <a:gd name="T9" fmla="*/ 40 h 50"/>
                <a:gd name="T10" fmla="*/ 30 w 30"/>
                <a:gd name="T11" fmla="*/ 50 h 50"/>
                <a:gd name="T12" fmla="*/ 30 w 30"/>
                <a:gd name="T13" fmla="*/ 50 h 50"/>
                <a:gd name="T14" fmla="*/ 0 60000 65536"/>
                <a:gd name="T15" fmla="*/ 0 60000 65536"/>
                <a:gd name="T16" fmla="*/ 0 60000 65536"/>
                <a:gd name="T17" fmla="*/ 0 60000 65536"/>
                <a:gd name="T18" fmla="*/ 0 60000 65536"/>
                <a:gd name="T19" fmla="*/ 0 60000 65536"/>
                <a:gd name="T20" fmla="*/ 0 60000 65536"/>
                <a:gd name="T21" fmla="*/ 0 w 30"/>
                <a:gd name="T22" fmla="*/ 0 h 50"/>
                <a:gd name="T23" fmla="*/ 30 w 30"/>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50">
                  <a:moveTo>
                    <a:pt x="30" y="50"/>
                  </a:moveTo>
                  <a:lnTo>
                    <a:pt x="0" y="0"/>
                  </a:lnTo>
                  <a:lnTo>
                    <a:pt x="10" y="25"/>
                  </a:lnTo>
                  <a:lnTo>
                    <a:pt x="20" y="4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3" name="Freeform 17">
              <a:extLst>
                <a:ext uri="{FF2B5EF4-FFF2-40B4-BE49-F238E27FC236}">
                  <a16:creationId xmlns:a16="http://schemas.microsoft.com/office/drawing/2014/main" id="{2E547D26-1F37-624C-8CF9-67C1EC9A82FA}"/>
                </a:ext>
              </a:extLst>
            </p:cNvPr>
            <p:cNvSpPr>
              <a:spLocks/>
            </p:cNvSpPr>
            <p:nvPr/>
          </p:nvSpPr>
          <p:spPr bwMode="auto">
            <a:xfrm>
              <a:off x="5695" y="11436"/>
              <a:ext cx="10" cy="15"/>
            </a:xfrm>
            <a:custGeom>
              <a:avLst/>
              <a:gdLst>
                <a:gd name="T0" fmla="*/ 10 w 10"/>
                <a:gd name="T1" fmla="*/ 15 h 15"/>
                <a:gd name="T2" fmla="*/ 5 w 10"/>
                <a:gd name="T3" fmla="*/ 5 h 15"/>
                <a:gd name="T4" fmla="*/ 0 w 10"/>
                <a:gd name="T5" fmla="*/ 0 h 15"/>
                <a:gd name="T6" fmla="*/ 10 w 10"/>
                <a:gd name="T7" fmla="*/ 15 h 15"/>
                <a:gd name="T8" fmla="*/ 0 60000 65536"/>
                <a:gd name="T9" fmla="*/ 0 60000 65536"/>
                <a:gd name="T10" fmla="*/ 0 60000 65536"/>
                <a:gd name="T11" fmla="*/ 0 60000 65536"/>
                <a:gd name="T12" fmla="*/ 0 w 10"/>
                <a:gd name="T13" fmla="*/ 0 h 15"/>
                <a:gd name="T14" fmla="*/ 10 w 10"/>
                <a:gd name="T15" fmla="*/ 15 h 15"/>
              </a:gdLst>
              <a:ahLst/>
              <a:cxnLst>
                <a:cxn ang="T8">
                  <a:pos x="T0" y="T1"/>
                </a:cxn>
                <a:cxn ang="T9">
                  <a:pos x="T2" y="T3"/>
                </a:cxn>
                <a:cxn ang="T10">
                  <a:pos x="T4" y="T5"/>
                </a:cxn>
                <a:cxn ang="T11">
                  <a:pos x="T6" y="T7"/>
                </a:cxn>
              </a:cxnLst>
              <a:rect l="T12" t="T13" r="T14" b="T15"/>
              <a:pathLst>
                <a:path w="10" h="15">
                  <a:moveTo>
                    <a:pt x="10" y="15"/>
                  </a:moveTo>
                  <a:lnTo>
                    <a:pt x="5" y="5"/>
                  </a:lnTo>
                  <a:lnTo>
                    <a:pt x="0" y="0"/>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4" name="Freeform 18">
              <a:extLst>
                <a:ext uri="{FF2B5EF4-FFF2-40B4-BE49-F238E27FC236}">
                  <a16:creationId xmlns:a16="http://schemas.microsoft.com/office/drawing/2014/main" id="{C93E5EE4-EA25-244A-B816-13EB0EB56A48}"/>
                </a:ext>
              </a:extLst>
            </p:cNvPr>
            <p:cNvSpPr>
              <a:spLocks/>
            </p:cNvSpPr>
            <p:nvPr/>
          </p:nvSpPr>
          <p:spPr bwMode="auto">
            <a:xfrm>
              <a:off x="5645" y="11381"/>
              <a:ext cx="30" cy="35"/>
            </a:xfrm>
            <a:custGeom>
              <a:avLst/>
              <a:gdLst>
                <a:gd name="T0" fmla="*/ 0 w 30"/>
                <a:gd name="T1" fmla="*/ 0 h 35"/>
                <a:gd name="T2" fmla="*/ 0 w 30"/>
                <a:gd name="T3" fmla="*/ 0 h 35"/>
                <a:gd name="T4" fmla="*/ 30 w 30"/>
                <a:gd name="T5" fmla="*/ 35 h 35"/>
                <a:gd name="T6" fmla="*/ 30 w 30"/>
                <a:gd name="T7" fmla="*/ 35 h 35"/>
                <a:gd name="T8" fmla="*/ 0 w 30"/>
                <a:gd name="T9" fmla="*/ 0 h 35"/>
                <a:gd name="T10" fmla="*/ 0 w 30"/>
                <a:gd name="T11" fmla="*/ 0 h 35"/>
                <a:gd name="T12" fmla="*/ 0 60000 65536"/>
                <a:gd name="T13" fmla="*/ 0 60000 65536"/>
                <a:gd name="T14" fmla="*/ 0 60000 65536"/>
                <a:gd name="T15" fmla="*/ 0 60000 65536"/>
                <a:gd name="T16" fmla="*/ 0 60000 65536"/>
                <a:gd name="T17" fmla="*/ 0 60000 65536"/>
                <a:gd name="T18" fmla="*/ 0 w 30"/>
                <a:gd name="T19" fmla="*/ 0 h 35"/>
                <a:gd name="T20" fmla="*/ 30 w 3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0" h="35">
                  <a:moveTo>
                    <a:pt x="0" y="0"/>
                  </a:moveTo>
                  <a:lnTo>
                    <a:pt x="0" y="0"/>
                  </a:lnTo>
                  <a:lnTo>
                    <a:pt x="3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5" name="Freeform 19">
              <a:extLst>
                <a:ext uri="{FF2B5EF4-FFF2-40B4-BE49-F238E27FC236}">
                  <a16:creationId xmlns:a16="http://schemas.microsoft.com/office/drawing/2014/main" id="{ABD5F2ED-D0F0-8448-9056-30F159709CE2}"/>
                </a:ext>
              </a:extLst>
            </p:cNvPr>
            <p:cNvSpPr>
              <a:spLocks/>
            </p:cNvSpPr>
            <p:nvPr/>
          </p:nvSpPr>
          <p:spPr bwMode="auto">
            <a:xfrm>
              <a:off x="5675" y="11416"/>
              <a:ext cx="20" cy="20"/>
            </a:xfrm>
            <a:custGeom>
              <a:avLst/>
              <a:gdLst>
                <a:gd name="T0" fmla="*/ 15 w 20"/>
                <a:gd name="T1" fmla="*/ 20 h 20"/>
                <a:gd name="T2" fmla="*/ 15 w 20"/>
                <a:gd name="T3" fmla="*/ 20 h 20"/>
                <a:gd name="T4" fmla="*/ 15 w 20"/>
                <a:gd name="T5" fmla="*/ 15 h 20"/>
                <a:gd name="T6" fmla="*/ 20 w 20"/>
                <a:gd name="T7" fmla="*/ 20 h 20"/>
                <a:gd name="T8" fmla="*/ 20 w 20"/>
                <a:gd name="T9" fmla="*/ 20 h 20"/>
                <a:gd name="T10" fmla="*/ 0 w 20"/>
                <a:gd name="T11" fmla="*/ 0 h 20"/>
                <a:gd name="T12" fmla="*/ 0 w 20"/>
                <a:gd name="T13" fmla="*/ 0 h 20"/>
                <a:gd name="T14" fmla="*/ 15 w 20"/>
                <a:gd name="T15" fmla="*/ 20 h 20"/>
                <a:gd name="T16" fmla="*/ 15 w 20"/>
                <a:gd name="T17" fmla="*/ 2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20"/>
                <a:gd name="T29" fmla="*/ 20 w 20"/>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20">
                  <a:moveTo>
                    <a:pt x="15" y="20"/>
                  </a:moveTo>
                  <a:lnTo>
                    <a:pt x="15" y="20"/>
                  </a:lnTo>
                  <a:lnTo>
                    <a:pt x="15" y="15"/>
                  </a:lnTo>
                  <a:lnTo>
                    <a:pt x="20" y="20"/>
                  </a:lnTo>
                  <a:lnTo>
                    <a:pt x="0" y="0"/>
                  </a:lnTo>
                  <a:lnTo>
                    <a:pt x="1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6" name="Freeform 20">
              <a:extLst>
                <a:ext uri="{FF2B5EF4-FFF2-40B4-BE49-F238E27FC236}">
                  <a16:creationId xmlns:a16="http://schemas.microsoft.com/office/drawing/2014/main" id="{EDDA3097-9DCF-054A-AF21-A651522BE3BD}"/>
                </a:ext>
              </a:extLst>
            </p:cNvPr>
            <p:cNvSpPr>
              <a:spLocks/>
            </p:cNvSpPr>
            <p:nvPr/>
          </p:nvSpPr>
          <p:spPr bwMode="auto">
            <a:xfrm>
              <a:off x="5690" y="11436"/>
              <a:ext cx="10" cy="20"/>
            </a:xfrm>
            <a:custGeom>
              <a:avLst/>
              <a:gdLst>
                <a:gd name="T0" fmla="*/ 0 w 10"/>
                <a:gd name="T1" fmla="*/ 0 h 20"/>
                <a:gd name="T2" fmla="*/ 0 w 10"/>
                <a:gd name="T3" fmla="*/ 0 h 20"/>
                <a:gd name="T4" fmla="*/ 10 w 10"/>
                <a:gd name="T5" fmla="*/ 20 h 20"/>
                <a:gd name="T6" fmla="*/ 0 w 10"/>
                <a:gd name="T7" fmla="*/ 0 h 20"/>
                <a:gd name="T8" fmla="*/ 0 60000 65536"/>
                <a:gd name="T9" fmla="*/ 0 60000 65536"/>
                <a:gd name="T10" fmla="*/ 0 60000 65536"/>
                <a:gd name="T11" fmla="*/ 0 60000 65536"/>
                <a:gd name="T12" fmla="*/ 0 w 10"/>
                <a:gd name="T13" fmla="*/ 0 h 20"/>
                <a:gd name="T14" fmla="*/ 10 w 10"/>
                <a:gd name="T15" fmla="*/ 20 h 20"/>
              </a:gdLst>
              <a:ahLst/>
              <a:cxnLst>
                <a:cxn ang="T8">
                  <a:pos x="T0" y="T1"/>
                </a:cxn>
                <a:cxn ang="T9">
                  <a:pos x="T2" y="T3"/>
                </a:cxn>
                <a:cxn ang="T10">
                  <a:pos x="T4" y="T5"/>
                </a:cxn>
                <a:cxn ang="T11">
                  <a:pos x="T6" y="T7"/>
                </a:cxn>
              </a:cxnLst>
              <a:rect l="T12" t="T13" r="T14" b="T15"/>
              <a:pathLst>
                <a:path w="10" h="20">
                  <a:moveTo>
                    <a:pt x="0" y="0"/>
                  </a:moveTo>
                  <a:lnTo>
                    <a:pt x="0" y="0"/>
                  </a:lnTo>
                  <a:lnTo>
                    <a:pt x="10" y="2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7" name="Freeform 21">
              <a:extLst>
                <a:ext uri="{FF2B5EF4-FFF2-40B4-BE49-F238E27FC236}">
                  <a16:creationId xmlns:a16="http://schemas.microsoft.com/office/drawing/2014/main" id="{780A33EB-C2F5-DD4B-B56A-A44DF40D69BA}"/>
                </a:ext>
              </a:extLst>
            </p:cNvPr>
            <p:cNvSpPr>
              <a:spLocks/>
            </p:cNvSpPr>
            <p:nvPr/>
          </p:nvSpPr>
          <p:spPr bwMode="auto">
            <a:xfrm>
              <a:off x="5410" y="11241"/>
              <a:ext cx="365" cy="380"/>
            </a:xfrm>
            <a:custGeom>
              <a:avLst/>
              <a:gdLst>
                <a:gd name="T0" fmla="*/ 245 w 365"/>
                <a:gd name="T1" fmla="*/ 195 h 380"/>
                <a:gd name="T2" fmla="*/ 245 w 365"/>
                <a:gd name="T3" fmla="*/ 195 h 380"/>
                <a:gd name="T4" fmla="*/ 240 w 365"/>
                <a:gd name="T5" fmla="*/ 190 h 380"/>
                <a:gd name="T6" fmla="*/ 240 w 365"/>
                <a:gd name="T7" fmla="*/ 180 h 380"/>
                <a:gd name="T8" fmla="*/ 230 w 365"/>
                <a:gd name="T9" fmla="*/ 175 h 380"/>
                <a:gd name="T10" fmla="*/ 230 w 365"/>
                <a:gd name="T11" fmla="*/ 175 h 380"/>
                <a:gd name="T12" fmla="*/ 185 w 365"/>
                <a:gd name="T13" fmla="*/ 135 h 380"/>
                <a:gd name="T14" fmla="*/ 145 w 365"/>
                <a:gd name="T15" fmla="*/ 95 h 380"/>
                <a:gd name="T16" fmla="*/ 145 w 365"/>
                <a:gd name="T17" fmla="*/ 95 h 380"/>
                <a:gd name="T18" fmla="*/ 120 w 365"/>
                <a:gd name="T19" fmla="*/ 70 h 380"/>
                <a:gd name="T20" fmla="*/ 95 w 365"/>
                <a:gd name="T21" fmla="*/ 50 h 380"/>
                <a:gd name="T22" fmla="*/ 95 w 365"/>
                <a:gd name="T23" fmla="*/ 50 h 380"/>
                <a:gd name="T24" fmla="*/ 60 w 365"/>
                <a:gd name="T25" fmla="*/ 30 h 380"/>
                <a:gd name="T26" fmla="*/ 20 w 365"/>
                <a:gd name="T27" fmla="*/ 10 h 380"/>
                <a:gd name="T28" fmla="*/ 0 w 365"/>
                <a:gd name="T29" fmla="*/ 0 h 380"/>
                <a:gd name="T30" fmla="*/ 15 w 365"/>
                <a:gd name="T31" fmla="*/ 15 h 380"/>
                <a:gd name="T32" fmla="*/ 15 w 365"/>
                <a:gd name="T33" fmla="*/ 15 h 380"/>
                <a:gd name="T34" fmla="*/ 70 w 365"/>
                <a:gd name="T35" fmla="*/ 45 h 380"/>
                <a:gd name="T36" fmla="*/ 120 w 365"/>
                <a:gd name="T37" fmla="*/ 80 h 380"/>
                <a:gd name="T38" fmla="*/ 165 w 365"/>
                <a:gd name="T39" fmla="*/ 120 h 380"/>
                <a:gd name="T40" fmla="*/ 210 w 365"/>
                <a:gd name="T41" fmla="*/ 160 h 380"/>
                <a:gd name="T42" fmla="*/ 210 w 365"/>
                <a:gd name="T43" fmla="*/ 160 h 380"/>
                <a:gd name="T44" fmla="*/ 245 w 365"/>
                <a:gd name="T45" fmla="*/ 200 h 380"/>
                <a:gd name="T46" fmla="*/ 280 w 365"/>
                <a:gd name="T47" fmla="*/ 240 h 380"/>
                <a:gd name="T48" fmla="*/ 340 w 365"/>
                <a:gd name="T49" fmla="*/ 325 h 380"/>
                <a:gd name="T50" fmla="*/ 340 w 365"/>
                <a:gd name="T51" fmla="*/ 325 h 380"/>
                <a:gd name="T52" fmla="*/ 365 w 365"/>
                <a:gd name="T53" fmla="*/ 380 h 380"/>
                <a:gd name="T54" fmla="*/ 365 w 365"/>
                <a:gd name="T55" fmla="*/ 380 h 380"/>
                <a:gd name="T56" fmla="*/ 350 w 365"/>
                <a:gd name="T57" fmla="*/ 345 h 380"/>
                <a:gd name="T58" fmla="*/ 330 w 365"/>
                <a:gd name="T59" fmla="*/ 305 h 380"/>
                <a:gd name="T60" fmla="*/ 330 w 365"/>
                <a:gd name="T61" fmla="*/ 305 h 380"/>
                <a:gd name="T62" fmla="*/ 315 w 365"/>
                <a:gd name="T63" fmla="*/ 280 h 380"/>
                <a:gd name="T64" fmla="*/ 295 w 365"/>
                <a:gd name="T65" fmla="*/ 255 h 380"/>
                <a:gd name="T66" fmla="*/ 245 w 365"/>
                <a:gd name="T67" fmla="*/ 195 h 380"/>
                <a:gd name="T68" fmla="*/ 245 w 365"/>
                <a:gd name="T69" fmla="*/ 195 h 3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5"/>
                <a:gd name="T106" fmla="*/ 0 h 380"/>
                <a:gd name="T107" fmla="*/ 365 w 365"/>
                <a:gd name="T108" fmla="*/ 380 h 38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5" h="380">
                  <a:moveTo>
                    <a:pt x="245" y="195"/>
                  </a:moveTo>
                  <a:lnTo>
                    <a:pt x="245" y="195"/>
                  </a:lnTo>
                  <a:lnTo>
                    <a:pt x="240" y="190"/>
                  </a:lnTo>
                  <a:lnTo>
                    <a:pt x="240" y="180"/>
                  </a:lnTo>
                  <a:lnTo>
                    <a:pt x="230" y="175"/>
                  </a:lnTo>
                  <a:lnTo>
                    <a:pt x="185" y="135"/>
                  </a:lnTo>
                  <a:lnTo>
                    <a:pt x="145" y="95"/>
                  </a:lnTo>
                  <a:lnTo>
                    <a:pt x="120" y="70"/>
                  </a:lnTo>
                  <a:lnTo>
                    <a:pt x="95" y="50"/>
                  </a:lnTo>
                  <a:lnTo>
                    <a:pt x="60" y="30"/>
                  </a:lnTo>
                  <a:lnTo>
                    <a:pt x="20" y="10"/>
                  </a:lnTo>
                  <a:lnTo>
                    <a:pt x="0" y="0"/>
                  </a:lnTo>
                  <a:lnTo>
                    <a:pt x="15" y="15"/>
                  </a:lnTo>
                  <a:lnTo>
                    <a:pt x="70" y="45"/>
                  </a:lnTo>
                  <a:lnTo>
                    <a:pt x="120" y="80"/>
                  </a:lnTo>
                  <a:lnTo>
                    <a:pt x="165" y="120"/>
                  </a:lnTo>
                  <a:lnTo>
                    <a:pt x="210" y="160"/>
                  </a:lnTo>
                  <a:lnTo>
                    <a:pt x="245" y="200"/>
                  </a:lnTo>
                  <a:lnTo>
                    <a:pt x="280" y="240"/>
                  </a:lnTo>
                  <a:lnTo>
                    <a:pt x="340" y="325"/>
                  </a:lnTo>
                  <a:lnTo>
                    <a:pt x="365" y="380"/>
                  </a:lnTo>
                  <a:lnTo>
                    <a:pt x="350" y="345"/>
                  </a:lnTo>
                  <a:lnTo>
                    <a:pt x="330" y="305"/>
                  </a:lnTo>
                  <a:lnTo>
                    <a:pt x="315" y="280"/>
                  </a:lnTo>
                  <a:lnTo>
                    <a:pt x="295" y="255"/>
                  </a:lnTo>
                  <a:lnTo>
                    <a:pt x="245" y="19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8" name="Freeform 22">
              <a:extLst>
                <a:ext uri="{FF2B5EF4-FFF2-40B4-BE49-F238E27FC236}">
                  <a16:creationId xmlns:a16="http://schemas.microsoft.com/office/drawing/2014/main" id="{EA16DC9D-618D-6A47-B678-6AABA468EC30}"/>
                </a:ext>
              </a:extLst>
            </p:cNvPr>
            <p:cNvSpPr>
              <a:spLocks/>
            </p:cNvSpPr>
            <p:nvPr/>
          </p:nvSpPr>
          <p:spPr bwMode="auto">
            <a:xfrm>
              <a:off x="5845" y="11766"/>
              <a:ext cx="24" cy="170"/>
            </a:xfrm>
            <a:custGeom>
              <a:avLst/>
              <a:gdLst>
                <a:gd name="T0" fmla="*/ 24 w 24"/>
                <a:gd name="T1" fmla="*/ 155 h 170"/>
                <a:gd name="T2" fmla="*/ 24 w 24"/>
                <a:gd name="T3" fmla="*/ 155 h 170"/>
                <a:gd name="T4" fmla="*/ 19 w 24"/>
                <a:gd name="T5" fmla="*/ 125 h 170"/>
                <a:gd name="T6" fmla="*/ 19 w 24"/>
                <a:gd name="T7" fmla="*/ 125 h 170"/>
                <a:gd name="T8" fmla="*/ 14 w 24"/>
                <a:gd name="T9" fmla="*/ 60 h 170"/>
                <a:gd name="T10" fmla="*/ 0 w 24"/>
                <a:gd name="T11" fmla="*/ 0 h 170"/>
                <a:gd name="T12" fmla="*/ 0 w 24"/>
                <a:gd name="T13" fmla="*/ 20 h 170"/>
                <a:gd name="T14" fmla="*/ 0 w 24"/>
                <a:gd name="T15" fmla="*/ 20 h 170"/>
                <a:gd name="T16" fmla="*/ 5 w 24"/>
                <a:gd name="T17" fmla="*/ 40 h 170"/>
                <a:gd name="T18" fmla="*/ 5 w 24"/>
                <a:gd name="T19" fmla="*/ 25 h 170"/>
                <a:gd name="T20" fmla="*/ 5 w 24"/>
                <a:gd name="T21" fmla="*/ 25 h 170"/>
                <a:gd name="T22" fmla="*/ 14 w 24"/>
                <a:gd name="T23" fmla="*/ 100 h 170"/>
                <a:gd name="T24" fmla="*/ 19 w 24"/>
                <a:gd name="T25" fmla="*/ 170 h 170"/>
                <a:gd name="T26" fmla="*/ 19 w 24"/>
                <a:gd name="T27" fmla="*/ 170 h 170"/>
                <a:gd name="T28" fmla="*/ 19 w 24"/>
                <a:gd name="T29" fmla="*/ 165 h 170"/>
                <a:gd name="T30" fmla="*/ 24 w 24"/>
                <a:gd name="T31" fmla="*/ 155 h 170"/>
                <a:gd name="T32" fmla="*/ 24 w 24"/>
                <a:gd name="T33" fmla="*/ 155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170"/>
                <a:gd name="T53" fmla="*/ 24 w 24"/>
                <a:gd name="T54" fmla="*/ 170 h 1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170">
                  <a:moveTo>
                    <a:pt x="24" y="155"/>
                  </a:moveTo>
                  <a:lnTo>
                    <a:pt x="24" y="155"/>
                  </a:lnTo>
                  <a:lnTo>
                    <a:pt x="19" y="125"/>
                  </a:lnTo>
                  <a:lnTo>
                    <a:pt x="14" y="60"/>
                  </a:lnTo>
                  <a:lnTo>
                    <a:pt x="0" y="0"/>
                  </a:lnTo>
                  <a:lnTo>
                    <a:pt x="0" y="20"/>
                  </a:lnTo>
                  <a:lnTo>
                    <a:pt x="5" y="40"/>
                  </a:lnTo>
                  <a:lnTo>
                    <a:pt x="5" y="25"/>
                  </a:lnTo>
                  <a:lnTo>
                    <a:pt x="14" y="100"/>
                  </a:lnTo>
                  <a:lnTo>
                    <a:pt x="19" y="170"/>
                  </a:lnTo>
                  <a:lnTo>
                    <a:pt x="19" y="165"/>
                  </a:lnTo>
                  <a:lnTo>
                    <a:pt x="24" y="1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9" name="Rectangle 23">
              <a:extLst>
                <a:ext uri="{FF2B5EF4-FFF2-40B4-BE49-F238E27FC236}">
                  <a16:creationId xmlns:a16="http://schemas.microsoft.com/office/drawing/2014/main" id="{6EC27AA5-312E-9846-941E-D9ECE4E62B08}"/>
                </a:ext>
              </a:extLst>
            </p:cNvPr>
            <p:cNvSpPr>
              <a:spLocks noChangeArrowheads="1"/>
            </p:cNvSpPr>
            <p:nvPr/>
          </p:nvSpPr>
          <p:spPr bwMode="auto">
            <a:xfrm>
              <a:off x="5864" y="11936"/>
              <a:ext cx="1" cy="30"/>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8460" name="Freeform 24">
              <a:extLst>
                <a:ext uri="{FF2B5EF4-FFF2-40B4-BE49-F238E27FC236}">
                  <a16:creationId xmlns:a16="http://schemas.microsoft.com/office/drawing/2014/main" id="{F1D683FF-EB94-904E-B09F-1596B6CF43FF}"/>
                </a:ext>
              </a:extLst>
            </p:cNvPr>
            <p:cNvSpPr>
              <a:spLocks/>
            </p:cNvSpPr>
            <p:nvPr/>
          </p:nvSpPr>
          <p:spPr bwMode="auto">
            <a:xfrm>
              <a:off x="4142" y="11106"/>
              <a:ext cx="1762" cy="1750"/>
            </a:xfrm>
            <a:custGeom>
              <a:avLst/>
              <a:gdLst>
                <a:gd name="T0" fmla="*/ 1103 w 1762"/>
                <a:gd name="T1" fmla="*/ 35 h 1750"/>
                <a:gd name="T2" fmla="*/ 963 w 1762"/>
                <a:gd name="T3" fmla="*/ 10 h 1750"/>
                <a:gd name="T4" fmla="*/ 899 w 1762"/>
                <a:gd name="T5" fmla="*/ 5 h 1750"/>
                <a:gd name="T6" fmla="*/ 913 w 1762"/>
                <a:gd name="T7" fmla="*/ 10 h 1750"/>
                <a:gd name="T8" fmla="*/ 824 w 1762"/>
                <a:gd name="T9" fmla="*/ 5 h 1750"/>
                <a:gd name="T10" fmla="*/ 849 w 1762"/>
                <a:gd name="T11" fmla="*/ 0 h 1750"/>
                <a:gd name="T12" fmla="*/ 729 w 1762"/>
                <a:gd name="T13" fmla="*/ 15 h 1750"/>
                <a:gd name="T14" fmla="*/ 674 w 1762"/>
                <a:gd name="T15" fmla="*/ 20 h 1750"/>
                <a:gd name="T16" fmla="*/ 519 w 1762"/>
                <a:gd name="T17" fmla="*/ 75 h 1750"/>
                <a:gd name="T18" fmla="*/ 534 w 1762"/>
                <a:gd name="T19" fmla="*/ 80 h 1750"/>
                <a:gd name="T20" fmla="*/ 594 w 1762"/>
                <a:gd name="T21" fmla="*/ 55 h 1750"/>
                <a:gd name="T22" fmla="*/ 534 w 1762"/>
                <a:gd name="T23" fmla="*/ 80 h 1750"/>
                <a:gd name="T24" fmla="*/ 449 w 1762"/>
                <a:gd name="T25" fmla="*/ 105 h 1750"/>
                <a:gd name="T26" fmla="*/ 539 w 1762"/>
                <a:gd name="T27" fmla="*/ 70 h 1750"/>
                <a:gd name="T28" fmla="*/ 429 w 1762"/>
                <a:gd name="T29" fmla="*/ 115 h 1750"/>
                <a:gd name="T30" fmla="*/ 169 w 1762"/>
                <a:gd name="T31" fmla="*/ 345 h 1750"/>
                <a:gd name="T32" fmla="*/ 25 w 1762"/>
                <a:gd name="T33" fmla="*/ 655 h 1750"/>
                <a:gd name="T34" fmla="*/ 10 w 1762"/>
                <a:gd name="T35" fmla="*/ 1010 h 1750"/>
                <a:gd name="T36" fmla="*/ 114 w 1762"/>
                <a:gd name="T37" fmla="*/ 1300 h 1750"/>
                <a:gd name="T38" fmla="*/ 369 w 1762"/>
                <a:gd name="T39" fmla="*/ 1590 h 1750"/>
                <a:gd name="T40" fmla="*/ 639 w 1762"/>
                <a:gd name="T41" fmla="*/ 1720 h 1750"/>
                <a:gd name="T42" fmla="*/ 1003 w 1762"/>
                <a:gd name="T43" fmla="*/ 1740 h 1750"/>
                <a:gd name="T44" fmla="*/ 1353 w 1762"/>
                <a:gd name="T45" fmla="*/ 1615 h 1750"/>
                <a:gd name="T46" fmla="*/ 1533 w 1762"/>
                <a:gd name="T47" fmla="*/ 1480 h 1750"/>
                <a:gd name="T48" fmla="*/ 1737 w 1762"/>
                <a:gd name="T49" fmla="*/ 1125 h 1750"/>
                <a:gd name="T50" fmla="*/ 1757 w 1762"/>
                <a:gd name="T51" fmla="*/ 885 h 1750"/>
                <a:gd name="T52" fmla="*/ 1727 w 1762"/>
                <a:gd name="T53" fmla="*/ 875 h 1750"/>
                <a:gd name="T54" fmla="*/ 1673 w 1762"/>
                <a:gd name="T55" fmla="*/ 1075 h 1750"/>
                <a:gd name="T56" fmla="*/ 1553 w 1762"/>
                <a:gd name="T57" fmla="*/ 1315 h 1750"/>
                <a:gd name="T58" fmla="*/ 1553 w 1762"/>
                <a:gd name="T59" fmla="*/ 1335 h 1750"/>
                <a:gd name="T60" fmla="*/ 1368 w 1762"/>
                <a:gd name="T61" fmla="*/ 1510 h 1750"/>
                <a:gd name="T62" fmla="*/ 1018 w 1762"/>
                <a:gd name="T63" fmla="*/ 1650 h 1750"/>
                <a:gd name="T64" fmla="*/ 759 w 1762"/>
                <a:gd name="T65" fmla="*/ 1665 h 1750"/>
                <a:gd name="T66" fmla="*/ 559 w 1762"/>
                <a:gd name="T67" fmla="*/ 1605 h 1750"/>
                <a:gd name="T68" fmla="*/ 354 w 1762"/>
                <a:gd name="T69" fmla="*/ 1480 h 1750"/>
                <a:gd name="T70" fmla="*/ 129 w 1762"/>
                <a:gd name="T71" fmla="*/ 1170 h 1750"/>
                <a:gd name="T72" fmla="*/ 65 w 1762"/>
                <a:gd name="T73" fmla="*/ 800 h 1750"/>
                <a:gd name="T74" fmla="*/ 189 w 1762"/>
                <a:gd name="T75" fmla="*/ 430 h 1750"/>
                <a:gd name="T76" fmla="*/ 399 w 1762"/>
                <a:gd name="T77" fmla="*/ 190 h 1750"/>
                <a:gd name="T78" fmla="*/ 584 w 1762"/>
                <a:gd name="T79" fmla="*/ 95 h 1750"/>
                <a:gd name="T80" fmla="*/ 824 w 1762"/>
                <a:gd name="T81" fmla="*/ 40 h 1750"/>
                <a:gd name="T82" fmla="*/ 589 w 1762"/>
                <a:gd name="T83" fmla="*/ 95 h 1750"/>
                <a:gd name="T84" fmla="*/ 669 w 1762"/>
                <a:gd name="T85" fmla="*/ 55 h 1750"/>
                <a:gd name="T86" fmla="*/ 729 w 1762"/>
                <a:gd name="T87" fmla="*/ 50 h 1750"/>
                <a:gd name="T88" fmla="*/ 864 w 1762"/>
                <a:gd name="T89" fmla="*/ 30 h 1750"/>
                <a:gd name="T90" fmla="*/ 1013 w 1762"/>
                <a:gd name="T91" fmla="*/ 40 h 1750"/>
                <a:gd name="T92" fmla="*/ 1133 w 1762"/>
                <a:gd name="T93" fmla="*/ 75 h 1750"/>
                <a:gd name="T94" fmla="*/ 1153 w 1762"/>
                <a:gd name="T95" fmla="*/ 70 h 1750"/>
                <a:gd name="T96" fmla="*/ 1158 w 1762"/>
                <a:gd name="T97" fmla="*/ 75 h 1750"/>
                <a:gd name="T98" fmla="*/ 1333 w 1762"/>
                <a:gd name="T99" fmla="*/ 155 h 1750"/>
                <a:gd name="T100" fmla="*/ 1263 w 1762"/>
                <a:gd name="T101" fmla="*/ 105 h 1750"/>
                <a:gd name="T102" fmla="*/ 1243 w 1762"/>
                <a:gd name="T103" fmla="*/ 95 h 1750"/>
                <a:gd name="T104" fmla="*/ 1378 w 1762"/>
                <a:gd name="T105" fmla="*/ 175 h 1750"/>
                <a:gd name="T106" fmla="*/ 1408 w 1762"/>
                <a:gd name="T107" fmla="*/ 205 h 17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62"/>
                <a:gd name="T163" fmla="*/ 0 h 1750"/>
                <a:gd name="T164" fmla="*/ 1762 w 1762"/>
                <a:gd name="T165" fmla="*/ 1750 h 175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62" h="1750">
                  <a:moveTo>
                    <a:pt x="1348" y="150"/>
                  </a:moveTo>
                  <a:lnTo>
                    <a:pt x="1348" y="150"/>
                  </a:lnTo>
                  <a:lnTo>
                    <a:pt x="1268" y="100"/>
                  </a:lnTo>
                  <a:lnTo>
                    <a:pt x="1183" y="65"/>
                  </a:lnTo>
                  <a:lnTo>
                    <a:pt x="1103" y="35"/>
                  </a:lnTo>
                  <a:lnTo>
                    <a:pt x="1018" y="15"/>
                  </a:lnTo>
                  <a:lnTo>
                    <a:pt x="1003" y="15"/>
                  </a:lnTo>
                  <a:lnTo>
                    <a:pt x="993" y="15"/>
                  </a:lnTo>
                  <a:lnTo>
                    <a:pt x="963" y="10"/>
                  </a:lnTo>
                  <a:lnTo>
                    <a:pt x="913" y="5"/>
                  </a:lnTo>
                  <a:lnTo>
                    <a:pt x="899" y="5"/>
                  </a:lnTo>
                  <a:lnTo>
                    <a:pt x="894" y="5"/>
                  </a:lnTo>
                  <a:lnTo>
                    <a:pt x="899" y="5"/>
                  </a:lnTo>
                  <a:lnTo>
                    <a:pt x="913" y="10"/>
                  </a:lnTo>
                  <a:lnTo>
                    <a:pt x="899" y="5"/>
                  </a:lnTo>
                  <a:lnTo>
                    <a:pt x="869" y="5"/>
                  </a:lnTo>
                  <a:lnTo>
                    <a:pt x="824" y="5"/>
                  </a:lnTo>
                  <a:lnTo>
                    <a:pt x="869" y="5"/>
                  </a:lnTo>
                  <a:lnTo>
                    <a:pt x="899" y="5"/>
                  </a:lnTo>
                  <a:lnTo>
                    <a:pt x="903" y="5"/>
                  </a:lnTo>
                  <a:lnTo>
                    <a:pt x="849" y="0"/>
                  </a:lnTo>
                  <a:lnTo>
                    <a:pt x="794" y="5"/>
                  </a:lnTo>
                  <a:lnTo>
                    <a:pt x="769" y="5"/>
                  </a:lnTo>
                  <a:lnTo>
                    <a:pt x="729" y="15"/>
                  </a:lnTo>
                  <a:lnTo>
                    <a:pt x="694" y="15"/>
                  </a:lnTo>
                  <a:lnTo>
                    <a:pt x="674" y="20"/>
                  </a:lnTo>
                  <a:lnTo>
                    <a:pt x="679" y="20"/>
                  </a:lnTo>
                  <a:lnTo>
                    <a:pt x="674" y="20"/>
                  </a:lnTo>
                  <a:lnTo>
                    <a:pt x="629" y="30"/>
                  </a:lnTo>
                  <a:lnTo>
                    <a:pt x="589" y="45"/>
                  </a:lnTo>
                  <a:lnTo>
                    <a:pt x="539" y="70"/>
                  </a:lnTo>
                  <a:lnTo>
                    <a:pt x="519" y="75"/>
                  </a:lnTo>
                  <a:lnTo>
                    <a:pt x="489" y="90"/>
                  </a:lnTo>
                  <a:lnTo>
                    <a:pt x="534" y="80"/>
                  </a:lnTo>
                  <a:lnTo>
                    <a:pt x="544" y="75"/>
                  </a:lnTo>
                  <a:lnTo>
                    <a:pt x="559" y="65"/>
                  </a:lnTo>
                  <a:lnTo>
                    <a:pt x="574" y="60"/>
                  </a:lnTo>
                  <a:lnTo>
                    <a:pt x="594" y="55"/>
                  </a:lnTo>
                  <a:lnTo>
                    <a:pt x="574" y="60"/>
                  </a:lnTo>
                  <a:lnTo>
                    <a:pt x="559" y="65"/>
                  </a:lnTo>
                  <a:lnTo>
                    <a:pt x="544" y="75"/>
                  </a:lnTo>
                  <a:lnTo>
                    <a:pt x="534" y="80"/>
                  </a:lnTo>
                  <a:lnTo>
                    <a:pt x="489" y="90"/>
                  </a:lnTo>
                  <a:lnTo>
                    <a:pt x="409" y="130"/>
                  </a:lnTo>
                  <a:lnTo>
                    <a:pt x="449" y="105"/>
                  </a:lnTo>
                  <a:lnTo>
                    <a:pt x="489" y="90"/>
                  </a:lnTo>
                  <a:lnTo>
                    <a:pt x="519" y="75"/>
                  </a:lnTo>
                  <a:lnTo>
                    <a:pt x="539" y="70"/>
                  </a:lnTo>
                  <a:lnTo>
                    <a:pt x="589" y="45"/>
                  </a:lnTo>
                  <a:lnTo>
                    <a:pt x="509" y="75"/>
                  </a:lnTo>
                  <a:lnTo>
                    <a:pt x="429" y="115"/>
                  </a:lnTo>
                  <a:lnTo>
                    <a:pt x="369" y="155"/>
                  </a:lnTo>
                  <a:lnTo>
                    <a:pt x="314" y="195"/>
                  </a:lnTo>
                  <a:lnTo>
                    <a:pt x="264" y="240"/>
                  </a:lnTo>
                  <a:lnTo>
                    <a:pt x="214" y="290"/>
                  </a:lnTo>
                  <a:lnTo>
                    <a:pt x="169" y="345"/>
                  </a:lnTo>
                  <a:lnTo>
                    <a:pt x="134" y="400"/>
                  </a:lnTo>
                  <a:lnTo>
                    <a:pt x="99" y="460"/>
                  </a:lnTo>
                  <a:lnTo>
                    <a:pt x="70" y="525"/>
                  </a:lnTo>
                  <a:lnTo>
                    <a:pt x="45" y="590"/>
                  </a:lnTo>
                  <a:lnTo>
                    <a:pt x="25" y="655"/>
                  </a:lnTo>
                  <a:lnTo>
                    <a:pt x="10" y="725"/>
                  </a:lnTo>
                  <a:lnTo>
                    <a:pt x="0" y="795"/>
                  </a:lnTo>
                  <a:lnTo>
                    <a:pt x="0" y="865"/>
                  </a:lnTo>
                  <a:lnTo>
                    <a:pt x="0" y="935"/>
                  </a:lnTo>
                  <a:lnTo>
                    <a:pt x="10" y="1010"/>
                  </a:lnTo>
                  <a:lnTo>
                    <a:pt x="25" y="1080"/>
                  </a:lnTo>
                  <a:lnTo>
                    <a:pt x="50" y="1155"/>
                  </a:lnTo>
                  <a:lnTo>
                    <a:pt x="75" y="1230"/>
                  </a:lnTo>
                  <a:lnTo>
                    <a:pt x="114" y="1300"/>
                  </a:lnTo>
                  <a:lnTo>
                    <a:pt x="154" y="1370"/>
                  </a:lnTo>
                  <a:lnTo>
                    <a:pt x="199" y="1430"/>
                  </a:lnTo>
                  <a:lnTo>
                    <a:pt x="249" y="1490"/>
                  </a:lnTo>
                  <a:lnTo>
                    <a:pt x="309" y="1540"/>
                  </a:lnTo>
                  <a:lnTo>
                    <a:pt x="369" y="1590"/>
                  </a:lnTo>
                  <a:lnTo>
                    <a:pt x="434" y="1630"/>
                  </a:lnTo>
                  <a:lnTo>
                    <a:pt x="499" y="1665"/>
                  </a:lnTo>
                  <a:lnTo>
                    <a:pt x="569" y="1695"/>
                  </a:lnTo>
                  <a:lnTo>
                    <a:pt x="639" y="1720"/>
                  </a:lnTo>
                  <a:lnTo>
                    <a:pt x="709" y="1735"/>
                  </a:lnTo>
                  <a:lnTo>
                    <a:pt x="784" y="1745"/>
                  </a:lnTo>
                  <a:lnTo>
                    <a:pt x="859" y="1750"/>
                  </a:lnTo>
                  <a:lnTo>
                    <a:pt x="928" y="1750"/>
                  </a:lnTo>
                  <a:lnTo>
                    <a:pt x="1003" y="1740"/>
                  </a:lnTo>
                  <a:lnTo>
                    <a:pt x="1078" y="1725"/>
                  </a:lnTo>
                  <a:lnTo>
                    <a:pt x="1148" y="1710"/>
                  </a:lnTo>
                  <a:lnTo>
                    <a:pt x="1218" y="1685"/>
                  </a:lnTo>
                  <a:lnTo>
                    <a:pt x="1288" y="1650"/>
                  </a:lnTo>
                  <a:lnTo>
                    <a:pt x="1353" y="1615"/>
                  </a:lnTo>
                  <a:lnTo>
                    <a:pt x="1418" y="1570"/>
                  </a:lnTo>
                  <a:lnTo>
                    <a:pt x="1483" y="1525"/>
                  </a:lnTo>
                  <a:lnTo>
                    <a:pt x="1508" y="1505"/>
                  </a:lnTo>
                  <a:lnTo>
                    <a:pt x="1533" y="1480"/>
                  </a:lnTo>
                  <a:lnTo>
                    <a:pt x="1583" y="1420"/>
                  </a:lnTo>
                  <a:lnTo>
                    <a:pt x="1628" y="1355"/>
                  </a:lnTo>
                  <a:lnTo>
                    <a:pt x="1673" y="1280"/>
                  </a:lnTo>
                  <a:lnTo>
                    <a:pt x="1708" y="1205"/>
                  </a:lnTo>
                  <a:lnTo>
                    <a:pt x="1737" y="1125"/>
                  </a:lnTo>
                  <a:lnTo>
                    <a:pt x="1757" y="1055"/>
                  </a:lnTo>
                  <a:lnTo>
                    <a:pt x="1762" y="990"/>
                  </a:lnTo>
                  <a:lnTo>
                    <a:pt x="1762" y="925"/>
                  </a:lnTo>
                  <a:lnTo>
                    <a:pt x="1757" y="885"/>
                  </a:lnTo>
                  <a:lnTo>
                    <a:pt x="1752" y="865"/>
                  </a:lnTo>
                  <a:lnTo>
                    <a:pt x="1747" y="860"/>
                  </a:lnTo>
                  <a:lnTo>
                    <a:pt x="1742" y="860"/>
                  </a:lnTo>
                  <a:lnTo>
                    <a:pt x="1737" y="865"/>
                  </a:lnTo>
                  <a:lnTo>
                    <a:pt x="1727" y="875"/>
                  </a:lnTo>
                  <a:lnTo>
                    <a:pt x="1722" y="895"/>
                  </a:lnTo>
                  <a:lnTo>
                    <a:pt x="1708" y="940"/>
                  </a:lnTo>
                  <a:lnTo>
                    <a:pt x="1698" y="980"/>
                  </a:lnTo>
                  <a:lnTo>
                    <a:pt x="1673" y="1075"/>
                  </a:lnTo>
                  <a:lnTo>
                    <a:pt x="1658" y="1125"/>
                  </a:lnTo>
                  <a:lnTo>
                    <a:pt x="1633" y="1180"/>
                  </a:lnTo>
                  <a:lnTo>
                    <a:pt x="1603" y="1245"/>
                  </a:lnTo>
                  <a:lnTo>
                    <a:pt x="1553" y="1315"/>
                  </a:lnTo>
                  <a:lnTo>
                    <a:pt x="1578" y="1280"/>
                  </a:lnTo>
                  <a:lnTo>
                    <a:pt x="1588" y="1275"/>
                  </a:lnTo>
                  <a:lnTo>
                    <a:pt x="1588" y="1280"/>
                  </a:lnTo>
                  <a:lnTo>
                    <a:pt x="1578" y="1300"/>
                  </a:lnTo>
                  <a:lnTo>
                    <a:pt x="1553" y="1335"/>
                  </a:lnTo>
                  <a:lnTo>
                    <a:pt x="1518" y="1385"/>
                  </a:lnTo>
                  <a:lnTo>
                    <a:pt x="1473" y="1430"/>
                  </a:lnTo>
                  <a:lnTo>
                    <a:pt x="1423" y="1480"/>
                  </a:lnTo>
                  <a:lnTo>
                    <a:pt x="1398" y="1495"/>
                  </a:lnTo>
                  <a:lnTo>
                    <a:pt x="1368" y="1510"/>
                  </a:lnTo>
                  <a:lnTo>
                    <a:pt x="1293" y="1555"/>
                  </a:lnTo>
                  <a:lnTo>
                    <a:pt x="1208" y="1595"/>
                  </a:lnTo>
                  <a:lnTo>
                    <a:pt x="1113" y="1625"/>
                  </a:lnTo>
                  <a:lnTo>
                    <a:pt x="1018" y="1650"/>
                  </a:lnTo>
                  <a:lnTo>
                    <a:pt x="963" y="1660"/>
                  </a:lnTo>
                  <a:lnTo>
                    <a:pt x="913" y="1665"/>
                  </a:lnTo>
                  <a:lnTo>
                    <a:pt x="864" y="1670"/>
                  </a:lnTo>
                  <a:lnTo>
                    <a:pt x="809" y="1665"/>
                  </a:lnTo>
                  <a:lnTo>
                    <a:pt x="759" y="1665"/>
                  </a:lnTo>
                  <a:lnTo>
                    <a:pt x="704" y="1655"/>
                  </a:lnTo>
                  <a:lnTo>
                    <a:pt x="654" y="1640"/>
                  </a:lnTo>
                  <a:lnTo>
                    <a:pt x="609" y="1625"/>
                  </a:lnTo>
                  <a:lnTo>
                    <a:pt x="559" y="1605"/>
                  </a:lnTo>
                  <a:lnTo>
                    <a:pt x="509" y="1585"/>
                  </a:lnTo>
                  <a:lnTo>
                    <a:pt x="464" y="1555"/>
                  </a:lnTo>
                  <a:lnTo>
                    <a:pt x="414" y="1525"/>
                  </a:lnTo>
                  <a:lnTo>
                    <a:pt x="354" y="1480"/>
                  </a:lnTo>
                  <a:lnTo>
                    <a:pt x="294" y="1425"/>
                  </a:lnTo>
                  <a:lnTo>
                    <a:pt x="244" y="1370"/>
                  </a:lnTo>
                  <a:lnTo>
                    <a:pt x="199" y="1305"/>
                  </a:lnTo>
                  <a:lnTo>
                    <a:pt x="164" y="1240"/>
                  </a:lnTo>
                  <a:lnTo>
                    <a:pt x="129" y="1170"/>
                  </a:lnTo>
                  <a:lnTo>
                    <a:pt x="104" y="1100"/>
                  </a:lnTo>
                  <a:lnTo>
                    <a:pt x="85" y="1030"/>
                  </a:lnTo>
                  <a:lnTo>
                    <a:pt x="70" y="955"/>
                  </a:lnTo>
                  <a:lnTo>
                    <a:pt x="65" y="875"/>
                  </a:lnTo>
                  <a:lnTo>
                    <a:pt x="65" y="800"/>
                  </a:lnTo>
                  <a:lnTo>
                    <a:pt x="75" y="725"/>
                  </a:lnTo>
                  <a:lnTo>
                    <a:pt x="94" y="650"/>
                  </a:lnTo>
                  <a:lnTo>
                    <a:pt x="114" y="575"/>
                  </a:lnTo>
                  <a:lnTo>
                    <a:pt x="149" y="500"/>
                  </a:lnTo>
                  <a:lnTo>
                    <a:pt x="189" y="430"/>
                  </a:lnTo>
                  <a:lnTo>
                    <a:pt x="239" y="360"/>
                  </a:lnTo>
                  <a:lnTo>
                    <a:pt x="289" y="295"/>
                  </a:lnTo>
                  <a:lnTo>
                    <a:pt x="339" y="240"/>
                  </a:lnTo>
                  <a:lnTo>
                    <a:pt x="399" y="190"/>
                  </a:lnTo>
                  <a:lnTo>
                    <a:pt x="444" y="160"/>
                  </a:lnTo>
                  <a:lnTo>
                    <a:pt x="494" y="135"/>
                  </a:lnTo>
                  <a:lnTo>
                    <a:pt x="539" y="115"/>
                  </a:lnTo>
                  <a:lnTo>
                    <a:pt x="584" y="95"/>
                  </a:lnTo>
                  <a:lnTo>
                    <a:pt x="644" y="75"/>
                  </a:lnTo>
                  <a:lnTo>
                    <a:pt x="709" y="60"/>
                  </a:lnTo>
                  <a:lnTo>
                    <a:pt x="764" y="50"/>
                  </a:lnTo>
                  <a:lnTo>
                    <a:pt x="824" y="40"/>
                  </a:lnTo>
                  <a:lnTo>
                    <a:pt x="764" y="45"/>
                  </a:lnTo>
                  <a:lnTo>
                    <a:pt x="709" y="55"/>
                  </a:lnTo>
                  <a:lnTo>
                    <a:pt x="649" y="70"/>
                  </a:lnTo>
                  <a:lnTo>
                    <a:pt x="589" y="95"/>
                  </a:lnTo>
                  <a:lnTo>
                    <a:pt x="569" y="100"/>
                  </a:lnTo>
                  <a:lnTo>
                    <a:pt x="589" y="85"/>
                  </a:lnTo>
                  <a:lnTo>
                    <a:pt x="629" y="70"/>
                  </a:lnTo>
                  <a:lnTo>
                    <a:pt x="669" y="55"/>
                  </a:lnTo>
                  <a:lnTo>
                    <a:pt x="684" y="50"/>
                  </a:lnTo>
                  <a:lnTo>
                    <a:pt x="699" y="50"/>
                  </a:lnTo>
                  <a:lnTo>
                    <a:pt x="729" y="50"/>
                  </a:lnTo>
                  <a:lnTo>
                    <a:pt x="789" y="40"/>
                  </a:lnTo>
                  <a:lnTo>
                    <a:pt x="849" y="30"/>
                  </a:lnTo>
                  <a:lnTo>
                    <a:pt x="859" y="30"/>
                  </a:lnTo>
                  <a:lnTo>
                    <a:pt x="864" y="30"/>
                  </a:lnTo>
                  <a:lnTo>
                    <a:pt x="874" y="35"/>
                  </a:lnTo>
                  <a:lnTo>
                    <a:pt x="948" y="35"/>
                  </a:lnTo>
                  <a:lnTo>
                    <a:pt x="983" y="35"/>
                  </a:lnTo>
                  <a:lnTo>
                    <a:pt x="1013" y="40"/>
                  </a:lnTo>
                  <a:lnTo>
                    <a:pt x="1053" y="45"/>
                  </a:lnTo>
                  <a:lnTo>
                    <a:pt x="1088" y="60"/>
                  </a:lnTo>
                  <a:lnTo>
                    <a:pt x="1133" y="75"/>
                  </a:lnTo>
                  <a:lnTo>
                    <a:pt x="1163" y="80"/>
                  </a:lnTo>
                  <a:lnTo>
                    <a:pt x="1158" y="75"/>
                  </a:lnTo>
                  <a:lnTo>
                    <a:pt x="1153" y="70"/>
                  </a:lnTo>
                  <a:lnTo>
                    <a:pt x="1203" y="90"/>
                  </a:lnTo>
                  <a:lnTo>
                    <a:pt x="1153" y="70"/>
                  </a:lnTo>
                  <a:lnTo>
                    <a:pt x="1158" y="75"/>
                  </a:lnTo>
                  <a:lnTo>
                    <a:pt x="1163" y="80"/>
                  </a:lnTo>
                  <a:lnTo>
                    <a:pt x="1218" y="100"/>
                  </a:lnTo>
                  <a:lnTo>
                    <a:pt x="1278" y="125"/>
                  </a:lnTo>
                  <a:lnTo>
                    <a:pt x="1333" y="155"/>
                  </a:lnTo>
                  <a:lnTo>
                    <a:pt x="1388" y="190"/>
                  </a:lnTo>
                  <a:lnTo>
                    <a:pt x="1383" y="190"/>
                  </a:lnTo>
                  <a:lnTo>
                    <a:pt x="1328" y="150"/>
                  </a:lnTo>
                  <a:lnTo>
                    <a:pt x="1263" y="105"/>
                  </a:lnTo>
                  <a:lnTo>
                    <a:pt x="1278" y="115"/>
                  </a:lnTo>
                  <a:lnTo>
                    <a:pt x="1258" y="110"/>
                  </a:lnTo>
                  <a:lnTo>
                    <a:pt x="1243" y="95"/>
                  </a:lnTo>
                  <a:lnTo>
                    <a:pt x="1273" y="110"/>
                  </a:lnTo>
                  <a:lnTo>
                    <a:pt x="1298" y="125"/>
                  </a:lnTo>
                  <a:lnTo>
                    <a:pt x="1353" y="160"/>
                  </a:lnTo>
                  <a:lnTo>
                    <a:pt x="1378" y="175"/>
                  </a:lnTo>
                  <a:lnTo>
                    <a:pt x="1383" y="185"/>
                  </a:lnTo>
                  <a:lnTo>
                    <a:pt x="1383" y="190"/>
                  </a:lnTo>
                  <a:lnTo>
                    <a:pt x="1408" y="205"/>
                  </a:lnTo>
                  <a:lnTo>
                    <a:pt x="1373" y="170"/>
                  </a:lnTo>
                  <a:lnTo>
                    <a:pt x="1348" y="1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1" name="Freeform 25">
              <a:extLst>
                <a:ext uri="{FF2B5EF4-FFF2-40B4-BE49-F238E27FC236}">
                  <a16:creationId xmlns:a16="http://schemas.microsoft.com/office/drawing/2014/main" id="{DAB4CB72-2C92-274C-A740-49D433B925B8}"/>
                </a:ext>
              </a:extLst>
            </p:cNvPr>
            <p:cNvSpPr>
              <a:spLocks/>
            </p:cNvSpPr>
            <p:nvPr/>
          </p:nvSpPr>
          <p:spPr bwMode="auto">
            <a:xfrm>
              <a:off x="4941" y="11111"/>
              <a:ext cx="95" cy="1"/>
            </a:xfrm>
            <a:custGeom>
              <a:avLst/>
              <a:gdLst>
                <a:gd name="T0" fmla="*/ 70 w 95"/>
                <a:gd name="T1" fmla="*/ 0 h 1"/>
                <a:gd name="T2" fmla="*/ 70 w 95"/>
                <a:gd name="T3" fmla="*/ 0 h 1"/>
                <a:gd name="T4" fmla="*/ 95 w 95"/>
                <a:gd name="T5" fmla="*/ 0 h 1"/>
                <a:gd name="T6" fmla="*/ 95 w 95"/>
                <a:gd name="T7" fmla="*/ 0 h 1"/>
                <a:gd name="T8" fmla="*/ 45 w 95"/>
                <a:gd name="T9" fmla="*/ 0 h 1"/>
                <a:gd name="T10" fmla="*/ 0 w 95"/>
                <a:gd name="T11" fmla="*/ 0 h 1"/>
                <a:gd name="T12" fmla="*/ 0 w 95"/>
                <a:gd name="T13" fmla="*/ 0 h 1"/>
                <a:gd name="T14" fmla="*/ 30 w 95"/>
                <a:gd name="T15" fmla="*/ 0 h 1"/>
                <a:gd name="T16" fmla="*/ 70 w 95"/>
                <a:gd name="T17" fmla="*/ 0 h 1"/>
                <a:gd name="T18" fmla="*/ 70 w 95"/>
                <a:gd name="T19" fmla="*/ 0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5"/>
                <a:gd name="T31" fmla="*/ 0 h 1"/>
                <a:gd name="T32" fmla="*/ 95 w 95"/>
                <a:gd name="T33" fmla="*/ 1 h 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5" h="1">
                  <a:moveTo>
                    <a:pt x="70" y="0"/>
                  </a:moveTo>
                  <a:lnTo>
                    <a:pt x="70" y="0"/>
                  </a:lnTo>
                  <a:lnTo>
                    <a:pt x="95" y="0"/>
                  </a:lnTo>
                  <a:lnTo>
                    <a:pt x="45" y="0"/>
                  </a:lnTo>
                  <a:lnTo>
                    <a:pt x="0" y="0"/>
                  </a:lnTo>
                  <a:lnTo>
                    <a:pt x="30" y="0"/>
                  </a:lnTo>
                  <a:lnTo>
                    <a:pt x="7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2" name="Freeform 26">
              <a:extLst>
                <a:ext uri="{FF2B5EF4-FFF2-40B4-BE49-F238E27FC236}">
                  <a16:creationId xmlns:a16="http://schemas.microsoft.com/office/drawing/2014/main" id="{8BF5CD60-1725-3944-8E00-23483AE9D72E}"/>
                </a:ext>
              </a:extLst>
            </p:cNvPr>
            <p:cNvSpPr>
              <a:spLocks/>
            </p:cNvSpPr>
            <p:nvPr/>
          </p:nvSpPr>
          <p:spPr bwMode="auto">
            <a:xfrm>
              <a:off x="6274" y="13331"/>
              <a:ext cx="5" cy="5"/>
            </a:xfrm>
            <a:custGeom>
              <a:avLst/>
              <a:gdLst>
                <a:gd name="T0" fmla="*/ 5 w 5"/>
                <a:gd name="T1" fmla="*/ 5 h 5"/>
                <a:gd name="T2" fmla="*/ 0 w 5"/>
                <a:gd name="T3" fmla="*/ 0 h 5"/>
                <a:gd name="T4" fmla="*/ 0 w 5"/>
                <a:gd name="T5" fmla="*/ 5 h 5"/>
                <a:gd name="T6" fmla="*/ 0 w 5"/>
                <a:gd name="T7" fmla="*/ 5 h 5"/>
                <a:gd name="T8" fmla="*/ 5 w 5"/>
                <a:gd name="T9" fmla="*/ 5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0" y="0"/>
                  </a:lnTo>
                  <a:lnTo>
                    <a:pt x="0" y="5"/>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3" name="Rectangle 27">
              <a:extLst>
                <a:ext uri="{FF2B5EF4-FFF2-40B4-BE49-F238E27FC236}">
                  <a16:creationId xmlns:a16="http://schemas.microsoft.com/office/drawing/2014/main" id="{A376E8A2-9895-434E-89DD-D841638038FE}"/>
                </a:ext>
              </a:extLst>
            </p:cNvPr>
            <p:cNvSpPr>
              <a:spLocks noChangeArrowheads="1"/>
            </p:cNvSpPr>
            <p:nvPr/>
          </p:nvSpPr>
          <p:spPr bwMode="auto">
            <a:xfrm>
              <a:off x="6264" y="13321"/>
              <a:ext cx="1"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8464" name="Freeform 28">
              <a:extLst>
                <a:ext uri="{FF2B5EF4-FFF2-40B4-BE49-F238E27FC236}">
                  <a16:creationId xmlns:a16="http://schemas.microsoft.com/office/drawing/2014/main" id="{6090CF4C-5EAD-0447-A43B-3B2AC4370F1F}"/>
                </a:ext>
              </a:extLst>
            </p:cNvPr>
            <p:cNvSpPr>
              <a:spLocks/>
            </p:cNvSpPr>
            <p:nvPr/>
          </p:nvSpPr>
          <p:spPr bwMode="auto">
            <a:xfrm>
              <a:off x="6254" y="13306"/>
              <a:ext cx="5" cy="10"/>
            </a:xfrm>
            <a:custGeom>
              <a:avLst/>
              <a:gdLst>
                <a:gd name="T0" fmla="*/ 0 w 5"/>
                <a:gd name="T1" fmla="*/ 0 h 10"/>
                <a:gd name="T2" fmla="*/ 5 w 5"/>
                <a:gd name="T3" fmla="*/ 10 h 10"/>
                <a:gd name="T4" fmla="*/ 0 w 5"/>
                <a:gd name="T5" fmla="*/ 0 h 10"/>
                <a:gd name="T6" fmla="*/ 0 60000 65536"/>
                <a:gd name="T7" fmla="*/ 0 60000 65536"/>
                <a:gd name="T8" fmla="*/ 0 60000 65536"/>
                <a:gd name="T9" fmla="*/ 0 w 5"/>
                <a:gd name="T10" fmla="*/ 0 h 10"/>
                <a:gd name="T11" fmla="*/ 5 w 5"/>
                <a:gd name="T12" fmla="*/ 10 h 10"/>
              </a:gdLst>
              <a:ahLst/>
              <a:cxnLst>
                <a:cxn ang="T6">
                  <a:pos x="T0" y="T1"/>
                </a:cxn>
                <a:cxn ang="T7">
                  <a:pos x="T2" y="T3"/>
                </a:cxn>
                <a:cxn ang="T8">
                  <a:pos x="T4" y="T5"/>
                </a:cxn>
              </a:cxnLst>
              <a:rect l="T9" t="T10" r="T11" b="T12"/>
              <a:pathLst>
                <a:path w="5" h="10">
                  <a:moveTo>
                    <a:pt x="0" y="0"/>
                  </a:moveTo>
                  <a:lnTo>
                    <a:pt x="5"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5" name="Freeform 29">
              <a:extLst>
                <a:ext uri="{FF2B5EF4-FFF2-40B4-BE49-F238E27FC236}">
                  <a16:creationId xmlns:a16="http://schemas.microsoft.com/office/drawing/2014/main" id="{E90C3E38-A3E0-9341-B5BB-CDF500C2F6BB}"/>
                </a:ext>
              </a:extLst>
            </p:cNvPr>
            <p:cNvSpPr>
              <a:spLocks/>
            </p:cNvSpPr>
            <p:nvPr/>
          </p:nvSpPr>
          <p:spPr bwMode="auto">
            <a:xfrm>
              <a:off x="6259" y="13316"/>
              <a:ext cx="5" cy="5"/>
            </a:xfrm>
            <a:custGeom>
              <a:avLst/>
              <a:gdLst>
                <a:gd name="T0" fmla="*/ 5 w 5"/>
                <a:gd name="T1" fmla="*/ 5 h 5"/>
                <a:gd name="T2" fmla="*/ 5 w 5"/>
                <a:gd name="T3" fmla="*/ 5 h 5"/>
                <a:gd name="T4" fmla="*/ 5 w 5"/>
                <a:gd name="T5" fmla="*/ 5 h 5"/>
                <a:gd name="T6" fmla="*/ 5 w 5"/>
                <a:gd name="T7" fmla="*/ 5 h 5"/>
                <a:gd name="T8" fmla="*/ 0 w 5"/>
                <a:gd name="T9" fmla="*/ 0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5" y="5"/>
                  </a:ln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6" name="Freeform 30">
              <a:extLst>
                <a:ext uri="{FF2B5EF4-FFF2-40B4-BE49-F238E27FC236}">
                  <a16:creationId xmlns:a16="http://schemas.microsoft.com/office/drawing/2014/main" id="{97BD7FA5-90B9-964A-B1E8-0267BFBD4F65}"/>
                </a:ext>
              </a:extLst>
            </p:cNvPr>
            <p:cNvSpPr>
              <a:spLocks/>
            </p:cNvSpPr>
            <p:nvPr/>
          </p:nvSpPr>
          <p:spPr bwMode="auto">
            <a:xfrm>
              <a:off x="6264" y="1332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7" name="Freeform 31">
              <a:extLst>
                <a:ext uri="{FF2B5EF4-FFF2-40B4-BE49-F238E27FC236}">
                  <a16:creationId xmlns:a16="http://schemas.microsoft.com/office/drawing/2014/main" id="{DB682F8E-BBC6-2242-A8D8-5AE6860C345F}"/>
                </a:ext>
              </a:extLst>
            </p:cNvPr>
            <p:cNvSpPr>
              <a:spLocks/>
            </p:cNvSpPr>
            <p:nvPr/>
          </p:nvSpPr>
          <p:spPr bwMode="auto">
            <a:xfrm>
              <a:off x="6199" y="13281"/>
              <a:ext cx="80" cy="80"/>
            </a:xfrm>
            <a:custGeom>
              <a:avLst/>
              <a:gdLst>
                <a:gd name="T0" fmla="*/ 45 w 80"/>
                <a:gd name="T1" fmla="*/ 45 h 80"/>
                <a:gd name="T2" fmla="*/ 45 w 80"/>
                <a:gd name="T3" fmla="*/ 45 h 80"/>
                <a:gd name="T4" fmla="*/ 45 w 80"/>
                <a:gd name="T5" fmla="*/ 45 h 80"/>
                <a:gd name="T6" fmla="*/ 45 w 80"/>
                <a:gd name="T7" fmla="*/ 40 h 80"/>
                <a:gd name="T8" fmla="*/ 45 w 80"/>
                <a:gd name="T9" fmla="*/ 40 h 80"/>
                <a:gd name="T10" fmla="*/ 25 w 80"/>
                <a:gd name="T11" fmla="*/ 25 h 80"/>
                <a:gd name="T12" fmla="*/ 25 w 80"/>
                <a:gd name="T13" fmla="*/ 25 h 80"/>
                <a:gd name="T14" fmla="*/ 20 w 80"/>
                <a:gd name="T15" fmla="*/ 15 h 80"/>
                <a:gd name="T16" fmla="*/ 20 w 80"/>
                <a:gd name="T17" fmla="*/ 15 h 80"/>
                <a:gd name="T18" fmla="*/ 5 w 80"/>
                <a:gd name="T19" fmla="*/ 5 h 80"/>
                <a:gd name="T20" fmla="*/ 0 w 80"/>
                <a:gd name="T21" fmla="*/ 0 h 80"/>
                <a:gd name="T22" fmla="*/ 0 w 80"/>
                <a:gd name="T23" fmla="*/ 5 h 80"/>
                <a:gd name="T24" fmla="*/ 0 w 80"/>
                <a:gd name="T25" fmla="*/ 5 h 80"/>
                <a:gd name="T26" fmla="*/ 40 w 80"/>
                <a:gd name="T27" fmla="*/ 40 h 80"/>
                <a:gd name="T28" fmla="*/ 75 w 80"/>
                <a:gd name="T29" fmla="*/ 70 h 80"/>
                <a:gd name="T30" fmla="*/ 80 w 80"/>
                <a:gd name="T31" fmla="*/ 80 h 80"/>
                <a:gd name="T32" fmla="*/ 70 w 80"/>
                <a:gd name="T33" fmla="*/ 65 h 80"/>
                <a:gd name="T34" fmla="*/ 70 w 80"/>
                <a:gd name="T35" fmla="*/ 65 h 80"/>
                <a:gd name="T36" fmla="*/ 60 w 80"/>
                <a:gd name="T37" fmla="*/ 55 h 80"/>
                <a:gd name="T38" fmla="*/ 45 w 80"/>
                <a:gd name="T39" fmla="*/ 45 h 80"/>
                <a:gd name="T40" fmla="*/ 4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45" y="45"/>
                  </a:moveTo>
                  <a:lnTo>
                    <a:pt x="45" y="45"/>
                  </a:lnTo>
                  <a:lnTo>
                    <a:pt x="45" y="40"/>
                  </a:lnTo>
                  <a:lnTo>
                    <a:pt x="25" y="25"/>
                  </a:lnTo>
                  <a:lnTo>
                    <a:pt x="20" y="15"/>
                  </a:lnTo>
                  <a:lnTo>
                    <a:pt x="5" y="5"/>
                  </a:lnTo>
                  <a:lnTo>
                    <a:pt x="0" y="0"/>
                  </a:lnTo>
                  <a:lnTo>
                    <a:pt x="0" y="5"/>
                  </a:lnTo>
                  <a:lnTo>
                    <a:pt x="40" y="40"/>
                  </a:lnTo>
                  <a:lnTo>
                    <a:pt x="75" y="70"/>
                  </a:lnTo>
                  <a:lnTo>
                    <a:pt x="80" y="80"/>
                  </a:lnTo>
                  <a:lnTo>
                    <a:pt x="70" y="65"/>
                  </a:lnTo>
                  <a:lnTo>
                    <a:pt x="60" y="55"/>
                  </a:lnTo>
                  <a:lnTo>
                    <a:pt x="4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8" name="Freeform 32">
              <a:extLst>
                <a:ext uri="{FF2B5EF4-FFF2-40B4-BE49-F238E27FC236}">
                  <a16:creationId xmlns:a16="http://schemas.microsoft.com/office/drawing/2014/main" id="{F1035934-0F9E-AF4E-8612-5F978293774A}"/>
                </a:ext>
              </a:extLst>
            </p:cNvPr>
            <p:cNvSpPr>
              <a:spLocks/>
            </p:cNvSpPr>
            <p:nvPr/>
          </p:nvSpPr>
          <p:spPr bwMode="auto">
            <a:xfrm>
              <a:off x="6309" y="13376"/>
              <a:ext cx="25" cy="25"/>
            </a:xfrm>
            <a:custGeom>
              <a:avLst/>
              <a:gdLst>
                <a:gd name="T0" fmla="*/ 25 w 25"/>
                <a:gd name="T1" fmla="*/ 20 h 25"/>
                <a:gd name="T2" fmla="*/ 25 w 25"/>
                <a:gd name="T3" fmla="*/ 20 h 25"/>
                <a:gd name="T4" fmla="*/ 20 w 25"/>
                <a:gd name="T5" fmla="*/ 20 h 25"/>
                <a:gd name="T6" fmla="*/ 20 w 25"/>
                <a:gd name="T7" fmla="*/ 20 h 25"/>
                <a:gd name="T8" fmla="*/ 10 w 25"/>
                <a:gd name="T9" fmla="*/ 10 h 25"/>
                <a:gd name="T10" fmla="*/ 0 w 25"/>
                <a:gd name="T11" fmla="*/ 0 h 25"/>
                <a:gd name="T12" fmla="*/ 0 w 25"/>
                <a:gd name="T13" fmla="*/ 5 h 25"/>
                <a:gd name="T14" fmla="*/ 0 w 25"/>
                <a:gd name="T15" fmla="*/ 5 h 25"/>
                <a:gd name="T16" fmla="*/ 5 w 25"/>
                <a:gd name="T17" fmla="*/ 5 h 25"/>
                <a:gd name="T18" fmla="*/ 5 w 25"/>
                <a:gd name="T19" fmla="*/ 5 h 25"/>
                <a:gd name="T20" fmla="*/ 5 w 25"/>
                <a:gd name="T21" fmla="*/ 5 h 25"/>
                <a:gd name="T22" fmla="*/ 25 w 25"/>
                <a:gd name="T23" fmla="*/ 25 h 25"/>
                <a:gd name="T24" fmla="*/ 25 w 25"/>
                <a:gd name="T25" fmla="*/ 25 h 25"/>
                <a:gd name="T26" fmla="*/ 25 w 25"/>
                <a:gd name="T27" fmla="*/ 20 h 25"/>
                <a:gd name="T28" fmla="*/ 25 w 25"/>
                <a:gd name="T29" fmla="*/ 2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5"/>
                <a:gd name="T47" fmla="*/ 25 w 25"/>
                <a:gd name="T48" fmla="*/ 25 h 2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5">
                  <a:moveTo>
                    <a:pt x="25" y="20"/>
                  </a:moveTo>
                  <a:lnTo>
                    <a:pt x="25" y="20"/>
                  </a:lnTo>
                  <a:lnTo>
                    <a:pt x="20" y="20"/>
                  </a:lnTo>
                  <a:lnTo>
                    <a:pt x="10" y="10"/>
                  </a:lnTo>
                  <a:lnTo>
                    <a:pt x="0" y="0"/>
                  </a:lnTo>
                  <a:lnTo>
                    <a:pt x="0" y="5"/>
                  </a:lnTo>
                  <a:lnTo>
                    <a:pt x="5" y="5"/>
                  </a:lnTo>
                  <a:lnTo>
                    <a:pt x="25" y="25"/>
                  </a:lnTo>
                  <a:lnTo>
                    <a:pt x="2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69" name="Rectangle 33">
              <a:extLst>
                <a:ext uri="{FF2B5EF4-FFF2-40B4-BE49-F238E27FC236}">
                  <a16:creationId xmlns:a16="http://schemas.microsoft.com/office/drawing/2014/main" id="{8917E434-3590-4142-ADB4-A26BFB709D20}"/>
                </a:ext>
              </a:extLst>
            </p:cNvPr>
            <p:cNvSpPr>
              <a:spLocks noChangeArrowheads="1"/>
            </p:cNvSpPr>
            <p:nvPr/>
          </p:nvSpPr>
          <p:spPr bwMode="auto">
            <a:xfrm>
              <a:off x="6334" y="13401"/>
              <a:ext cx="1" cy="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8470" name="Freeform 34">
              <a:extLst>
                <a:ext uri="{FF2B5EF4-FFF2-40B4-BE49-F238E27FC236}">
                  <a16:creationId xmlns:a16="http://schemas.microsoft.com/office/drawing/2014/main" id="{3014D0B9-17B5-3F4A-94CA-7DF8B0332088}"/>
                </a:ext>
              </a:extLst>
            </p:cNvPr>
            <p:cNvSpPr>
              <a:spLocks/>
            </p:cNvSpPr>
            <p:nvPr/>
          </p:nvSpPr>
          <p:spPr bwMode="auto">
            <a:xfrm>
              <a:off x="5605" y="12596"/>
              <a:ext cx="624" cy="700"/>
            </a:xfrm>
            <a:custGeom>
              <a:avLst/>
              <a:gdLst>
                <a:gd name="T0" fmla="*/ 569 w 624"/>
                <a:gd name="T1" fmla="*/ 630 h 700"/>
                <a:gd name="T2" fmla="*/ 559 w 624"/>
                <a:gd name="T3" fmla="*/ 625 h 700"/>
                <a:gd name="T4" fmla="*/ 554 w 624"/>
                <a:gd name="T5" fmla="*/ 615 h 700"/>
                <a:gd name="T6" fmla="*/ 549 w 624"/>
                <a:gd name="T7" fmla="*/ 620 h 700"/>
                <a:gd name="T8" fmla="*/ 539 w 624"/>
                <a:gd name="T9" fmla="*/ 605 h 700"/>
                <a:gd name="T10" fmla="*/ 554 w 624"/>
                <a:gd name="T11" fmla="*/ 615 h 700"/>
                <a:gd name="T12" fmla="*/ 534 w 624"/>
                <a:gd name="T13" fmla="*/ 595 h 700"/>
                <a:gd name="T14" fmla="*/ 524 w 624"/>
                <a:gd name="T15" fmla="*/ 580 h 700"/>
                <a:gd name="T16" fmla="*/ 509 w 624"/>
                <a:gd name="T17" fmla="*/ 565 h 700"/>
                <a:gd name="T18" fmla="*/ 499 w 624"/>
                <a:gd name="T19" fmla="*/ 555 h 700"/>
                <a:gd name="T20" fmla="*/ 499 w 624"/>
                <a:gd name="T21" fmla="*/ 560 h 700"/>
                <a:gd name="T22" fmla="*/ 504 w 624"/>
                <a:gd name="T23" fmla="*/ 570 h 700"/>
                <a:gd name="T24" fmla="*/ 504 w 624"/>
                <a:gd name="T25" fmla="*/ 565 h 700"/>
                <a:gd name="T26" fmla="*/ 494 w 624"/>
                <a:gd name="T27" fmla="*/ 550 h 700"/>
                <a:gd name="T28" fmla="*/ 489 w 624"/>
                <a:gd name="T29" fmla="*/ 545 h 700"/>
                <a:gd name="T30" fmla="*/ 499 w 624"/>
                <a:gd name="T31" fmla="*/ 555 h 700"/>
                <a:gd name="T32" fmla="*/ 489 w 624"/>
                <a:gd name="T33" fmla="*/ 540 h 700"/>
                <a:gd name="T34" fmla="*/ 339 w 624"/>
                <a:gd name="T35" fmla="*/ 370 h 700"/>
                <a:gd name="T36" fmla="*/ 185 w 624"/>
                <a:gd name="T37" fmla="*/ 190 h 700"/>
                <a:gd name="T38" fmla="*/ 110 w 624"/>
                <a:gd name="T39" fmla="*/ 95 h 700"/>
                <a:gd name="T40" fmla="*/ 30 w 624"/>
                <a:gd name="T41" fmla="*/ 10 h 700"/>
                <a:gd name="T42" fmla="*/ 0 w 624"/>
                <a:gd name="T43" fmla="*/ 10 h 700"/>
                <a:gd name="T44" fmla="*/ 5 w 624"/>
                <a:gd name="T45" fmla="*/ 35 h 700"/>
                <a:gd name="T46" fmla="*/ 50 w 624"/>
                <a:gd name="T47" fmla="*/ 95 h 700"/>
                <a:gd name="T48" fmla="*/ 55 w 624"/>
                <a:gd name="T49" fmla="*/ 95 h 700"/>
                <a:gd name="T50" fmla="*/ 85 w 624"/>
                <a:gd name="T51" fmla="*/ 140 h 700"/>
                <a:gd name="T52" fmla="*/ 165 w 624"/>
                <a:gd name="T53" fmla="*/ 240 h 700"/>
                <a:gd name="T54" fmla="*/ 230 w 624"/>
                <a:gd name="T55" fmla="*/ 305 h 700"/>
                <a:gd name="T56" fmla="*/ 314 w 624"/>
                <a:gd name="T57" fmla="*/ 405 h 700"/>
                <a:gd name="T58" fmla="*/ 434 w 624"/>
                <a:gd name="T59" fmla="*/ 525 h 700"/>
                <a:gd name="T60" fmla="*/ 489 w 624"/>
                <a:gd name="T61" fmla="*/ 580 h 700"/>
                <a:gd name="T62" fmla="*/ 524 w 624"/>
                <a:gd name="T63" fmla="*/ 615 h 700"/>
                <a:gd name="T64" fmla="*/ 489 w 624"/>
                <a:gd name="T65" fmla="*/ 575 h 700"/>
                <a:gd name="T66" fmla="*/ 509 w 624"/>
                <a:gd name="T67" fmla="*/ 590 h 700"/>
                <a:gd name="T68" fmla="*/ 534 w 624"/>
                <a:gd name="T69" fmla="*/ 615 h 700"/>
                <a:gd name="T70" fmla="*/ 534 w 624"/>
                <a:gd name="T71" fmla="*/ 625 h 700"/>
                <a:gd name="T72" fmla="*/ 559 w 624"/>
                <a:gd name="T73" fmla="*/ 640 h 700"/>
                <a:gd name="T74" fmla="*/ 579 w 624"/>
                <a:gd name="T75" fmla="*/ 665 h 700"/>
                <a:gd name="T76" fmla="*/ 579 w 624"/>
                <a:gd name="T77" fmla="*/ 660 h 700"/>
                <a:gd name="T78" fmla="*/ 619 w 624"/>
                <a:gd name="T79" fmla="*/ 700 h 700"/>
                <a:gd name="T80" fmla="*/ 604 w 624"/>
                <a:gd name="T81" fmla="*/ 675 h 700"/>
                <a:gd name="T82" fmla="*/ 599 w 624"/>
                <a:gd name="T83" fmla="*/ 675 h 700"/>
                <a:gd name="T84" fmla="*/ 609 w 624"/>
                <a:gd name="T85" fmla="*/ 680 h 700"/>
                <a:gd name="T86" fmla="*/ 619 w 624"/>
                <a:gd name="T87" fmla="*/ 695 h 700"/>
                <a:gd name="T88" fmla="*/ 624 w 624"/>
                <a:gd name="T89" fmla="*/ 700 h 700"/>
                <a:gd name="T90" fmla="*/ 619 w 624"/>
                <a:gd name="T91" fmla="*/ 685 h 7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4"/>
                <a:gd name="T139" fmla="*/ 0 h 700"/>
                <a:gd name="T140" fmla="*/ 624 w 624"/>
                <a:gd name="T141" fmla="*/ 700 h 7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4" h="700">
                  <a:moveTo>
                    <a:pt x="619" y="685"/>
                  </a:moveTo>
                  <a:lnTo>
                    <a:pt x="619" y="685"/>
                  </a:lnTo>
                  <a:lnTo>
                    <a:pt x="569" y="630"/>
                  </a:lnTo>
                  <a:lnTo>
                    <a:pt x="564" y="630"/>
                  </a:lnTo>
                  <a:lnTo>
                    <a:pt x="559" y="625"/>
                  </a:lnTo>
                  <a:lnTo>
                    <a:pt x="554" y="615"/>
                  </a:lnTo>
                  <a:lnTo>
                    <a:pt x="549" y="615"/>
                  </a:lnTo>
                  <a:lnTo>
                    <a:pt x="549" y="620"/>
                  </a:lnTo>
                  <a:lnTo>
                    <a:pt x="549" y="615"/>
                  </a:lnTo>
                  <a:lnTo>
                    <a:pt x="549" y="610"/>
                  </a:lnTo>
                  <a:lnTo>
                    <a:pt x="539" y="605"/>
                  </a:lnTo>
                  <a:lnTo>
                    <a:pt x="549" y="610"/>
                  </a:lnTo>
                  <a:lnTo>
                    <a:pt x="554" y="615"/>
                  </a:lnTo>
                  <a:lnTo>
                    <a:pt x="539" y="600"/>
                  </a:lnTo>
                  <a:lnTo>
                    <a:pt x="534" y="595"/>
                  </a:lnTo>
                  <a:lnTo>
                    <a:pt x="529" y="590"/>
                  </a:lnTo>
                  <a:lnTo>
                    <a:pt x="524" y="585"/>
                  </a:lnTo>
                  <a:lnTo>
                    <a:pt x="524" y="580"/>
                  </a:lnTo>
                  <a:lnTo>
                    <a:pt x="509" y="565"/>
                  </a:lnTo>
                  <a:lnTo>
                    <a:pt x="499" y="560"/>
                  </a:lnTo>
                  <a:lnTo>
                    <a:pt x="499" y="555"/>
                  </a:lnTo>
                  <a:lnTo>
                    <a:pt x="494" y="550"/>
                  </a:lnTo>
                  <a:lnTo>
                    <a:pt x="499" y="560"/>
                  </a:lnTo>
                  <a:lnTo>
                    <a:pt x="504" y="565"/>
                  </a:lnTo>
                  <a:lnTo>
                    <a:pt x="504" y="570"/>
                  </a:lnTo>
                  <a:lnTo>
                    <a:pt x="504" y="565"/>
                  </a:lnTo>
                  <a:lnTo>
                    <a:pt x="499" y="560"/>
                  </a:lnTo>
                  <a:lnTo>
                    <a:pt x="494" y="550"/>
                  </a:lnTo>
                  <a:lnTo>
                    <a:pt x="484" y="535"/>
                  </a:lnTo>
                  <a:lnTo>
                    <a:pt x="489" y="545"/>
                  </a:lnTo>
                  <a:lnTo>
                    <a:pt x="494" y="550"/>
                  </a:lnTo>
                  <a:lnTo>
                    <a:pt x="499" y="555"/>
                  </a:lnTo>
                  <a:lnTo>
                    <a:pt x="499" y="560"/>
                  </a:lnTo>
                  <a:lnTo>
                    <a:pt x="509" y="565"/>
                  </a:lnTo>
                  <a:lnTo>
                    <a:pt x="489" y="540"/>
                  </a:lnTo>
                  <a:lnTo>
                    <a:pt x="339" y="370"/>
                  </a:lnTo>
                  <a:lnTo>
                    <a:pt x="259" y="275"/>
                  </a:lnTo>
                  <a:lnTo>
                    <a:pt x="185" y="190"/>
                  </a:lnTo>
                  <a:lnTo>
                    <a:pt x="145" y="145"/>
                  </a:lnTo>
                  <a:lnTo>
                    <a:pt x="110" y="95"/>
                  </a:lnTo>
                  <a:lnTo>
                    <a:pt x="70" y="50"/>
                  </a:lnTo>
                  <a:lnTo>
                    <a:pt x="30" y="10"/>
                  </a:lnTo>
                  <a:lnTo>
                    <a:pt x="10" y="0"/>
                  </a:lnTo>
                  <a:lnTo>
                    <a:pt x="0" y="0"/>
                  </a:lnTo>
                  <a:lnTo>
                    <a:pt x="0" y="10"/>
                  </a:lnTo>
                  <a:lnTo>
                    <a:pt x="0" y="15"/>
                  </a:lnTo>
                  <a:lnTo>
                    <a:pt x="5" y="35"/>
                  </a:lnTo>
                  <a:lnTo>
                    <a:pt x="15" y="50"/>
                  </a:lnTo>
                  <a:lnTo>
                    <a:pt x="30" y="70"/>
                  </a:lnTo>
                  <a:lnTo>
                    <a:pt x="50" y="95"/>
                  </a:lnTo>
                  <a:lnTo>
                    <a:pt x="45" y="85"/>
                  </a:lnTo>
                  <a:lnTo>
                    <a:pt x="55" y="95"/>
                  </a:lnTo>
                  <a:lnTo>
                    <a:pt x="70" y="115"/>
                  </a:lnTo>
                  <a:lnTo>
                    <a:pt x="85" y="140"/>
                  </a:lnTo>
                  <a:lnTo>
                    <a:pt x="105" y="175"/>
                  </a:lnTo>
                  <a:lnTo>
                    <a:pt x="135" y="205"/>
                  </a:lnTo>
                  <a:lnTo>
                    <a:pt x="165" y="240"/>
                  </a:lnTo>
                  <a:lnTo>
                    <a:pt x="195" y="270"/>
                  </a:lnTo>
                  <a:lnTo>
                    <a:pt x="230" y="305"/>
                  </a:lnTo>
                  <a:lnTo>
                    <a:pt x="269" y="355"/>
                  </a:lnTo>
                  <a:lnTo>
                    <a:pt x="314" y="405"/>
                  </a:lnTo>
                  <a:lnTo>
                    <a:pt x="409" y="500"/>
                  </a:lnTo>
                  <a:lnTo>
                    <a:pt x="434" y="525"/>
                  </a:lnTo>
                  <a:lnTo>
                    <a:pt x="459" y="545"/>
                  </a:lnTo>
                  <a:lnTo>
                    <a:pt x="489" y="580"/>
                  </a:lnTo>
                  <a:lnTo>
                    <a:pt x="524" y="615"/>
                  </a:lnTo>
                  <a:lnTo>
                    <a:pt x="489" y="580"/>
                  </a:lnTo>
                  <a:lnTo>
                    <a:pt x="489" y="575"/>
                  </a:lnTo>
                  <a:lnTo>
                    <a:pt x="494" y="580"/>
                  </a:lnTo>
                  <a:lnTo>
                    <a:pt x="509" y="590"/>
                  </a:lnTo>
                  <a:lnTo>
                    <a:pt x="514" y="600"/>
                  </a:lnTo>
                  <a:lnTo>
                    <a:pt x="534" y="615"/>
                  </a:lnTo>
                  <a:lnTo>
                    <a:pt x="534" y="620"/>
                  </a:lnTo>
                  <a:lnTo>
                    <a:pt x="534" y="625"/>
                  </a:lnTo>
                  <a:lnTo>
                    <a:pt x="549" y="635"/>
                  </a:lnTo>
                  <a:lnTo>
                    <a:pt x="559" y="640"/>
                  </a:lnTo>
                  <a:lnTo>
                    <a:pt x="569" y="655"/>
                  </a:lnTo>
                  <a:lnTo>
                    <a:pt x="574" y="660"/>
                  </a:lnTo>
                  <a:lnTo>
                    <a:pt x="579" y="665"/>
                  </a:lnTo>
                  <a:lnTo>
                    <a:pt x="579" y="660"/>
                  </a:lnTo>
                  <a:lnTo>
                    <a:pt x="589" y="670"/>
                  </a:lnTo>
                  <a:lnTo>
                    <a:pt x="579" y="660"/>
                  </a:lnTo>
                  <a:lnTo>
                    <a:pt x="579" y="665"/>
                  </a:lnTo>
                  <a:lnTo>
                    <a:pt x="619" y="700"/>
                  </a:lnTo>
                  <a:lnTo>
                    <a:pt x="604" y="675"/>
                  </a:lnTo>
                  <a:lnTo>
                    <a:pt x="599" y="675"/>
                  </a:lnTo>
                  <a:lnTo>
                    <a:pt x="599" y="670"/>
                  </a:lnTo>
                  <a:lnTo>
                    <a:pt x="609" y="680"/>
                  </a:lnTo>
                  <a:lnTo>
                    <a:pt x="614" y="690"/>
                  </a:lnTo>
                  <a:lnTo>
                    <a:pt x="619" y="695"/>
                  </a:lnTo>
                  <a:lnTo>
                    <a:pt x="619" y="700"/>
                  </a:lnTo>
                  <a:lnTo>
                    <a:pt x="624" y="700"/>
                  </a:lnTo>
                  <a:lnTo>
                    <a:pt x="619" y="68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1" name="Freeform 35">
              <a:extLst>
                <a:ext uri="{FF2B5EF4-FFF2-40B4-BE49-F238E27FC236}">
                  <a16:creationId xmlns:a16="http://schemas.microsoft.com/office/drawing/2014/main" id="{2380D50F-6DE1-044C-90D9-D6294A89288C}"/>
                </a:ext>
              </a:extLst>
            </p:cNvPr>
            <p:cNvSpPr>
              <a:spLocks/>
            </p:cNvSpPr>
            <p:nvPr/>
          </p:nvSpPr>
          <p:spPr bwMode="auto">
            <a:xfrm>
              <a:off x="6144" y="13196"/>
              <a:ext cx="10" cy="15"/>
            </a:xfrm>
            <a:custGeom>
              <a:avLst/>
              <a:gdLst>
                <a:gd name="T0" fmla="*/ 10 w 10"/>
                <a:gd name="T1" fmla="*/ 10 h 15"/>
                <a:gd name="T2" fmla="*/ 10 w 10"/>
                <a:gd name="T3" fmla="*/ 15 h 15"/>
                <a:gd name="T4" fmla="*/ 0 w 10"/>
                <a:gd name="T5" fmla="*/ 0 h 15"/>
                <a:gd name="T6" fmla="*/ 0 w 10"/>
                <a:gd name="T7" fmla="*/ 0 h 15"/>
                <a:gd name="T8" fmla="*/ 0 w 10"/>
                <a:gd name="T9" fmla="*/ 5 h 15"/>
                <a:gd name="T10" fmla="*/ 10 w 10"/>
                <a:gd name="T11" fmla="*/ 10 h 15"/>
                <a:gd name="T12" fmla="*/ 10 w 10"/>
                <a:gd name="T13" fmla="*/ 10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0"/>
                  </a:moveTo>
                  <a:lnTo>
                    <a:pt x="10" y="15"/>
                  </a:lnTo>
                  <a:lnTo>
                    <a:pt x="0" y="0"/>
                  </a:lnTo>
                  <a:lnTo>
                    <a:pt x="0" y="5"/>
                  </a:lnTo>
                  <a:lnTo>
                    <a:pt x="1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2" name="Freeform 36">
              <a:extLst>
                <a:ext uri="{FF2B5EF4-FFF2-40B4-BE49-F238E27FC236}">
                  <a16:creationId xmlns:a16="http://schemas.microsoft.com/office/drawing/2014/main" id="{CEF04AFA-A849-6A45-A288-DBD745D45B05}"/>
                </a:ext>
              </a:extLst>
            </p:cNvPr>
            <p:cNvSpPr>
              <a:spLocks/>
            </p:cNvSpPr>
            <p:nvPr/>
          </p:nvSpPr>
          <p:spPr bwMode="auto">
            <a:xfrm>
              <a:off x="4366" y="11261"/>
              <a:ext cx="10" cy="5"/>
            </a:xfrm>
            <a:custGeom>
              <a:avLst/>
              <a:gdLst>
                <a:gd name="T0" fmla="*/ 10 w 10"/>
                <a:gd name="T1" fmla="*/ 5 h 5"/>
                <a:gd name="T2" fmla="*/ 0 w 10"/>
                <a:gd name="T3" fmla="*/ 0 h 5"/>
                <a:gd name="T4" fmla="*/ 5 w 10"/>
                <a:gd name="T5" fmla="*/ 5 h 5"/>
                <a:gd name="T6" fmla="*/ 5 w 10"/>
                <a:gd name="T7" fmla="*/ 5 h 5"/>
                <a:gd name="T8" fmla="*/ 10 w 10"/>
                <a:gd name="T9" fmla="*/ 5 h 5"/>
                <a:gd name="T10" fmla="*/ 1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10" y="5"/>
                  </a:moveTo>
                  <a:lnTo>
                    <a:pt x="0" y="0"/>
                  </a:lnTo>
                  <a:lnTo>
                    <a:pt x="5" y="5"/>
                  </a:lnTo>
                  <a:lnTo>
                    <a:pt x="1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3" name="Freeform 37">
              <a:extLst>
                <a:ext uri="{FF2B5EF4-FFF2-40B4-BE49-F238E27FC236}">
                  <a16:creationId xmlns:a16="http://schemas.microsoft.com/office/drawing/2014/main" id="{781C5EFF-AB73-0E4B-BA9B-390726B77013}"/>
                </a:ext>
              </a:extLst>
            </p:cNvPr>
            <p:cNvSpPr>
              <a:spLocks/>
            </p:cNvSpPr>
            <p:nvPr/>
          </p:nvSpPr>
          <p:spPr bwMode="auto">
            <a:xfrm>
              <a:off x="4356" y="11251"/>
              <a:ext cx="5" cy="1"/>
            </a:xfrm>
            <a:custGeom>
              <a:avLst/>
              <a:gdLst>
                <a:gd name="T0" fmla="*/ 5 w 5"/>
                <a:gd name="T1" fmla="*/ 0 h 1"/>
                <a:gd name="T2" fmla="*/ 5 w 5"/>
                <a:gd name="T3" fmla="*/ 0 h 1"/>
                <a:gd name="T4" fmla="*/ 0 w 5"/>
                <a:gd name="T5" fmla="*/ 0 h 1"/>
                <a:gd name="T6" fmla="*/ 5 w 5"/>
                <a:gd name="T7" fmla="*/ 0 h 1"/>
                <a:gd name="T8" fmla="*/ 0 60000 65536"/>
                <a:gd name="T9" fmla="*/ 0 60000 65536"/>
                <a:gd name="T10" fmla="*/ 0 60000 65536"/>
                <a:gd name="T11" fmla="*/ 0 60000 65536"/>
                <a:gd name="T12" fmla="*/ 0 w 5"/>
                <a:gd name="T13" fmla="*/ 0 h 1"/>
                <a:gd name="T14" fmla="*/ 5 w 5"/>
                <a:gd name="T15" fmla="*/ 1 h 1"/>
              </a:gdLst>
              <a:ahLst/>
              <a:cxnLst>
                <a:cxn ang="T8">
                  <a:pos x="T0" y="T1"/>
                </a:cxn>
                <a:cxn ang="T9">
                  <a:pos x="T2" y="T3"/>
                </a:cxn>
                <a:cxn ang="T10">
                  <a:pos x="T4" y="T5"/>
                </a:cxn>
                <a:cxn ang="T11">
                  <a:pos x="T6" y="T7"/>
                </a:cxn>
              </a:cxnLst>
              <a:rect l="T12" t="T13" r="T14" b="T15"/>
              <a:pathLst>
                <a:path w="5" h="1">
                  <a:moveTo>
                    <a:pt x="5" y="0"/>
                  </a:moveTo>
                  <a:lnTo>
                    <a:pt x="5" y="0"/>
                  </a:ln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4" name="Freeform 38">
              <a:extLst>
                <a:ext uri="{FF2B5EF4-FFF2-40B4-BE49-F238E27FC236}">
                  <a16:creationId xmlns:a16="http://schemas.microsoft.com/office/drawing/2014/main" id="{77D0AB84-CA83-E642-B78A-D66ACEF0E674}"/>
                </a:ext>
              </a:extLst>
            </p:cNvPr>
            <p:cNvSpPr>
              <a:spLocks/>
            </p:cNvSpPr>
            <p:nvPr/>
          </p:nvSpPr>
          <p:spPr bwMode="auto">
            <a:xfrm>
              <a:off x="4346" y="11236"/>
              <a:ext cx="10" cy="10"/>
            </a:xfrm>
            <a:custGeom>
              <a:avLst/>
              <a:gdLst>
                <a:gd name="T0" fmla="*/ 0 w 10"/>
                <a:gd name="T1" fmla="*/ 0 h 10"/>
                <a:gd name="T2" fmla="*/ 10 w 10"/>
                <a:gd name="T3" fmla="*/ 10 h 10"/>
                <a:gd name="T4" fmla="*/ 0 w 10"/>
                <a:gd name="T5" fmla="*/ 0 h 10"/>
                <a:gd name="T6" fmla="*/ 0 60000 65536"/>
                <a:gd name="T7" fmla="*/ 0 60000 65536"/>
                <a:gd name="T8" fmla="*/ 0 60000 65536"/>
                <a:gd name="T9" fmla="*/ 0 w 10"/>
                <a:gd name="T10" fmla="*/ 0 h 10"/>
                <a:gd name="T11" fmla="*/ 10 w 10"/>
                <a:gd name="T12" fmla="*/ 10 h 10"/>
              </a:gdLst>
              <a:ahLst/>
              <a:cxnLst>
                <a:cxn ang="T6">
                  <a:pos x="T0" y="T1"/>
                </a:cxn>
                <a:cxn ang="T7">
                  <a:pos x="T2" y="T3"/>
                </a:cxn>
                <a:cxn ang="T8">
                  <a:pos x="T4" y="T5"/>
                </a:cxn>
              </a:cxnLst>
              <a:rect l="T9" t="T10" r="T11" b="T12"/>
              <a:pathLst>
                <a:path w="10" h="10">
                  <a:moveTo>
                    <a:pt x="0" y="0"/>
                  </a:moveTo>
                  <a:lnTo>
                    <a:pt x="10"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5" name="Freeform 39">
              <a:extLst>
                <a:ext uri="{FF2B5EF4-FFF2-40B4-BE49-F238E27FC236}">
                  <a16:creationId xmlns:a16="http://schemas.microsoft.com/office/drawing/2014/main" id="{13D7CF4D-07A1-5846-AE34-AB2AD69F8455}"/>
                </a:ext>
              </a:extLst>
            </p:cNvPr>
            <p:cNvSpPr>
              <a:spLocks/>
            </p:cNvSpPr>
            <p:nvPr/>
          </p:nvSpPr>
          <p:spPr bwMode="auto">
            <a:xfrm>
              <a:off x="4356" y="11246"/>
              <a:ext cx="1" cy="5"/>
            </a:xfrm>
            <a:custGeom>
              <a:avLst/>
              <a:gdLst>
                <a:gd name="T0" fmla="*/ 0 w 1"/>
                <a:gd name="T1" fmla="*/ 5 h 5"/>
                <a:gd name="T2" fmla="*/ 0 w 1"/>
                <a:gd name="T3" fmla="*/ 5 h 5"/>
                <a:gd name="T4" fmla="*/ 0 w 1"/>
                <a:gd name="T5" fmla="*/ 5 h 5"/>
                <a:gd name="T6" fmla="*/ 0 w 1"/>
                <a:gd name="T7" fmla="*/ 5 h 5"/>
                <a:gd name="T8" fmla="*/ 0 w 1"/>
                <a:gd name="T9" fmla="*/ 0 h 5"/>
                <a:gd name="T10" fmla="*/ 0 w 1"/>
                <a:gd name="T11" fmla="*/ 5 h 5"/>
                <a:gd name="T12" fmla="*/ 0 60000 65536"/>
                <a:gd name="T13" fmla="*/ 0 60000 65536"/>
                <a:gd name="T14" fmla="*/ 0 60000 65536"/>
                <a:gd name="T15" fmla="*/ 0 60000 65536"/>
                <a:gd name="T16" fmla="*/ 0 60000 65536"/>
                <a:gd name="T17" fmla="*/ 0 60000 65536"/>
                <a:gd name="T18" fmla="*/ 0 w 1"/>
                <a:gd name="T19" fmla="*/ 0 h 5"/>
                <a:gd name="T20" fmla="*/ 1 w 1"/>
                <a:gd name="T21" fmla="*/ 5 h 5"/>
              </a:gdLst>
              <a:ahLst/>
              <a:cxnLst>
                <a:cxn ang="T12">
                  <a:pos x="T0" y="T1"/>
                </a:cxn>
                <a:cxn ang="T13">
                  <a:pos x="T2" y="T3"/>
                </a:cxn>
                <a:cxn ang="T14">
                  <a:pos x="T4" y="T5"/>
                </a:cxn>
                <a:cxn ang="T15">
                  <a:pos x="T6" y="T7"/>
                </a:cxn>
                <a:cxn ang="T16">
                  <a:pos x="T8" y="T9"/>
                </a:cxn>
                <a:cxn ang="T17">
                  <a:pos x="T10" y="T11"/>
                </a:cxn>
              </a:cxnLst>
              <a:rect l="T18" t="T19" r="T20" b="T21"/>
              <a:pathLst>
                <a:path w="1" h="5">
                  <a:moveTo>
                    <a:pt x="0" y="5"/>
                  </a:moveTo>
                  <a:lnTo>
                    <a:pt x="0" y="5"/>
                  </a:lnTo>
                  <a:lnTo>
                    <a:pt x="0"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6" name="Freeform 40">
              <a:extLst>
                <a:ext uri="{FF2B5EF4-FFF2-40B4-BE49-F238E27FC236}">
                  <a16:creationId xmlns:a16="http://schemas.microsoft.com/office/drawing/2014/main" id="{5CB5C462-E81F-AA45-935D-AFC5AA460050}"/>
                </a:ext>
              </a:extLst>
            </p:cNvPr>
            <p:cNvSpPr>
              <a:spLocks/>
            </p:cNvSpPr>
            <p:nvPr/>
          </p:nvSpPr>
          <p:spPr bwMode="auto">
            <a:xfrm>
              <a:off x="4356" y="1125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7" name="Freeform 41">
              <a:extLst>
                <a:ext uri="{FF2B5EF4-FFF2-40B4-BE49-F238E27FC236}">
                  <a16:creationId xmlns:a16="http://schemas.microsoft.com/office/drawing/2014/main" id="{5EF544D1-588A-2748-A7E4-C87D31463E7B}"/>
                </a:ext>
              </a:extLst>
            </p:cNvPr>
            <p:cNvSpPr>
              <a:spLocks/>
            </p:cNvSpPr>
            <p:nvPr/>
          </p:nvSpPr>
          <p:spPr bwMode="auto">
            <a:xfrm>
              <a:off x="4291" y="11211"/>
              <a:ext cx="85" cy="80"/>
            </a:xfrm>
            <a:custGeom>
              <a:avLst/>
              <a:gdLst>
                <a:gd name="T0" fmla="*/ 50 w 85"/>
                <a:gd name="T1" fmla="*/ 45 h 80"/>
                <a:gd name="T2" fmla="*/ 50 w 85"/>
                <a:gd name="T3" fmla="*/ 45 h 80"/>
                <a:gd name="T4" fmla="*/ 50 w 85"/>
                <a:gd name="T5" fmla="*/ 45 h 80"/>
                <a:gd name="T6" fmla="*/ 50 w 85"/>
                <a:gd name="T7" fmla="*/ 40 h 80"/>
                <a:gd name="T8" fmla="*/ 50 w 85"/>
                <a:gd name="T9" fmla="*/ 40 h 80"/>
                <a:gd name="T10" fmla="*/ 30 w 85"/>
                <a:gd name="T11" fmla="*/ 25 h 80"/>
                <a:gd name="T12" fmla="*/ 30 w 85"/>
                <a:gd name="T13" fmla="*/ 25 h 80"/>
                <a:gd name="T14" fmla="*/ 20 w 85"/>
                <a:gd name="T15" fmla="*/ 15 h 80"/>
                <a:gd name="T16" fmla="*/ 20 w 85"/>
                <a:gd name="T17" fmla="*/ 15 h 80"/>
                <a:gd name="T18" fmla="*/ 5 w 85"/>
                <a:gd name="T19" fmla="*/ 5 h 80"/>
                <a:gd name="T20" fmla="*/ 0 w 85"/>
                <a:gd name="T21" fmla="*/ 0 h 80"/>
                <a:gd name="T22" fmla="*/ 5 w 85"/>
                <a:gd name="T23" fmla="*/ 5 h 80"/>
                <a:gd name="T24" fmla="*/ 5 w 85"/>
                <a:gd name="T25" fmla="*/ 5 h 80"/>
                <a:gd name="T26" fmla="*/ 40 w 85"/>
                <a:gd name="T27" fmla="*/ 40 h 80"/>
                <a:gd name="T28" fmla="*/ 75 w 85"/>
                <a:gd name="T29" fmla="*/ 70 h 80"/>
                <a:gd name="T30" fmla="*/ 85 w 85"/>
                <a:gd name="T31" fmla="*/ 80 h 80"/>
                <a:gd name="T32" fmla="*/ 75 w 85"/>
                <a:gd name="T33" fmla="*/ 65 h 80"/>
                <a:gd name="T34" fmla="*/ 75 w 85"/>
                <a:gd name="T35" fmla="*/ 65 h 80"/>
                <a:gd name="T36" fmla="*/ 65 w 85"/>
                <a:gd name="T37" fmla="*/ 55 h 80"/>
                <a:gd name="T38" fmla="*/ 50 w 85"/>
                <a:gd name="T39" fmla="*/ 45 h 80"/>
                <a:gd name="T40" fmla="*/ 50 w 85"/>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5"/>
                <a:gd name="T64" fmla="*/ 0 h 80"/>
                <a:gd name="T65" fmla="*/ 85 w 85"/>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5" h="80">
                  <a:moveTo>
                    <a:pt x="50" y="45"/>
                  </a:moveTo>
                  <a:lnTo>
                    <a:pt x="50" y="45"/>
                  </a:lnTo>
                  <a:lnTo>
                    <a:pt x="50" y="40"/>
                  </a:lnTo>
                  <a:lnTo>
                    <a:pt x="30" y="25"/>
                  </a:lnTo>
                  <a:lnTo>
                    <a:pt x="20" y="15"/>
                  </a:lnTo>
                  <a:lnTo>
                    <a:pt x="5" y="5"/>
                  </a:lnTo>
                  <a:lnTo>
                    <a:pt x="0" y="0"/>
                  </a:lnTo>
                  <a:lnTo>
                    <a:pt x="5" y="5"/>
                  </a:lnTo>
                  <a:lnTo>
                    <a:pt x="40" y="40"/>
                  </a:lnTo>
                  <a:lnTo>
                    <a:pt x="75" y="70"/>
                  </a:lnTo>
                  <a:lnTo>
                    <a:pt x="85" y="80"/>
                  </a:lnTo>
                  <a:lnTo>
                    <a:pt x="75" y="65"/>
                  </a:lnTo>
                  <a:lnTo>
                    <a:pt x="65" y="55"/>
                  </a:lnTo>
                  <a:lnTo>
                    <a:pt x="50"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8" name="Freeform 42">
              <a:extLst>
                <a:ext uri="{FF2B5EF4-FFF2-40B4-BE49-F238E27FC236}">
                  <a16:creationId xmlns:a16="http://schemas.microsoft.com/office/drawing/2014/main" id="{A0E48A12-5EC0-F446-AF05-EE0DFB34D860}"/>
                </a:ext>
              </a:extLst>
            </p:cNvPr>
            <p:cNvSpPr>
              <a:spLocks/>
            </p:cNvSpPr>
            <p:nvPr/>
          </p:nvSpPr>
          <p:spPr bwMode="auto">
            <a:xfrm>
              <a:off x="4406" y="11306"/>
              <a:ext cx="20" cy="30"/>
            </a:xfrm>
            <a:custGeom>
              <a:avLst/>
              <a:gdLst>
                <a:gd name="T0" fmla="*/ 20 w 20"/>
                <a:gd name="T1" fmla="*/ 25 h 30"/>
                <a:gd name="T2" fmla="*/ 20 w 20"/>
                <a:gd name="T3" fmla="*/ 25 h 30"/>
                <a:gd name="T4" fmla="*/ 15 w 20"/>
                <a:gd name="T5" fmla="*/ 20 h 30"/>
                <a:gd name="T6" fmla="*/ 15 w 20"/>
                <a:gd name="T7" fmla="*/ 20 h 30"/>
                <a:gd name="T8" fmla="*/ 10 w 20"/>
                <a:gd name="T9" fmla="*/ 10 h 30"/>
                <a:gd name="T10" fmla="*/ 0 w 20"/>
                <a:gd name="T11" fmla="*/ 0 h 30"/>
                <a:gd name="T12" fmla="*/ 0 w 20"/>
                <a:gd name="T13" fmla="*/ 5 h 30"/>
                <a:gd name="T14" fmla="*/ 0 w 20"/>
                <a:gd name="T15" fmla="*/ 5 h 30"/>
                <a:gd name="T16" fmla="*/ 5 w 20"/>
                <a:gd name="T17" fmla="*/ 10 h 30"/>
                <a:gd name="T18" fmla="*/ 5 w 20"/>
                <a:gd name="T19" fmla="*/ 5 h 30"/>
                <a:gd name="T20" fmla="*/ 5 w 20"/>
                <a:gd name="T21" fmla="*/ 5 h 30"/>
                <a:gd name="T22" fmla="*/ 20 w 20"/>
                <a:gd name="T23" fmla="*/ 30 h 30"/>
                <a:gd name="T24" fmla="*/ 20 w 20"/>
                <a:gd name="T25" fmla="*/ 30 h 30"/>
                <a:gd name="T26" fmla="*/ 20 w 20"/>
                <a:gd name="T27" fmla="*/ 25 h 30"/>
                <a:gd name="T28" fmla="*/ 20 w 20"/>
                <a:gd name="T29" fmla="*/ 25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
                <a:gd name="T46" fmla="*/ 0 h 30"/>
                <a:gd name="T47" fmla="*/ 20 w 20"/>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 h="30">
                  <a:moveTo>
                    <a:pt x="20" y="25"/>
                  </a:moveTo>
                  <a:lnTo>
                    <a:pt x="20" y="25"/>
                  </a:lnTo>
                  <a:lnTo>
                    <a:pt x="15" y="20"/>
                  </a:lnTo>
                  <a:lnTo>
                    <a:pt x="10" y="10"/>
                  </a:lnTo>
                  <a:lnTo>
                    <a:pt x="0" y="0"/>
                  </a:lnTo>
                  <a:lnTo>
                    <a:pt x="0" y="5"/>
                  </a:lnTo>
                  <a:lnTo>
                    <a:pt x="5" y="10"/>
                  </a:lnTo>
                  <a:lnTo>
                    <a:pt x="5" y="5"/>
                  </a:lnTo>
                  <a:lnTo>
                    <a:pt x="20" y="30"/>
                  </a:lnTo>
                  <a:lnTo>
                    <a:pt x="20" y="2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79" name="Freeform 43">
              <a:extLst>
                <a:ext uri="{FF2B5EF4-FFF2-40B4-BE49-F238E27FC236}">
                  <a16:creationId xmlns:a16="http://schemas.microsoft.com/office/drawing/2014/main" id="{FCF6A49F-BAC5-BC48-B124-AC3C3302912B}"/>
                </a:ext>
              </a:extLst>
            </p:cNvPr>
            <p:cNvSpPr>
              <a:spLocks/>
            </p:cNvSpPr>
            <p:nvPr/>
          </p:nvSpPr>
          <p:spPr bwMode="auto">
            <a:xfrm>
              <a:off x="4426" y="11336"/>
              <a:ext cx="5" cy="5"/>
            </a:xfrm>
            <a:custGeom>
              <a:avLst/>
              <a:gdLst>
                <a:gd name="T0" fmla="*/ 5 w 5"/>
                <a:gd name="T1" fmla="*/ 5 h 5"/>
                <a:gd name="T2" fmla="*/ 0 w 5"/>
                <a:gd name="T3" fmla="*/ 0 h 5"/>
                <a:gd name="T4" fmla="*/ 0 w 5"/>
                <a:gd name="T5" fmla="*/ 0 h 5"/>
                <a:gd name="T6" fmla="*/ 5 w 5"/>
                <a:gd name="T7" fmla="*/ 5 h 5"/>
                <a:gd name="T8" fmla="*/ 5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5" y="5"/>
                  </a:move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0" name="Freeform 44">
              <a:extLst>
                <a:ext uri="{FF2B5EF4-FFF2-40B4-BE49-F238E27FC236}">
                  <a16:creationId xmlns:a16="http://schemas.microsoft.com/office/drawing/2014/main" id="{A7654D73-5DE5-A048-AC4F-044231509C9C}"/>
                </a:ext>
              </a:extLst>
            </p:cNvPr>
            <p:cNvSpPr>
              <a:spLocks/>
            </p:cNvSpPr>
            <p:nvPr/>
          </p:nvSpPr>
          <p:spPr bwMode="auto">
            <a:xfrm>
              <a:off x="3682" y="10511"/>
              <a:ext cx="644" cy="715"/>
            </a:xfrm>
            <a:custGeom>
              <a:avLst/>
              <a:gdLst>
                <a:gd name="T0" fmla="*/ 584 w 644"/>
                <a:gd name="T1" fmla="*/ 645 h 715"/>
                <a:gd name="T2" fmla="*/ 579 w 644"/>
                <a:gd name="T3" fmla="*/ 635 h 715"/>
                <a:gd name="T4" fmla="*/ 569 w 644"/>
                <a:gd name="T5" fmla="*/ 625 h 715"/>
                <a:gd name="T6" fmla="*/ 569 w 644"/>
                <a:gd name="T7" fmla="*/ 630 h 715"/>
                <a:gd name="T8" fmla="*/ 554 w 644"/>
                <a:gd name="T9" fmla="*/ 615 h 715"/>
                <a:gd name="T10" fmla="*/ 569 w 644"/>
                <a:gd name="T11" fmla="*/ 630 h 715"/>
                <a:gd name="T12" fmla="*/ 549 w 644"/>
                <a:gd name="T13" fmla="*/ 605 h 715"/>
                <a:gd name="T14" fmla="*/ 540 w 644"/>
                <a:gd name="T15" fmla="*/ 590 h 715"/>
                <a:gd name="T16" fmla="*/ 525 w 644"/>
                <a:gd name="T17" fmla="*/ 580 h 715"/>
                <a:gd name="T18" fmla="*/ 515 w 644"/>
                <a:gd name="T19" fmla="*/ 565 h 715"/>
                <a:gd name="T20" fmla="*/ 510 w 644"/>
                <a:gd name="T21" fmla="*/ 570 h 715"/>
                <a:gd name="T22" fmla="*/ 520 w 644"/>
                <a:gd name="T23" fmla="*/ 580 h 715"/>
                <a:gd name="T24" fmla="*/ 515 w 644"/>
                <a:gd name="T25" fmla="*/ 575 h 715"/>
                <a:gd name="T26" fmla="*/ 510 w 644"/>
                <a:gd name="T27" fmla="*/ 565 h 715"/>
                <a:gd name="T28" fmla="*/ 505 w 644"/>
                <a:gd name="T29" fmla="*/ 555 h 715"/>
                <a:gd name="T30" fmla="*/ 515 w 644"/>
                <a:gd name="T31" fmla="*/ 565 h 715"/>
                <a:gd name="T32" fmla="*/ 505 w 644"/>
                <a:gd name="T33" fmla="*/ 550 h 715"/>
                <a:gd name="T34" fmla="*/ 350 w 644"/>
                <a:gd name="T35" fmla="*/ 380 h 715"/>
                <a:gd name="T36" fmla="*/ 190 w 644"/>
                <a:gd name="T37" fmla="*/ 190 h 715"/>
                <a:gd name="T38" fmla="*/ 115 w 644"/>
                <a:gd name="T39" fmla="*/ 100 h 715"/>
                <a:gd name="T40" fmla="*/ 35 w 644"/>
                <a:gd name="T41" fmla="*/ 10 h 715"/>
                <a:gd name="T42" fmla="*/ 5 w 644"/>
                <a:gd name="T43" fmla="*/ 0 h 715"/>
                <a:gd name="T44" fmla="*/ 0 w 644"/>
                <a:gd name="T45" fmla="*/ 15 h 715"/>
                <a:gd name="T46" fmla="*/ 35 w 644"/>
                <a:gd name="T47" fmla="*/ 70 h 715"/>
                <a:gd name="T48" fmla="*/ 50 w 644"/>
                <a:gd name="T49" fmla="*/ 90 h 715"/>
                <a:gd name="T50" fmla="*/ 95 w 644"/>
                <a:gd name="T51" fmla="*/ 140 h 715"/>
                <a:gd name="T52" fmla="*/ 140 w 644"/>
                <a:gd name="T53" fmla="*/ 210 h 715"/>
                <a:gd name="T54" fmla="*/ 205 w 644"/>
                <a:gd name="T55" fmla="*/ 275 h 715"/>
                <a:gd name="T56" fmla="*/ 280 w 644"/>
                <a:gd name="T57" fmla="*/ 365 h 715"/>
                <a:gd name="T58" fmla="*/ 420 w 644"/>
                <a:gd name="T59" fmla="*/ 510 h 715"/>
                <a:gd name="T60" fmla="*/ 475 w 644"/>
                <a:gd name="T61" fmla="*/ 560 h 715"/>
                <a:gd name="T62" fmla="*/ 540 w 644"/>
                <a:gd name="T63" fmla="*/ 630 h 715"/>
                <a:gd name="T64" fmla="*/ 505 w 644"/>
                <a:gd name="T65" fmla="*/ 595 h 715"/>
                <a:gd name="T66" fmla="*/ 525 w 644"/>
                <a:gd name="T67" fmla="*/ 600 h 715"/>
                <a:gd name="T68" fmla="*/ 530 w 644"/>
                <a:gd name="T69" fmla="*/ 615 h 715"/>
                <a:gd name="T70" fmla="*/ 549 w 644"/>
                <a:gd name="T71" fmla="*/ 635 h 715"/>
                <a:gd name="T72" fmla="*/ 564 w 644"/>
                <a:gd name="T73" fmla="*/ 645 h 715"/>
                <a:gd name="T74" fmla="*/ 589 w 644"/>
                <a:gd name="T75" fmla="*/ 675 h 715"/>
                <a:gd name="T76" fmla="*/ 604 w 644"/>
                <a:gd name="T77" fmla="*/ 685 h 715"/>
                <a:gd name="T78" fmla="*/ 594 w 644"/>
                <a:gd name="T79" fmla="*/ 680 h 715"/>
                <a:gd name="T80" fmla="*/ 639 w 644"/>
                <a:gd name="T81" fmla="*/ 715 h 715"/>
                <a:gd name="T82" fmla="*/ 619 w 644"/>
                <a:gd name="T83" fmla="*/ 690 h 715"/>
                <a:gd name="T84" fmla="*/ 614 w 644"/>
                <a:gd name="T85" fmla="*/ 685 h 715"/>
                <a:gd name="T86" fmla="*/ 634 w 644"/>
                <a:gd name="T87" fmla="*/ 705 h 715"/>
                <a:gd name="T88" fmla="*/ 639 w 644"/>
                <a:gd name="T89" fmla="*/ 715 h 715"/>
                <a:gd name="T90" fmla="*/ 634 w 644"/>
                <a:gd name="T91" fmla="*/ 700 h 71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4"/>
                <a:gd name="T139" fmla="*/ 0 h 715"/>
                <a:gd name="T140" fmla="*/ 644 w 644"/>
                <a:gd name="T141" fmla="*/ 715 h 71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4" h="715">
                  <a:moveTo>
                    <a:pt x="634" y="700"/>
                  </a:moveTo>
                  <a:lnTo>
                    <a:pt x="634" y="700"/>
                  </a:lnTo>
                  <a:lnTo>
                    <a:pt x="584" y="645"/>
                  </a:lnTo>
                  <a:lnTo>
                    <a:pt x="579" y="645"/>
                  </a:lnTo>
                  <a:lnTo>
                    <a:pt x="579" y="635"/>
                  </a:lnTo>
                  <a:lnTo>
                    <a:pt x="569" y="630"/>
                  </a:lnTo>
                  <a:lnTo>
                    <a:pt x="569" y="625"/>
                  </a:lnTo>
                  <a:lnTo>
                    <a:pt x="564" y="630"/>
                  </a:lnTo>
                  <a:lnTo>
                    <a:pt x="569" y="630"/>
                  </a:lnTo>
                  <a:lnTo>
                    <a:pt x="564" y="630"/>
                  </a:lnTo>
                  <a:lnTo>
                    <a:pt x="564" y="625"/>
                  </a:lnTo>
                  <a:lnTo>
                    <a:pt x="554" y="615"/>
                  </a:lnTo>
                  <a:lnTo>
                    <a:pt x="564" y="625"/>
                  </a:lnTo>
                  <a:lnTo>
                    <a:pt x="569" y="625"/>
                  </a:lnTo>
                  <a:lnTo>
                    <a:pt x="569" y="630"/>
                  </a:lnTo>
                  <a:lnTo>
                    <a:pt x="554" y="610"/>
                  </a:lnTo>
                  <a:lnTo>
                    <a:pt x="549" y="605"/>
                  </a:lnTo>
                  <a:lnTo>
                    <a:pt x="545" y="600"/>
                  </a:lnTo>
                  <a:lnTo>
                    <a:pt x="540" y="595"/>
                  </a:lnTo>
                  <a:lnTo>
                    <a:pt x="540" y="590"/>
                  </a:lnTo>
                  <a:lnTo>
                    <a:pt x="540" y="595"/>
                  </a:lnTo>
                  <a:lnTo>
                    <a:pt x="540" y="590"/>
                  </a:lnTo>
                  <a:lnTo>
                    <a:pt x="525" y="580"/>
                  </a:lnTo>
                  <a:lnTo>
                    <a:pt x="515" y="570"/>
                  </a:lnTo>
                  <a:lnTo>
                    <a:pt x="515" y="565"/>
                  </a:lnTo>
                  <a:lnTo>
                    <a:pt x="510" y="565"/>
                  </a:lnTo>
                  <a:lnTo>
                    <a:pt x="510" y="570"/>
                  </a:lnTo>
                  <a:lnTo>
                    <a:pt x="515" y="575"/>
                  </a:lnTo>
                  <a:lnTo>
                    <a:pt x="520" y="580"/>
                  </a:lnTo>
                  <a:lnTo>
                    <a:pt x="515" y="575"/>
                  </a:lnTo>
                  <a:lnTo>
                    <a:pt x="510" y="570"/>
                  </a:lnTo>
                  <a:lnTo>
                    <a:pt x="510" y="565"/>
                  </a:lnTo>
                  <a:lnTo>
                    <a:pt x="500" y="550"/>
                  </a:lnTo>
                  <a:lnTo>
                    <a:pt x="505" y="555"/>
                  </a:lnTo>
                  <a:lnTo>
                    <a:pt x="510" y="565"/>
                  </a:lnTo>
                  <a:lnTo>
                    <a:pt x="515" y="565"/>
                  </a:lnTo>
                  <a:lnTo>
                    <a:pt x="515" y="570"/>
                  </a:lnTo>
                  <a:lnTo>
                    <a:pt x="525" y="580"/>
                  </a:lnTo>
                  <a:lnTo>
                    <a:pt x="505" y="550"/>
                  </a:lnTo>
                  <a:lnTo>
                    <a:pt x="350" y="380"/>
                  </a:lnTo>
                  <a:lnTo>
                    <a:pt x="270" y="280"/>
                  </a:lnTo>
                  <a:lnTo>
                    <a:pt x="190" y="190"/>
                  </a:lnTo>
                  <a:lnTo>
                    <a:pt x="155" y="145"/>
                  </a:lnTo>
                  <a:lnTo>
                    <a:pt x="115" y="100"/>
                  </a:lnTo>
                  <a:lnTo>
                    <a:pt x="75" y="50"/>
                  </a:lnTo>
                  <a:lnTo>
                    <a:pt x="35" y="10"/>
                  </a:lnTo>
                  <a:lnTo>
                    <a:pt x="15" y="0"/>
                  </a:lnTo>
                  <a:lnTo>
                    <a:pt x="10" y="0"/>
                  </a:lnTo>
                  <a:lnTo>
                    <a:pt x="5" y="0"/>
                  </a:lnTo>
                  <a:lnTo>
                    <a:pt x="0" y="10"/>
                  </a:lnTo>
                  <a:lnTo>
                    <a:pt x="0" y="15"/>
                  </a:lnTo>
                  <a:lnTo>
                    <a:pt x="10" y="35"/>
                  </a:lnTo>
                  <a:lnTo>
                    <a:pt x="20" y="50"/>
                  </a:lnTo>
                  <a:lnTo>
                    <a:pt x="35" y="70"/>
                  </a:lnTo>
                  <a:lnTo>
                    <a:pt x="55" y="100"/>
                  </a:lnTo>
                  <a:lnTo>
                    <a:pt x="50" y="90"/>
                  </a:lnTo>
                  <a:lnTo>
                    <a:pt x="60" y="95"/>
                  </a:lnTo>
                  <a:lnTo>
                    <a:pt x="80" y="115"/>
                  </a:lnTo>
                  <a:lnTo>
                    <a:pt x="95" y="140"/>
                  </a:lnTo>
                  <a:lnTo>
                    <a:pt x="115" y="175"/>
                  </a:lnTo>
                  <a:lnTo>
                    <a:pt x="140" y="210"/>
                  </a:lnTo>
                  <a:lnTo>
                    <a:pt x="175" y="240"/>
                  </a:lnTo>
                  <a:lnTo>
                    <a:pt x="205" y="275"/>
                  </a:lnTo>
                  <a:lnTo>
                    <a:pt x="235" y="310"/>
                  </a:lnTo>
                  <a:lnTo>
                    <a:pt x="280" y="365"/>
                  </a:lnTo>
                  <a:lnTo>
                    <a:pt x="325" y="410"/>
                  </a:lnTo>
                  <a:lnTo>
                    <a:pt x="420" y="510"/>
                  </a:lnTo>
                  <a:lnTo>
                    <a:pt x="450" y="535"/>
                  </a:lnTo>
                  <a:lnTo>
                    <a:pt x="475" y="560"/>
                  </a:lnTo>
                  <a:lnTo>
                    <a:pt x="505" y="595"/>
                  </a:lnTo>
                  <a:lnTo>
                    <a:pt x="540" y="630"/>
                  </a:lnTo>
                  <a:lnTo>
                    <a:pt x="505" y="595"/>
                  </a:lnTo>
                  <a:lnTo>
                    <a:pt x="500" y="590"/>
                  </a:lnTo>
                  <a:lnTo>
                    <a:pt x="505" y="590"/>
                  </a:lnTo>
                  <a:lnTo>
                    <a:pt x="525" y="600"/>
                  </a:lnTo>
                  <a:lnTo>
                    <a:pt x="530" y="615"/>
                  </a:lnTo>
                  <a:lnTo>
                    <a:pt x="549" y="630"/>
                  </a:lnTo>
                  <a:lnTo>
                    <a:pt x="549" y="635"/>
                  </a:lnTo>
                  <a:lnTo>
                    <a:pt x="564" y="645"/>
                  </a:lnTo>
                  <a:lnTo>
                    <a:pt x="574" y="655"/>
                  </a:lnTo>
                  <a:lnTo>
                    <a:pt x="584" y="670"/>
                  </a:lnTo>
                  <a:lnTo>
                    <a:pt x="589" y="675"/>
                  </a:lnTo>
                  <a:lnTo>
                    <a:pt x="594" y="680"/>
                  </a:lnTo>
                  <a:lnTo>
                    <a:pt x="599" y="675"/>
                  </a:lnTo>
                  <a:lnTo>
                    <a:pt x="604" y="685"/>
                  </a:lnTo>
                  <a:lnTo>
                    <a:pt x="599" y="675"/>
                  </a:lnTo>
                  <a:lnTo>
                    <a:pt x="594" y="680"/>
                  </a:lnTo>
                  <a:lnTo>
                    <a:pt x="639" y="715"/>
                  </a:lnTo>
                  <a:lnTo>
                    <a:pt x="619" y="690"/>
                  </a:lnTo>
                  <a:lnTo>
                    <a:pt x="614" y="690"/>
                  </a:lnTo>
                  <a:lnTo>
                    <a:pt x="614" y="685"/>
                  </a:lnTo>
                  <a:lnTo>
                    <a:pt x="624" y="695"/>
                  </a:lnTo>
                  <a:lnTo>
                    <a:pt x="634" y="705"/>
                  </a:lnTo>
                  <a:lnTo>
                    <a:pt x="639" y="710"/>
                  </a:lnTo>
                  <a:lnTo>
                    <a:pt x="639" y="715"/>
                  </a:lnTo>
                  <a:lnTo>
                    <a:pt x="644" y="715"/>
                  </a:lnTo>
                  <a:lnTo>
                    <a:pt x="634" y="70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1" name="Freeform 45">
              <a:extLst>
                <a:ext uri="{FF2B5EF4-FFF2-40B4-BE49-F238E27FC236}">
                  <a16:creationId xmlns:a16="http://schemas.microsoft.com/office/drawing/2014/main" id="{2CE25A93-3B7E-BA46-AC8E-A01C16B8657D}"/>
                </a:ext>
              </a:extLst>
            </p:cNvPr>
            <p:cNvSpPr>
              <a:spLocks/>
            </p:cNvSpPr>
            <p:nvPr/>
          </p:nvSpPr>
          <p:spPr bwMode="auto">
            <a:xfrm>
              <a:off x="4236" y="11121"/>
              <a:ext cx="10" cy="15"/>
            </a:xfrm>
            <a:custGeom>
              <a:avLst/>
              <a:gdLst>
                <a:gd name="T0" fmla="*/ 10 w 10"/>
                <a:gd name="T1" fmla="*/ 15 h 15"/>
                <a:gd name="T2" fmla="*/ 10 w 10"/>
                <a:gd name="T3" fmla="*/ 15 h 15"/>
                <a:gd name="T4" fmla="*/ 0 w 10"/>
                <a:gd name="T5" fmla="*/ 0 h 15"/>
                <a:gd name="T6" fmla="*/ 0 w 10"/>
                <a:gd name="T7" fmla="*/ 0 h 15"/>
                <a:gd name="T8" fmla="*/ 5 w 10"/>
                <a:gd name="T9" fmla="*/ 5 h 15"/>
                <a:gd name="T10" fmla="*/ 10 w 10"/>
                <a:gd name="T11" fmla="*/ 15 h 15"/>
                <a:gd name="T12" fmla="*/ 10 w 10"/>
                <a:gd name="T13" fmla="*/ 15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5"/>
                  </a:moveTo>
                  <a:lnTo>
                    <a:pt x="10" y="15"/>
                  </a:lnTo>
                  <a:lnTo>
                    <a:pt x="0" y="0"/>
                  </a:lnTo>
                  <a:lnTo>
                    <a:pt x="5" y="5"/>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2" name="Freeform 46">
              <a:extLst>
                <a:ext uri="{FF2B5EF4-FFF2-40B4-BE49-F238E27FC236}">
                  <a16:creationId xmlns:a16="http://schemas.microsoft.com/office/drawing/2014/main" id="{7740ACE1-7AA4-CE47-8767-52B7B7F81553}"/>
                </a:ext>
              </a:extLst>
            </p:cNvPr>
            <p:cNvSpPr>
              <a:spLocks/>
            </p:cNvSpPr>
            <p:nvPr/>
          </p:nvSpPr>
          <p:spPr bwMode="auto">
            <a:xfrm>
              <a:off x="3632" y="13236"/>
              <a:ext cx="10" cy="5"/>
            </a:xfrm>
            <a:custGeom>
              <a:avLst/>
              <a:gdLst>
                <a:gd name="T0" fmla="*/ 0 w 10"/>
                <a:gd name="T1" fmla="*/ 5 h 5"/>
                <a:gd name="T2" fmla="*/ 10 w 10"/>
                <a:gd name="T3" fmla="*/ 0 h 5"/>
                <a:gd name="T4" fmla="*/ 5 w 10"/>
                <a:gd name="T5" fmla="*/ 0 h 5"/>
                <a:gd name="T6" fmla="*/ 5 w 10"/>
                <a:gd name="T7" fmla="*/ 0 h 5"/>
                <a:gd name="T8" fmla="*/ 0 w 10"/>
                <a:gd name="T9" fmla="*/ 5 h 5"/>
                <a:gd name="T10" fmla="*/ 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0" y="5"/>
                  </a:moveTo>
                  <a:lnTo>
                    <a:pt x="10" y="0"/>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3" name="Rectangle 47">
              <a:extLst>
                <a:ext uri="{FF2B5EF4-FFF2-40B4-BE49-F238E27FC236}">
                  <a16:creationId xmlns:a16="http://schemas.microsoft.com/office/drawing/2014/main" id="{6F178560-C678-F14D-98F1-A6F4883FFA63}"/>
                </a:ext>
              </a:extLst>
            </p:cNvPr>
            <p:cNvSpPr>
              <a:spLocks noChangeArrowheads="1"/>
            </p:cNvSpPr>
            <p:nvPr/>
          </p:nvSpPr>
          <p:spPr bwMode="auto">
            <a:xfrm>
              <a:off x="3647" y="13226"/>
              <a:ext cx="5"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8484" name="Freeform 48">
              <a:extLst>
                <a:ext uri="{FF2B5EF4-FFF2-40B4-BE49-F238E27FC236}">
                  <a16:creationId xmlns:a16="http://schemas.microsoft.com/office/drawing/2014/main" id="{779B35B2-AA24-DC43-AC85-2F0A4296A7A6}"/>
                </a:ext>
              </a:extLst>
            </p:cNvPr>
            <p:cNvSpPr>
              <a:spLocks/>
            </p:cNvSpPr>
            <p:nvPr/>
          </p:nvSpPr>
          <p:spPr bwMode="auto">
            <a:xfrm>
              <a:off x="3652" y="13216"/>
              <a:ext cx="10" cy="5"/>
            </a:xfrm>
            <a:custGeom>
              <a:avLst/>
              <a:gdLst>
                <a:gd name="T0" fmla="*/ 10 w 10"/>
                <a:gd name="T1" fmla="*/ 0 h 5"/>
                <a:gd name="T2" fmla="*/ 0 w 10"/>
                <a:gd name="T3" fmla="*/ 5 h 5"/>
                <a:gd name="T4" fmla="*/ 10 w 10"/>
                <a:gd name="T5" fmla="*/ 0 h 5"/>
                <a:gd name="T6" fmla="*/ 0 60000 65536"/>
                <a:gd name="T7" fmla="*/ 0 60000 65536"/>
                <a:gd name="T8" fmla="*/ 0 60000 65536"/>
                <a:gd name="T9" fmla="*/ 0 w 10"/>
                <a:gd name="T10" fmla="*/ 0 h 5"/>
                <a:gd name="T11" fmla="*/ 10 w 10"/>
                <a:gd name="T12" fmla="*/ 5 h 5"/>
              </a:gdLst>
              <a:ahLst/>
              <a:cxnLst>
                <a:cxn ang="T6">
                  <a:pos x="T0" y="T1"/>
                </a:cxn>
                <a:cxn ang="T7">
                  <a:pos x="T2" y="T3"/>
                </a:cxn>
                <a:cxn ang="T8">
                  <a:pos x="T4" y="T5"/>
                </a:cxn>
              </a:cxnLst>
              <a:rect l="T9" t="T10" r="T11" b="T12"/>
              <a:pathLst>
                <a:path w="10" h="5">
                  <a:moveTo>
                    <a:pt x="10" y="0"/>
                  </a:moveTo>
                  <a:lnTo>
                    <a:pt x="0" y="5"/>
                  </a:lnTo>
                  <a:lnTo>
                    <a:pt x="1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5" name="Freeform 49">
              <a:extLst>
                <a:ext uri="{FF2B5EF4-FFF2-40B4-BE49-F238E27FC236}">
                  <a16:creationId xmlns:a16="http://schemas.microsoft.com/office/drawing/2014/main" id="{007E1E6C-C295-8E46-B9AE-E796AE183A5D}"/>
                </a:ext>
              </a:extLst>
            </p:cNvPr>
            <p:cNvSpPr>
              <a:spLocks/>
            </p:cNvSpPr>
            <p:nvPr/>
          </p:nvSpPr>
          <p:spPr bwMode="auto">
            <a:xfrm>
              <a:off x="3647" y="13221"/>
              <a:ext cx="5" cy="5"/>
            </a:xfrm>
            <a:custGeom>
              <a:avLst/>
              <a:gdLst>
                <a:gd name="T0" fmla="*/ 0 w 5"/>
                <a:gd name="T1" fmla="*/ 5 h 5"/>
                <a:gd name="T2" fmla="*/ 0 w 5"/>
                <a:gd name="T3" fmla="*/ 5 h 5"/>
                <a:gd name="T4" fmla="*/ 5 w 5"/>
                <a:gd name="T5" fmla="*/ 5 h 5"/>
                <a:gd name="T6" fmla="*/ 5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6" name="Freeform 50">
              <a:extLst>
                <a:ext uri="{FF2B5EF4-FFF2-40B4-BE49-F238E27FC236}">
                  <a16:creationId xmlns:a16="http://schemas.microsoft.com/office/drawing/2014/main" id="{DA14B116-9E2A-C040-816C-4AB7C60DC6C0}"/>
                </a:ext>
              </a:extLst>
            </p:cNvPr>
            <p:cNvSpPr>
              <a:spLocks/>
            </p:cNvSpPr>
            <p:nvPr/>
          </p:nvSpPr>
          <p:spPr bwMode="auto">
            <a:xfrm>
              <a:off x="3647" y="1322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7" name="Freeform 51">
              <a:extLst>
                <a:ext uri="{FF2B5EF4-FFF2-40B4-BE49-F238E27FC236}">
                  <a16:creationId xmlns:a16="http://schemas.microsoft.com/office/drawing/2014/main" id="{DFFB47F9-039F-6D45-B616-9E70ADCAC90C}"/>
                </a:ext>
              </a:extLst>
            </p:cNvPr>
            <p:cNvSpPr>
              <a:spLocks/>
            </p:cNvSpPr>
            <p:nvPr/>
          </p:nvSpPr>
          <p:spPr bwMode="auto">
            <a:xfrm>
              <a:off x="3607" y="13161"/>
              <a:ext cx="80" cy="80"/>
            </a:xfrm>
            <a:custGeom>
              <a:avLst/>
              <a:gdLst>
                <a:gd name="T0" fmla="*/ 35 w 80"/>
                <a:gd name="T1" fmla="*/ 45 h 80"/>
                <a:gd name="T2" fmla="*/ 35 w 80"/>
                <a:gd name="T3" fmla="*/ 45 h 80"/>
                <a:gd name="T4" fmla="*/ 35 w 80"/>
                <a:gd name="T5" fmla="*/ 45 h 80"/>
                <a:gd name="T6" fmla="*/ 40 w 80"/>
                <a:gd name="T7" fmla="*/ 45 h 80"/>
                <a:gd name="T8" fmla="*/ 40 w 80"/>
                <a:gd name="T9" fmla="*/ 45 h 80"/>
                <a:gd name="T10" fmla="*/ 55 w 80"/>
                <a:gd name="T11" fmla="*/ 25 h 80"/>
                <a:gd name="T12" fmla="*/ 55 w 80"/>
                <a:gd name="T13" fmla="*/ 25 h 80"/>
                <a:gd name="T14" fmla="*/ 70 w 80"/>
                <a:gd name="T15" fmla="*/ 20 h 80"/>
                <a:gd name="T16" fmla="*/ 70 w 80"/>
                <a:gd name="T17" fmla="*/ 20 h 80"/>
                <a:gd name="T18" fmla="*/ 80 w 80"/>
                <a:gd name="T19" fmla="*/ 5 h 80"/>
                <a:gd name="T20" fmla="*/ 80 w 80"/>
                <a:gd name="T21" fmla="*/ 0 h 80"/>
                <a:gd name="T22" fmla="*/ 80 w 80"/>
                <a:gd name="T23" fmla="*/ 0 h 80"/>
                <a:gd name="T24" fmla="*/ 80 w 80"/>
                <a:gd name="T25" fmla="*/ 0 h 80"/>
                <a:gd name="T26" fmla="*/ 40 w 80"/>
                <a:gd name="T27" fmla="*/ 40 h 80"/>
                <a:gd name="T28" fmla="*/ 10 w 80"/>
                <a:gd name="T29" fmla="*/ 75 h 80"/>
                <a:gd name="T30" fmla="*/ 0 w 80"/>
                <a:gd name="T31" fmla="*/ 80 h 80"/>
                <a:gd name="T32" fmla="*/ 15 w 80"/>
                <a:gd name="T33" fmla="*/ 70 h 80"/>
                <a:gd name="T34" fmla="*/ 15 w 80"/>
                <a:gd name="T35" fmla="*/ 70 h 80"/>
                <a:gd name="T36" fmla="*/ 25 w 80"/>
                <a:gd name="T37" fmla="*/ 60 h 80"/>
                <a:gd name="T38" fmla="*/ 35 w 80"/>
                <a:gd name="T39" fmla="*/ 45 h 80"/>
                <a:gd name="T40" fmla="*/ 3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5" y="45"/>
                  </a:moveTo>
                  <a:lnTo>
                    <a:pt x="35" y="45"/>
                  </a:lnTo>
                  <a:lnTo>
                    <a:pt x="40" y="45"/>
                  </a:lnTo>
                  <a:lnTo>
                    <a:pt x="55" y="25"/>
                  </a:lnTo>
                  <a:lnTo>
                    <a:pt x="70" y="20"/>
                  </a:lnTo>
                  <a:lnTo>
                    <a:pt x="80" y="5"/>
                  </a:lnTo>
                  <a:lnTo>
                    <a:pt x="80" y="0"/>
                  </a:lnTo>
                  <a:lnTo>
                    <a:pt x="40" y="40"/>
                  </a:lnTo>
                  <a:lnTo>
                    <a:pt x="10" y="75"/>
                  </a:lnTo>
                  <a:lnTo>
                    <a:pt x="0" y="80"/>
                  </a:lnTo>
                  <a:lnTo>
                    <a:pt x="15" y="70"/>
                  </a:lnTo>
                  <a:lnTo>
                    <a:pt x="25" y="60"/>
                  </a:lnTo>
                  <a:lnTo>
                    <a:pt x="3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8" name="Freeform 52">
              <a:extLst>
                <a:ext uri="{FF2B5EF4-FFF2-40B4-BE49-F238E27FC236}">
                  <a16:creationId xmlns:a16="http://schemas.microsoft.com/office/drawing/2014/main" id="{ED8C7F63-BFBF-2740-AC35-7AFEDEACA7B6}"/>
                </a:ext>
              </a:extLst>
            </p:cNvPr>
            <p:cNvSpPr>
              <a:spLocks/>
            </p:cNvSpPr>
            <p:nvPr/>
          </p:nvSpPr>
          <p:spPr bwMode="auto">
            <a:xfrm>
              <a:off x="3562" y="13276"/>
              <a:ext cx="30" cy="20"/>
            </a:xfrm>
            <a:custGeom>
              <a:avLst/>
              <a:gdLst>
                <a:gd name="T0" fmla="*/ 5 w 30"/>
                <a:gd name="T1" fmla="*/ 20 h 20"/>
                <a:gd name="T2" fmla="*/ 5 w 30"/>
                <a:gd name="T3" fmla="*/ 20 h 20"/>
                <a:gd name="T4" fmla="*/ 10 w 30"/>
                <a:gd name="T5" fmla="*/ 15 h 20"/>
                <a:gd name="T6" fmla="*/ 10 w 30"/>
                <a:gd name="T7" fmla="*/ 15 h 20"/>
                <a:gd name="T8" fmla="*/ 20 w 30"/>
                <a:gd name="T9" fmla="*/ 10 h 20"/>
                <a:gd name="T10" fmla="*/ 30 w 30"/>
                <a:gd name="T11" fmla="*/ 0 h 20"/>
                <a:gd name="T12" fmla="*/ 25 w 30"/>
                <a:gd name="T13" fmla="*/ 0 h 20"/>
                <a:gd name="T14" fmla="*/ 25 w 30"/>
                <a:gd name="T15" fmla="*/ 0 h 20"/>
                <a:gd name="T16" fmla="*/ 25 w 30"/>
                <a:gd name="T17" fmla="*/ 5 h 20"/>
                <a:gd name="T18" fmla="*/ 25 w 30"/>
                <a:gd name="T19" fmla="*/ 0 h 20"/>
                <a:gd name="T20" fmla="*/ 25 w 30"/>
                <a:gd name="T21" fmla="*/ 0 h 20"/>
                <a:gd name="T22" fmla="*/ 0 w 30"/>
                <a:gd name="T23" fmla="*/ 20 h 20"/>
                <a:gd name="T24" fmla="*/ 0 w 30"/>
                <a:gd name="T25" fmla="*/ 20 h 20"/>
                <a:gd name="T26" fmla="*/ 5 w 30"/>
                <a:gd name="T27" fmla="*/ 20 h 20"/>
                <a:gd name="T28" fmla="*/ 5 w 30"/>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
                <a:gd name="T46" fmla="*/ 0 h 20"/>
                <a:gd name="T47" fmla="*/ 30 w 30"/>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 h="20">
                  <a:moveTo>
                    <a:pt x="5" y="20"/>
                  </a:moveTo>
                  <a:lnTo>
                    <a:pt x="5" y="20"/>
                  </a:lnTo>
                  <a:lnTo>
                    <a:pt x="10" y="15"/>
                  </a:lnTo>
                  <a:lnTo>
                    <a:pt x="20" y="10"/>
                  </a:lnTo>
                  <a:lnTo>
                    <a:pt x="30" y="0"/>
                  </a:lnTo>
                  <a:lnTo>
                    <a:pt x="25" y="0"/>
                  </a:lnTo>
                  <a:lnTo>
                    <a:pt x="25"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89" name="Freeform 53">
              <a:extLst>
                <a:ext uri="{FF2B5EF4-FFF2-40B4-BE49-F238E27FC236}">
                  <a16:creationId xmlns:a16="http://schemas.microsoft.com/office/drawing/2014/main" id="{5E11EE0A-8795-CF45-94BF-E84B3D1D6888}"/>
                </a:ext>
              </a:extLst>
            </p:cNvPr>
            <p:cNvSpPr>
              <a:spLocks/>
            </p:cNvSpPr>
            <p:nvPr/>
          </p:nvSpPr>
          <p:spPr bwMode="auto">
            <a:xfrm>
              <a:off x="3557" y="13296"/>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0" name="Freeform 54">
              <a:extLst>
                <a:ext uri="{FF2B5EF4-FFF2-40B4-BE49-F238E27FC236}">
                  <a16:creationId xmlns:a16="http://schemas.microsoft.com/office/drawing/2014/main" id="{FF90C0AA-7097-7D4E-9763-CAF8492622B9}"/>
                </a:ext>
              </a:extLst>
            </p:cNvPr>
            <p:cNvSpPr>
              <a:spLocks/>
            </p:cNvSpPr>
            <p:nvPr/>
          </p:nvSpPr>
          <p:spPr bwMode="auto">
            <a:xfrm>
              <a:off x="3672" y="12541"/>
              <a:ext cx="729" cy="650"/>
            </a:xfrm>
            <a:custGeom>
              <a:avLst/>
              <a:gdLst>
                <a:gd name="T0" fmla="*/ 75 w 729"/>
                <a:gd name="T1" fmla="*/ 590 h 650"/>
                <a:gd name="T2" fmla="*/ 80 w 729"/>
                <a:gd name="T3" fmla="*/ 585 h 650"/>
                <a:gd name="T4" fmla="*/ 90 w 729"/>
                <a:gd name="T5" fmla="*/ 575 h 650"/>
                <a:gd name="T6" fmla="*/ 85 w 729"/>
                <a:gd name="T7" fmla="*/ 575 h 650"/>
                <a:gd name="T8" fmla="*/ 105 w 729"/>
                <a:gd name="T9" fmla="*/ 560 h 650"/>
                <a:gd name="T10" fmla="*/ 90 w 729"/>
                <a:gd name="T11" fmla="*/ 575 h 650"/>
                <a:gd name="T12" fmla="*/ 110 w 729"/>
                <a:gd name="T13" fmla="*/ 555 h 650"/>
                <a:gd name="T14" fmla="*/ 130 w 729"/>
                <a:gd name="T15" fmla="*/ 545 h 650"/>
                <a:gd name="T16" fmla="*/ 140 w 729"/>
                <a:gd name="T17" fmla="*/ 530 h 650"/>
                <a:gd name="T18" fmla="*/ 155 w 729"/>
                <a:gd name="T19" fmla="*/ 520 h 650"/>
                <a:gd name="T20" fmla="*/ 145 w 729"/>
                <a:gd name="T21" fmla="*/ 515 h 650"/>
                <a:gd name="T22" fmla="*/ 135 w 729"/>
                <a:gd name="T23" fmla="*/ 525 h 650"/>
                <a:gd name="T24" fmla="*/ 145 w 729"/>
                <a:gd name="T25" fmla="*/ 520 h 650"/>
                <a:gd name="T26" fmla="*/ 155 w 729"/>
                <a:gd name="T27" fmla="*/ 515 h 650"/>
                <a:gd name="T28" fmla="*/ 165 w 729"/>
                <a:gd name="T29" fmla="*/ 510 h 650"/>
                <a:gd name="T30" fmla="*/ 155 w 729"/>
                <a:gd name="T31" fmla="*/ 520 h 650"/>
                <a:gd name="T32" fmla="*/ 170 w 729"/>
                <a:gd name="T33" fmla="*/ 510 h 650"/>
                <a:gd name="T34" fmla="*/ 345 w 729"/>
                <a:gd name="T35" fmla="*/ 355 h 650"/>
                <a:gd name="T36" fmla="*/ 535 w 729"/>
                <a:gd name="T37" fmla="*/ 190 h 650"/>
                <a:gd name="T38" fmla="*/ 629 w 729"/>
                <a:gd name="T39" fmla="*/ 115 h 650"/>
                <a:gd name="T40" fmla="*/ 719 w 729"/>
                <a:gd name="T41" fmla="*/ 30 h 650"/>
                <a:gd name="T42" fmla="*/ 729 w 729"/>
                <a:gd name="T43" fmla="*/ 0 h 650"/>
                <a:gd name="T44" fmla="*/ 714 w 729"/>
                <a:gd name="T45" fmla="*/ 0 h 650"/>
                <a:gd name="T46" fmla="*/ 659 w 729"/>
                <a:gd name="T47" fmla="*/ 30 h 650"/>
                <a:gd name="T48" fmla="*/ 639 w 729"/>
                <a:gd name="T49" fmla="*/ 45 h 650"/>
                <a:gd name="T50" fmla="*/ 584 w 729"/>
                <a:gd name="T51" fmla="*/ 90 h 650"/>
                <a:gd name="T52" fmla="*/ 515 w 729"/>
                <a:gd name="T53" fmla="*/ 140 h 650"/>
                <a:gd name="T54" fmla="*/ 450 w 729"/>
                <a:gd name="T55" fmla="*/ 205 h 650"/>
                <a:gd name="T56" fmla="*/ 360 w 729"/>
                <a:gd name="T57" fmla="*/ 280 h 650"/>
                <a:gd name="T58" fmla="*/ 210 w 729"/>
                <a:gd name="T59" fmla="*/ 425 h 650"/>
                <a:gd name="T60" fmla="*/ 160 w 729"/>
                <a:gd name="T61" fmla="*/ 480 h 650"/>
                <a:gd name="T62" fmla="*/ 90 w 729"/>
                <a:gd name="T63" fmla="*/ 550 h 650"/>
                <a:gd name="T64" fmla="*/ 125 w 729"/>
                <a:gd name="T65" fmla="*/ 510 h 650"/>
                <a:gd name="T66" fmla="*/ 120 w 729"/>
                <a:gd name="T67" fmla="*/ 530 h 650"/>
                <a:gd name="T68" fmla="*/ 105 w 729"/>
                <a:gd name="T69" fmla="*/ 535 h 650"/>
                <a:gd name="T70" fmla="*/ 85 w 729"/>
                <a:gd name="T71" fmla="*/ 555 h 650"/>
                <a:gd name="T72" fmla="*/ 75 w 729"/>
                <a:gd name="T73" fmla="*/ 570 h 650"/>
                <a:gd name="T74" fmla="*/ 45 w 729"/>
                <a:gd name="T75" fmla="*/ 600 h 650"/>
                <a:gd name="T76" fmla="*/ 35 w 729"/>
                <a:gd name="T77" fmla="*/ 610 h 650"/>
                <a:gd name="T78" fmla="*/ 40 w 729"/>
                <a:gd name="T79" fmla="*/ 605 h 650"/>
                <a:gd name="T80" fmla="*/ 5 w 729"/>
                <a:gd name="T81" fmla="*/ 645 h 650"/>
                <a:gd name="T82" fmla="*/ 25 w 729"/>
                <a:gd name="T83" fmla="*/ 625 h 650"/>
                <a:gd name="T84" fmla="*/ 35 w 729"/>
                <a:gd name="T85" fmla="*/ 620 h 650"/>
                <a:gd name="T86" fmla="*/ 15 w 729"/>
                <a:gd name="T87" fmla="*/ 640 h 650"/>
                <a:gd name="T88" fmla="*/ 5 w 729"/>
                <a:gd name="T89" fmla="*/ 645 h 650"/>
                <a:gd name="T90" fmla="*/ 15 w 729"/>
                <a:gd name="T91" fmla="*/ 640 h 6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29"/>
                <a:gd name="T139" fmla="*/ 0 h 650"/>
                <a:gd name="T140" fmla="*/ 729 w 729"/>
                <a:gd name="T141" fmla="*/ 650 h 6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29" h="650">
                  <a:moveTo>
                    <a:pt x="15" y="640"/>
                  </a:moveTo>
                  <a:lnTo>
                    <a:pt x="15" y="640"/>
                  </a:lnTo>
                  <a:lnTo>
                    <a:pt x="75" y="590"/>
                  </a:lnTo>
                  <a:lnTo>
                    <a:pt x="75" y="585"/>
                  </a:lnTo>
                  <a:lnTo>
                    <a:pt x="80" y="585"/>
                  </a:lnTo>
                  <a:lnTo>
                    <a:pt x="90" y="575"/>
                  </a:lnTo>
                  <a:lnTo>
                    <a:pt x="90" y="570"/>
                  </a:lnTo>
                  <a:lnTo>
                    <a:pt x="85" y="575"/>
                  </a:lnTo>
                  <a:lnTo>
                    <a:pt x="90" y="570"/>
                  </a:lnTo>
                  <a:lnTo>
                    <a:pt x="95" y="570"/>
                  </a:lnTo>
                  <a:lnTo>
                    <a:pt x="105" y="560"/>
                  </a:lnTo>
                  <a:lnTo>
                    <a:pt x="95" y="570"/>
                  </a:lnTo>
                  <a:lnTo>
                    <a:pt x="90" y="575"/>
                  </a:lnTo>
                  <a:lnTo>
                    <a:pt x="110" y="560"/>
                  </a:lnTo>
                  <a:lnTo>
                    <a:pt x="110" y="555"/>
                  </a:lnTo>
                  <a:lnTo>
                    <a:pt x="120" y="550"/>
                  </a:lnTo>
                  <a:lnTo>
                    <a:pt x="125" y="545"/>
                  </a:lnTo>
                  <a:lnTo>
                    <a:pt x="130" y="545"/>
                  </a:lnTo>
                  <a:lnTo>
                    <a:pt x="125" y="545"/>
                  </a:lnTo>
                  <a:lnTo>
                    <a:pt x="130" y="545"/>
                  </a:lnTo>
                  <a:lnTo>
                    <a:pt x="140" y="530"/>
                  </a:lnTo>
                  <a:lnTo>
                    <a:pt x="150" y="520"/>
                  </a:lnTo>
                  <a:lnTo>
                    <a:pt x="155" y="520"/>
                  </a:lnTo>
                  <a:lnTo>
                    <a:pt x="155" y="515"/>
                  </a:lnTo>
                  <a:lnTo>
                    <a:pt x="145" y="515"/>
                  </a:lnTo>
                  <a:lnTo>
                    <a:pt x="145" y="520"/>
                  </a:lnTo>
                  <a:lnTo>
                    <a:pt x="140" y="525"/>
                  </a:lnTo>
                  <a:lnTo>
                    <a:pt x="135" y="525"/>
                  </a:lnTo>
                  <a:lnTo>
                    <a:pt x="140" y="525"/>
                  </a:lnTo>
                  <a:lnTo>
                    <a:pt x="145" y="520"/>
                  </a:lnTo>
                  <a:lnTo>
                    <a:pt x="145" y="515"/>
                  </a:lnTo>
                  <a:lnTo>
                    <a:pt x="155" y="515"/>
                  </a:lnTo>
                  <a:lnTo>
                    <a:pt x="170" y="505"/>
                  </a:lnTo>
                  <a:lnTo>
                    <a:pt x="165" y="510"/>
                  </a:lnTo>
                  <a:lnTo>
                    <a:pt x="155" y="515"/>
                  </a:lnTo>
                  <a:lnTo>
                    <a:pt x="155" y="520"/>
                  </a:lnTo>
                  <a:lnTo>
                    <a:pt x="150" y="520"/>
                  </a:lnTo>
                  <a:lnTo>
                    <a:pt x="140" y="530"/>
                  </a:lnTo>
                  <a:lnTo>
                    <a:pt x="170" y="510"/>
                  </a:lnTo>
                  <a:lnTo>
                    <a:pt x="345" y="355"/>
                  </a:lnTo>
                  <a:lnTo>
                    <a:pt x="445" y="270"/>
                  </a:lnTo>
                  <a:lnTo>
                    <a:pt x="535" y="190"/>
                  </a:lnTo>
                  <a:lnTo>
                    <a:pt x="579" y="150"/>
                  </a:lnTo>
                  <a:lnTo>
                    <a:pt x="629" y="115"/>
                  </a:lnTo>
                  <a:lnTo>
                    <a:pt x="674" y="75"/>
                  </a:lnTo>
                  <a:lnTo>
                    <a:pt x="719" y="30"/>
                  </a:lnTo>
                  <a:lnTo>
                    <a:pt x="729" y="10"/>
                  </a:lnTo>
                  <a:lnTo>
                    <a:pt x="729" y="5"/>
                  </a:lnTo>
                  <a:lnTo>
                    <a:pt x="729" y="0"/>
                  </a:lnTo>
                  <a:lnTo>
                    <a:pt x="719" y="0"/>
                  </a:lnTo>
                  <a:lnTo>
                    <a:pt x="714" y="0"/>
                  </a:lnTo>
                  <a:lnTo>
                    <a:pt x="694" y="5"/>
                  </a:lnTo>
                  <a:lnTo>
                    <a:pt x="674" y="15"/>
                  </a:lnTo>
                  <a:lnTo>
                    <a:pt x="659" y="30"/>
                  </a:lnTo>
                  <a:lnTo>
                    <a:pt x="629" y="50"/>
                  </a:lnTo>
                  <a:lnTo>
                    <a:pt x="639" y="45"/>
                  </a:lnTo>
                  <a:lnTo>
                    <a:pt x="629" y="60"/>
                  </a:lnTo>
                  <a:lnTo>
                    <a:pt x="609" y="75"/>
                  </a:lnTo>
                  <a:lnTo>
                    <a:pt x="584" y="90"/>
                  </a:lnTo>
                  <a:lnTo>
                    <a:pt x="550" y="110"/>
                  </a:lnTo>
                  <a:lnTo>
                    <a:pt x="515" y="140"/>
                  </a:lnTo>
                  <a:lnTo>
                    <a:pt x="485" y="175"/>
                  </a:lnTo>
                  <a:lnTo>
                    <a:pt x="450" y="205"/>
                  </a:lnTo>
                  <a:lnTo>
                    <a:pt x="415" y="235"/>
                  </a:lnTo>
                  <a:lnTo>
                    <a:pt x="360" y="280"/>
                  </a:lnTo>
                  <a:lnTo>
                    <a:pt x="310" y="330"/>
                  </a:lnTo>
                  <a:lnTo>
                    <a:pt x="210" y="425"/>
                  </a:lnTo>
                  <a:lnTo>
                    <a:pt x="185" y="450"/>
                  </a:lnTo>
                  <a:lnTo>
                    <a:pt x="160" y="480"/>
                  </a:lnTo>
                  <a:lnTo>
                    <a:pt x="125" y="510"/>
                  </a:lnTo>
                  <a:lnTo>
                    <a:pt x="90" y="550"/>
                  </a:lnTo>
                  <a:lnTo>
                    <a:pt x="125" y="510"/>
                  </a:lnTo>
                  <a:lnTo>
                    <a:pt x="130" y="505"/>
                  </a:lnTo>
                  <a:lnTo>
                    <a:pt x="130" y="510"/>
                  </a:lnTo>
                  <a:lnTo>
                    <a:pt x="120" y="530"/>
                  </a:lnTo>
                  <a:lnTo>
                    <a:pt x="105" y="535"/>
                  </a:lnTo>
                  <a:lnTo>
                    <a:pt x="90" y="555"/>
                  </a:lnTo>
                  <a:lnTo>
                    <a:pt x="85" y="555"/>
                  </a:lnTo>
                  <a:lnTo>
                    <a:pt x="75" y="570"/>
                  </a:lnTo>
                  <a:lnTo>
                    <a:pt x="65" y="580"/>
                  </a:lnTo>
                  <a:lnTo>
                    <a:pt x="50" y="590"/>
                  </a:lnTo>
                  <a:lnTo>
                    <a:pt x="45" y="600"/>
                  </a:lnTo>
                  <a:lnTo>
                    <a:pt x="40" y="605"/>
                  </a:lnTo>
                  <a:lnTo>
                    <a:pt x="45" y="605"/>
                  </a:lnTo>
                  <a:lnTo>
                    <a:pt x="35" y="610"/>
                  </a:lnTo>
                  <a:lnTo>
                    <a:pt x="45" y="605"/>
                  </a:lnTo>
                  <a:lnTo>
                    <a:pt x="40" y="605"/>
                  </a:lnTo>
                  <a:lnTo>
                    <a:pt x="5" y="645"/>
                  </a:lnTo>
                  <a:lnTo>
                    <a:pt x="30" y="625"/>
                  </a:lnTo>
                  <a:lnTo>
                    <a:pt x="25" y="625"/>
                  </a:lnTo>
                  <a:lnTo>
                    <a:pt x="30" y="625"/>
                  </a:lnTo>
                  <a:lnTo>
                    <a:pt x="35" y="620"/>
                  </a:lnTo>
                  <a:lnTo>
                    <a:pt x="25" y="635"/>
                  </a:lnTo>
                  <a:lnTo>
                    <a:pt x="15" y="640"/>
                  </a:lnTo>
                  <a:lnTo>
                    <a:pt x="10" y="645"/>
                  </a:lnTo>
                  <a:lnTo>
                    <a:pt x="5" y="645"/>
                  </a:lnTo>
                  <a:lnTo>
                    <a:pt x="0" y="650"/>
                  </a:lnTo>
                  <a:lnTo>
                    <a:pt x="15" y="6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1" name="Freeform 55">
              <a:extLst>
                <a:ext uri="{FF2B5EF4-FFF2-40B4-BE49-F238E27FC236}">
                  <a16:creationId xmlns:a16="http://schemas.microsoft.com/office/drawing/2014/main" id="{D525947C-DADC-E041-87C3-C3A2B165ACAE}"/>
                </a:ext>
              </a:extLst>
            </p:cNvPr>
            <p:cNvSpPr>
              <a:spLocks/>
            </p:cNvSpPr>
            <p:nvPr/>
          </p:nvSpPr>
          <p:spPr bwMode="auto">
            <a:xfrm>
              <a:off x="3767" y="13101"/>
              <a:ext cx="15" cy="15"/>
            </a:xfrm>
            <a:custGeom>
              <a:avLst/>
              <a:gdLst>
                <a:gd name="T0" fmla="*/ 0 w 15"/>
                <a:gd name="T1" fmla="*/ 10 h 15"/>
                <a:gd name="T2" fmla="*/ 0 w 15"/>
                <a:gd name="T3" fmla="*/ 15 h 15"/>
                <a:gd name="T4" fmla="*/ 15 w 15"/>
                <a:gd name="T5" fmla="*/ 0 h 15"/>
                <a:gd name="T6" fmla="*/ 15 w 15"/>
                <a:gd name="T7" fmla="*/ 0 h 15"/>
                <a:gd name="T8" fmla="*/ 5 w 15"/>
                <a:gd name="T9" fmla="*/ 5 h 15"/>
                <a:gd name="T10" fmla="*/ 0 w 15"/>
                <a:gd name="T11" fmla="*/ 10 h 15"/>
                <a:gd name="T12" fmla="*/ 0 w 15"/>
                <a:gd name="T13" fmla="*/ 10 h 15"/>
                <a:gd name="T14" fmla="*/ 0 60000 65536"/>
                <a:gd name="T15" fmla="*/ 0 60000 65536"/>
                <a:gd name="T16" fmla="*/ 0 60000 65536"/>
                <a:gd name="T17" fmla="*/ 0 60000 65536"/>
                <a:gd name="T18" fmla="*/ 0 60000 65536"/>
                <a:gd name="T19" fmla="*/ 0 60000 65536"/>
                <a:gd name="T20" fmla="*/ 0 60000 65536"/>
                <a:gd name="T21" fmla="*/ 0 w 15"/>
                <a:gd name="T22" fmla="*/ 0 h 15"/>
                <a:gd name="T23" fmla="*/ 15 w 15"/>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5">
                  <a:moveTo>
                    <a:pt x="0" y="10"/>
                  </a:moveTo>
                  <a:lnTo>
                    <a:pt x="0" y="15"/>
                  </a:lnTo>
                  <a:lnTo>
                    <a:pt x="15"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2" name="Freeform 56">
              <a:extLst>
                <a:ext uri="{FF2B5EF4-FFF2-40B4-BE49-F238E27FC236}">
                  <a16:creationId xmlns:a16="http://schemas.microsoft.com/office/drawing/2014/main" id="{D633C7B7-1FA4-2947-AB2C-27D4DDDF67DD}"/>
                </a:ext>
              </a:extLst>
            </p:cNvPr>
            <p:cNvSpPr>
              <a:spLocks/>
            </p:cNvSpPr>
            <p:nvPr/>
          </p:nvSpPr>
          <p:spPr bwMode="auto">
            <a:xfrm>
              <a:off x="5695" y="11331"/>
              <a:ext cx="10" cy="10"/>
            </a:xfrm>
            <a:custGeom>
              <a:avLst/>
              <a:gdLst>
                <a:gd name="T0" fmla="*/ 0 w 10"/>
                <a:gd name="T1" fmla="*/ 10 h 10"/>
                <a:gd name="T2" fmla="*/ 10 w 10"/>
                <a:gd name="T3" fmla="*/ 0 h 10"/>
                <a:gd name="T4" fmla="*/ 5 w 10"/>
                <a:gd name="T5" fmla="*/ 5 h 10"/>
                <a:gd name="T6" fmla="*/ 5 w 10"/>
                <a:gd name="T7" fmla="*/ 5 h 10"/>
                <a:gd name="T8" fmla="*/ 0 w 10"/>
                <a:gd name="T9" fmla="*/ 10 h 10"/>
                <a:gd name="T10" fmla="*/ 0 w 10"/>
                <a:gd name="T11" fmla="*/ 1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10"/>
                  </a:moveTo>
                  <a:lnTo>
                    <a:pt x="10"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3" name="Freeform 57">
              <a:extLst>
                <a:ext uri="{FF2B5EF4-FFF2-40B4-BE49-F238E27FC236}">
                  <a16:creationId xmlns:a16="http://schemas.microsoft.com/office/drawing/2014/main" id="{AD8519F5-321A-2F42-A6DA-D550AAA74D1B}"/>
                </a:ext>
              </a:extLst>
            </p:cNvPr>
            <p:cNvSpPr>
              <a:spLocks/>
            </p:cNvSpPr>
            <p:nvPr/>
          </p:nvSpPr>
          <p:spPr bwMode="auto">
            <a:xfrm>
              <a:off x="5710" y="11321"/>
              <a:ext cx="5" cy="5"/>
            </a:xfrm>
            <a:custGeom>
              <a:avLst/>
              <a:gdLst>
                <a:gd name="T0" fmla="*/ 0 w 5"/>
                <a:gd name="T1" fmla="*/ 5 h 5"/>
                <a:gd name="T2" fmla="*/ 5 w 5"/>
                <a:gd name="T3" fmla="*/ 0 h 5"/>
                <a:gd name="T4" fmla="*/ 5 w 5"/>
                <a:gd name="T5" fmla="*/ 0 h 5"/>
                <a:gd name="T6" fmla="*/ 0 w 5"/>
                <a:gd name="T7" fmla="*/ 5 h 5"/>
                <a:gd name="T8" fmla="*/ 0 60000 65536"/>
                <a:gd name="T9" fmla="*/ 0 60000 65536"/>
                <a:gd name="T10" fmla="*/ 0 60000 65536"/>
                <a:gd name="T11" fmla="*/ 0 60000 65536"/>
                <a:gd name="T12" fmla="*/ 0 w 5"/>
                <a:gd name="T13" fmla="*/ 0 h 5"/>
                <a:gd name="T14" fmla="*/ 5 w 5"/>
                <a:gd name="T15" fmla="*/ 5 h 5"/>
              </a:gdLst>
              <a:ahLst/>
              <a:cxnLst>
                <a:cxn ang="T8">
                  <a:pos x="T0" y="T1"/>
                </a:cxn>
                <a:cxn ang="T9">
                  <a:pos x="T2" y="T3"/>
                </a:cxn>
                <a:cxn ang="T10">
                  <a:pos x="T4" y="T5"/>
                </a:cxn>
                <a:cxn ang="T11">
                  <a:pos x="T6" y="T7"/>
                </a:cxn>
              </a:cxnLst>
              <a:rect l="T12" t="T13" r="T14" b="T15"/>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4" name="Freeform 58">
              <a:extLst>
                <a:ext uri="{FF2B5EF4-FFF2-40B4-BE49-F238E27FC236}">
                  <a16:creationId xmlns:a16="http://schemas.microsoft.com/office/drawing/2014/main" id="{7745BB94-939C-B34D-B070-40C60982C850}"/>
                </a:ext>
              </a:extLst>
            </p:cNvPr>
            <p:cNvSpPr>
              <a:spLocks/>
            </p:cNvSpPr>
            <p:nvPr/>
          </p:nvSpPr>
          <p:spPr bwMode="auto">
            <a:xfrm>
              <a:off x="5720" y="11311"/>
              <a:ext cx="5" cy="5"/>
            </a:xfrm>
            <a:custGeom>
              <a:avLst/>
              <a:gdLst>
                <a:gd name="T0" fmla="*/ 5 w 5"/>
                <a:gd name="T1" fmla="*/ 0 h 5"/>
                <a:gd name="T2" fmla="*/ 0 w 5"/>
                <a:gd name="T3" fmla="*/ 5 h 5"/>
                <a:gd name="T4" fmla="*/ 5 w 5"/>
                <a:gd name="T5" fmla="*/ 0 h 5"/>
                <a:gd name="T6" fmla="*/ 0 60000 65536"/>
                <a:gd name="T7" fmla="*/ 0 60000 65536"/>
                <a:gd name="T8" fmla="*/ 0 60000 65536"/>
                <a:gd name="T9" fmla="*/ 0 w 5"/>
                <a:gd name="T10" fmla="*/ 0 h 5"/>
                <a:gd name="T11" fmla="*/ 5 w 5"/>
                <a:gd name="T12" fmla="*/ 5 h 5"/>
              </a:gdLst>
              <a:ahLst/>
              <a:cxnLst>
                <a:cxn ang="T6">
                  <a:pos x="T0" y="T1"/>
                </a:cxn>
                <a:cxn ang="T7">
                  <a:pos x="T2" y="T3"/>
                </a:cxn>
                <a:cxn ang="T8">
                  <a:pos x="T4" y="T5"/>
                </a:cxn>
              </a:cxnLst>
              <a:rect l="T9" t="T10" r="T11" b="T12"/>
              <a:pathLst>
                <a:path w="5" h="5">
                  <a:moveTo>
                    <a:pt x="5" y="0"/>
                  </a:moveTo>
                  <a:lnTo>
                    <a:pt x="0" y="5"/>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5" name="Freeform 59">
              <a:extLst>
                <a:ext uri="{FF2B5EF4-FFF2-40B4-BE49-F238E27FC236}">
                  <a16:creationId xmlns:a16="http://schemas.microsoft.com/office/drawing/2014/main" id="{43B06CAE-2336-5243-BBA7-636E067C3152}"/>
                </a:ext>
              </a:extLst>
            </p:cNvPr>
            <p:cNvSpPr>
              <a:spLocks/>
            </p:cNvSpPr>
            <p:nvPr/>
          </p:nvSpPr>
          <p:spPr bwMode="auto">
            <a:xfrm>
              <a:off x="5715" y="11316"/>
              <a:ext cx="5" cy="5"/>
            </a:xfrm>
            <a:custGeom>
              <a:avLst/>
              <a:gdLst>
                <a:gd name="T0" fmla="*/ 0 w 5"/>
                <a:gd name="T1" fmla="*/ 5 h 5"/>
                <a:gd name="T2" fmla="*/ 0 w 5"/>
                <a:gd name="T3" fmla="*/ 5 h 5"/>
                <a:gd name="T4" fmla="*/ 0 w 5"/>
                <a:gd name="T5" fmla="*/ 5 h 5"/>
                <a:gd name="T6" fmla="*/ 0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6" name="Freeform 60">
              <a:extLst>
                <a:ext uri="{FF2B5EF4-FFF2-40B4-BE49-F238E27FC236}">
                  <a16:creationId xmlns:a16="http://schemas.microsoft.com/office/drawing/2014/main" id="{9292C950-0DAE-E347-980A-64C2F6690889}"/>
                </a:ext>
              </a:extLst>
            </p:cNvPr>
            <p:cNvSpPr>
              <a:spLocks/>
            </p:cNvSpPr>
            <p:nvPr/>
          </p:nvSpPr>
          <p:spPr bwMode="auto">
            <a:xfrm>
              <a:off x="5710" y="11321"/>
              <a:ext cx="5" cy="1"/>
            </a:xfrm>
            <a:custGeom>
              <a:avLst/>
              <a:gdLst>
                <a:gd name="T0" fmla="*/ 5 w 5"/>
                <a:gd name="T1" fmla="*/ 0 h 1"/>
                <a:gd name="T2" fmla="*/ 0 w 5"/>
                <a:gd name="T3" fmla="*/ 0 h 1"/>
                <a:gd name="T4" fmla="*/ 5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5" y="0"/>
                  </a:move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7" name="Freeform 61">
              <a:extLst>
                <a:ext uri="{FF2B5EF4-FFF2-40B4-BE49-F238E27FC236}">
                  <a16:creationId xmlns:a16="http://schemas.microsoft.com/office/drawing/2014/main" id="{699B1E07-5666-3D40-9ADA-9097F2BC3E31}"/>
                </a:ext>
              </a:extLst>
            </p:cNvPr>
            <p:cNvSpPr>
              <a:spLocks/>
            </p:cNvSpPr>
            <p:nvPr/>
          </p:nvSpPr>
          <p:spPr bwMode="auto">
            <a:xfrm>
              <a:off x="5675" y="11256"/>
              <a:ext cx="80" cy="80"/>
            </a:xfrm>
            <a:custGeom>
              <a:avLst/>
              <a:gdLst>
                <a:gd name="T0" fmla="*/ 30 w 80"/>
                <a:gd name="T1" fmla="*/ 50 h 80"/>
                <a:gd name="T2" fmla="*/ 30 w 80"/>
                <a:gd name="T3" fmla="*/ 50 h 80"/>
                <a:gd name="T4" fmla="*/ 35 w 80"/>
                <a:gd name="T5" fmla="*/ 50 h 80"/>
                <a:gd name="T6" fmla="*/ 35 w 80"/>
                <a:gd name="T7" fmla="*/ 45 h 80"/>
                <a:gd name="T8" fmla="*/ 35 w 80"/>
                <a:gd name="T9" fmla="*/ 45 h 80"/>
                <a:gd name="T10" fmla="*/ 55 w 80"/>
                <a:gd name="T11" fmla="*/ 25 h 80"/>
                <a:gd name="T12" fmla="*/ 55 w 80"/>
                <a:gd name="T13" fmla="*/ 25 h 80"/>
                <a:gd name="T14" fmla="*/ 65 w 80"/>
                <a:gd name="T15" fmla="*/ 20 h 80"/>
                <a:gd name="T16" fmla="*/ 65 w 80"/>
                <a:gd name="T17" fmla="*/ 20 h 80"/>
                <a:gd name="T18" fmla="*/ 75 w 80"/>
                <a:gd name="T19" fmla="*/ 5 h 80"/>
                <a:gd name="T20" fmla="*/ 80 w 80"/>
                <a:gd name="T21" fmla="*/ 0 h 80"/>
                <a:gd name="T22" fmla="*/ 75 w 80"/>
                <a:gd name="T23" fmla="*/ 0 h 80"/>
                <a:gd name="T24" fmla="*/ 75 w 80"/>
                <a:gd name="T25" fmla="*/ 0 h 80"/>
                <a:gd name="T26" fmla="*/ 35 w 80"/>
                <a:gd name="T27" fmla="*/ 40 h 80"/>
                <a:gd name="T28" fmla="*/ 10 w 80"/>
                <a:gd name="T29" fmla="*/ 75 h 80"/>
                <a:gd name="T30" fmla="*/ 0 w 80"/>
                <a:gd name="T31" fmla="*/ 80 h 80"/>
                <a:gd name="T32" fmla="*/ 15 w 80"/>
                <a:gd name="T33" fmla="*/ 75 h 80"/>
                <a:gd name="T34" fmla="*/ 15 w 80"/>
                <a:gd name="T35" fmla="*/ 75 h 80"/>
                <a:gd name="T36" fmla="*/ 20 w 80"/>
                <a:gd name="T37" fmla="*/ 60 h 80"/>
                <a:gd name="T38" fmla="*/ 30 w 80"/>
                <a:gd name="T39" fmla="*/ 50 h 80"/>
                <a:gd name="T40" fmla="*/ 30 w 80"/>
                <a:gd name="T41" fmla="*/ 5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0" y="50"/>
                  </a:moveTo>
                  <a:lnTo>
                    <a:pt x="30" y="50"/>
                  </a:lnTo>
                  <a:lnTo>
                    <a:pt x="35" y="50"/>
                  </a:lnTo>
                  <a:lnTo>
                    <a:pt x="35" y="45"/>
                  </a:lnTo>
                  <a:lnTo>
                    <a:pt x="55" y="25"/>
                  </a:lnTo>
                  <a:lnTo>
                    <a:pt x="65" y="20"/>
                  </a:lnTo>
                  <a:lnTo>
                    <a:pt x="75" y="5"/>
                  </a:lnTo>
                  <a:lnTo>
                    <a:pt x="80" y="0"/>
                  </a:lnTo>
                  <a:lnTo>
                    <a:pt x="75" y="0"/>
                  </a:lnTo>
                  <a:lnTo>
                    <a:pt x="35" y="40"/>
                  </a:lnTo>
                  <a:lnTo>
                    <a:pt x="10" y="75"/>
                  </a:lnTo>
                  <a:lnTo>
                    <a:pt x="0" y="80"/>
                  </a:lnTo>
                  <a:lnTo>
                    <a:pt x="15" y="75"/>
                  </a:lnTo>
                  <a:lnTo>
                    <a:pt x="20" y="6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8" name="Freeform 62">
              <a:extLst>
                <a:ext uri="{FF2B5EF4-FFF2-40B4-BE49-F238E27FC236}">
                  <a16:creationId xmlns:a16="http://schemas.microsoft.com/office/drawing/2014/main" id="{37B6818C-04BB-4046-8136-28C18E6B0A02}"/>
                </a:ext>
              </a:extLst>
            </p:cNvPr>
            <p:cNvSpPr>
              <a:spLocks/>
            </p:cNvSpPr>
            <p:nvPr/>
          </p:nvSpPr>
          <p:spPr bwMode="auto">
            <a:xfrm>
              <a:off x="5630" y="11371"/>
              <a:ext cx="25" cy="20"/>
            </a:xfrm>
            <a:custGeom>
              <a:avLst/>
              <a:gdLst>
                <a:gd name="T0" fmla="*/ 5 w 25"/>
                <a:gd name="T1" fmla="*/ 20 h 20"/>
                <a:gd name="T2" fmla="*/ 5 w 25"/>
                <a:gd name="T3" fmla="*/ 20 h 20"/>
                <a:gd name="T4" fmla="*/ 5 w 25"/>
                <a:gd name="T5" fmla="*/ 15 h 20"/>
                <a:gd name="T6" fmla="*/ 5 w 25"/>
                <a:gd name="T7" fmla="*/ 15 h 20"/>
                <a:gd name="T8" fmla="*/ 20 w 25"/>
                <a:gd name="T9" fmla="*/ 10 h 20"/>
                <a:gd name="T10" fmla="*/ 25 w 25"/>
                <a:gd name="T11" fmla="*/ 0 h 20"/>
                <a:gd name="T12" fmla="*/ 25 w 25"/>
                <a:gd name="T13" fmla="*/ 0 h 20"/>
                <a:gd name="T14" fmla="*/ 25 w 25"/>
                <a:gd name="T15" fmla="*/ 0 h 20"/>
                <a:gd name="T16" fmla="*/ 20 w 25"/>
                <a:gd name="T17" fmla="*/ 5 h 20"/>
                <a:gd name="T18" fmla="*/ 25 w 25"/>
                <a:gd name="T19" fmla="*/ 0 h 20"/>
                <a:gd name="T20" fmla="*/ 25 w 25"/>
                <a:gd name="T21" fmla="*/ 0 h 20"/>
                <a:gd name="T22" fmla="*/ 0 w 25"/>
                <a:gd name="T23" fmla="*/ 20 h 20"/>
                <a:gd name="T24" fmla="*/ 0 w 25"/>
                <a:gd name="T25" fmla="*/ 20 h 20"/>
                <a:gd name="T26" fmla="*/ 5 w 25"/>
                <a:gd name="T27" fmla="*/ 20 h 20"/>
                <a:gd name="T28" fmla="*/ 5 w 25"/>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0"/>
                <a:gd name="T47" fmla="*/ 25 w 25"/>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0">
                  <a:moveTo>
                    <a:pt x="5" y="20"/>
                  </a:moveTo>
                  <a:lnTo>
                    <a:pt x="5" y="20"/>
                  </a:lnTo>
                  <a:lnTo>
                    <a:pt x="5" y="15"/>
                  </a:lnTo>
                  <a:lnTo>
                    <a:pt x="20" y="10"/>
                  </a:lnTo>
                  <a:lnTo>
                    <a:pt x="25" y="0"/>
                  </a:lnTo>
                  <a:lnTo>
                    <a:pt x="20"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99" name="Freeform 63">
              <a:extLst>
                <a:ext uri="{FF2B5EF4-FFF2-40B4-BE49-F238E27FC236}">
                  <a16:creationId xmlns:a16="http://schemas.microsoft.com/office/drawing/2014/main" id="{B60A62AF-934D-D84F-B585-14DA37D85811}"/>
                </a:ext>
              </a:extLst>
            </p:cNvPr>
            <p:cNvSpPr>
              <a:spLocks/>
            </p:cNvSpPr>
            <p:nvPr/>
          </p:nvSpPr>
          <p:spPr bwMode="auto">
            <a:xfrm>
              <a:off x="5625" y="11391"/>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500" name="Freeform 64">
              <a:extLst>
                <a:ext uri="{FF2B5EF4-FFF2-40B4-BE49-F238E27FC236}">
                  <a16:creationId xmlns:a16="http://schemas.microsoft.com/office/drawing/2014/main" id="{5702B790-4E3F-804E-85DB-095F186FA5C2}"/>
                </a:ext>
              </a:extLst>
            </p:cNvPr>
            <p:cNvSpPr>
              <a:spLocks/>
            </p:cNvSpPr>
            <p:nvPr/>
          </p:nvSpPr>
          <p:spPr bwMode="auto">
            <a:xfrm>
              <a:off x="5735" y="10646"/>
              <a:ext cx="719" cy="640"/>
            </a:xfrm>
            <a:custGeom>
              <a:avLst/>
              <a:gdLst>
                <a:gd name="T0" fmla="*/ 75 w 719"/>
                <a:gd name="T1" fmla="*/ 585 h 640"/>
                <a:gd name="T2" fmla="*/ 80 w 719"/>
                <a:gd name="T3" fmla="*/ 575 h 640"/>
                <a:gd name="T4" fmla="*/ 90 w 719"/>
                <a:gd name="T5" fmla="*/ 565 h 640"/>
                <a:gd name="T6" fmla="*/ 85 w 719"/>
                <a:gd name="T7" fmla="*/ 565 h 640"/>
                <a:gd name="T8" fmla="*/ 100 w 719"/>
                <a:gd name="T9" fmla="*/ 555 h 640"/>
                <a:gd name="T10" fmla="*/ 90 w 719"/>
                <a:gd name="T11" fmla="*/ 570 h 640"/>
                <a:gd name="T12" fmla="*/ 110 w 719"/>
                <a:gd name="T13" fmla="*/ 550 h 640"/>
                <a:gd name="T14" fmla="*/ 124 w 719"/>
                <a:gd name="T15" fmla="*/ 535 h 640"/>
                <a:gd name="T16" fmla="*/ 139 w 719"/>
                <a:gd name="T17" fmla="*/ 525 h 640"/>
                <a:gd name="T18" fmla="*/ 149 w 719"/>
                <a:gd name="T19" fmla="*/ 515 h 640"/>
                <a:gd name="T20" fmla="*/ 144 w 719"/>
                <a:gd name="T21" fmla="*/ 510 h 640"/>
                <a:gd name="T22" fmla="*/ 134 w 719"/>
                <a:gd name="T23" fmla="*/ 520 h 640"/>
                <a:gd name="T24" fmla="*/ 139 w 719"/>
                <a:gd name="T25" fmla="*/ 515 h 640"/>
                <a:gd name="T26" fmla="*/ 154 w 719"/>
                <a:gd name="T27" fmla="*/ 510 h 640"/>
                <a:gd name="T28" fmla="*/ 164 w 719"/>
                <a:gd name="T29" fmla="*/ 505 h 640"/>
                <a:gd name="T30" fmla="*/ 149 w 719"/>
                <a:gd name="T31" fmla="*/ 515 h 640"/>
                <a:gd name="T32" fmla="*/ 164 w 719"/>
                <a:gd name="T33" fmla="*/ 500 h 640"/>
                <a:gd name="T34" fmla="*/ 339 w 719"/>
                <a:gd name="T35" fmla="*/ 350 h 640"/>
                <a:gd name="T36" fmla="*/ 524 w 719"/>
                <a:gd name="T37" fmla="*/ 190 h 640"/>
                <a:gd name="T38" fmla="*/ 619 w 719"/>
                <a:gd name="T39" fmla="*/ 115 h 640"/>
                <a:gd name="T40" fmla="*/ 709 w 719"/>
                <a:gd name="T41" fmla="*/ 35 h 640"/>
                <a:gd name="T42" fmla="*/ 714 w 719"/>
                <a:gd name="T43" fmla="*/ 5 h 640"/>
                <a:gd name="T44" fmla="*/ 704 w 719"/>
                <a:gd name="T45" fmla="*/ 0 h 640"/>
                <a:gd name="T46" fmla="*/ 649 w 719"/>
                <a:gd name="T47" fmla="*/ 35 h 640"/>
                <a:gd name="T48" fmla="*/ 629 w 719"/>
                <a:gd name="T49" fmla="*/ 50 h 640"/>
                <a:gd name="T50" fmla="*/ 574 w 719"/>
                <a:gd name="T51" fmla="*/ 90 h 640"/>
                <a:gd name="T52" fmla="*/ 509 w 719"/>
                <a:gd name="T53" fmla="*/ 140 h 640"/>
                <a:gd name="T54" fmla="*/ 439 w 719"/>
                <a:gd name="T55" fmla="*/ 205 h 640"/>
                <a:gd name="T56" fmla="*/ 354 w 719"/>
                <a:gd name="T57" fmla="*/ 280 h 640"/>
                <a:gd name="T58" fmla="*/ 204 w 719"/>
                <a:gd name="T59" fmla="*/ 420 h 640"/>
                <a:gd name="T60" fmla="*/ 159 w 719"/>
                <a:gd name="T61" fmla="*/ 470 h 640"/>
                <a:gd name="T62" fmla="*/ 90 w 719"/>
                <a:gd name="T63" fmla="*/ 540 h 640"/>
                <a:gd name="T64" fmla="*/ 124 w 719"/>
                <a:gd name="T65" fmla="*/ 505 h 640"/>
                <a:gd name="T66" fmla="*/ 115 w 719"/>
                <a:gd name="T67" fmla="*/ 520 h 640"/>
                <a:gd name="T68" fmla="*/ 105 w 719"/>
                <a:gd name="T69" fmla="*/ 530 h 640"/>
                <a:gd name="T70" fmla="*/ 85 w 719"/>
                <a:gd name="T71" fmla="*/ 550 h 640"/>
                <a:gd name="T72" fmla="*/ 70 w 719"/>
                <a:gd name="T73" fmla="*/ 565 h 640"/>
                <a:gd name="T74" fmla="*/ 45 w 719"/>
                <a:gd name="T75" fmla="*/ 590 h 640"/>
                <a:gd name="T76" fmla="*/ 35 w 719"/>
                <a:gd name="T77" fmla="*/ 605 h 640"/>
                <a:gd name="T78" fmla="*/ 40 w 719"/>
                <a:gd name="T79" fmla="*/ 595 h 640"/>
                <a:gd name="T80" fmla="*/ 5 w 719"/>
                <a:gd name="T81" fmla="*/ 635 h 640"/>
                <a:gd name="T82" fmla="*/ 25 w 719"/>
                <a:gd name="T83" fmla="*/ 620 h 640"/>
                <a:gd name="T84" fmla="*/ 35 w 719"/>
                <a:gd name="T85" fmla="*/ 615 h 640"/>
                <a:gd name="T86" fmla="*/ 15 w 719"/>
                <a:gd name="T87" fmla="*/ 630 h 640"/>
                <a:gd name="T88" fmla="*/ 5 w 719"/>
                <a:gd name="T89" fmla="*/ 635 h 640"/>
                <a:gd name="T90" fmla="*/ 20 w 719"/>
                <a:gd name="T91" fmla="*/ 635 h 64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19"/>
                <a:gd name="T139" fmla="*/ 0 h 640"/>
                <a:gd name="T140" fmla="*/ 719 w 719"/>
                <a:gd name="T141" fmla="*/ 640 h 64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19" h="640">
                  <a:moveTo>
                    <a:pt x="20" y="635"/>
                  </a:moveTo>
                  <a:lnTo>
                    <a:pt x="20" y="635"/>
                  </a:lnTo>
                  <a:lnTo>
                    <a:pt x="75" y="585"/>
                  </a:lnTo>
                  <a:lnTo>
                    <a:pt x="75" y="580"/>
                  </a:lnTo>
                  <a:lnTo>
                    <a:pt x="80" y="575"/>
                  </a:lnTo>
                  <a:lnTo>
                    <a:pt x="90" y="570"/>
                  </a:lnTo>
                  <a:lnTo>
                    <a:pt x="90" y="565"/>
                  </a:lnTo>
                  <a:lnTo>
                    <a:pt x="85" y="565"/>
                  </a:lnTo>
                  <a:lnTo>
                    <a:pt x="90" y="565"/>
                  </a:lnTo>
                  <a:lnTo>
                    <a:pt x="95" y="560"/>
                  </a:lnTo>
                  <a:lnTo>
                    <a:pt x="100" y="555"/>
                  </a:lnTo>
                  <a:lnTo>
                    <a:pt x="95" y="560"/>
                  </a:lnTo>
                  <a:lnTo>
                    <a:pt x="90" y="565"/>
                  </a:lnTo>
                  <a:lnTo>
                    <a:pt x="90" y="570"/>
                  </a:lnTo>
                  <a:lnTo>
                    <a:pt x="110" y="555"/>
                  </a:lnTo>
                  <a:lnTo>
                    <a:pt x="110" y="550"/>
                  </a:lnTo>
                  <a:lnTo>
                    <a:pt x="115" y="545"/>
                  </a:lnTo>
                  <a:lnTo>
                    <a:pt x="124" y="540"/>
                  </a:lnTo>
                  <a:lnTo>
                    <a:pt x="124" y="535"/>
                  </a:lnTo>
                  <a:lnTo>
                    <a:pt x="139" y="525"/>
                  </a:lnTo>
                  <a:lnTo>
                    <a:pt x="144" y="515"/>
                  </a:lnTo>
                  <a:lnTo>
                    <a:pt x="149" y="515"/>
                  </a:lnTo>
                  <a:lnTo>
                    <a:pt x="154" y="510"/>
                  </a:lnTo>
                  <a:lnTo>
                    <a:pt x="144" y="510"/>
                  </a:lnTo>
                  <a:lnTo>
                    <a:pt x="139" y="515"/>
                  </a:lnTo>
                  <a:lnTo>
                    <a:pt x="139" y="520"/>
                  </a:lnTo>
                  <a:lnTo>
                    <a:pt x="134" y="520"/>
                  </a:lnTo>
                  <a:lnTo>
                    <a:pt x="139" y="520"/>
                  </a:lnTo>
                  <a:lnTo>
                    <a:pt x="139" y="515"/>
                  </a:lnTo>
                  <a:lnTo>
                    <a:pt x="144" y="510"/>
                  </a:lnTo>
                  <a:lnTo>
                    <a:pt x="154" y="510"/>
                  </a:lnTo>
                  <a:lnTo>
                    <a:pt x="169" y="495"/>
                  </a:lnTo>
                  <a:lnTo>
                    <a:pt x="164" y="505"/>
                  </a:lnTo>
                  <a:lnTo>
                    <a:pt x="154" y="510"/>
                  </a:lnTo>
                  <a:lnTo>
                    <a:pt x="149" y="515"/>
                  </a:lnTo>
                  <a:lnTo>
                    <a:pt x="144" y="515"/>
                  </a:lnTo>
                  <a:lnTo>
                    <a:pt x="139" y="525"/>
                  </a:lnTo>
                  <a:lnTo>
                    <a:pt x="164" y="500"/>
                  </a:lnTo>
                  <a:lnTo>
                    <a:pt x="339" y="350"/>
                  </a:lnTo>
                  <a:lnTo>
                    <a:pt x="434" y="270"/>
                  </a:lnTo>
                  <a:lnTo>
                    <a:pt x="524" y="190"/>
                  </a:lnTo>
                  <a:lnTo>
                    <a:pt x="569" y="150"/>
                  </a:lnTo>
                  <a:lnTo>
                    <a:pt x="619" y="115"/>
                  </a:lnTo>
                  <a:lnTo>
                    <a:pt x="664" y="75"/>
                  </a:lnTo>
                  <a:lnTo>
                    <a:pt x="709" y="35"/>
                  </a:lnTo>
                  <a:lnTo>
                    <a:pt x="719" y="15"/>
                  </a:lnTo>
                  <a:lnTo>
                    <a:pt x="719" y="10"/>
                  </a:lnTo>
                  <a:lnTo>
                    <a:pt x="714" y="5"/>
                  </a:lnTo>
                  <a:lnTo>
                    <a:pt x="709" y="0"/>
                  </a:lnTo>
                  <a:lnTo>
                    <a:pt x="704" y="0"/>
                  </a:lnTo>
                  <a:lnTo>
                    <a:pt x="684" y="5"/>
                  </a:lnTo>
                  <a:lnTo>
                    <a:pt x="664" y="15"/>
                  </a:lnTo>
                  <a:lnTo>
                    <a:pt x="649" y="35"/>
                  </a:lnTo>
                  <a:lnTo>
                    <a:pt x="619" y="50"/>
                  </a:lnTo>
                  <a:lnTo>
                    <a:pt x="629" y="50"/>
                  </a:lnTo>
                  <a:lnTo>
                    <a:pt x="619" y="60"/>
                  </a:lnTo>
                  <a:lnTo>
                    <a:pt x="599" y="75"/>
                  </a:lnTo>
                  <a:lnTo>
                    <a:pt x="574" y="90"/>
                  </a:lnTo>
                  <a:lnTo>
                    <a:pt x="539" y="110"/>
                  </a:lnTo>
                  <a:lnTo>
                    <a:pt x="509" y="140"/>
                  </a:lnTo>
                  <a:lnTo>
                    <a:pt x="474" y="175"/>
                  </a:lnTo>
                  <a:lnTo>
                    <a:pt x="439" y="205"/>
                  </a:lnTo>
                  <a:lnTo>
                    <a:pt x="404" y="235"/>
                  </a:lnTo>
                  <a:lnTo>
                    <a:pt x="354" y="280"/>
                  </a:lnTo>
                  <a:lnTo>
                    <a:pt x="304" y="325"/>
                  </a:lnTo>
                  <a:lnTo>
                    <a:pt x="204" y="420"/>
                  </a:lnTo>
                  <a:lnTo>
                    <a:pt x="179" y="445"/>
                  </a:lnTo>
                  <a:lnTo>
                    <a:pt x="159" y="470"/>
                  </a:lnTo>
                  <a:lnTo>
                    <a:pt x="124" y="500"/>
                  </a:lnTo>
                  <a:lnTo>
                    <a:pt x="90" y="540"/>
                  </a:lnTo>
                  <a:lnTo>
                    <a:pt x="124" y="505"/>
                  </a:lnTo>
                  <a:lnTo>
                    <a:pt x="129" y="500"/>
                  </a:lnTo>
                  <a:lnTo>
                    <a:pt x="124" y="505"/>
                  </a:lnTo>
                  <a:lnTo>
                    <a:pt x="115" y="520"/>
                  </a:lnTo>
                  <a:lnTo>
                    <a:pt x="105" y="530"/>
                  </a:lnTo>
                  <a:lnTo>
                    <a:pt x="90" y="550"/>
                  </a:lnTo>
                  <a:lnTo>
                    <a:pt x="85" y="550"/>
                  </a:lnTo>
                  <a:lnTo>
                    <a:pt x="80" y="550"/>
                  </a:lnTo>
                  <a:lnTo>
                    <a:pt x="70" y="565"/>
                  </a:lnTo>
                  <a:lnTo>
                    <a:pt x="65" y="575"/>
                  </a:lnTo>
                  <a:lnTo>
                    <a:pt x="50" y="585"/>
                  </a:lnTo>
                  <a:lnTo>
                    <a:pt x="45" y="590"/>
                  </a:lnTo>
                  <a:lnTo>
                    <a:pt x="40" y="595"/>
                  </a:lnTo>
                  <a:lnTo>
                    <a:pt x="45" y="595"/>
                  </a:lnTo>
                  <a:lnTo>
                    <a:pt x="35" y="605"/>
                  </a:lnTo>
                  <a:lnTo>
                    <a:pt x="45" y="595"/>
                  </a:lnTo>
                  <a:lnTo>
                    <a:pt x="40" y="595"/>
                  </a:lnTo>
                  <a:lnTo>
                    <a:pt x="5" y="635"/>
                  </a:lnTo>
                  <a:lnTo>
                    <a:pt x="30" y="620"/>
                  </a:lnTo>
                  <a:lnTo>
                    <a:pt x="25" y="620"/>
                  </a:lnTo>
                  <a:lnTo>
                    <a:pt x="30" y="615"/>
                  </a:lnTo>
                  <a:lnTo>
                    <a:pt x="35" y="615"/>
                  </a:lnTo>
                  <a:lnTo>
                    <a:pt x="25" y="625"/>
                  </a:lnTo>
                  <a:lnTo>
                    <a:pt x="15" y="630"/>
                  </a:lnTo>
                  <a:lnTo>
                    <a:pt x="10" y="635"/>
                  </a:lnTo>
                  <a:lnTo>
                    <a:pt x="5" y="635"/>
                  </a:lnTo>
                  <a:lnTo>
                    <a:pt x="0" y="640"/>
                  </a:lnTo>
                  <a:lnTo>
                    <a:pt x="20" y="6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501" name="Freeform 65">
              <a:extLst>
                <a:ext uri="{FF2B5EF4-FFF2-40B4-BE49-F238E27FC236}">
                  <a16:creationId xmlns:a16="http://schemas.microsoft.com/office/drawing/2014/main" id="{5A2B3FC3-8ED1-954E-B753-AD029E0628AC}"/>
                </a:ext>
              </a:extLst>
            </p:cNvPr>
            <p:cNvSpPr>
              <a:spLocks/>
            </p:cNvSpPr>
            <p:nvPr/>
          </p:nvSpPr>
          <p:spPr bwMode="auto">
            <a:xfrm>
              <a:off x="5825" y="11201"/>
              <a:ext cx="15" cy="10"/>
            </a:xfrm>
            <a:custGeom>
              <a:avLst/>
              <a:gdLst>
                <a:gd name="T0" fmla="*/ 5 w 15"/>
                <a:gd name="T1" fmla="*/ 5 h 10"/>
                <a:gd name="T2" fmla="*/ 0 w 15"/>
                <a:gd name="T3" fmla="*/ 10 h 10"/>
                <a:gd name="T4" fmla="*/ 15 w 15"/>
                <a:gd name="T5" fmla="*/ 0 h 10"/>
                <a:gd name="T6" fmla="*/ 15 w 15"/>
                <a:gd name="T7" fmla="*/ 0 h 10"/>
                <a:gd name="T8" fmla="*/ 10 w 15"/>
                <a:gd name="T9" fmla="*/ 0 h 10"/>
                <a:gd name="T10" fmla="*/ 5 w 15"/>
                <a:gd name="T11" fmla="*/ 5 h 10"/>
                <a:gd name="T12" fmla="*/ 5 w 15"/>
                <a:gd name="T13" fmla="*/ 5 h 10"/>
                <a:gd name="T14" fmla="*/ 0 60000 65536"/>
                <a:gd name="T15" fmla="*/ 0 60000 65536"/>
                <a:gd name="T16" fmla="*/ 0 60000 65536"/>
                <a:gd name="T17" fmla="*/ 0 60000 65536"/>
                <a:gd name="T18" fmla="*/ 0 60000 65536"/>
                <a:gd name="T19" fmla="*/ 0 60000 65536"/>
                <a:gd name="T20" fmla="*/ 0 60000 65536"/>
                <a:gd name="T21" fmla="*/ 0 w 15"/>
                <a:gd name="T22" fmla="*/ 0 h 10"/>
                <a:gd name="T23" fmla="*/ 15 w 15"/>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0">
                  <a:moveTo>
                    <a:pt x="5" y="5"/>
                  </a:moveTo>
                  <a:lnTo>
                    <a:pt x="0" y="10"/>
                  </a:lnTo>
                  <a:lnTo>
                    <a:pt x="15" y="0"/>
                  </a:lnTo>
                  <a:lnTo>
                    <a:pt x="1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6018" name="Text Box 66">
            <a:extLst>
              <a:ext uri="{FF2B5EF4-FFF2-40B4-BE49-F238E27FC236}">
                <a16:creationId xmlns:a16="http://schemas.microsoft.com/office/drawing/2014/main" id="{FF606A9B-CAD6-8142-9448-3D561B86B1E8}"/>
              </a:ext>
            </a:extLst>
          </p:cNvPr>
          <p:cNvSpPr txBox="1">
            <a:spLocks noChangeArrowheads="1"/>
          </p:cNvSpPr>
          <p:nvPr/>
        </p:nvSpPr>
        <p:spPr bwMode="auto">
          <a:xfrm>
            <a:off x="3434301" y="1820266"/>
            <a:ext cx="3040062"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a:solidFill>
                  <a:schemeClr val="accent2"/>
                </a:solidFill>
                <a:latin typeface="Verdana" panose="020B0604030504040204" pitchFamily="34" charset="0"/>
              </a:rPr>
              <a:t>Đức Chúa Trời</a:t>
            </a:r>
          </a:p>
          <a:p>
            <a:pPr algn="ctr" eaLnBrk="1" hangingPunct="1">
              <a:spcBef>
                <a:spcPct val="0"/>
              </a:spcBef>
              <a:buFontTx/>
              <a:buNone/>
            </a:pPr>
            <a:r>
              <a:rPr lang="en-US" altLang="en-US" sz="2400" i="1">
                <a:solidFill>
                  <a:srgbClr val="800000"/>
                </a:solidFill>
                <a:latin typeface="Comic Sans MS" panose="030F0902030302020204" pitchFamily="66" charset="0"/>
                <a:cs typeface="Arial" panose="020B0604020202020204" pitchFamily="34" charset="0"/>
              </a:rPr>
              <a:t>Giăng 3:16</a:t>
            </a:r>
          </a:p>
        </p:txBody>
      </p:sp>
      <p:sp>
        <p:nvSpPr>
          <p:cNvPr id="126024" name="Text Box 72">
            <a:extLst>
              <a:ext uri="{FF2B5EF4-FFF2-40B4-BE49-F238E27FC236}">
                <a16:creationId xmlns:a16="http://schemas.microsoft.com/office/drawing/2014/main" id="{B761375B-3EA7-7343-BCD4-E97D82E6B147}"/>
              </a:ext>
            </a:extLst>
          </p:cNvPr>
          <p:cNvSpPr txBox="1">
            <a:spLocks noChangeArrowheads="1"/>
          </p:cNvSpPr>
          <p:nvPr/>
        </p:nvSpPr>
        <p:spPr bwMode="auto">
          <a:xfrm>
            <a:off x="4072108" y="3113155"/>
            <a:ext cx="1871663" cy="12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Phúc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Âm</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I </a:t>
            </a:r>
            <a:r>
              <a:rPr lang="en-US" altLang="en-US" sz="2400" i="1" dirty="0" err="1">
                <a:solidFill>
                  <a:srgbClr val="800000"/>
                </a:solidFill>
                <a:latin typeface="Comic Sans MS" panose="030F0902030302020204" pitchFamily="66" charset="0"/>
                <a:cs typeface="Arial" panose="020B0604020202020204" pitchFamily="34" charset="0"/>
              </a:rPr>
              <a:t>Cô</a:t>
            </a:r>
            <a:r>
              <a:rPr lang="en-US" altLang="en-US" sz="2400" i="1" dirty="0">
                <a:solidFill>
                  <a:srgbClr val="800000"/>
                </a:solidFill>
                <a:latin typeface="Comic Sans MS" panose="030F0902030302020204" pitchFamily="66" charset="0"/>
                <a:cs typeface="Arial" panose="020B0604020202020204" pitchFamily="34" charset="0"/>
              </a:rPr>
              <a:t>.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15:3-4</a:t>
            </a:r>
          </a:p>
        </p:txBody>
      </p:sp>
    </p:spTree>
    <p:extLst>
      <p:ext uri="{BB962C8B-B14F-4D97-AF65-F5344CB8AC3E}">
        <p14:creationId xmlns:p14="http://schemas.microsoft.com/office/powerpoint/2010/main" val="27460200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6024"/>
                                        </p:tgtEl>
                                        <p:attrNameLst>
                                          <p:attrName>style.visibility</p:attrName>
                                        </p:attrNameLst>
                                      </p:cBhvr>
                                      <p:to>
                                        <p:strVal val="visible"/>
                                      </p:to>
                                    </p:set>
                                    <p:animEffect transition="in" filter="wipe(left)">
                                      <p:cBhvr>
                                        <p:cTn id="7" dur="500"/>
                                        <p:tgtEl>
                                          <p:spTgt spid="1260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6018"/>
                                        </p:tgtEl>
                                        <p:attrNameLst>
                                          <p:attrName>style.visibility</p:attrName>
                                        </p:attrNameLst>
                                      </p:cBhvr>
                                      <p:to>
                                        <p:strVal val="visible"/>
                                      </p:to>
                                    </p:set>
                                    <p:animEffect transition="in" filter="wipe(left)">
                                      <p:cBhvr>
                                        <p:cTn id="12" dur="1000"/>
                                        <p:tgtEl>
                                          <p:spTgt spid="126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018" grpId="0"/>
      <p:bldP spid="1260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a:extLst>
              <a:ext uri="{FF2B5EF4-FFF2-40B4-BE49-F238E27FC236}">
                <a16:creationId xmlns:a16="http://schemas.microsoft.com/office/drawing/2014/main" id="{CC76279D-D34C-374A-A8D7-63CA0DF86E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3863" y="1370013"/>
            <a:ext cx="2370137"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5">
            <a:extLst>
              <a:ext uri="{FF2B5EF4-FFF2-40B4-BE49-F238E27FC236}">
                <a16:creationId xmlns:a16="http://schemas.microsoft.com/office/drawing/2014/main" id="{CB83E7EA-C33D-A34D-B5DC-BB1877A89EAA}"/>
              </a:ext>
            </a:extLst>
          </p:cNvPr>
          <p:cNvSpPr>
            <a:spLocks noGrp="1" noChangeArrowheads="1"/>
          </p:cNvSpPr>
          <p:nvPr>
            <p:ph type="title"/>
          </p:nvPr>
        </p:nvSpPr>
        <p:spPr>
          <a:xfrm>
            <a:off x="1269477" y="-218881"/>
            <a:ext cx="6997700" cy="1257300"/>
          </a:xfrm>
        </p:spPr>
        <p:txBody>
          <a:bodyPr/>
          <a:lstStyle/>
          <a:p>
            <a:pPr algn="l"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r>
              <a:rPr lang="en-US" altLang="en-US" sz="4000" b="1" dirty="0"/>
              <a:t> </a:t>
            </a:r>
          </a:p>
        </p:txBody>
      </p:sp>
      <p:sp>
        <p:nvSpPr>
          <p:cNvPr id="146434" name="Rectangle 2">
            <a:extLst>
              <a:ext uri="{FF2B5EF4-FFF2-40B4-BE49-F238E27FC236}">
                <a16:creationId xmlns:a16="http://schemas.microsoft.com/office/drawing/2014/main" id="{1EBAFBFC-1A62-47CE-A749-0399A68C1966}"/>
              </a:ext>
            </a:extLst>
          </p:cNvPr>
          <p:cNvSpPr>
            <a:spLocks noGrp="1" noChangeArrowheads="1"/>
          </p:cNvSpPr>
          <p:nvPr>
            <p:ph sz="half" idx="1"/>
          </p:nvPr>
        </p:nvSpPr>
        <p:spPr>
          <a:xfrm>
            <a:off x="1115122" y="1180307"/>
            <a:ext cx="5287536" cy="2667000"/>
          </a:xfrm>
        </p:spPr>
        <p:txBody>
          <a:bodyPr/>
          <a:lstStyle/>
          <a:p>
            <a:pPr marL="0" indent="0" eaLnBrk="1" hangingPunct="1">
              <a:buClr>
                <a:schemeClr val="tx1"/>
              </a:buClr>
              <a:buNone/>
              <a:defRPr/>
            </a:pPr>
            <a:r>
              <a:rPr lang="en-US" altLang="en-US" dirty="0" err="1">
                <a:solidFill>
                  <a:srgbClr val="002060"/>
                </a:solidFill>
                <a:latin typeface="Verdana" panose="020B0604030504040204" pitchFamily="34" charset="0"/>
              </a:rPr>
              <a:t>Mặc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dù</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yêu</a:t>
            </a:r>
            <a:br>
              <a:rPr lang="en-US" altLang="en-US" dirty="0">
                <a:solidFill>
                  <a:srgbClr val="002060"/>
                </a:solidFill>
                <a:latin typeface="Verdana" panose="020B0604030504040204" pitchFamily="34" charset="0"/>
              </a:rPr>
            </a:br>
            <a:r>
              <a:rPr lang="en-US" altLang="en-US" dirty="0" err="1">
                <a:solidFill>
                  <a:srgbClr val="002060"/>
                </a:solidFill>
                <a:latin typeface="Verdana" panose="020B0604030504040204" pitchFamily="34" charset="0"/>
              </a:rPr>
              <a:t>thương</a:t>
            </a:r>
            <a:r>
              <a:rPr lang="en-US" altLang="en-US" dirty="0">
                <a:solidFill>
                  <a:srgbClr val="002060"/>
                </a:solidFill>
                <a:latin typeface="Verdana" panose="020B0604030504040204" pitchFamily="34" charset="0"/>
              </a:rPr>
              <a:t> A-</a:t>
            </a:r>
            <a:r>
              <a:rPr lang="en-US" altLang="en-US" dirty="0" err="1">
                <a:solidFill>
                  <a:srgbClr val="002060"/>
                </a:solidFill>
                <a:latin typeface="Verdana" panose="020B0604030504040204" pitchFamily="34" charset="0"/>
              </a:rPr>
              <a:t>Đam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Ê-Va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nam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nữ</a:t>
            </a:r>
            <a:r>
              <a:rPr lang="en-US" altLang="en-US" dirty="0">
                <a:solidFill>
                  <a:srgbClr val="002060"/>
                </a:solidFill>
                <a:latin typeface="Verdana" panose="020B0604030504040204" pitchFamily="34" charset="0"/>
              </a:rPr>
              <a:t> </a:t>
            </a:r>
            <a:br>
              <a:rPr lang="en-US" altLang="en-US" dirty="0">
                <a:solidFill>
                  <a:srgbClr val="002060"/>
                </a:solidFill>
                <a:latin typeface="Verdana" panose="020B0604030504040204" pitchFamily="34" charset="0"/>
              </a:rPr>
            </a:br>
            <a:r>
              <a:rPr lang="en-US" altLang="en-US" dirty="0" err="1">
                <a:solidFill>
                  <a:srgbClr val="002060"/>
                </a:solidFill>
                <a:latin typeface="Verdana" panose="020B0604030504040204" pitchFamily="34" charset="0"/>
              </a:rPr>
              <a:t>đầu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tiên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dựng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nhưng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trừng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phạt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họ</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vì</a:t>
            </a:r>
            <a:r>
              <a:rPr lang="en-US" altLang="en-US" dirty="0">
                <a:solidFill>
                  <a:srgbClr val="002060"/>
                </a:solidFill>
                <a:latin typeface="Verdana" panose="020B0604030504040204" pitchFamily="34" charset="0"/>
              </a:rPr>
              <a:t> </a:t>
            </a:r>
            <a:r>
              <a:rPr lang="en-US" altLang="en-US" u="sng" dirty="0" err="1">
                <a:solidFill>
                  <a:srgbClr val="C00000"/>
                </a:solidFill>
                <a:latin typeface="Verdana" panose="020B0604030504040204" pitchFamily="34" charset="0"/>
              </a:rPr>
              <a:t>sự</a:t>
            </a:r>
            <a:r>
              <a:rPr lang="en-US" altLang="en-US" u="sng" dirty="0">
                <a:solidFill>
                  <a:srgbClr val="C00000"/>
                </a:solidFill>
                <a:latin typeface="Verdana" panose="020B0604030504040204" pitchFamily="34" charset="0"/>
              </a:rPr>
              <a:t> </a:t>
            </a:r>
            <a:r>
              <a:rPr lang="en-US" altLang="en-US" u="sng" dirty="0" err="1">
                <a:solidFill>
                  <a:srgbClr val="C00000"/>
                </a:solidFill>
                <a:latin typeface="Verdana" panose="020B0604030504040204" pitchFamily="34" charset="0"/>
              </a:rPr>
              <a:t>không</a:t>
            </a:r>
            <a:r>
              <a:rPr lang="en-US" altLang="en-US" u="sng" dirty="0">
                <a:solidFill>
                  <a:srgbClr val="C00000"/>
                </a:solidFill>
                <a:latin typeface="Verdana" panose="020B0604030504040204" pitchFamily="34" charset="0"/>
              </a:rPr>
              <a:t> </a:t>
            </a:r>
            <a:r>
              <a:rPr lang="en-US" altLang="en-US" u="sng" dirty="0" err="1">
                <a:solidFill>
                  <a:srgbClr val="C00000"/>
                </a:solidFill>
                <a:latin typeface="Verdana" panose="020B0604030504040204" pitchFamily="34" charset="0"/>
              </a:rPr>
              <a:t>vâng</a:t>
            </a:r>
            <a:r>
              <a:rPr lang="en-US" altLang="en-US" u="sng" dirty="0">
                <a:solidFill>
                  <a:srgbClr val="C00000"/>
                </a:solidFill>
                <a:latin typeface="Verdana" panose="020B0604030504040204" pitchFamily="34" charset="0"/>
              </a:rPr>
              <a:t> </a:t>
            </a:r>
            <a:r>
              <a:rPr lang="en-US" altLang="en-US" u="sng" dirty="0" err="1">
                <a:solidFill>
                  <a:srgbClr val="C00000"/>
                </a:solidFill>
                <a:latin typeface="Verdana" panose="020B0604030504040204" pitchFamily="34" charset="0"/>
              </a:rPr>
              <a:t>lời</a:t>
            </a:r>
            <a:r>
              <a:rPr lang="en-US" altLang="en-US" u="sng" dirty="0">
                <a:solidFill>
                  <a:srgbClr val="C0000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p>
          <a:p>
            <a:pPr algn="just" eaLnBrk="1" hangingPunct="1">
              <a:buClr>
                <a:schemeClr val="tx1"/>
              </a:buClr>
              <a:buFont typeface="Formata BQ Regular" pitchFamily="50" charset="0"/>
              <a:buNone/>
              <a:defRPr/>
            </a:pPr>
            <a:r>
              <a:rPr lang="en-US" altLang="en-US" dirty="0">
                <a:solidFill>
                  <a:srgbClr val="002060"/>
                </a:solidFill>
                <a:latin typeface="Verdana" panose="020B0604030504040204" pitchFamily="34" charset="0"/>
              </a:rPr>
              <a:t>	</a:t>
            </a:r>
          </a:p>
        </p:txBody>
      </p:sp>
      <p:sp>
        <p:nvSpPr>
          <p:cNvPr id="20485" name="Slide Number Placeholder 6">
            <a:extLst>
              <a:ext uri="{FF2B5EF4-FFF2-40B4-BE49-F238E27FC236}">
                <a16:creationId xmlns:a16="http://schemas.microsoft.com/office/drawing/2014/main" id="{23C63B73-89F4-0944-92F8-86AA9CD38283}"/>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2DABB4D8-C9CA-D44F-9F7A-802F07A01346}"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20486" name="AutoShape 3">
            <a:extLst>
              <a:ext uri="{FF2B5EF4-FFF2-40B4-BE49-F238E27FC236}">
                <a16:creationId xmlns:a16="http://schemas.microsoft.com/office/drawing/2014/main" id="{794A0046-0A84-3D46-9A5A-7166EB9E8A37}"/>
              </a:ext>
            </a:extLst>
          </p:cNvPr>
          <p:cNvSpPr>
            <a:spLocks noChangeAspect="1" noChangeArrowheads="1" noTextEdit="1"/>
          </p:cNvSpPr>
          <p:nvPr/>
        </p:nvSpPr>
        <p:spPr bwMode="auto">
          <a:xfrm>
            <a:off x="5715000" y="838200"/>
            <a:ext cx="3686175"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Rectangle 2">
            <a:extLst>
              <a:ext uri="{FF2B5EF4-FFF2-40B4-BE49-F238E27FC236}">
                <a16:creationId xmlns:a16="http://schemas.microsoft.com/office/drawing/2014/main" id="{01627376-E1C8-A2DB-90BC-7F7DCD3C13D4}"/>
              </a:ext>
            </a:extLst>
          </p:cNvPr>
          <p:cNvSpPr txBox="1">
            <a:spLocks noChangeArrowheads="1"/>
          </p:cNvSpPr>
          <p:nvPr/>
        </p:nvSpPr>
        <p:spPr bwMode="auto">
          <a:xfrm>
            <a:off x="724829" y="4495800"/>
            <a:ext cx="8086996" cy="2362200"/>
          </a:xfrm>
          <a:prstGeom prst="rect">
            <a:avLst/>
          </a:prstGeom>
          <a:noFill/>
          <a:ln>
            <a:noFill/>
          </a:ln>
          <a:effectLst>
            <a:outerShdw blurRad="63500" dist="17961" dir="2700000" algn="ctr" rotWithShape="0">
              <a:srgbClr val="000000">
                <a:alpha val="74997"/>
              </a:srgbClr>
            </a:outerShdw>
          </a:effectLst>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rgbClr val="00A99D"/>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400">
                <a:solidFill>
                  <a:srgbClr val="00A99D"/>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000">
                <a:solidFill>
                  <a:srgbClr val="00A99D"/>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1800">
                <a:solidFill>
                  <a:srgbClr val="00A99D"/>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1800">
                <a:solidFill>
                  <a:srgbClr val="00A99D"/>
                </a:solidFill>
                <a:latin typeface="+mn-lt"/>
                <a:ea typeface="MS PGothic" pitchFamily="34" charset="-128"/>
                <a:cs typeface="MS PGothic" charset="0"/>
              </a:defRPr>
            </a:lvl5pPr>
            <a:lvl6pPr marL="2514600" indent="-228600" algn="l" rtl="0" fontAlgn="base">
              <a:spcBef>
                <a:spcPct val="20000"/>
              </a:spcBef>
              <a:spcAft>
                <a:spcPct val="0"/>
              </a:spcAft>
              <a:buChar char="»"/>
              <a:defRPr sz="1800">
                <a:solidFill>
                  <a:srgbClr val="00A99D"/>
                </a:solidFill>
                <a:latin typeface="+mn-lt"/>
                <a:ea typeface="+mn-ea"/>
              </a:defRPr>
            </a:lvl6pPr>
            <a:lvl7pPr marL="2971800" indent="-228600" algn="l" rtl="0" fontAlgn="base">
              <a:spcBef>
                <a:spcPct val="20000"/>
              </a:spcBef>
              <a:spcAft>
                <a:spcPct val="0"/>
              </a:spcAft>
              <a:buChar char="»"/>
              <a:defRPr sz="1800">
                <a:solidFill>
                  <a:srgbClr val="00A99D"/>
                </a:solidFill>
                <a:latin typeface="+mn-lt"/>
                <a:ea typeface="+mn-ea"/>
              </a:defRPr>
            </a:lvl7pPr>
            <a:lvl8pPr marL="3429000" indent="-228600" algn="l" rtl="0" fontAlgn="base">
              <a:spcBef>
                <a:spcPct val="20000"/>
              </a:spcBef>
              <a:spcAft>
                <a:spcPct val="0"/>
              </a:spcAft>
              <a:buChar char="»"/>
              <a:defRPr sz="1800">
                <a:solidFill>
                  <a:srgbClr val="00A99D"/>
                </a:solidFill>
                <a:latin typeface="+mn-lt"/>
                <a:ea typeface="+mn-ea"/>
              </a:defRPr>
            </a:lvl8pPr>
            <a:lvl9pPr marL="3886200" indent="-228600" algn="l" rtl="0" fontAlgn="base">
              <a:spcBef>
                <a:spcPct val="20000"/>
              </a:spcBef>
              <a:spcAft>
                <a:spcPct val="0"/>
              </a:spcAft>
              <a:buChar char="»"/>
              <a:defRPr sz="1800">
                <a:solidFill>
                  <a:srgbClr val="00A99D"/>
                </a:solidFill>
                <a:latin typeface="+mn-lt"/>
                <a:ea typeface="+mn-ea"/>
              </a:defRPr>
            </a:lvl9pPr>
          </a:lstStyle>
          <a:p>
            <a:pPr algn="just" defTabSz="914400" eaLnBrk="1" hangingPunct="1">
              <a:buClr>
                <a:schemeClr val="tx1"/>
              </a:buClr>
              <a:buFont typeface="Formata BQ Regular" pitchFamily="50" charset="0"/>
              <a:buNone/>
              <a:defRPr/>
            </a:pPr>
            <a:r>
              <a:rPr lang="en-US" altLang="en-US"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Rồi</a:t>
            </a:r>
            <a:r>
              <a:rPr lang="en-US" altLang="en-US" sz="2400" i="1" kern="0" dirty="0">
                <a:solidFill>
                  <a:srgbClr val="002060"/>
                </a:solidFill>
                <a:latin typeface="Verdana" panose="020B0604030504040204" pitchFamily="34" charset="0"/>
              </a:rPr>
              <a:t>, GIÊ-HÔ-VA </a:t>
            </a:r>
            <a:r>
              <a:rPr lang="en-US" altLang="en-US" sz="2400" i="1" kern="0" dirty="0" err="1">
                <a:solidFill>
                  <a:srgbClr val="002060"/>
                </a:solidFill>
                <a:latin typeface="Verdana" panose="020B0604030504040204" pitchFamily="34" charset="0"/>
              </a:rPr>
              <a:t>Đức</a:t>
            </a:r>
            <a:r>
              <a:rPr lang="en-US" altLang="en-US" sz="2400" i="1"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Chúa</a:t>
            </a:r>
            <a:r>
              <a:rPr lang="en-US" altLang="en-US" sz="2400" i="1"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Trời</a:t>
            </a:r>
            <a:r>
              <a:rPr lang="en-US" altLang="en-US" sz="2400" i="1"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phán</a:t>
            </a:r>
            <a:r>
              <a:rPr lang="en-US" altLang="en-US" sz="2400" i="1"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dạy</a:t>
            </a:r>
            <a:r>
              <a:rPr lang="en-US" altLang="en-US" sz="2400" i="1" kern="0" dirty="0">
                <a:solidFill>
                  <a:srgbClr val="002060"/>
                </a:solidFill>
                <a:latin typeface="Verdana" panose="020B0604030504040204" pitchFamily="34" charset="0"/>
              </a:rPr>
              <a:t> </a:t>
            </a:r>
            <a:r>
              <a:rPr lang="en-US" altLang="en-US" sz="2400" i="1" kern="0" dirty="0" err="1">
                <a:solidFill>
                  <a:srgbClr val="002060"/>
                </a:solidFill>
                <a:latin typeface="Verdana" panose="020B0604030504040204" pitchFamily="34" charset="0"/>
              </a:rPr>
              <a:t>rằng</a:t>
            </a:r>
            <a:r>
              <a:rPr lang="en-US" altLang="en-US" sz="2400" i="1" kern="0" dirty="0">
                <a:solidFill>
                  <a:srgbClr val="002060"/>
                </a:solidFill>
                <a:latin typeface="Verdana" panose="020B0604030504040204" pitchFamily="34" charset="0"/>
              </a:rPr>
              <a:t>: </a:t>
            </a:r>
            <a:r>
              <a:rPr lang="ja-JP" altLang="en-US" sz="2400" i="1" kern="0">
                <a:solidFill>
                  <a:srgbClr val="002060"/>
                </a:solidFill>
                <a:latin typeface="Verdana" panose="020B0604030504040204" pitchFamily="34" charset="0"/>
              </a:rPr>
              <a:t>“</a:t>
            </a:r>
            <a:r>
              <a:rPr lang="en-US" altLang="ja-JP" sz="2400" i="1" kern="0" dirty="0" err="1">
                <a:solidFill>
                  <a:srgbClr val="002060"/>
                </a:solidFill>
                <a:latin typeface="Verdana" panose="020B0604030504040204" pitchFamily="34" charset="0"/>
              </a:rPr>
              <a:t>Ngươi</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được</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tự</a:t>
            </a:r>
            <a:r>
              <a:rPr lang="en-US" altLang="ja-JP" sz="2400" i="1" kern="0" dirty="0">
                <a:solidFill>
                  <a:srgbClr val="002060"/>
                </a:solidFill>
                <a:latin typeface="Verdana" panose="020B0604030504040204" pitchFamily="34" charset="0"/>
              </a:rPr>
              <a:t> do </a:t>
            </a:r>
            <a:r>
              <a:rPr lang="en-US" altLang="ja-JP" sz="2400" i="1" kern="0" dirty="0" err="1">
                <a:solidFill>
                  <a:srgbClr val="002060"/>
                </a:solidFill>
                <a:latin typeface="Verdana" panose="020B0604030504040204" pitchFamily="34" charset="0"/>
              </a:rPr>
              <a:t>ăn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hoa</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quả</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các</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thứ</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cây</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trong</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vườn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nhưng</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về</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cây</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biết</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điều</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thiện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và</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điều</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ác</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thì</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chớ</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hề</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ăn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đến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vì</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một</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mai</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ngươi</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ăn</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chắc</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sẽ</a:t>
            </a:r>
            <a:r>
              <a:rPr lang="en-US" altLang="ja-JP" sz="2400" i="1" kern="0" dirty="0">
                <a:solidFill>
                  <a:srgbClr val="002060"/>
                </a:solidFill>
                <a:latin typeface="Verdana" panose="020B0604030504040204" pitchFamily="34" charset="0"/>
              </a:rPr>
              <a:t> </a:t>
            </a:r>
            <a:r>
              <a:rPr lang="en-US" altLang="ja-JP" sz="2400" i="1" kern="0" dirty="0" err="1">
                <a:solidFill>
                  <a:srgbClr val="002060"/>
                </a:solidFill>
                <a:latin typeface="Verdana" panose="020B0604030504040204" pitchFamily="34" charset="0"/>
              </a:rPr>
              <a:t>chết</a:t>
            </a:r>
            <a:r>
              <a:rPr lang="ja-JP" altLang="en-US" sz="2400" i="1" kern="0">
                <a:solidFill>
                  <a:srgbClr val="002060"/>
                </a:solidFill>
                <a:latin typeface="Verdana" panose="020B0604030504040204" pitchFamily="34" charset="0"/>
              </a:rPr>
              <a:t>”</a:t>
            </a:r>
            <a:r>
              <a:rPr lang="en-US" altLang="ja-JP" sz="2400" kern="0" dirty="0">
                <a:solidFill>
                  <a:srgbClr val="002060"/>
                </a:solidFill>
                <a:latin typeface="Verdana" panose="020B0604030504040204" pitchFamily="34" charset="0"/>
              </a:rPr>
              <a:t>. </a:t>
            </a:r>
            <a:r>
              <a:rPr lang="en-US" altLang="ja-JP" sz="2400" kern="0" dirty="0">
                <a:solidFill>
                  <a:srgbClr val="FF0000"/>
                </a:solidFill>
                <a:latin typeface="Verdana" panose="020B0604030504040204" pitchFamily="34" charset="0"/>
              </a:rPr>
              <a:t>(</a:t>
            </a:r>
            <a:r>
              <a:rPr lang="en-US" altLang="ja-JP" sz="2400" kern="0" dirty="0" err="1">
                <a:solidFill>
                  <a:srgbClr val="FF0000"/>
                </a:solidFill>
                <a:latin typeface="Verdana" panose="020B0604030504040204" pitchFamily="34" charset="0"/>
              </a:rPr>
              <a:t>Sáng</a:t>
            </a:r>
            <a:r>
              <a:rPr lang="en-US" altLang="ja-JP" sz="2400" kern="0" dirty="0">
                <a:solidFill>
                  <a:srgbClr val="FF0000"/>
                </a:solidFill>
                <a:latin typeface="Verdana" panose="020B0604030504040204" pitchFamily="34" charset="0"/>
              </a:rPr>
              <a:t> </a:t>
            </a:r>
            <a:r>
              <a:rPr lang="en-US" altLang="ja-JP" sz="2400" kern="0" dirty="0" err="1">
                <a:solidFill>
                  <a:srgbClr val="FF0000"/>
                </a:solidFill>
                <a:latin typeface="Verdana" panose="020B0604030504040204" pitchFamily="34" charset="0"/>
              </a:rPr>
              <a:t>thế</a:t>
            </a:r>
            <a:r>
              <a:rPr lang="en-US" altLang="ja-JP" sz="2400" kern="0" dirty="0">
                <a:solidFill>
                  <a:srgbClr val="FF0000"/>
                </a:solidFill>
                <a:latin typeface="Verdana" panose="020B0604030504040204" pitchFamily="34" charset="0"/>
              </a:rPr>
              <a:t> </a:t>
            </a:r>
            <a:r>
              <a:rPr lang="en-US" altLang="ja-JP" sz="2400" kern="0" dirty="0" err="1">
                <a:solidFill>
                  <a:srgbClr val="FF0000"/>
                </a:solidFill>
                <a:latin typeface="Verdana" panose="020B0604030504040204" pitchFamily="34" charset="0"/>
              </a:rPr>
              <a:t>ký</a:t>
            </a:r>
            <a:r>
              <a:rPr lang="en-US" altLang="ja-JP" sz="2400" kern="0" dirty="0">
                <a:solidFill>
                  <a:srgbClr val="FF0000"/>
                </a:solidFill>
                <a:latin typeface="Verdana" panose="020B0604030504040204" pitchFamily="34" charset="0"/>
              </a:rPr>
              <a:t> 2:17)</a:t>
            </a:r>
            <a:endParaRPr lang="en-US" altLang="en-US" sz="2400" kern="0" dirty="0">
              <a:solidFill>
                <a:srgbClr val="FF0000"/>
              </a:solidFill>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6434">
                                            <p:txEl>
                                              <p:pRg st="0" end="0"/>
                                            </p:txEl>
                                          </p:spTgt>
                                        </p:tgtEl>
                                        <p:attrNameLst>
                                          <p:attrName>style.visibility</p:attrName>
                                        </p:attrNameLst>
                                      </p:cBhvr>
                                      <p:to>
                                        <p:strVal val="visible"/>
                                      </p:to>
                                    </p:set>
                                    <p:animEffect transition="in" filter="dissolve">
                                      <p:cBhvr>
                                        <p:cTn id="7" dur="500"/>
                                        <p:tgtEl>
                                          <p:spTgt spid="1464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6434">
                                            <p:txEl>
                                              <p:pRg st="1" end="1"/>
                                            </p:txEl>
                                          </p:spTgt>
                                        </p:tgtEl>
                                        <p:attrNameLst>
                                          <p:attrName>style.visibility</p:attrName>
                                        </p:attrNameLst>
                                      </p:cBhvr>
                                      <p:to>
                                        <p:strVal val="visible"/>
                                      </p:to>
                                    </p:set>
                                    <p:animEffect transition="in" filter="dissolve">
                                      <p:cBhvr>
                                        <p:cTn id="12" dur="500"/>
                                        <p:tgtEl>
                                          <p:spTgt spid="1464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dissolve">
                                      <p:cBhvr>
                                        <p:cTn id="1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build="p"/>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a:extLst>
              <a:ext uri="{FF2B5EF4-FFF2-40B4-BE49-F238E27FC236}">
                <a16:creationId xmlns:a16="http://schemas.microsoft.com/office/drawing/2014/main" id="{BC9F80EB-85C1-7443-BBCC-9B7E7A1162D0}"/>
              </a:ext>
            </a:extLst>
          </p:cNvPr>
          <p:cNvSpPr>
            <a:spLocks noGrp="1" noChangeArrowheads="1"/>
          </p:cNvSpPr>
          <p:nvPr>
            <p:ph type="title"/>
          </p:nvPr>
        </p:nvSpPr>
        <p:spPr>
          <a:xfrm>
            <a:off x="838200" y="-160763"/>
            <a:ext cx="8305800" cy="998963"/>
          </a:xfrm>
        </p:spPr>
        <p:txBody>
          <a:bodyPr/>
          <a:lstStyle/>
          <a:p>
            <a:pPr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r>
              <a:rPr lang="en-US" altLang="en-US" sz="4000" b="1" dirty="0"/>
              <a:t> </a:t>
            </a:r>
          </a:p>
        </p:txBody>
      </p:sp>
      <p:sp>
        <p:nvSpPr>
          <p:cNvPr id="154626" name="Rectangle 2">
            <a:extLst>
              <a:ext uri="{FF2B5EF4-FFF2-40B4-BE49-F238E27FC236}">
                <a16:creationId xmlns:a16="http://schemas.microsoft.com/office/drawing/2014/main" id="{5D371C45-3569-44D7-A32B-923898F92AD6}"/>
              </a:ext>
            </a:extLst>
          </p:cNvPr>
          <p:cNvSpPr>
            <a:spLocks noGrp="1" noChangeArrowheads="1"/>
          </p:cNvSpPr>
          <p:nvPr>
            <p:ph sz="half" idx="1"/>
          </p:nvPr>
        </p:nvSpPr>
        <p:spPr>
          <a:xfrm>
            <a:off x="838200" y="1558692"/>
            <a:ext cx="7930375" cy="4197815"/>
          </a:xfrm>
        </p:spPr>
        <p:txBody>
          <a:bodyPr/>
          <a:lstStyle/>
          <a:p>
            <a:pPr marL="0" indent="0" algn="just" eaLnBrk="1" hangingPunct="1">
              <a:spcBef>
                <a:spcPct val="50000"/>
              </a:spcBef>
              <a:buClr>
                <a:schemeClr val="tx1"/>
              </a:buClr>
              <a:buNone/>
              <a:defRPr/>
            </a:pPr>
            <a:r>
              <a:rPr lang="en-US" altLang="en-US" sz="3200" dirty="0" err="1">
                <a:solidFill>
                  <a:srgbClr val="002060"/>
                </a:solidFill>
                <a:latin typeface="Verdana" panose="020B0604030504040204" pitchFamily="34" charset="0"/>
              </a:rPr>
              <a:t>Án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phạt</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dành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cho</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tội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lỗi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sự</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không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vâng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lời</a:t>
            </a:r>
            <a:r>
              <a:rPr lang="en-US" altLang="en-US" sz="3200" dirty="0">
                <a:solidFill>
                  <a:srgbClr val="002060"/>
                </a:solidFill>
                <a:latin typeface="Verdana" panose="020B0604030504040204" pitchFamily="34" charset="0"/>
              </a:rPr>
              <a:t> CHÚA) </a:t>
            </a:r>
            <a:r>
              <a:rPr lang="en-US" altLang="en-US" sz="3200" dirty="0" err="1">
                <a:solidFill>
                  <a:srgbClr val="002060"/>
                </a:solidFill>
                <a:latin typeface="Verdana" panose="020B0604030504040204" pitchFamily="34" charset="0"/>
              </a:rPr>
              <a:t>là</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sự</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chết</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bị</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tách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khỏi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tình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yêu</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và</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mối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thông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công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với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Chúa</a:t>
            </a:r>
            <a:r>
              <a:rPr lang="en-US" altLang="en-US" sz="3200" dirty="0">
                <a:solidFill>
                  <a:srgbClr val="002060"/>
                </a:solidFill>
                <a:latin typeface="Verdana" panose="020B0604030504040204" pitchFamily="34" charset="0"/>
              </a:rPr>
              <a:t>.</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Cuối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cùng</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kẻ</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phạm</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tội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sẽ</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bị</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phân</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cách</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với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Chúa</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và</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giam</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giữ</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đời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đời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nơi</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hỏa</a:t>
            </a:r>
            <a:r>
              <a:rPr lang="en-US" altLang="ja-JP" sz="3200" dirty="0">
                <a:solidFill>
                  <a:srgbClr val="002060"/>
                </a:solidFill>
                <a:latin typeface="Verdana" panose="020B0604030504040204" pitchFamily="34" charset="0"/>
              </a:rPr>
              <a:t> </a:t>
            </a:r>
            <a:r>
              <a:rPr lang="en-US" altLang="ja-JP" sz="3200" dirty="0" err="1">
                <a:solidFill>
                  <a:srgbClr val="002060"/>
                </a:solidFill>
                <a:latin typeface="Verdana" panose="020B0604030504040204" pitchFamily="34" charset="0"/>
              </a:rPr>
              <a:t>ngục</a:t>
            </a:r>
            <a:r>
              <a:rPr lang="en-US" altLang="ja-JP" sz="3200" dirty="0">
                <a:solidFill>
                  <a:srgbClr val="002060"/>
                </a:solidFill>
                <a:latin typeface="Verdana" panose="020B0604030504040204" pitchFamily="34" charset="0"/>
              </a:rPr>
              <a:t>.  </a:t>
            </a:r>
          </a:p>
          <a:p>
            <a:pPr eaLnBrk="1" hangingPunct="1">
              <a:spcBef>
                <a:spcPct val="40000"/>
              </a:spcBef>
              <a:buClr>
                <a:schemeClr val="tx1"/>
              </a:buClr>
              <a:buFontTx/>
              <a:buNone/>
              <a:defRPr/>
            </a:pPr>
            <a:r>
              <a:rPr lang="en-US" altLang="en-US" sz="3200"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Vì</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tiền</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công</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của</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tội</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lỗi</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là</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sự</a:t>
            </a:r>
            <a:r>
              <a:rPr lang="en-US" altLang="en-US" sz="3200" i="1" dirty="0">
                <a:solidFill>
                  <a:srgbClr val="002060"/>
                </a:solidFill>
                <a:latin typeface="Verdana" panose="020B0604030504040204" pitchFamily="34" charset="0"/>
              </a:rPr>
              <a:t> </a:t>
            </a:r>
            <a:r>
              <a:rPr lang="en-US" altLang="en-US" sz="3200" i="1" dirty="0" err="1">
                <a:solidFill>
                  <a:srgbClr val="002060"/>
                </a:solidFill>
                <a:latin typeface="Verdana" panose="020B0604030504040204" pitchFamily="34" charset="0"/>
              </a:rPr>
              <a:t>chết</a:t>
            </a:r>
            <a:r>
              <a:rPr lang="en-US" altLang="en-US" sz="3200" i="1" dirty="0">
                <a:solidFill>
                  <a:srgbClr val="002060"/>
                </a:solidFill>
                <a:latin typeface="Verdana" panose="020B0604030504040204" pitchFamily="34" charset="0"/>
              </a:rPr>
              <a:t>.</a:t>
            </a:r>
            <a:r>
              <a:rPr lang="en-US" altLang="en-US" sz="3200" dirty="0">
                <a:solidFill>
                  <a:srgbClr val="002060"/>
                </a:solidFill>
                <a:latin typeface="Verdana" panose="020B0604030504040204" pitchFamily="34" charset="0"/>
              </a:rPr>
              <a:t> </a:t>
            </a:r>
            <a:r>
              <a:rPr lang="en-US" altLang="en-US" sz="3200" dirty="0">
                <a:solidFill>
                  <a:srgbClr val="FF0000"/>
                </a:solidFill>
                <a:latin typeface="Verdana" panose="020B0604030504040204" pitchFamily="34" charset="0"/>
              </a:rPr>
              <a:t>(</a:t>
            </a:r>
            <a:r>
              <a:rPr lang="en-US" altLang="en-US" sz="3200" dirty="0" err="1">
                <a:solidFill>
                  <a:srgbClr val="FF0000"/>
                </a:solidFill>
                <a:latin typeface="Verdana" panose="020B0604030504040204" pitchFamily="34" charset="0"/>
              </a:rPr>
              <a:t>Rô</a:t>
            </a:r>
            <a:r>
              <a:rPr lang="en-US" altLang="en-US" sz="3200" dirty="0">
                <a:solidFill>
                  <a:srgbClr val="FF0000"/>
                </a:solidFill>
                <a:latin typeface="Verdana" panose="020B0604030504040204" pitchFamily="34" charset="0"/>
              </a:rPr>
              <a:t>-ma 6:23)</a:t>
            </a:r>
          </a:p>
          <a:p>
            <a:pPr eaLnBrk="1" hangingPunct="1">
              <a:lnSpc>
                <a:spcPct val="150000"/>
              </a:lnSpc>
              <a:buClr>
                <a:schemeClr val="tx1"/>
              </a:buClr>
              <a:defRPr/>
            </a:pPr>
            <a:endParaRPr lang="en-US" altLang="en-US" sz="3200" dirty="0">
              <a:solidFill>
                <a:schemeClr val="accent2"/>
              </a:solidFill>
              <a:latin typeface="Verdana" panose="020B0604030504040204" pitchFamily="34" charset="0"/>
            </a:endParaRPr>
          </a:p>
        </p:txBody>
      </p:sp>
      <p:sp>
        <p:nvSpPr>
          <p:cNvPr id="22532" name="Slide Number Placeholder 6">
            <a:extLst>
              <a:ext uri="{FF2B5EF4-FFF2-40B4-BE49-F238E27FC236}">
                <a16:creationId xmlns:a16="http://schemas.microsoft.com/office/drawing/2014/main" id="{7E1223BC-572D-E145-8F51-E829E47BD65B}"/>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816247F7-8751-364F-A6E7-F5712279C48B}" type="slidenum">
              <a:rPr lang="en-US" altLang="en-US" sz="1400">
                <a:solidFill>
                  <a:schemeClr val="tx1"/>
                </a:solidFill>
              </a:rPr>
              <a:pPr>
                <a:spcBef>
                  <a:spcPct val="0"/>
                </a:spcBef>
                <a:buFontTx/>
                <a:buNone/>
              </a:pPr>
              <a:t>13</a:t>
            </a:fld>
            <a:endParaRPr lang="en-US" altLang="en-US" sz="1400" dirty="0">
              <a:solidFill>
                <a:schemeClr val="tx1"/>
              </a:solidFill>
            </a:endParaRPr>
          </a:p>
        </p:txBody>
      </p:sp>
      <p:sp>
        <p:nvSpPr>
          <p:cNvPr id="22533" name="AutoShape 3">
            <a:extLst>
              <a:ext uri="{FF2B5EF4-FFF2-40B4-BE49-F238E27FC236}">
                <a16:creationId xmlns:a16="http://schemas.microsoft.com/office/drawing/2014/main" id="{17C713D3-8047-2D45-89F6-66521769CB9C}"/>
              </a:ext>
            </a:extLst>
          </p:cNvPr>
          <p:cNvSpPr>
            <a:spLocks noChangeAspect="1" noChangeArrowheads="1" noTextEdit="1"/>
          </p:cNvSpPr>
          <p:nvPr/>
        </p:nvSpPr>
        <p:spPr bwMode="auto">
          <a:xfrm>
            <a:off x="5715000" y="838200"/>
            <a:ext cx="3686175"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4626">
                                            <p:txEl>
                                              <p:pRg st="0" end="0"/>
                                            </p:txEl>
                                          </p:spTgt>
                                        </p:tgtEl>
                                        <p:attrNameLst>
                                          <p:attrName>style.visibility</p:attrName>
                                        </p:attrNameLst>
                                      </p:cBhvr>
                                      <p:to>
                                        <p:strVal val="visible"/>
                                      </p:to>
                                    </p:set>
                                    <p:animEffect transition="in" filter="dissolve">
                                      <p:cBhvr>
                                        <p:cTn id="7" dur="500"/>
                                        <p:tgtEl>
                                          <p:spTgt spid="1546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626">
                                            <p:txEl>
                                              <p:pRg st="1" end="1"/>
                                            </p:txEl>
                                          </p:spTgt>
                                        </p:tgtEl>
                                        <p:attrNameLst>
                                          <p:attrName>style.visibility</p:attrName>
                                        </p:attrNameLst>
                                      </p:cBhvr>
                                      <p:to>
                                        <p:strVal val="visible"/>
                                      </p:to>
                                    </p:set>
                                    <p:animEffect transition="in" filter="dissolve">
                                      <p:cBhvr>
                                        <p:cTn id="12" dur="500"/>
                                        <p:tgtEl>
                                          <p:spTgt spid="1546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CDBF1418-443F-6F47-8CB7-34CF044C0815}"/>
              </a:ext>
            </a:extLst>
          </p:cNvPr>
          <p:cNvSpPr>
            <a:spLocks noGrp="1" noChangeArrowheads="1"/>
          </p:cNvSpPr>
          <p:nvPr>
            <p:ph type="title"/>
          </p:nvPr>
        </p:nvSpPr>
        <p:spPr>
          <a:xfrm>
            <a:off x="762000" y="-76200"/>
            <a:ext cx="8382000" cy="1090961"/>
          </a:xfrm>
        </p:spPr>
        <p:txBody>
          <a:bodyPr/>
          <a:lstStyle/>
          <a:p>
            <a:pPr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endParaRPr lang="en-US" altLang="en-US" sz="4000" b="1" dirty="0"/>
          </a:p>
        </p:txBody>
      </p:sp>
      <p:sp>
        <p:nvSpPr>
          <p:cNvPr id="148482" name="Rectangle 2">
            <a:extLst>
              <a:ext uri="{FF2B5EF4-FFF2-40B4-BE49-F238E27FC236}">
                <a16:creationId xmlns:a16="http://schemas.microsoft.com/office/drawing/2014/main" id="{31848D23-2D60-4096-8272-957CF26CE601}"/>
              </a:ext>
            </a:extLst>
          </p:cNvPr>
          <p:cNvSpPr>
            <a:spLocks noGrp="1" noChangeArrowheads="1"/>
          </p:cNvSpPr>
          <p:nvPr>
            <p:ph sz="half" idx="1"/>
          </p:nvPr>
        </p:nvSpPr>
        <p:spPr>
          <a:xfrm>
            <a:off x="952500" y="1136650"/>
            <a:ext cx="8001000" cy="5108575"/>
          </a:xfrm>
        </p:spPr>
        <p:txBody>
          <a:bodyPr/>
          <a:lstStyle/>
          <a:p>
            <a:pPr marL="0" indent="0" algn="just" eaLnBrk="1" hangingPunct="1">
              <a:lnSpc>
                <a:spcPct val="90000"/>
              </a:lnSpc>
              <a:buClr>
                <a:schemeClr val="tx1"/>
              </a:buClr>
              <a:buNone/>
              <a:defRPr/>
            </a:pPr>
            <a:r>
              <a:rPr lang="en-US" altLang="en-US" sz="2600" dirty="0">
                <a:solidFill>
                  <a:srgbClr val="002060"/>
                </a:solidFill>
                <a:latin typeface="Verdana" panose="020B0604030504040204" pitchFamily="34" charset="0"/>
              </a:rPr>
              <a:t>A-</a:t>
            </a:r>
            <a:r>
              <a:rPr lang="en-US" altLang="en-US" sz="2600" dirty="0" err="1">
                <a:solidFill>
                  <a:srgbClr val="002060"/>
                </a:solidFill>
                <a:latin typeface="Verdana" panose="020B0604030504040204" pitchFamily="34" charset="0"/>
              </a:rPr>
              <a:t>đam</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là</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tổ</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phụ</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của</a:t>
            </a:r>
            <a:r>
              <a:rPr lang="en-US" altLang="en-US" sz="2600" dirty="0">
                <a:solidFill>
                  <a:srgbClr val="002060"/>
                </a:solidFill>
                <a:latin typeface="Verdana" panose="020B0604030504040204" pitchFamily="34" charset="0"/>
              </a:rPr>
              <a:t> con </a:t>
            </a:r>
            <a:r>
              <a:rPr lang="en-US" altLang="en-US" sz="2600" dirty="0" err="1">
                <a:solidFill>
                  <a:srgbClr val="002060"/>
                </a:solidFill>
                <a:latin typeface="Verdana" panose="020B0604030504040204" pitchFamily="34" charset="0"/>
              </a:rPr>
              <a:t>người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không</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vâng</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lời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Chúa</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nên</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mọi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người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sinh</a:t>
            </a:r>
            <a:r>
              <a:rPr lang="en-US" altLang="en-US" sz="2600" dirty="0">
                <a:solidFill>
                  <a:srgbClr val="002060"/>
                </a:solidFill>
                <a:latin typeface="Verdana" panose="020B0604030504040204" pitchFamily="34" charset="0"/>
              </a:rPr>
              <a:t> ra </a:t>
            </a:r>
            <a:r>
              <a:rPr lang="en-US" altLang="en-US" sz="2600" dirty="0" err="1">
                <a:solidFill>
                  <a:srgbClr val="002060"/>
                </a:solidFill>
                <a:latin typeface="Verdana" panose="020B0604030504040204" pitchFamily="34" charset="0"/>
              </a:rPr>
              <a:t>đều</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mang</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trong</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mình</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tội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lỗi</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của</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tổ</a:t>
            </a:r>
            <a:r>
              <a:rPr lang="en-US" altLang="en-US" sz="2600" dirty="0">
                <a:solidFill>
                  <a:srgbClr val="002060"/>
                </a:solidFill>
                <a:latin typeface="Verdana" panose="020B0604030504040204" pitchFamily="34" charset="0"/>
              </a:rPr>
              <a:t> </a:t>
            </a:r>
            <a:r>
              <a:rPr lang="en-US" altLang="en-US" sz="2600" dirty="0" err="1">
                <a:solidFill>
                  <a:srgbClr val="002060"/>
                </a:solidFill>
                <a:latin typeface="Verdana" panose="020B0604030504040204" pitchFamily="34" charset="0"/>
              </a:rPr>
              <a:t>phụ</a:t>
            </a:r>
            <a:r>
              <a:rPr lang="en-US" altLang="ja-JP" sz="2600" dirty="0">
                <a:solidFill>
                  <a:srgbClr val="002060"/>
                </a:solidFill>
                <a:latin typeface="Verdana" panose="020B0604030504040204" pitchFamily="34" charset="0"/>
              </a:rPr>
              <a:t>. </a:t>
            </a:r>
          </a:p>
          <a:p>
            <a:pPr algn="just" eaLnBrk="1" hangingPunct="1">
              <a:lnSpc>
                <a:spcPct val="90000"/>
              </a:lnSpc>
              <a:buClr>
                <a:schemeClr val="tx1"/>
              </a:buClr>
              <a:buFontTx/>
              <a:buNone/>
              <a:defRPr/>
            </a:pPr>
            <a:endParaRPr lang="en-US" altLang="ja-JP" sz="2600" dirty="0">
              <a:solidFill>
                <a:srgbClr val="002060"/>
              </a:solidFill>
              <a:latin typeface="Verdana" panose="020B0604030504040204" pitchFamily="34" charset="0"/>
            </a:endParaRPr>
          </a:p>
          <a:p>
            <a:pPr algn="just" eaLnBrk="1" hangingPunct="1">
              <a:lnSpc>
                <a:spcPct val="90000"/>
              </a:lnSpc>
              <a:buClr>
                <a:schemeClr val="tx1"/>
              </a:buClr>
              <a:buFontTx/>
              <a:buNone/>
              <a:defRPr/>
            </a:pPr>
            <a:r>
              <a:rPr lang="en-US" altLang="en-US" sz="2600" i="1" dirty="0">
                <a:solidFill>
                  <a:srgbClr val="002060"/>
                </a:solidFill>
                <a:latin typeface="Verdana" panose="020B0604030504040204" pitchFamily="34" charset="0"/>
              </a:rPr>
              <a:t>   Cho </a:t>
            </a:r>
            <a:r>
              <a:rPr lang="en-US" altLang="en-US" sz="2600" i="1" dirty="0" err="1">
                <a:solidFill>
                  <a:srgbClr val="002060"/>
                </a:solidFill>
                <a:latin typeface="Verdana" panose="020B0604030504040204" pitchFamily="34" charset="0"/>
              </a:rPr>
              <a:t>nên</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như</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bởi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một</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người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mà</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tội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lỗi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vào</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trong</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thế</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gian</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lại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bởi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tội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lỗi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mà</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có</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sự</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chết</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thì</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sự</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chết</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đã</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trải</a:t>
            </a:r>
            <a:r>
              <a:rPr lang="en-US" altLang="en-US" sz="2600" i="1" dirty="0">
                <a:solidFill>
                  <a:srgbClr val="002060"/>
                </a:solidFill>
                <a:latin typeface="Verdana" panose="020B0604030504040204" pitchFamily="34" charset="0"/>
              </a:rPr>
              <a:t> qua </a:t>
            </a:r>
            <a:r>
              <a:rPr lang="en-US" altLang="en-US" sz="2600" i="1" dirty="0" err="1">
                <a:solidFill>
                  <a:srgbClr val="002060"/>
                </a:solidFill>
                <a:latin typeface="Verdana" panose="020B0604030504040204" pitchFamily="34" charset="0"/>
              </a:rPr>
              <a:t>trên</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hết</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thảy</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mọi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người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như</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vậy</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vì</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mọi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người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đều</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phạm</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tội</a:t>
            </a:r>
            <a:r>
              <a:rPr lang="en-US" altLang="en-US" sz="2600" i="1" dirty="0">
                <a:solidFill>
                  <a:srgbClr val="002060"/>
                </a:solidFill>
                <a:latin typeface="Verdana" panose="020B0604030504040204" pitchFamily="34" charset="0"/>
              </a:rPr>
              <a:t>.</a:t>
            </a:r>
            <a:r>
              <a:rPr lang="en-US" altLang="en-US" sz="2600" dirty="0">
                <a:solidFill>
                  <a:srgbClr val="002060"/>
                </a:solidFill>
                <a:latin typeface="Verdana" panose="020B0604030504040204" pitchFamily="34" charset="0"/>
              </a:rPr>
              <a:t> </a:t>
            </a:r>
            <a:r>
              <a:rPr lang="en-US" altLang="en-US" sz="2600" dirty="0">
                <a:solidFill>
                  <a:srgbClr val="FF0000"/>
                </a:solidFill>
                <a:latin typeface="Verdana" panose="020B0604030504040204" pitchFamily="34" charset="0"/>
              </a:rPr>
              <a:t>(</a:t>
            </a:r>
            <a:r>
              <a:rPr lang="en-US" altLang="en-US" sz="2600" dirty="0" err="1">
                <a:solidFill>
                  <a:srgbClr val="FF0000"/>
                </a:solidFill>
                <a:latin typeface="Verdana" panose="020B0604030504040204" pitchFamily="34" charset="0"/>
              </a:rPr>
              <a:t>Rô</a:t>
            </a:r>
            <a:r>
              <a:rPr lang="en-US" altLang="en-US" sz="2600" dirty="0">
                <a:solidFill>
                  <a:srgbClr val="FF0000"/>
                </a:solidFill>
                <a:latin typeface="Verdana" panose="020B0604030504040204" pitchFamily="34" charset="0"/>
              </a:rPr>
              <a:t>-ma 5:12)</a:t>
            </a:r>
          </a:p>
          <a:p>
            <a:pPr algn="just" eaLnBrk="1" hangingPunct="1">
              <a:lnSpc>
                <a:spcPct val="90000"/>
              </a:lnSpc>
              <a:buClr>
                <a:schemeClr val="tx1"/>
              </a:buClr>
              <a:buFontTx/>
              <a:buNone/>
              <a:defRPr/>
            </a:pPr>
            <a:endParaRPr lang="en-US" altLang="en-US" sz="2600" dirty="0">
              <a:solidFill>
                <a:srgbClr val="002060"/>
              </a:solidFill>
              <a:latin typeface="Verdana" panose="020B0604030504040204" pitchFamily="34" charset="0"/>
            </a:endParaRPr>
          </a:p>
          <a:p>
            <a:pPr algn="just" eaLnBrk="1" hangingPunct="1">
              <a:lnSpc>
                <a:spcPct val="90000"/>
              </a:lnSpc>
              <a:buClr>
                <a:schemeClr val="tx1"/>
              </a:buClr>
              <a:buFontTx/>
              <a:buNone/>
              <a:defRPr/>
            </a:pP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Vì</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mọi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người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đều</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đã</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phạm</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tội</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thiếu</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mất</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sự</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vinh</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hiển</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của</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Đức</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Chúa</a:t>
            </a:r>
            <a:r>
              <a:rPr lang="en-US" altLang="en-US" sz="2600" i="1" dirty="0">
                <a:solidFill>
                  <a:srgbClr val="002060"/>
                </a:solidFill>
                <a:latin typeface="Verdana" panose="020B0604030504040204" pitchFamily="34" charset="0"/>
              </a:rPr>
              <a:t> </a:t>
            </a:r>
            <a:r>
              <a:rPr lang="en-US" altLang="en-US" sz="2600" i="1" dirty="0" err="1">
                <a:solidFill>
                  <a:srgbClr val="002060"/>
                </a:solidFill>
                <a:latin typeface="Verdana" panose="020B0604030504040204" pitchFamily="34" charset="0"/>
              </a:rPr>
              <a:t>Trời</a:t>
            </a:r>
            <a:r>
              <a:rPr lang="en-US" altLang="en-US" sz="2600" i="1" dirty="0">
                <a:solidFill>
                  <a:srgbClr val="002060"/>
                </a:solidFill>
                <a:latin typeface="Verdana" panose="020B0604030504040204" pitchFamily="34" charset="0"/>
              </a:rPr>
              <a:t>.</a:t>
            </a:r>
            <a:r>
              <a:rPr lang="en-US" altLang="en-US" sz="2600" dirty="0">
                <a:solidFill>
                  <a:srgbClr val="002060"/>
                </a:solidFill>
                <a:latin typeface="Verdana" panose="020B0604030504040204" pitchFamily="34" charset="0"/>
              </a:rPr>
              <a:t>  </a:t>
            </a:r>
            <a:r>
              <a:rPr lang="en-US" altLang="en-US" sz="2600" dirty="0">
                <a:solidFill>
                  <a:srgbClr val="FF0000"/>
                </a:solidFill>
                <a:latin typeface="Verdana" panose="020B0604030504040204" pitchFamily="34" charset="0"/>
              </a:rPr>
              <a:t>(</a:t>
            </a:r>
            <a:r>
              <a:rPr lang="en-US" altLang="en-US" sz="2600" dirty="0" err="1">
                <a:solidFill>
                  <a:srgbClr val="FF0000"/>
                </a:solidFill>
                <a:latin typeface="Verdana" panose="020B0604030504040204" pitchFamily="34" charset="0"/>
              </a:rPr>
              <a:t>Rô</a:t>
            </a:r>
            <a:r>
              <a:rPr lang="en-US" altLang="en-US" sz="2600" dirty="0">
                <a:solidFill>
                  <a:srgbClr val="FF0000"/>
                </a:solidFill>
                <a:latin typeface="Verdana" panose="020B0604030504040204" pitchFamily="34" charset="0"/>
              </a:rPr>
              <a:t>-ma 3:23)</a:t>
            </a:r>
          </a:p>
          <a:p>
            <a:pPr algn="just" eaLnBrk="1" hangingPunct="1">
              <a:lnSpc>
                <a:spcPct val="90000"/>
              </a:lnSpc>
              <a:buClr>
                <a:schemeClr val="tx1"/>
              </a:buClr>
              <a:buFontTx/>
              <a:buNone/>
              <a:defRPr/>
            </a:pPr>
            <a:endParaRPr lang="en-US" altLang="en-US" sz="2600" dirty="0">
              <a:solidFill>
                <a:srgbClr val="002060"/>
              </a:solidFill>
              <a:latin typeface="Verdana" panose="020B0604030504040204" pitchFamily="34" charset="0"/>
            </a:endParaRPr>
          </a:p>
          <a:p>
            <a:pPr eaLnBrk="1" hangingPunct="1">
              <a:lnSpc>
                <a:spcPct val="90000"/>
              </a:lnSpc>
              <a:buClr>
                <a:schemeClr val="tx1"/>
              </a:buClr>
              <a:buFontTx/>
              <a:buNone/>
              <a:defRPr/>
            </a:pPr>
            <a:endParaRPr lang="en-US" altLang="en-US" sz="2600" dirty="0">
              <a:solidFill>
                <a:srgbClr val="002060"/>
              </a:solidFill>
              <a:latin typeface="Verdana" panose="020B0604030504040204" pitchFamily="34" charset="0"/>
            </a:endParaRPr>
          </a:p>
        </p:txBody>
      </p:sp>
      <p:sp>
        <p:nvSpPr>
          <p:cNvPr id="24580" name="Slide Number Placeholder 6">
            <a:extLst>
              <a:ext uri="{FF2B5EF4-FFF2-40B4-BE49-F238E27FC236}">
                <a16:creationId xmlns:a16="http://schemas.microsoft.com/office/drawing/2014/main" id="{EEDE779B-093A-A841-89D9-8D7905FC8EBB}"/>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E0185A86-7C26-C045-966C-014C0E9DB011}" type="slidenum">
              <a:rPr lang="en-US" altLang="en-US" sz="1400">
                <a:solidFill>
                  <a:schemeClr val="tx1"/>
                </a:solidFill>
              </a:rPr>
              <a:pPr>
                <a:spcBef>
                  <a:spcPct val="0"/>
                </a:spcBef>
                <a:buFontTx/>
                <a:buNone/>
              </a:pPr>
              <a:t>14</a:t>
            </a:fld>
            <a:endParaRPr lang="en-US" altLang="en-US"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8482">
                                            <p:txEl>
                                              <p:pRg st="0" end="0"/>
                                            </p:txEl>
                                          </p:spTgt>
                                        </p:tgtEl>
                                        <p:attrNameLst>
                                          <p:attrName>style.visibility</p:attrName>
                                        </p:attrNameLst>
                                      </p:cBhvr>
                                      <p:to>
                                        <p:strVal val="visible"/>
                                      </p:to>
                                    </p:set>
                                    <p:animEffect transition="in" filter="dissolve">
                                      <p:cBhvr>
                                        <p:cTn id="7" dur="500"/>
                                        <p:tgtEl>
                                          <p:spTgt spid="1484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8482">
                                            <p:txEl>
                                              <p:pRg st="2" end="2"/>
                                            </p:txEl>
                                          </p:spTgt>
                                        </p:tgtEl>
                                        <p:attrNameLst>
                                          <p:attrName>style.visibility</p:attrName>
                                        </p:attrNameLst>
                                      </p:cBhvr>
                                      <p:to>
                                        <p:strVal val="visible"/>
                                      </p:to>
                                    </p:set>
                                    <p:animEffect transition="in" filter="dissolve">
                                      <p:cBhvr>
                                        <p:cTn id="12" dur="500"/>
                                        <p:tgtEl>
                                          <p:spTgt spid="14848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8482">
                                            <p:txEl>
                                              <p:pRg st="4" end="4"/>
                                            </p:txEl>
                                          </p:spTgt>
                                        </p:tgtEl>
                                        <p:attrNameLst>
                                          <p:attrName>style.visibility</p:attrName>
                                        </p:attrNameLst>
                                      </p:cBhvr>
                                      <p:to>
                                        <p:strVal val="visible"/>
                                      </p:to>
                                    </p:set>
                                    <p:animEffect transition="in" filter="dissolve">
                                      <p:cBhvr>
                                        <p:cTn id="17" dur="500"/>
                                        <p:tgtEl>
                                          <p:spTgt spid="1484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F9D46294-2A89-E74B-8452-7C18E539B7CD}"/>
              </a:ext>
            </a:extLst>
          </p:cNvPr>
          <p:cNvSpPr>
            <a:spLocks noGrp="1" noChangeArrowheads="1"/>
          </p:cNvSpPr>
          <p:nvPr>
            <p:ph type="title"/>
          </p:nvPr>
        </p:nvSpPr>
        <p:spPr>
          <a:xfrm>
            <a:off x="762000" y="0"/>
            <a:ext cx="8382000" cy="892098"/>
          </a:xfrm>
        </p:spPr>
        <p:txBody>
          <a:bodyPr/>
          <a:lstStyle/>
          <a:p>
            <a:pPr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r>
              <a:rPr lang="en-US" altLang="en-US" sz="4000" b="1" dirty="0"/>
              <a:t> </a:t>
            </a:r>
          </a:p>
        </p:txBody>
      </p:sp>
      <p:sp>
        <p:nvSpPr>
          <p:cNvPr id="150530" name="Rectangle 2">
            <a:extLst>
              <a:ext uri="{FF2B5EF4-FFF2-40B4-BE49-F238E27FC236}">
                <a16:creationId xmlns:a16="http://schemas.microsoft.com/office/drawing/2014/main" id="{C86ED15A-67AD-43A6-BC3C-08F2D823A16C}"/>
              </a:ext>
            </a:extLst>
          </p:cNvPr>
          <p:cNvSpPr>
            <a:spLocks noGrp="1" noChangeArrowheads="1"/>
          </p:cNvSpPr>
          <p:nvPr>
            <p:ph sz="half" idx="1"/>
          </p:nvPr>
        </p:nvSpPr>
        <p:spPr>
          <a:xfrm>
            <a:off x="1083527" y="892098"/>
            <a:ext cx="7948960" cy="3100039"/>
          </a:xfrm>
        </p:spPr>
        <p:txBody>
          <a:bodyPr anchor="ctr"/>
          <a:lstStyle/>
          <a:p>
            <a:pPr marL="0" indent="0" algn="just" eaLnBrk="1" hangingPunct="1">
              <a:lnSpc>
                <a:spcPct val="150000"/>
              </a:lnSpc>
              <a:buNone/>
              <a:defRPr/>
            </a:pP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Nhưng</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Chúa</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vẫn</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yêu</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đam</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và</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Ê-va</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a:t>
            </a:r>
          </a:p>
          <a:p>
            <a:pPr marL="0" indent="0" eaLnBrk="1" hangingPunct="1">
              <a:lnSpc>
                <a:spcPct val="150000"/>
              </a:lnSpc>
              <a:buNone/>
              <a:defRPr/>
            </a:pP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Giê-hô-va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Đức</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Chúa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Trời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lấy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da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thú</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kết</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thành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áo</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dài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cho</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vợ</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chồng</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đam</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và</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mặc</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lấy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cho</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Sáng</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thế</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ký</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3:21</a:t>
            </a:r>
            <a:r>
              <a:rPr lang="en-US" dirty="0">
                <a:solidFill>
                  <a:srgbClr val="FF0000"/>
                </a:solidFill>
                <a:latin typeface="Verdana" panose="020B0604030504040204" pitchFamily="34" charset="0"/>
                <a:ea typeface="Verdana" panose="020B0604030504040204" pitchFamily="34" charset="0"/>
                <a:cs typeface="Verdana" panose="020B0604030504040204" pitchFamily="34" charset="0"/>
              </a:rPr>
              <a:t>)</a:t>
            </a:r>
            <a:endPar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6628" name="Slide Number Placeholder 6">
            <a:extLst>
              <a:ext uri="{FF2B5EF4-FFF2-40B4-BE49-F238E27FC236}">
                <a16:creationId xmlns:a16="http://schemas.microsoft.com/office/drawing/2014/main" id="{07DB0CEB-EEA3-C141-8277-3B2788852AEE}"/>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E45FE6BB-5CD5-C14E-AC60-17272B025BE5}" type="slidenum">
              <a:rPr lang="en-US" altLang="en-US" sz="1400">
                <a:solidFill>
                  <a:schemeClr val="tx1"/>
                </a:solidFill>
              </a:rPr>
              <a:pPr>
                <a:spcBef>
                  <a:spcPct val="0"/>
                </a:spcBef>
                <a:buFontTx/>
                <a:buNone/>
              </a:pPr>
              <a:t>15</a:t>
            </a:fld>
            <a:endParaRPr lang="en-US" altLang="en-US" sz="1400">
              <a:solidFill>
                <a:schemeClr val="tx1"/>
              </a:solidFill>
            </a:endParaRPr>
          </a:p>
        </p:txBody>
      </p:sp>
      <p:pic>
        <p:nvPicPr>
          <p:cNvPr id="1026" name="Picture 2" descr="What is the first sacrifice in the Bible? - Quora">
            <a:extLst>
              <a:ext uri="{FF2B5EF4-FFF2-40B4-BE49-F238E27FC236}">
                <a16:creationId xmlns:a16="http://schemas.microsoft.com/office/drawing/2014/main" id="{16705ADB-C4B9-6AEC-8F93-D10588F818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2799" y="4057346"/>
            <a:ext cx="5140402" cy="26641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0530">
                                            <p:txEl>
                                              <p:pRg st="0" end="0"/>
                                            </p:txEl>
                                          </p:spTgt>
                                        </p:tgtEl>
                                        <p:attrNameLst>
                                          <p:attrName>style.visibility</p:attrName>
                                        </p:attrNameLst>
                                      </p:cBhvr>
                                      <p:to>
                                        <p:strVal val="visible"/>
                                      </p:to>
                                    </p:set>
                                    <p:animEffect transition="in" filter="dissolve">
                                      <p:cBhvr>
                                        <p:cTn id="7" dur="500"/>
                                        <p:tgtEl>
                                          <p:spTgt spid="150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0530">
                                            <p:txEl>
                                              <p:pRg st="1" end="1"/>
                                            </p:txEl>
                                          </p:spTgt>
                                        </p:tgtEl>
                                        <p:attrNameLst>
                                          <p:attrName>style.visibility</p:attrName>
                                        </p:attrNameLst>
                                      </p:cBhvr>
                                      <p:to>
                                        <p:strVal val="visible"/>
                                      </p:to>
                                    </p:set>
                                    <p:animEffect transition="in" filter="dissolve">
                                      <p:cBhvr>
                                        <p:cTn id="12" dur="500"/>
                                        <p:tgtEl>
                                          <p:spTgt spid="15053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F9D46294-2A89-E74B-8452-7C18E539B7CD}"/>
              </a:ext>
            </a:extLst>
          </p:cNvPr>
          <p:cNvSpPr>
            <a:spLocks noGrp="1" noChangeArrowheads="1"/>
          </p:cNvSpPr>
          <p:nvPr>
            <p:ph type="title"/>
          </p:nvPr>
        </p:nvSpPr>
        <p:spPr>
          <a:xfrm>
            <a:off x="762000" y="0"/>
            <a:ext cx="8382000" cy="892098"/>
          </a:xfrm>
        </p:spPr>
        <p:txBody>
          <a:bodyPr/>
          <a:lstStyle/>
          <a:p>
            <a:pPr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r>
              <a:rPr lang="en-US" altLang="en-US" sz="4000" b="1" dirty="0"/>
              <a:t> </a:t>
            </a:r>
          </a:p>
        </p:txBody>
      </p:sp>
      <p:sp>
        <p:nvSpPr>
          <p:cNvPr id="150530" name="Rectangle 2">
            <a:extLst>
              <a:ext uri="{FF2B5EF4-FFF2-40B4-BE49-F238E27FC236}">
                <a16:creationId xmlns:a16="http://schemas.microsoft.com/office/drawing/2014/main" id="{C86ED15A-67AD-43A6-BC3C-08F2D823A16C}"/>
              </a:ext>
            </a:extLst>
          </p:cNvPr>
          <p:cNvSpPr>
            <a:spLocks noGrp="1" noChangeArrowheads="1"/>
          </p:cNvSpPr>
          <p:nvPr>
            <p:ph sz="half" idx="1"/>
          </p:nvPr>
        </p:nvSpPr>
        <p:spPr>
          <a:xfrm>
            <a:off x="960863" y="1326994"/>
            <a:ext cx="7984274" cy="5006897"/>
          </a:xfrm>
        </p:spPr>
        <p:txBody>
          <a:bodyPr anchor="ctr"/>
          <a:lstStyle/>
          <a:p>
            <a:pPr marL="0" indent="0" eaLnBrk="1" hangingPunct="1">
              <a:lnSpc>
                <a:spcPct val="150000"/>
              </a:lnSpc>
              <a:buNone/>
              <a:defRPr/>
            </a:pP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Ngài</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lập</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kế</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hoạch</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để</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sai</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Đấng</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Cứu</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Thế</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đến</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để</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cứu</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chuộc</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con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người</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khỏi</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án</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phạt</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a:t>
            </a:r>
          </a:p>
          <a:p>
            <a:pPr marL="0" indent="0" eaLnBrk="1" hangingPunct="1">
              <a:lnSpc>
                <a:spcPct val="150000"/>
              </a:lnSpc>
              <a:buNone/>
              <a:defRPr/>
            </a:pP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Chúa</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phán</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với</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ma </a:t>
            </a:r>
            <a:r>
              <a:rPr lang="en-US" alt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quỷ</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marL="0" indent="0" eaLnBrk="1" hangingPunct="1">
              <a:lnSpc>
                <a:spcPct val="150000"/>
              </a:lnSpc>
              <a:buNone/>
              <a:defRPr/>
            </a:pPr>
            <a:r>
              <a:rPr lang="en-US" altLang="ja-JP" dirty="0">
                <a:latin typeface="Verdana" panose="020B0604030504040204" pitchFamily="34" charset="0"/>
                <a:ea typeface="Verdana" panose="020B0604030504040204" pitchFamily="34" charset="0"/>
                <a:cs typeface="Verdana" panose="020B0604030504040204" pitchFamily="34" charset="0"/>
              </a:rPr>
              <a:t>“Ta </a:t>
            </a:r>
            <a:r>
              <a:rPr lang="en-US" altLang="ja-JP" dirty="0" err="1">
                <a:latin typeface="Verdana" panose="020B0604030504040204" pitchFamily="34" charset="0"/>
                <a:ea typeface="Verdana" panose="020B0604030504040204" pitchFamily="34" charset="0"/>
                <a:cs typeface="Verdana" panose="020B0604030504040204" pitchFamily="34" charset="0"/>
              </a:rPr>
              <a:t>sẽ</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làm</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cho</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mầy</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cùng</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người</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nữ</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dòng</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dõi</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mầy</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cũng</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dòng</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dõi</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nữ</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nghịch</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thù</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nhau</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Người</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sẽ</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giầy</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đạp</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đầu</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mầy</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còn</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mầy</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sẽ</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cắn</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gót</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chân</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ja-JP" dirty="0" err="1">
                <a:latin typeface="Verdana" panose="020B0604030504040204" pitchFamily="34" charset="0"/>
                <a:ea typeface="Verdana" panose="020B0604030504040204" pitchFamily="34" charset="0"/>
                <a:cs typeface="Verdana" panose="020B0604030504040204" pitchFamily="34" charset="0"/>
              </a:rPr>
              <a:t>người</a:t>
            </a:r>
            <a:r>
              <a:rPr lang="en-US" altLang="ja-JP" dirty="0">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Sáng</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thế</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ký</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3:15)</a:t>
            </a:r>
          </a:p>
        </p:txBody>
      </p:sp>
      <p:sp>
        <p:nvSpPr>
          <p:cNvPr id="26628" name="Slide Number Placeholder 6">
            <a:extLst>
              <a:ext uri="{FF2B5EF4-FFF2-40B4-BE49-F238E27FC236}">
                <a16:creationId xmlns:a16="http://schemas.microsoft.com/office/drawing/2014/main" id="{07DB0CEB-EEA3-C141-8277-3B2788852AEE}"/>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E45FE6BB-5CD5-C14E-AC60-17272B025BE5}" type="slidenum">
              <a:rPr lang="en-US" altLang="en-US" sz="1400">
                <a:solidFill>
                  <a:schemeClr val="tx1"/>
                </a:solidFill>
              </a:rPr>
              <a:pPr>
                <a:spcBef>
                  <a:spcPct val="0"/>
                </a:spcBef>
                <a:buFontTx/>
                <a:buNone/>
              </a:pPr>
              <a:t>16</a:t>
            </a:fld>
            <a:endParaRPr lang="en-US" altLang="en-US" sz="1400">
              <a:solidFill>
                <a:schemeClr val="tx1"/>
              </a:solidFill>
            </a:endParaRPr>
          </a:p>
        </p:txBody>
      </p:sp>
    </p:spTree>
    <p:extLst>
      <p:ext uri="{BB962C8B-B14F-4D97-AF65-F5344CB8AC3E}">
        <p14:creationId xmlns:p14="http://schemas.microsoft.com/office/powerpoint/2010/main" val="42069564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0530">
                                            <p:txEl>
                                              <p:pRg st="0" end="0"/>
                                            </p:txEl>
                                          </p:spTgt>
                                        </p:tgtEl>
                                        <p:attrNameLst>
                                          <p:attrName>style.visibility</p:attrName>
                                        </p:attrNameLst>
                                      </p:cBhvr>
                                      <p:to>
                                        <p:strVal val="visible"/>
                                      </p:to>
                                    </p:set>
                                    <p:animEffect transition="in" filter="dissolve">
                                      <p:cBhvr>
                                        <p:cTn id="7" dur="500"/>
                                        <p:tgtEl>
                                          <p:spTgt spid="150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0530">
                                            <p:txEl>
                                              <p:pRg st="1" end="1"/>
                                            </p:txEl>
                                          </p:spTgt>
                                        </p:tgtEl>
                                        <p:attrNameLst>
                                          <p:attrName>style.visibility</p:attrName>
                                        </p:attrNameLst>
                                      </p:cBhvr>
                                      <p:to>
                                        <p:strVal val="visible"/>
                                      </p:to>
                                    </p:set>
                                    <p:animEffect transition="in" filter="dissolve">
                                      <p:cBhvr>
                                        <p:cTn id="12" dur="500"/>
                                        <p:tgtEl>
                                          <p:spTgt spid="150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0530">
                                            <p:txEl>
                                              <p:pRg st="2" end="2"/>
                                            </p:txEl>
                                          </p:spTgt>
                                        </p:tgtEl>
                                        <p:attrNameLst>
                                          <p:attrName>style.visibility</p:attrName>
                                        </p:attrNameLst>
                                      </p:cBhvr>
                                      <p:to>
                                        <p:strVal val="visible"/>
                                      </p:to>
                                    </p:set>
                                    <p:animEffect transition="in" filter="dissolve">
                                      <p:cBhvr>
                                        <p:cTn id="17" dur="500"/>
                                        <p:tgtEl>
                                          <p:spTgt spid="1505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79" name="Picture 3" descr="NTM Pictures 311">
            <a:extLst>
              <a:ext uri="{FF2B5EF4-FFF2-40B4-BE49-F238E27FC236}">
                <a16:creationId xmlns:a16="http://schemas.microsoft.com/office/drawing/2014/main" id="{5E2332D3-C68D-A042-BF99-34DB755801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8480" y="1770063"/>
            <a:ext cx="2795587"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4">
            <a:extLst>
              <a:ext uri="{FF2B5EF4-FFF2-40B4-BE49-F238E27FC236}">
                <a16:creationId xmlns:a16="http://schemas.microsoft.com/office/drawing/2014/main" id="{FDEBB8C2-F19E-9040-9374-87A0B52AEFFC}"/>
              </a:ext>
            </a:extLst>
          </p:cNvPr>
          <p:cNvSpPr>
            <a:spLocks noGrp="1" noChangeArrowheads="1"/>
          </p:cNvSpPr>
          <p:nvPr>
            <p:ph type="title"/>
          </p:nvPr>
        </p:nvSpPr>
        <p:spPr>
          <a:xfrm>
            <a:off x="1004268" y="0"/>
            <a:ext cx="8139732" cy="992459"/>
          </a:xfrm>
        </p:spPr>
        <p:txBody>
          <a:bodyPr/>
          <a:lstStyle/>
          <a:p>
            <a:pPr algn="l" eaLnBrk="1" hangingPunct="1"/>
            <a:r>
              <a:rPr lang="en-US" altLang="en-US" sz="4000" b="1" dirty="0" err="1"/>
              <a:t>Lẽ</a:t>
            </a:r>
            <a:r>
              <a:rPr lang="en-US" altLang="en-US" sz="4000" b="1" dirty="0"/>
              <a:t> </a:t>
            </a:r>
            <a:r>
              <a:rPr lang="en-US" altLang="en-US" sz="4000" b="1" dirty="0" err="1"/>
              <a:t>Thật</a:t>
            </a:r>
            <a:r>
              <a:rPr lang="en-US" altLang="en-US" sz="4000" b="1" dirty="0"/>
              <a:t> 2: Con </a:t>
            </a:r>
            <a:r>
              <a:rPr lang="en-US" altLang="en-US" sz="4000" b="1" dirty="0" err="1"/>
              <a:t>Người</a:t>
            </a:r>
            <a:r>
              <a:rPr lang="en-US" altLang="en-US" sz="4000" b="1" dirty="0"/>
              <a:t> </a:t>
            </a:r>
            <a:r>
              <a:rPr lang="en-US" altLang="en-US" sz="4000" b="1" dirty="0" err="1"/>
              <a:t>Phạm</a:t>
            </a:r>
            <a:r>
              <a:rPr lang="en-US" altLang="en-US" sz="4000" b="1" dirty="0"/>
              <a:t> </a:t>
            </a:r>
            <a:r>
              <a:rPr lang="en-US" altLang="en-US" sz="4000" b="1" dirty="0" err="1"/>
              <a:t>Tội</a:t>
            </a:r>
            <a:endParaRPr lang="en-US" altLang="en-US" sz="4000" b="1" dirty="0"/>
          </a:p>
        </p:txBody>
      </p:sp>
      <p:sp>
        <p:nvSpPr>
          <p:cNvPr id="152578" name="Rectangle 2">
            <a:extLst>
              <a:ext uri="{FF2B5EF4-FFF2-40B4-BE49-F238E27FC236}">
                <a16:creationId xmlns:a16="http://schemas.microsoft.com/office/drawing/2014/main" id="{7158D4E6-0F97-408F-BDA3-D85A260EF3CE}"/>
              </a:ext>
            </a:extLst>
          </p:cNvPr>
          <p:cNvSpPr>
            <a:spLocks noGrp="1" noChangeArrowheads="1"/>
          </p:cNvSpPr>
          <p:nvPr>
            <p:ph sz="half" idx="1"/>
          </p:nvPr>
        </p:nvSpPr>
        <p:spPr>
          <a:xfrm>
            <a:off x="903907" y="1478389"/>
            <a:ext cx="4694006" cy="5004961"/>
          </a:xfrm>
        </p:spPr>
        <p:txBody>
          <a:bodyPr anchor="ctr"/>
          <a:lstStyle/>
          <a:p>
            <a:pPr marL="0" indent="0" algn="just" eaLnBrk="1" hangingPunct="1">
              <a:buClr>
                <a:schemeClr val="tx1"/>
              </a:buClr>
              <a:buNone/>
              <a:defRPr/>
            </a:pP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chọn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dân</a:t>
            </a:r>
            <a:r>
              <a:rPr lang="en-US" altLang="en-US" dirty="0">
                <a:solidFill>
                  <a:srgbClr val="002060"/>
                </a:solidFill>
                <a:latin typeface="Verdana" panose="020B0604030504040204" pitchFamily="34" charset="0"/>
              </a:rPr>
              <a:t> Y-</a:t>
            </a:r>
            <a:r>
              <a:rPr lang="en-US" altLang="en-US" dirty="0" err="1">
                <a:solidFill>
                  <a:srgbClr val="002060"/>
                </a:solidFill>
                <a:latin typeface="Verdana" panose="020B0604030504040204" pitchFamily="34" charset="0"/>
              </a:rPr>
              <a:t>sơ</a:t>
            </a:r>
            <a:r>
              <a:rPr lang="en-US" altLang="en-US" dirty="0">
                <a:solidFill>
                  <a:srgbClr val="002060"/>
                </a:solidFill>
                <a:latin typeface="Verdana" panose="020B0604030504040204" pitchFamily="34" charset="0"/>
              </a:rPr>
              <a:t>-</a:t>
            </a:r>
            <a:r>
              <a:rPr lang="en-US" altLang="en-US" dirty="0" err="1">
                <a:solidFill>
                  <a:srgbClr val="002060"/>
                </a:solidFill>
                <a:latin typeface="Verdana" panose="020B0604030504040204" pitchFamily="34" charset="0"/>
              </a:rPr>
              <a:t>ra-ên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xa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xưa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được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tội</a:t>
            </a:r>
            <a:r>
              <a:rPr lang="en-US" altLang="en-US" dirty="0">
                <a:solidFill>
                  <a:srgbClr val="002060"/>
                </a:solidFill>
                <a:latin typeface="Verdana" panose="020B0604030504040204" pitchFamily="34" charset="0"/>
              </a:rPr>
              <a:t>, qua </a:t>
            </a:r>
            <a:r>
              <a:rPr lang="en-US" altLang="en-US" dirty="0" err="1">
                <a:solidFill>
                  <a:srgbClr val="002060"/>
                </a:solidFill>
                <a:latin typeface="Verdana" panose="020B0604030504040204" pitchFamily="34" charset="0"/>
              </a:rPr>
              <a:t>chiên</a:t>
            </a:r>
            <a:r>
              <a:rPr lang="en-US" altLang="en-US" dirty="0">
                <a:solidFill>
                  <a:srgbClr val="002060"/>
                </a:solidFill>
                <a:latin typeface="Verdana" panose="020B0604030504040204" pitchFamily="34" charset="0"/>
              </a:rPr>
              <a:t> con </a:t>
            </a:r>
            <a:r>
              <a:rPr lang="en-US" altLang="en-US" dirty="0" err="1">
                <a:solidFill>
                  <a:srgbClr val="002060"/>
                </a:solidFill>
                <a:latin typeface="Verdana" panose="020B0604030504040204" pitchFamily="34" charset="0"/>
              </a:rPr>
              <a:t>bị</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đổ</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huyết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của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lễ</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bàn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thờ</a:t>
            </a:r>
            <a:r>
              <a:rPr lang="en-US" altLang="en-US" dirty="0">
                <a:solidFill>
                  <a:srgbClr val="002060"/>
                </a:solidFill>
                <a:latin typeface="Verdana" panose="020B0604030504040204" pitchFamily="34" charset="0"/>
              </a:rPr>
              <a:t>.</a:t>
            </a:r>
          </a:p>
          <a:p>
            <a:pPr marL="0" indent="0" algn="just" eaLnBrk="1" hangingPunct="1">
              <a:buClr>
                <a:schemeClr val="tx1"/>
              </a:buClr>
              <a:buNone/>
              <a:defRPr/>
            </a:pPr>
            <a:r>
              <a:rPr lang="en-US" altLang="en-US" dirty="0">
                <a:solidFill>
                  <a:srgbClr val="FF0000"/>
                </a:solidFill>
                <a:latin typeface="Verdana" panose="020B0604030504040204" pitchFamily="34" charset="0"/>
              </a:rPr>
              <a:t>(</a:t>
            </a:r>
            <a:r>
              <a:rPr lang="en-US" altLang="en-US" dirty="0" err="1">
                <a:solidFill>
                  <a:srgbClr val="FF0000"/>
                </a:solidFill>
                <a:latin typeface="Verdana" panose="020B0604030504040204" pitchFamily="34" charset="0"/>
              </a:rPr>
              <a:t>Hê-bơ-rơ</a:t>
            </a:r>
            <a:r>
              <a:rPr lang="en-US" altLang="en-US" dirty="0">
                <a:solidFill>
                  <a:srgbClr val="FF0000"/>
                </a:solidFill>
                <a:latin typeface="Verdana" panose="020B0604030504040204" pitchFamily="34" charset="0"/>
              </a:rPr>
              <a:t> 9:22)</a:t>
            </a:r>
          </a:p>
          <a:p>
            <a:pPr marL="0" indent="0" algn="just" eaLnBrk="1" hangingPunct="1">
              <a:buClr>
                <a:schemeClr val="tx1"/>
              </a:buClr>
              <a:buNone/>
              <a:defRPr/>
            </a:pPr>
            <a:endParaRPr lang="en-US" altLang="en-US" sz="2700" dirty="0">
              <a:solidFill>
                <a:srgbClr val="002060"/>
              </a:solidFill>
              <a:latin typeface="Verdana" panose="020B0604030504040204" pitchFamily="34" charset="0"/>
            </a:endParaRPr>
          </a:p>
          <a:p>
            <a:pPr marL="0" indent="0" algn="just" eaLnBrk="1" hangingPunct="1">
              <a:spcBef>
                <a:spcPct val="30000"/>
              </a:spcBef>
              <a:buNone/>
              <a:defRPr/>
            </a:pPr>
            <a:endParaRPr lang="en-US" altLang="en-US" sz="2700" dirty="0"/>
          </a:p>
        </p:txBody>
      </p:sp>
      <p:sp>
        <p:nvSpPr>
          <p:cNvPr id="28678" name="Slide Number Placeholder 6">
            <a:extLst>
              <a:ext uri="{FF2B5EF4-FFF2-40B4-BE49-F238E27FC236}">
                <a16:creationId xmlns:a16="http://schemas.microsoft.com/office/drawing/2014/main" id="{BE19432A-3870-264B-9FC9-E343DB1834E8}"/>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7635FE9E-7EFB-964B-B9D0-18E3E8883102}" type="slidenum">
              <a:rPr lang="en-US" altLang="en-US" sz="1400">
                <a:solidFill>
                  <a:schemeClr val="tx1"/>
                </a:solidFill>
              </a:rPr>
              <a:pPr>
                <a:spcBef>
                  <a:spcPct val="0"/>
                </a:spcBef>
                <a:buFontTx/>
                <a:buNone/>
              </a:pPr>
              <a:t>17</a:t>
            </a:fld>
            <a:endParaRPr lang="en-US" altLang="en-US"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5257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152578">
                                            <p:txEl>
                                              <p:pRg st="0" end="0"/>
                                            </p:txEl>
                                          </p:spTgt>
                                        </p:tgtEl>
                                        <p:attrNameLst>
                                          <p:attrName>style.visibility</p:attrName>
                                        </p:attrNameLst>
                                      </p:cBhvr>
                                      <p:to>
                                        <p:strVal val="visible"/>
                                      </p:to>
                                    </p:set>
                                    <p:animEffect transition="in" filter="dissolve">
                                      <p:cBhvr>
                                        <p:cTn id="11" dur="500"/>
                                        <p:tgtEl>
                                          <p:spTgt spid="15257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52578">
                                            <p:txEl>
                                              <p:pRg st="1" end="1"/>
                                            </p:txEl>
                                          </p:spTgt>
                                        </p:tgtEl>
                                        <p:attrNameLst>
                                          <p:attrName>style.visibility</p:attrName>
                                        </p:attrNameLst>
                                      </p:cBhvr>
                                      <p:to>
                                        <p:strVal val="visible"/>
                                      </p:to>
                                    </p:set>
                                    <p:animEffect transition="in" filter="dissolve">
                                      <p:cBhvr>
                                        <p:cTn id="16" dur="500"/>
                                        <p:tgtEl>
                                          <p:spTgt spid="1525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BECEDEE-A0B6-6A45-A185-36567E8E4DDB}"/>
              </a:ext>
            </a:extLst>
          </p:cNvPr>
          <p:cNvSpPr>
            <a:spLocks noGrp="1" noChangeArrowheads="1"/>
          </p:cNvSpPr>
          <p:nvPr>
            <p:ph type="title"/>
          </p:nvPr>
        </p:nvSpPr>
        <p:spPr/>
        <p:txBody>
          <a:bodyPr/>
          <a:lstStyle/>
          <a:p>
            <a:pPr eaLnBrk="1" hangingPunct="1"/>
            <a:r>
              <a:rPr lang="en-US" altLang="en-US" b="1"/>
              <a:t>Bánh Xe Phúc Âm</a:t>
            </a:r>
          </a:p>
        </p:txBody>
      </p:sp>
      <p:sp>
        <p:nvSpPr>
          <p:cNvPr id="30723" name="Slide Number Placeholder 5">
            <a:extLst>
              <a:ext uri="{FF2B5EF4-FFF2-40B4-BE49-F238E27FC236}">
                <a16:creationId xmlns:a16="http://schemas.microsoft.com/office/drawing/2014/main" id="{B675A244-4112-9B4C-9D10-BFE743AFADED}"/>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74E596B4-133D-C44E-9D22-AC1CC03D3A60}" type="slidenum">
              <a:rPr lang="en-US" altLang="en-US" sz="1400">
                <a:solidFill>
                  <a:schemeClr val="tx1"/>
                </a:solidFill>
              </a:rPr>
              <a:pPr>
                <a:spcBef>
                  <a:spcPct val="0"/>
                </a:spcBef>
                <a:buFontTx/>
                <a:buNone/>
              </a:pPr>
              <a:t>18</a:t>
            </a:fld>
            <a:endParaRPr lang="en-US" altLang="en-US" sz="1400">
              <a:solidFill>
                <a:schemeClr val="tx1"/>
              </a:solidFill>
            </a:endParaRPr>
          </a:p>
        </p:txBody>
      </p:sp>
      <p:grpSp>
        <p:nvGrpSpPr>
          <p:cNvPr id="30724" name="Group 3">
            <a:extLst>
              <a:ext uri="{FF2B5EF4-FFF2-40B4-BE49-F238E27FC236}">
                <a16:creationId xmlns:a16="http://schemas.microsoft.com/office/drawing/2014/main" id="{50E0A401-2F19-2E49-AB95-ADAC9B0C24B0}"/>
              </a:ext>
            </a:extLst>
          </p:cNvPr>
          <p:cNvGrpSpPr>
            <a:grpSpLocks/>
          </p:cNvGrpSpPr>
          <p:nvPr/>
        </p:nvGrpSpPr>
        <p:grpSpPr bwMode="auto">
          <a:xfrm>
            <a:off x="2731294" y="1321594"/>
            <a:ext cx="4567238" cy="4516437"/>
            <a:chOff x="3008" y="9991"/>
            <a:chExt cx="4065" cy="4020"/>
          </a:xfrm>
        </p:grpSpPr>
        <p:sp>
          <p:nvSpPr>
            <p:cNvPr id="30729" name="Freeform 4">
              <a:extLst>
                <a:ext uri="{FF2B5EF4-FFF2-40B4-BE49-F238E27FC236}">
                  <a16:creationId xmlns:a16="http://schemas.microsoft.com/office/drawing/2014/main" id="{9EA90202-3D33-0B44-BC56-75F7A9D1A8CD}"/>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0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0 h 3930"/>
                <a:gd name="T20" fmla="*/ 2062 w 3925"/>
                <a:gd name="T21" fmla="*/ 3930 h 3930"/>
                <a:gd name="T22" fmla="*/ 1863 w 3925"/>
                <a:gd name="T23" fmla="*/ 3930 h 3930"/>
                <a:gd name="T24" fmla="*/ 1568 w 3925"/>
                <a:gd name="T25" fmla="*/ 3890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0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0"/>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0"/>
                  </a:lnTo>
                  <a:lnTo>
                    <a:pt x="2262" y="3910"/>
                  </a:lnTo>
                  <a:lnTo>
                    <a:pt x="2162" y="3920"/>
                  </a:lnTo>
                  <a:lnTo>
                    <a:pt x="2062" y="3930"/>
                  </a:lnTo>
                  <a:lnTo>
                    <a:pt x="1963" y="3930"/>
                  </a:lnTo>
                  <a:lnTo>
                    <a:pt x="1863" y="3930"/>
                  </a:lnTo>
                  <a:lnTo>
                    <a:pt x="1763" y="3920"/>
                  </a:lnTo>
                  <a:lnTo>
                    <a:pt x="1663" y="3910"/>
                  </a:lnTo>
                  <a:lnTo>
                    <a:pt x="1568" y="3890"/>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0"/>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0" name="Freeform 5">
              <a:extLst>
                <a:ext uri="{FF2B5EF4-FFF2-40B4-BE49-F238E27FC236}">
                  <a16:creationId xmlns:a16="http://schemas.microsoft.com/office/drawing/2014/main" id="{655743B3-852E-7646-BA44-68F3C0617DD5}"/>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5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5 h 3930"/>
                <a:gd name="T20" fmla="*/ 2062 w 3925"/>
                <a:gd name="T21" fmla="*/ 3930 h 3930"/>
                <a:gd name="T22" fmla="*/ 1863 w 3925"/>
                <a:gd name="T23" fmla="*/ 3930 h 3930"/>
                <a:gd name="T24" fmla="*/ 1568 w 3925"/>
                <a:gd name="T25" fmla="*/ 3895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5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5"/>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5"/>
                  </a:lnTo>
                  <a:lnTo>
                    <a:pt x="2262" y="3910"/>
                  </a:lnTo>
                  <a:lnTo>
                    <a:pt x="2162" y="3920"/>
                  </a:lnTo>
                  <a:lnTo>
                    <a:pt x="2062" y="3930"/>
                  </a:lnTo>
                  <a:lnTo>
                    <a:pt x="1963" y="3930"/>
                  </a:lnTo>
                  <a:lnTo>
                    <a:pt x="1863" y="3930"/>
                  </a:lnTo>
                  <a:lnTo>
                    <a:pt x="1763" y="3920"/>
                  </a:lnTo>
                  <a:lnTo>
                    <a:pt x="1663" y="3910"/>
                  </a:lnTo>
                  <a:lnTo>
                    <a:pt x="1568" y="3895"/>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5"/>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1" name="Freeform 6">
              <a:extLst>
                <a:ext uri="{FF2B5EF4-FFF2-40B4-BE49-F238E27FC236}">
                  <a16:creationId xmlns:a16="http://schemas.microsoft.com/office/drawing/2014/main" id="{C59DA54F-ABFD-2148-94C9-C5B1EDC2D95E}"/>
                </a:ext>
              </a:extLst>
            </p:cNvPr>
            <p:cNvSpPr>
              <a:spLocks/>
            </p:cNvSpPr>
            <p:nvPr/>
          </p:nvSpPr>
          <p:spPr bwMode="auto">
            <a:xfrm>
              <a:off x="6678" y="10876"/>
              <a:ext cx="65" cy="105"/>
            </a:xfrm>
            <a:custGeom>
              <a:avLst/>
              <a:gdLst>
                <a:gd name="T0" fmla="*/ 65 w 65"/>
                <a:gd name="T1" fmla="*/ 105 h 105"/>
                <a:gd name="T2" fmla="*/ 65 w 65"/>
                <a:gd name="T3" fmla="*/ 105 h 105"/>
                <a:gd name="T4" fmla="*/ 0 w 65"/>
                <a:gd name="T5" fmla="*/ 0 h 105"/>
                <a:gd name="T6" fmla="*/ 0 w 65"/>
                <a:gd name="T7" fmla="*/ 0 h 105"/>
                <a:gd name="T8" fmla="*/ 25 w 65"/>
                <a:gd name="T9" fmla="*/ 55 h 105"/>
                <a:gd name="T10" fmla="*/ 25 w 65"/>
                <a:gd name="T11" fmla="*/ 55 h 105"/>
                <a:gd name="T12" fmla="*/ 45 w 65"/>
                <a:gd name="T13" fmla="*/ 85 h 105"/>
                <a:gd name="T14" fmla="*/ 65 w 65"/>
                <a:gd name="T15" fmla="*/ 105 h 105"/>
                <a:gd name="T16" fmla="*/ 65 w 65"/>
                <a:gd name="T17" fmla="*/ 105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5"/>
                <a:gd name="T29" fmla="*/ 65 w 65"/>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5">
                  <a:moveTo>
                    <a:pt x="65" y="105"/>
                  </a:moveTo>
                  <a:lnTo>
                    <a:pt x="65" y="105"/>
                  </a:lnTo>
                  <a:lnTo>
                    <a:pt x="0" y="0"/>
                  </a:lnTo>
                  <a:lnTo>
                    <a:pt x="25" y="55"/>
                  </a:lnTo>
                  <a:lnTo>
                    <a:pt x="45" y="85"/>
                  </a:lnTo>
                  <a:lnTo>
                    <a:pt x="65" y="10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2" name="Freeform 7">
              <a:extLst>
                <a:ext uri="{FF2B5EF4-FFF2-40B4-BE49-F238E27FC236}">
                  <a16:creationId xmlns:a16="http://schemas.microsoft.com/office/drawing/2014/main" id="{187A63C9-8324-3D49-8B3D-D40D1271D0FA}"/>
                </a:ext>
              </a:extLst>
            </p:cNvPr>
            <p:cNvSpPr>
              <a:spLocks/>
            </p:cNvSpPr>
            <p:nvPr/>
          </p:nvSpPr>
          <p:spPr bwMode="auto">
            <a:xfrm>
              <a:off x="6584" y="10746"/>
              <a:ext cx="30" cy="35"/>
            </a:xfrm>
            <a:custGeom>
              <a:avLst/>
              <a:gdLst>
                <a:gd name="T0" fmla="*/ 30 w 30"/>
                <a:gd name="T1" fmla="*/ 35 h 35"/>
                <a:gd name="T2" fmla="*/ 15 w 30"/>
                <a:gd name="T3" fmla="*/ 15 h 35"/>
                <a:gd name="T4" fmla="*/ 0 w 30"/>
                <a:gd name="T5" fmla="*/ 0 h 35"/>
                <a:gd name="T6" fmla="*/ 30 w 30"/>
                <a:gd name="T7" fmla="*/ 35 h 35"/>
                <a:gd name="T8" fmla="*/ 0 60000 65536"/>
                <a:gd name="T9" fmla="*/ 0 60000 65536"/>
                <a:gd name="T10" fmla="*/ 0 60000 65536"/>
                <a:gd name="T11" fmla="*/ 0 60000 65536"/>
                <a:gd name="T12" fmla="*/ 0 w 30"/>
                <a:gd name="T13" fmla="*/ 0 h 35"/>
                <a:gd name="T14" fmla="*/ 30 w 30"/>
                <a:gd name="T15" fmla="*/ 35 h 35"/>
              </a:gdLst>
              <a:ahLst/>
              <a:cxnLst>
                <a:cxn ang="T8">
                  <a:pos x="T0" y="T1"/>
                </a:cxn>
                <a:cxn ang="T9">
                  <a:pos x="T2" y="T3"/>
                </a:cxn>
                <a:cxn ang="T10">
                  <a:pos x="T4" y="T5"/>
                </a:cxn>
                <a:cxn ang="T11">
                  <a:pos x="T6" y="T7"/>
                </a:cxn>
              </a:cxnLst>
              <a:rect l="T12" t="T13" r="T14" b="T15"/>
              <a:pathLst>
                <a:path w="30" h="35">
                  <a:moveTo>
                    <a:pt x="30" y="35"/>
                  </a:moveTo>
                  <a:lnTo>
                    <a:pt x="15" y="15"/>
                  </a:lnTo>
                  <a:lnTo>
                    <a:pt x="0" y="0"/>
                  </a:lnTo>
                  <a:lnTo>
                    <a:pt x="30" y="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3" name="Freeform 8">
              <a:extLst>
                <a:ext uri="{FF2B5EF4-FFF2-40B4-BE49-F238E27FC236}">
                  <a16:creationId xmlns:a16="http://schemas.microsoft.com/office/drawing/2014/main" id="{C8468D7D-1BEE-E347-A787-3C04805372F8}"/>
                </a:ext>
              </a:extLst>
            </p:cNvPr>
            <p:cNvSpPr>
              <a:spLocks/>
            </p:cNvSpPr>
            <p:nvPr/>
          </p:nvSpPr>
          <p:spPr bwMode="auto">
            <a:xfrm>
              <a:off x="6469" y="10616"/>
              <a:ext cx="75" cy="80"/>
            </a:xfrm>
            <a:custGeom>
              <a:avLst/>
              <a:gdLst>
                <a:gd name="T0" fmla="*/ 0 w 75"/>
                <a:gd name="T1" fmla="*/ 0 h 80"/>
                <a:gd name="T2" fmla="*/ 0 w 75"/>
                <a:gd name="T3" fmla="*/ 0 h 80"/>
                <a:gd name="T4" fmla="*/ 75 w 75"/>
                <a:gd name="T5" fmla="*/ 80 h 80"/>
                <a:gd name="T6" fmla="*/ 75 w 75"/>
                <a:gd name="T7" fmla="*/ 80 h 80"/>
                <a:gd name="T8" fmla="*/ 40 w 75"/>
                <a:gd name="T9" fmla="*/ 40 h 80"/>
                <a:gd name="T10" fmla="*/ 0 w 75"/>
                <a:gd name="T11" fmla="*/ 0 h 80"/>
                <a:gd name="T12" fmla="*/ 0 w 75"/>
                <a:gd name="T13" fmla="*/ 0 h 80"/>
                <a:gd name="T14" fmla="*/ 0 60000 65536"/>
                <a:gd name="T15" fmla="*/ 0 60000 65536"/>
                <a:gd name="T16" fmla="*/ 0 60000 65536"/>
                <a:gd name="T17" fmla="*/ 0 60000 65536"/>
                <a:gd name="T18" fmla="*/ 0 60000 65536"/>
                <a:gd name="T19" fmla="*/ 0 60000 65536"/>
                <a:gd name="T20" fmla="*/ 0 60000 65536"/>
                <a:gd name="T21" fmla="*/ 0 w 75"/>
                <a:gd name="T22" fmla="*/ 0 h 80"/>
                <a:gd name="T23" fmla="*/ 75 w 75"/>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5" h="80">
                  <a:moveTo>
                    <a:pt x="0" y="0"/>
                  </a:moveTo>
                  <a:lnTo>
                    <a:pt x="0" y="0"/>
                  </a:lnTo>
                  <a:lnTo>
                    <a:pt x="75" y="80"/>
                  </a:lnTo>
                  <a:lnTo>
                    <a:pt x="40" y="4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4" name="Freeform 9">
              <a:extLst>
                <a:ext uri="{FF2B5EF4-FFF2-40B4-BE49-F238E27FC236}">
                  <a16:creationId xmlns:a16="http://schemas.microsoft.com/office/drawing/2014/main" id="{3FFC7875-A335-E542-8F15-B636110CE0CD}"/>
                </a:ext>
              </a:extLst>
            </p:cNvPr>
            <p:cNvSpPr>
              <a:spLocks/>
            </p:cNvSpPr>
            <p:nvPr/>
          </p:nvSpPr>
          <p:spPr bwMode="auto">
            <a:xfrm>
              <a:off x="6544" y="10696"/>
              <a:ext cx="40" cy="55"/>
            </a:xfrm>
            <a:custGeom>
              <a:avLst/>
              <a:gdLst>
                <a:gd name="T0" fmla="*/ 35 w 40"/>
                <a:gd name="T1" fmla="*/ 55 h 55"/>
                <a:gd name="T2" fmla="*/ 35 w 40"/>
                <a:gd name="T3" fmla="*/ 55 h 55"/>
                <a:gd name="T4" fmla="*/ 30 w 40"/>
                <a:gd name="T5" fmla="*/ 40 h 55"/>
                <a:gd name="T6" fmla="*/ 40 w 40"/>
                <a:gd name="T7" fmla="*/ 50 h 55"/>
                <a:gd name="T8" fmla="*/ 40 w 40"/>
                <a:gd name="T9" fmla="*/ 50 h 55"/>
                <a:gd name="T10" fmla="*/ 0 w 40"/>
                <a:gd name="T11" fmla="*/ 0 h 55"/>
                <a:gd name="T12" fmla="*/ 0 w 40"/>
                <a:gd name="T13" fmla="*/ 0 h 55"/>
                <a:gd name="T14" fmla="*/ 35 w 40"/>
                <a:gd name="T15" fmla="*/ 55 h 55"/>
                <a:gd name="T16" fmla="*/ 35 w 40"/>
                <a:gd name="T17" fmla="*/ 55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55"/>
                <a:gd name="T29" fmla="*/ 40 w 40"/>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55">
                  <a:moveTo>
                    <a:pt x="35" y="55"/>
                  </a:moveTo>
                  <a:lnTo>
                    <a:pt x="35" y="55"/>
                  </a:lnTo>
                  <a:lnTo>
                    <a:pt x="30" y="40"/>
                  </a:lnTo>
                  <a:lnTo>
                    <a:pt x="40" y="50"/>
                  </a:lnTo>
                  <a:lnTo>
                    <a:pt x="0" y="0"/>
                  </a:lnTo>
                  <a:lnTo>
                    <a:pt x="35" y="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5" name="Freeform 10">
              <a:extLst>
                <a:ext uri="{FF2B5EF4-FFF2-40B4-BE49-F238E27FC236}">
                  <a16:creationId xmlns:a16="http://schemas.microsoft.com/office/drawing/2014/main" id="{1FE6F194-A54D-D340-AD80-81A5F3CE3A42}"/>
                </a:ext>
              </a:extLst>
            </p:cNvPr>
            <p:cNvSpPr>
              <a:spLocks/>
            </p:cNvSpPr>
            <p:nvPr/>
          </p:nvSpPr>
          <p:spPr bwMode="auto">
            <a:xfrm>
              <a:off x="6579" y="10751"/>
              <a:ext cx="20" cy="35"/>
            </a:xfrm>
            <a:custGeom>
              <a:avLst/>
              <a:gdLst>
                <a:gd name="T0" fmla="*/ 0 w 20"/>
                <a:gd name="T1" fmla="*/ 0 h 35"/>
                <a:gd name="T2" fmla="*/ 0 w 20"/>
                <a:gd name="T3" fmla="*/ 0 h 35"/>
                <a:gd name="T4" fmla="*/ 20 w 20"/>
                <a:gd name="T5" fmla="*/ 35 h 35"/>
                <a:gd name="T6" fmla="*/ 20 w 20"/>
                <a:gd name="T7" fmla="*/ 35 h 35"/>
                <a:gd name="T8" fmla="*/ 0 w 20"/>
                <a:gd name="T9" fmla="*/ 0 h 35"/>
                <a:gd name="T10" fmla="*/ 0 w 20"/>
                <a:gd name="T11" fmla="*/ 0 h 35"/>
                <a:gd name="T12" fmla="*/ 0 60000 65536"/>
                <a:gd name="T13" fmla="*/ 0 60000 65536"/>
                <a:gd name="T14" fmla="*/ 0 60000 65536"/>
                <a:gd name="T15" fmla="*/ 0 60000 65536"/>
                <a:gd name="T16" fmla="*/ 0 60000 65536"/>
                <a:gd name="T17" fmla="*/ 0 60000 65536"/>
                <a:gd name="T18" fmla="*/ 0 w 20"/>
                <a:gd name="T19" fmla="*/ 0 h 35"/>
                <a:gd name="T20" fmla="*/ 20 w 2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20" h="35">
                  <a:moveTo>
                    <a:pt x="0" y="0"/>
                  </a:moveTo>
                  <a:lnTo>
                    <a:pt x="0" y="0"/>
                  </a:lnTo>
                  <a:lnTo>
                    <a:pt x="2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6" name="Freeform 11">
              <a:extLst>
                <a:ext uri="{FF2B5EF4-FFF2-40B4-BE49-F238E27FC236}">
                  <a16:creationId xmlns:a16="http://schemas.microsoft.com/office/drawing/2014/main" id="{2EE25CB6-6154-F048-8467-88FC2AB303D7}"/>
                </a:ext>
              </a:extLst>
            </p:cNvPr>
            <p:cNvSpPr>
              <a:spLocks/>
            </p:cNvSpPr>
            <p:nvPr/>
          </p:nvSpPr>
          <p:spPr bwMode="auto">
            <a:xfrm>
              <a:off x="5924" y="10301"/>
              <a:ext cx="844" cy="870"/>
            </a:xfrm>
            <a:custGeom>
              <a:avLst/>
              <a:gdLst>
                <a:gd name="T0" fmla="*/ 565 w 844"/>
                <a:gd name="T1" fmla="*/ 450 h 870"/>
                <a:gd name="T2" fmla="*/ 565 w 844"/>
                <a:gd name="T3" fmla="*/ 450 h 870"/>
                <a:gd name="T4" fmla="*/ 560 w 844"/>
                <a:gd name="T5" fmla="*/ 440 h 870"/>
                <a:gd name="T6" fmla="*/ 560 w 844"/>
                <a:gd name="T7" fmla="*/ 430 h 870"/>
                <a:gd name="T8" fmla="*/ 555 w 844"/>
                <a:gd name="T9" fmla="*/ 415 h 870"/>
                <a:gd name="T10" fmla="*/ 540 w 844"/>
                <a:gd name="T11" fmla="*/ 395 h 870"/>
                <a:gd name="T12" fmla="*/ 540 w 844"/>
                <a:gd name="T13" fmla="*/ 395 h 870"/>
                <a:gd name="T14" fmla="*/ 485 w 844"/>
                <a:gd name="T15" fmla="*/ 345 h 870"/>
                <a:gd name="T16" fmla="*/ 435 w 844"/>
                <a:gd name="T17" fmla="*/ 300 h 870"/>
                <a:gd name="T18" fmla="*/ 335 w 844"/>
                <a:gd name="T19" fmla="*/ 215 h 870"/>
                <a:gd name="T20" fmla="*/ 335 w 844"/>
                <a:gd name="T21" fmla="*/ 215 h 870"/>
                <a:gd name="T22" fmla="*/ 310 w 844"/>
                <a:gd name="T23" fmla="*/ 190 h 870"/>
                <a:gd name="T24" fmla="*/ 280 w 844"/>
                <a:gd name="T25" fmla="*/ 160 h 870"/>
                <a:gd name="T26" fmla="*/ 250 w 844"/>
                <a:gd name="T27" fmla="*/ 130 h 870"/>
                <a:gd name="T28" fmla="*/ 225 w 844"/>
                <a:gd name="T29" fmla="*/ 110 h 870"/>
                <a:gd name="T30" fmla="*/ 225 w 844"/>
                <a:gd name="T31" fmla="*/ 110 h 870"/>
                <a:gd name="T32" fmla="*/ 190 w 844"/>
                <a:gd name="T33" fmla="*/ 85 h 870"/>
                <a:gd name="T34" fmla="*/ 145 w 844"/>
                <a:gd name="T35" fmla="*/ 60 h 870"/>
                <a:gd name="T36" fmla="*/ 55 w 844"/>
                <a:gd name="T37" fmla="*/ 20 h 870"/>
                <a:gd name="T38" fmla="*/ 5 w 844"/>
                <a:gd name="T39" fmla="*/ 0 h 870"/>
                <a:gd name="T40" fmla="*/ 0 w 844"/>
                <a:gd name="T41" fmla="*/ 0 h 870"/>
                <a:gd name="T42" fmla="*/ 10 w 844"/>
                <a:gd name="T43" fmla="*/ 5 h 870"/>
                <a:gd name="T44" fmla="*/ 40 w 844"/>
                <a:gd name="T45" fmla="*/ 25 h 870"/>
                <a:gd name="T46" fmla="*/ 40 w 844"/>
                <a:gd name="T47" fmla="*/ 25 h 870"/>
                <a:gd name="T48" fmla="*/ 170 w 844"/>
                <a:gd name="T49" fmla="*/ 105 h 870"/>
                <a:gd name="T50" fmla="*/ 280 w 844"/>
                <a:gd name="T51" fmla="*/ 185 h 870"/>
                <a:gd name="T52" fmla="*/ 385 w 844"/>
                <a:gd name="T53" fmla="*/ 270 h 870"/>
                <a:gd name="T54" fmla="*/ 485 w 844"/>
                <a:gd name="T55" fmla="*/ 365 h 870"/>
                <a:gd name="T56" fmla="*/ 485 w 844"/>
                <a:gd name="T57" fmla="*/ 365 h 870"/>
                <a:gd name="T58" fmla="*/ 570 w 844"/>
                <a:gd name="T59" fmla="*/ 455 h 870"/>
                <a:gd name="T60" fmla="*/ 645 w 844"/>
                <a:gd name="T61" fmla="*/ 545 h 870"/>
                <a:gd name="T62" fmla="*/ 720 w 844"/>
                <a:gd name="T63" fmla="*/ 645 h 870"/>
                <a:gd name="T64" fmla="*/ 789 w 844"/>
                <a:gd name="T65" fmla="*/ 745 h 870"/>
                <a:gd name="T66" fmla="*/ 789 w 844"/>
                <a:gd name="T67" fmla="*/ 745 h 870"/>
                <a:gd name="T68" fmla="*/ 819 w 844"/>
                <a:gd name="T69" fmla="*/ 810 h 870"/>
                <a:gd name="T70" fmla="*/ 844 w 844"/>
                <a:gd name="T71" fmla="*/ 870 h 870"/>
                <a:gd name="T72" fmla="*/ 844 w 844"/>
                <a:gd name="T73" fmla="*/ 870 h 870"/>
                <a:gd name="T74" fmla="*/ 809 w 844"/>
                <a:gd name="T75" fmla="*/ 785 h 870"/>
                <a:gd name="T76" fmla="*/ 769 w 844"/>
                <a:gd name="T77" fmla="*/ 700 h 870"/>
                <a:gd name="T78" fmla="*/ 769 w 844"/>
                <a:gd name="T79" fmla="*/ 700 h 870"/>
                <a:gd name="T80" fmla="*/ 735 w 844"/>
                <a:gd name="T81" fmla="*/ 645 h 870"/>
                <a:gd name="T82" fmla="*/ 685 w 844"/>
                <a:gd name="T83" fmla="*/ 585 h 870"/>
                <a:gd name="T84" fmla="*/ 565 w 844"/>
                <a:gd name="T85" fmla="*/ 450 h 870"/>
                <a:gd name="T86" fmla="*/ 565 w 844"/>
                <a:gd name="T87" fmla="*/ 450 h 8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44"/>
                <a:gd name="T133" fmla="*/ 0 h 870"/>
                <a:gd name="T134" fmla="*/ 844 w 844"/>
                <a:gd name="T135" fmla="*/ 870 h 87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44" h="870">
                  <a:moveTo>
                    <a:pt x="565" y="450"/>
                  </a:moveTo>
                  <a:lnTo>
                    <a:pt x="565" y="450"/>
                  </a:lnTo>
                  <a:lnTo>
                    <a:pt x="560" y="440"/>
                  </a:lnTo>
                  <a:lnTo>
                    <a:pt x="560" y="430"/>
                  </a:lnTo>
                  <a:lnTo>
                    <a:pt x="555" y="415"/>
                  </a:lnTo>
                  <a:lnTo>
                    <a:pt x="540" y="395"/>
                  </a:lnTo>
                  <a:lnTo>
                    <a:pt x="485" y="345"/>
                  </a:lnTo>
                  <a:lnTo>
                    <a:pt x="435" y="300"/>
                  </a:lnTo>
                  <a:lnTo>
                    <a:pt x="335" y="215"/>
                  </a:lnTo>
                  <a:lnTo>
                    <a:pt x="310" y="190"/>
                  </a:lnTo>
                  <a:lnTo>
                    <a:pt x="280" y="160"/>
                  </a:lnTo>
                  <a:lnTo>
                    <a:pt x="250" y="130"/>
                  </a:lnTo>
                  <a:lnTo>
                    <a:pt x="225" y="110"/>
                  </a:lnTo>
                  <a:lnTo>
                    <a:pt x="190" y="85"/>
                  </a:lnTo>
                  <a:lnTo>
                    <a:pt x="145" y="60"/>
                  </a:lnTo>
                  <a:lnTo>
                    <a:pt x="55" y="20"/>
                  </a:lnTo>
                  <a:lnTo>
                    <a:pt x="5" y="0"/>
                  </a:lnTo>
                  <a:lnTo>
                    <a:pt x="0" y="0"/>
                  </a:lnTo>
                  <a:lnTo>
                    <a:pt x="10" y="5"/>
                  </a:lnTo>
                  <a:lnTo>
                    <a:pt x="40" y="25"/>
                  </a:lnTo>
                  <a:lnTo>
                    <a:pt x="170" y="105"/>
                  </a:lnTo>
                  <a:lnTo>
                    <a:pt x="280" y="185"/>
                  </a:lnTo>
                  <a:lnTo>
                    <a:pt x="385" y="270"/>
                  </a:lnTo>
                  <a:lnTo>
                    <a:pt x="485" y="365"/>
                  </a:lnTo>
                  <a:lnTo>
                    <a:pt x="570" y="455"/>
                  </a:lnTo>
                  <a:lnTo>
                    <a:pt x="645" y="545"/>
                  </a:lnTo>
                  <a:lnTo>
                    <a:pt x="720" y="645"/>
                  </a:lnTo>
                  <a:lnTo>
                    <a:pt x="789" y="745"/>
                  </a:lnTo>
                  <a:lnTo>
                    <a:pt x="819" y="810"/>
                  </a:lnTo>
                  <a:lnTo>
                    <a:pt x="844" y="870"/>
                  </a:lnTo>
                  <a:lnTo>
                    <a:pt x="809" y="785"/>
                  </a:lnTo>
                  <a:lnTo>
                    <a:pt x="769" y="700"/>
                  </a:lnTo>
                  <a:lnTo>
                    <a:pt x="735" y="645"/>
                  </a:lnTo>
                  <a:lnTo>
                    <a:pt x="685" y="585"/>
                  </a:lnTo>
                  <a:lnTo>
                    <a:pt x="565" y="4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7" name="Freeform 12">
              <a:extLst>
                <a:ext uri="{FF2B5EF4-FFF2-40B4-BE49-F238E27FC236}">
                  <a16:creationId xmlns:a16="http://schemas.microsoft.com/office/drawing/2014/main" id="{0ECFB576-B884-F842-8A08-62CD8BC09531}"/>
                </a:ext>
              </a:extLst>
            </p:cNvPr>
            <p:cNvSpPr>
              <a:spLocks/>
            </p:cNvSpPr>
            <p:nvPr/>
          </p:nvSpPr>
          <p:spPr bwMode="auto">
            <a:xfrm>
              <a:off x="6928" y="11501"/>
              <a:ext cx="60" cy="395"/>
            </a:xfrm>
            <a:custGeom>
              <a:avLst/>
              <a:gdLst>
                <a:gd name="T0" fmla="*/ 60 w 60"/>
                <a:gd name="T1" fmla="*/ 360 h 395"/>
                <a:gd name="T2" fmla="*/ 60 w 60"/>
                <a:gd name="T3" fmla="*/ 360 h 395"/>
                <a:gd name="T4" fmla="*/ 45 w 60"/>
                <a:gd name="T5" fmla="*/ 295 h 395"/>
                <a:gd name="T6" fmla="*/ 45 w 60"/>
                <a:gd name="T7" fmla="*/ 295 h 395"/>
                <a:gd name="T8" fmla="*/ 45 w 60"/>
                <a:gd name="T9" fmla="*/ 220 h 395"/>
                <a:gd name="T10" fmla="*/ 40 w 60"/>
                <a:gd name="T11" fmla="*/ 145 h 395"/>
                <a:gd name="T12" fmla="*/ 25 w 60"/>
                <a:gd name="T13" fmla="*/ 75 h 395"/>
                <a:gd name="T14" fmla="*/ 0 w 60"/>
                <a:gd name="T15" fmla="*/ 0 h 395"/>
                <a:gd name="T16" fmla="*/ 5 w 60"/>
                <a:gd name="T17" fmla="*/ 45 h 395"/>
                <a:gd name="T18" fmla="*/ 5 w 60"/>
                <a:gd name="T19" fmla="*/ 45 h 395"/>
                <a:gd name="T20" fmla="*/ 15 w 60"/>
                <a:gd name="T21" fmla="*/ 90 h 395"/>
                <a:gd name="T22" fmla="*/ 20 w 60"/>
                <a:gd name="T23" fmla="*/ 85 h 395"/>
                <a:gd name="T24" fmla="*/ 15 w 60"/>
                <a:gd name="T25" fmla="*/ 55 h 395"/>
                <a:gd name="T26" fmla="*/ 15 w 60"/>
                <a:gd name="T27" fmla="*/ 55 h 395"/>
                <a:gd name="T28" fmla="*/ 35 w 60"/>
                <a:gd name="T29" fmla="*/ 230 h 395"/>
                <a:gd name="T30" fmla="*/ 45 w 60"/>
                <a:gd name="T31" fmla="*/ 395 h 395"/>
                <a:gd name="T32" fmla="*/ 45 w 60"/>
                <a:gd name="T33" fmla="*/ 395 h 395"/>
                <a:gd name="T34" fmla="*/ 55 w 60"/>
                <a:gd name="T35" fmla="*/ 385 h 395"/>
                <a:gd name="T36" fmla="*/ 55 w 60"/>
                <a:gd name="T37" fmla="*/ 375 h 395"/>
                <a:gd name="T38" fmla="*/ 60 w 60"/>
                <a:gd name="T39" fmla="*/ 360 h 395"/>
                <a:gd name="T40" fmla="*/ 60 w 60"/>
                <a:gd name="T41" fmla="*/ 360 h 3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0"/>
                <a:gd name="T64" fmla="*/ 0 h 395"/>
                <a:gd name="T65" fmla="*/ 60 w 60"/>
                <a:gd name="T66" fmla="*/ 395 h 39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0" h="395">
                  <a:moveTo>
                    <a:pt x="60" y="360"/>
                  </a:moveTo>
                  <a:lnTo>
                    <a:pt x="60" y="360"/>
                  </a:lnTo>
                  <a:lnTo>
                    <a:pt x="45" y="295"/>
                  </a:lnTo>
                  <a:lnTo>
                    <a:pt x="45" y="220"/>
                  </a:lnTo>
                  <a:lnTo>
                    <a:pt x="40" y="145"/>
                  </a:lnTo>
                  <a:lnTo>
                    <a:pt x="25" y="75"/>
                  </a:lnTo>
                  <a:lnTo>
                    <a:pt x="0" y="0"/>
                  </a:lnTo>
                  <a:lnTo>
                    <a:pt x="5" y="45"/>
                  </a:lnTo>
                  <a:lnTo>
                    <a:pt x="15" y="90"/>
                  </a:lnTo>
                  <a:lnTo>
                    <a:pt x="20" y="85"/>
                  </a:lnTo>
                  <a:lnTo>
                    <a:pt x="15" y="55"/>
                  </a:lnTo>
                  <a:lnTo>
                    <a:pt x="35" y="230"/>
                  </a:lnTo>
                  <a:lnTo>
                    <a:pt x="45" y="395"/>
                  </a:lnTo>
                  <a:lnTo>
                    <a:pt x="55" y="385"/>
                  </a:lnTo>
                  <a:lnTo>
                    <a:pt x="55" y="375"/>
                  </a:lnTo>
                  <a:lnTo>
                    <a:pt x="60" y="36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8" name="Freeform 13">
              <a:extLst>
                <a:ext uri="{FF2B5EF4-FFF2-40B4-BE49-F238E27FC236}">
                  <a16:creationId xmlns:a16="http://schemas.microsoft.com/office/drawing/2014/main" id="{70B205E5-B085-ED46-ADCE-E6A728FEC721}"/>
                </a:ext>
              </a:extLst>
            </p:cNvPr>
            <p:cNvSpPr>
              <a:spLocks/>
            </p:cNvSpPr>
            <p:nvPr/>
          </p:nvSpPr>
          <p:spPr bwMode="auto">
            <a:xfrm>
              <a:off x="6973" y="11896"/>
              <a:ext cx="5" cy="70"/>
            </a:xfrm>
            <a:custGeom>
              <a:avLst/>
              <a:gdLst>
                <a:gd name="T0" fmla="*/ 5 w 5"/>
                <a:gd name="T1" fmla="*/ 70 h 70"/>
                <a:gd name="T2" fmla="*/ 0 w 5"/>
                <a:gd name="T3" fmla="*/ 0 h 70"/>
                <a:gd name="T4" fmla="*/ 0 w 5"/>
                <a:gd name="T5" fmla="*/ 5 h 70"/>
                <a:gd name="T6" fmla="*/ 5 w 5"/>
                <a:gd name="T7" fmla="*/ 70 h 70"/>
                <a:gd name="T8" fmla="*/ 5 w 5"/>
                <a:gd name="T9" fmla="*/ 70 h 70"/>
                <a:gd name="T10" fmla="*/ 0 60000 65536"/>
                <a:gd name="T11" fmla="*/ 0 60000 65536"/>
                <a:gd name="T12" fmla="*/ 0 60000 65536"/>
                <a:gd name="T13" fmla="*/ 0 60000 65536"/>
                <a:gd name="T14" fmla="*/ 0 60000 65536"/>
                <a:gd name="T15" fmla="*/ 0 w 5"/>
                <a:gd name="T16" fmla="*/ 0 h 70"/>
                <a:gd name="T17" fmla="*/ 5 w 5"/>
                <a:gd name="T18" fmla="*/ 70 h 70"/>
              </a:gdLst>
              <a:ahLst/>
              <a:cxnLst>
                <a:cxn ang="T10">
                  <a:pos x="T0" y="T1"/>
                </a:cxn>
                <a:cxn ang="T11">
                  <a:pos x="T2" y="T3"/>
                </a:cxn>
                <a:cxn ang="T12">
                  <a:pos x="T4" y="T5"/>
                </a:cxn>
                <a:cxn ang="T13">
                  <a:pos x="T6" y="T7"/>
                </a:cxn>
                <a:cxn ang="T14">
                  <a:pos x="T8" y="T9"/>
                </a:cxn>
              </a:cxnLst>
              <a:rect l="T15" t="T16" r="T17" b="T18"/>
              <a:pathLst>
                <a:path w="5" h="70">
                  <a:moveTo>
                    <a:pt x="5" y="70"/>
                  </a:moveTo>
                  <a:lnTo>
                    <a:pt x="0" y="0"/>
                  </a:lnTo>
                  <a:lnTo>
                    <a:pt x="0" y="5"/>
                  </a:lnTo>
                  <a:lnTo>
                    <a:pt x="5" y="7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39" name="Freeform 14">
              <a:extLst>
                <a:ext uri="{FF2B5EF4-FFF2-40B4-BE49-F238E27FC236}">
                  <a16:creationId xmlns:a16="http://schemas.microsoft.com/office/drawing/2014/main" id="{5BCE3C39-C1A1-584A-B401-48ED0A4A8467}"/>
                </a:ext>
              </a:extLst>
            </p:cNvPr>
            <p:cNvSpPr>
              <a:spLocks/>
            </p:cNvSpPr>
            <p:nvPr/>
          </p:nvSpPr>
          <p:spPr bwMode="auto">
            <a:xfrm>
              <a:off x="3008" y="9991"/>
              <a:ext cx="4065" cy="4020"/>
            </a:xfrm>
            <a:custGeom>
              <a:avLst/>
              <a:gdLst>
                <a:gd name="T0" fmla="*/ 2637 w 4065"/>
                <a:gd name="T1" fmla="*/ 110 h 4020"/>
                <a:gd name="T2" fmla="*/ 2287 w 4065"/>
                <a:gd name="T3" fmla="*/ 30 h 4020"/>
                <a:gd name="T4" fmla="*/ 2052 w 4065"/>
                <a:gd name="T5" fmla="*/ 5 h 4020"/>
                <a:gd name="T6" fmla="*/ 2003 w 4065"/>
                <a:gd name="T7" fmla="*/ 5 h 4020"/>
                <a:gd name="T8" fmla="*/ 2087 w 4065"/>
                <a:gd name="T9" fmla="*/ 0 h 4020"/>
                <a:gd name="T10" fmla="*/ 1678 w 4065"/>
                <a:gd name="T11" fmla="*/ 25 h 4020"/>
                <a:gd name="T12" fmla="*/ 1553 w 4065"/>
                <a:gd name="T13" fmla="*/ 45 h 4020"/>
                <a:gd name="T14" fmla="*/ 1194 w 4065"/>
                <a:gd name="T15" fmla="*/ 165 h 4020"/>
                <a:gd name="T16" fmla="*/ 1243 w 4065"/>
                <a:gd name="T17" fmla="*/ 175 h 4020"/>
                <a:gd name="T18" fmla="*/ 1348 w 4065"/>
                <a:gd name="T19" fmla="*/ 125 h 4020"/>
                <a:gd name="T20" fmla="*/ 1134 w 4065"/>
                <a:gd name="T21" fmla="*/ 205 h 4020"/>
                <a:gd name="T22" fmla="*/ 1089 w 4065"/>
                <a:gd name="T23" fmla="*/ 220 h 4020"/>
                <a:gd name="T24" fmla="*/ 1238 w 4065"/>
                <a:gd name="T25" fmla="*/ 155 h 4020"/>
                <a:gd name="T26" fmla="*/ 999 w 4065"/>
                <a:gd name="T27" fmla="*/ 260 h 4020"/>
                <a:gd name="T28" fmla="*/ 609 w 4065"/>
                <a:gd name="T29" fmla="*/ 550 h 4020"/>
                <a:gd name="T30" fmla="*/ 270 w 4065"/>
                <a:gd name="T31" fmla="*/ 985 h 4020"/>
                <a:gd name="T32" fmla="*/ 60 w 4065"/>
                <a:gd name="T33" fmla="*/ 1500 h 4020"/>
                <a:gd name="T34" fmla="*/ 0 w 4065"/>
                <a:gd name="T35" fmla="*/ 2065 h 4020"/>
                <a:gd name="T36" fmla="*/ 85 w 4065"/>
                <a:gd name="T37" fmla="*/ 2570 h 4020"/>
                <a:gd name="T38" fmla="*/ 355 w 4065"/>
                <a:gd name="T39" fmla="*/ 3145 h 4020"/>
                <a:gd name="T40" fmla="*/ 779 w 4065"/>
                <a:gd name="T41" fmla="*/ 3600 h 4020"/>
                <a:gd name="T42" fmla="*/ 1228 w 4065"/>
                <a:gd name="T43" fmla="*/ 3865 h 4020"/>
                <a:gd name="T44" fmla="*/ 1803 w 4065"/>
                <a:gd name="T45" fmla="*/ 4010 h 4020"/>
                <a:gd name="T46" fmla="*/ 2397 w 4065"/>
                <a:gd name="T47" fmla="*/ 3985 h 4020"/>
                <a:gd name="T48" fmla="*/ 2966 w 4065"/>
                <a:gd name="T49" fmla="*/ 3795 h 4020"/>
                <a:gd name="T50" fmla="*/ 3411 w 4065"/>
                <a:gd name="T51" fmla="*/ 3505 h 4020"/>
                <a:gd name="T52" fmla="*/ 3805 w 4065"/>
                <a:gd name="T53" fmla="*/ 3030 h 4020"/>
                <a:gd name="T54" fmla="*/ 4020 w 4065"/>
                <a:gd name="T55" fmla="*/ 2500 h 4020"/>
                <a:gd name="T56" fmla="*/ 4050 w 4065"/>
                <a:gd name="T57" fmla="*/ 2030 h 4020"/>
                <a:gd name="T58" fmla="*/ 3980 w 4065"/>
                <a:gd name="T59" fmla="*/ 2015 h 4020"/>
                <a:gd name="T60" fmla="*/ 3855 w 4065"/>
                <a:gd name="T61" fmla="*/ 2465 h 4020"/>
                <a:gd name="T62" fmla="*/ 3581 w 4065"/>
                <a:gd name="T63" fmla="*/ 3020 h 4020"/>
                <a:gd name="T64" fmla="*/ 3576 w 4065"/>
                <a:gd name="T65" fmla="*/ 3070 h 4020"/>
                <a:gd name="T66" fmla="*/ 3151 w 4065"/>
                <a:gd name="T67" fmla="*/ 3475 h 4020"/>
                <a:gd name="T68" fmla="*/ 2462 w 4065"/>
                <a:gd name="T69" fmla="*/ 3770 h 4020"/>
                <a:gd name="T70" fmla="*/ 1743 w 4065"/>
                <a:gd name="T71" fmla="*/ 3820 h 4020"/>
                <a:gd name="T72" fmla="*/ 1069 w 4065"/>
                <a:gd name="T73" fmla="*/ 3575 h 4020"/>
                <a:gd name="T74" fmla="*/ 624 w 4065"/>
                <a:gd name="T75" fmla="*/ 3210 h 4020"/>
                <a:gd name="T76" fmla="*/ 305 w 4065"/>
                <a:gd name="T77" fmla="*/ 2690 h 4020"/>
                <a:gd name="T78" fmla="*/ 160 w 4065"/>
                <a:gd name="T79" fmla="*/ 2100 h 4020"/>
                <a:gd name="T80" fmla="*/ 215 w 4065"/>
                <a:gd name="T81" fmla="*/ 1485 h 4020"/>
                <a:gd name="T82" fmla="*/ 439 w 4065"/>
                <a:gd name="T83" fmla="*/ 980 h 4020"/>
                <a:gd name="T84" fmla="*/ 854 w 4065"/>
                <a:gd name="T85" fmla="*/ 490 h 4020"/>
                <a:gd name="T86" fmla="*/ 1343 w 4065"/>
                <a:gd name="T87" fmla="*/ 220 h 4020"/>
                <a:gd name="T88" fmla="*/ 1758 w 4065"/>
                <a:gd name="T89" fmla="*/ 105 h 4020"/>
                <a:gd name="T90" fmla="*/ 1313 w 4065"/>
                <a:gd name="T91" fmla="*/ 220 h 4020"/>
                <a:gd name="T92" fmla="*/ 1613 w 4065"/>
                <a:gd name="T93" fmla="*/ 110 h 4020"/>
                <a:gd name="T94" fmla="*/ 1953 w 4065"/>
                <a:gd name="T95" fmla="*/ 65 h 4020"/>
                <a:gd name="T96" fmla="*/ 2267 w 4065"/>
                <a:gd name="T97" fmla="*/ 70 h 4020"/>
                <a:gd name="T98" fmla="*/ 2612 w 4065"/>
                <a:gd name="T99" fmla="*/ 165 h 4020"/>
                <a:gd name="T100" fmla="*/ 2767 w 4065"/>
                <a:gd name="T101" fmla="*/ 200 h 4020"/>
                <a:gd name="T102" fmla="*/ 2941 w 4065"/>
                <a:gd name="T103" fmla="*/ 285 h 4020"/>
                <a:gd name="T104" fmla="*/ 2911 w 4065"/>
                <a:gd name="T105" fmla="*/ 240 h 4020"/>
                <a:gd name="T106" fmla="*/ 2931 w 4065"/>
                <a:gd name="T107" fmla="*/ 245 h 4020"/>
                <a:gd name="T108" fmla="*/ 3186 w 4065"/>
                <a:gd name="T109" fmla="*/ 410 h 4020"/>
                <a:gd name="T110" fmla="*/ 3101 w 4065"/>
                <a:gd name="T111" fmla="*/ 340 h 402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065"/>
                <a:gd name="T169" fmla="*/ 0 h 4020"/>
                <a:gd name="T170" fmla="*/ 4065 w 4065"/>
                <a:gd name="T171" fmla="*/ 4020 h 402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065" h="4020">
                  <a:moveTo>
                    <a:pt x="3101" y="340"/>
                  </a:moveTo>
                  <a:lnTo>
                    <a:pt x="3101" y="340"/>
                  </a:lnTo>
                  <a:lnTo>
                    <a:pt x="3011" y="280"/>
                  </a:lnTo>
                  <a:lnTo>
                    <a:pt x="2921" y="230"/>
                  </a:lnTo>
                  <a:lnTo>
                    <a:pt x="2827" y="185"/>
                  </a:lnTo>
                  <a:lnTo>
                    <a:pt x="2732" y="145"/>
                  </a:lnTo>
                  <a:lnTo>
                    <a:pt x="2637" y="110"/>
                  </a:lnTo>
                  <a:lnTo>
                    <a:pt x="2542" y="75"/>
                  </a:lnTo>
                  <a:lnTo>
                    <a:pt x="2442" y="50"/>
                  </a:lnTo>
                  <a:lnTo>
                    <a:pt x="2347" y="30"/>
                  </a:lnTo>
                  <a:lnTo>
                    <a:pt x="2317" y="30"/>
                  </a:lnTo>
                  <a:lnTo>
                    <a:pt x="2287" y="30"/>
                  </a:lnTo>
                  <a:lnTo>
                    <a:pt x="2227" y="15"/>
                  </a:lnTo>
                  <a:lnTo>
                    <a:pt x="2112" y="0"/>
                  </a:lnTo>
                  <a:lnTo>
                    <a:pt x="2067" y="0"/>
                  </a:lnTo>
                  <a:lnTo>
                    <a:pt x="2052" y="5"/>
                  </a:lnTo>
                  <a:lnTo>
                    <a:pt x="2067" y="10"/>
                  </a:lnTo>
                  <a:lnTo>
                    <a:pt x="2107" y="20"/>
                  </a:lnTo>
                  <a:lnTo>
                    <a:pt x="2067" y="10"/>
                  </a:lnTo>
                  <a:lnTo>
                    <a:pt x="2003" y="5"/>
                  </a:lnTo>
                  <a:lnTo>
                    <a:pt x="1893" y="5"/>
                  </a:lnTo>
                  <a:lnTo>
                    <a:pt x="1953" y="5"/>
                  </a:lnTo>
                  <a:lnTo>
                    <a:pt x="2003" y="5"/>
                  </a:lnTo>
                  <a:lnTo>
                    <a:pt x="2067" y="0"/>
                  </a:lnTo>
                  <a:lnTo>
                    <a:pt x="2087" y="0"/>
                  </a:lnTo>
                  <a:lnTo>
                    <a:pt x="1958" y="0"/>
                  </a:lnTo>
                  <a:lnTo>
                    <a:pt x="1823" y="5"/>
                  </a:lnTo>
                  <a:lnTo>
                    <a:pt x="1773" y="10"/>
                  </a:lnTo>
                  <a:lnTo>
                    <a:pt x="1678" y="25"/>
                  </a:lnTo>
                  <a:lnTo>
                    <a:pt x="1638" y="30"/>
                  </a:lnTo>
                  <a:lnTo>
                    <a:pt x="1608" y="35"/>
                  </a:lnTo>
                  <a:lnTo>
                    <a:pt x="1558" y="45"/>
                  </a:lnTo>
                  <a:lnTo>
                    <a:pt x="1568" y="45"/>
                  </a:lnTo>
                  <a:lnTo>
                    <a:pt x="1553" y="45"/>
                  </a:lnTo>
                  <a:lnTo>
                    <a:pt x="1453" y="70"/>
                  </a:lnTo>
                  <a:lnTo>
                    <a:pt x="1358" y="100"/>
                  </a:lnTo>
                  <a:lnTo>
                    <a:pt x="1298" y="125"/>
                  </a:lnTo>
                  <a:lnTo>
                    <a:pt x="1238" y="155"/>
                  </a:lnTo>
                  <a:lnTo>
                    <a:pt x="1194" y="165"/>
                  </a:lnTo>
                  <a:lnTo>
                    <a:pt x="1169" y="185"/>
                  </a:lnTo>
                  <a:lnTo>
                    <a:pt x="1134" y="205"/>
                  </a:lnTo>
                  <a:lnTo>
                    <a:pt x="1228" y="175"/>
                  </a:lnTo>
                  <a:lnTo>
                    <a:pt x="1243" y="175"/>
                  </a:lnTo>
                  <a:lnTo>
                    <a:pt x="1258" y="165"/>
                  </a:lnTo>
                  <a:lnTo>
                    <a:pt x="1293" y="145"/>
                  </a:lnTo>
                  <a:lnTo>
                    <a:pt x="1328" y="130"/>
                  </a:lnTo>
                  <a:lnTo>
                    <a:pt x="1348" y="125"/>
                  </a:lnTo>
                  <a:lnTo>
                    <a:pt x="1368" y="120"/>
                  </a:lnTo>
                  <a:lnTo>
                    <a:pt x="1348" y="125"/>
                  </a:lnTo>
                  <a:lnTo>
                    <a:pt x="1328" y="130"/>
                  </a:lnTo>
                  <a:lnTo>
                    <a:pt x="1293" y="145"/>
                  </a:lnTo>
                  <a:lnTo>
                    <a:pt x="1258" y="165"/>
                  </a:lnTo>
                  <a:lnTo>
                    <a:pt x="1243" y="175"/>
                  </a:lnTo>
                  <a:lnTo>
                    <a:pt x="1228" y="175"/>
                  </a:lnTo>
                  <a:lnTo>
                    <a:pt x="1134" y="205"/>
                  </a:lnTo>
                  <a:lnTo>
                    <a:pt x="1039" y="255"/>
                  </a:lnTo>
                  <a:lnTo>
                    <a:pt x="944" y="300"/>
                  </a:lnTo>
                  <a:lnTo>
                    <a:pt x="994" y="265"/>
                  </a:lnTo>
                  <a:lnTo>
                    <a:pt x="1039" y="240"/>
                  </a:lnTo>
                  <a:lnTo>
                    <a:pt x="1089" y="220"/>
                  </a:lnTo>
                  <a:lnTo>
                    <a:pt x="1134" y="205"/>
                  </a:lnTo>
                  <a:lnTo>
                    <a:pt x="1169" y="185"/>
                  </a:lnTo>
                  <a:lnTo>
                    <a:pt x="1194" y="165"/>
                  </a:lnTo>
                  <a:lnTo>
                    <a:pt x="1238" y="155"/>
                  </a:lnTo>
                  <a:lnTo>
                    <a:pt x="1298" y="125"/>
                  </a:lnTo>
                  <a:lnTo>
                    <a:pt x="1358" y="100"/>
                  </a:lnTo>
                  <a:lnTo>
                    <a:pt x="1268" y="130"/>
                  </a:lnTo>
                  <a:lnTo>
                    <a:pt x="1174" y="170"/>
                  </a:lnTo>
                  <a:lnTo>
                    <a:pt x="1084" y="210"/>
                  </a:lnTo>
                  <a:lnTo>
                    <a:pt x="999" y="260"/>
                  </a:lnTo>
                  <a:lnTo>
                    <a:pt x="924" y="300"/>
                  </a:lnTo>
                  <a:lnTo>
                    <a:pt x="859" y="345"/>
                  </a:lnTo>
                  <a:lnTo>
                    <a:pt x="794" y="395"/>
                  </a:lnTo>
                  <a:lnTo>
                    <a:pt x="729" y="440"/>
                  </a:lnTo>
                  <a:lnTo>
                    <a:pt x="669" y="495"/>
                  </a:lnTo>
                  <a:lnTo>
                    <a:pt x="609" y="550"/>
                  </a:lnTo>
                  <a:lnTo>
                    <a:pt x="554" y="605"/>
                  </a:lnTo>
                  <a:lnTo>
                    <a:pt x="499" y="665"/>
                  </a:lnTo>
                  <a:lnTo>
                    <a:pt x="449" y="725"/>
                  </a:lnTo>
                  <a:lnTo>
                    <a:pt x="400" y="785"/>
                  </a:lnTo>
                  <a:lnTo>
                    <a:pt x="355" y="850"/>
                  </a:lnTo>
                  <a:lnTo>
                    <a:pt x="310" y="915"/>
                  </a:lnTo>
                  <a:lnTo>
                    <a:pt x="270" y="985"/>
                  </a:lnTo>
                  <a:lnTo>
                    <a:pt x="230" y="1055"/>
                  </a:lnTo>
                  <a:lnTo>
                    <a:pt x="195" y="1125"/>
                  </a:lnTo>
                  <a:lnTo>
                    <a:pt x="160" y="1200"/>
                  </a:lnTo>
                  <a:lnTo>
                    <a:pt x="130" y="1270"/>
                  </a:lnTo>
                  <a:lnTo>
                    <a:pt x="105" y="1345"/>
                  </a:lnTo>
                  <a:lnTo>
                    <a:pt x="80" y="1425"/>
                  </a:lnTo>
                  <a:lnTo>
                    <a:pt x="60" y="1500"/>
                  </a:lnTo>
                  <a:lnTo>
                    <a:pt x="40" y="1580"/>
                  </a:lnTo>
                  <a:lnTo>
                    <a:pt x="25" y="1660"/>
                  </a:lnTo>
                  <a:lnTo>
                    <a:pt x="15" y="1740"/>
                  </a:lnTo>
                  <a:lnTo>
                    <a:pt x="5" y="1820"/>
                  </a:lnTo>
                  <a:lnTo>
                    <a:pt x="0" y="1900"/>
                  </a:lnTo>
                  <a:lnTo>
                    <a:pt x="0" y="1985"/>
                  </a:lnTo>
                  <a:lnTo>
                    <a:pt x="0" y="2065"/>
                  </a:lnTo>
                  <a:lnTo>
                    <a:pt x="5" y="2150"/>
                  </a:lnTo>
                  <a:lnTo>
                    <a:pt x="15" y="2230"/>
                  </a:lnTo>
                  <a:lnTo>
                    <a:pt x="25" y="2315"/>
                  </a:lnTo>
                  <a:lnTo>
                    <a:pt x="40" y="2400"/>
                  </a:lnTo>
                  <a:lnTo>
                    <a:pt x="60" y="2480"/>
                  </a:lnTo>
                  <a:lnTo>
                    <a:pt x="85" y="2570"/>
                  </a:lnTo>
                  <a:lnTo>
                    <a:pt x="110" y="2660"/>
                  </a:lnTo>
                  <a:lnTo>
                    <a:pt x="145" y="2745"/>
                  </a:lnTo>
                  <a:lnTo>
                    <a:pt x="180" y="2830"/>
                  </a:lnTo>
                  <a:lnTo>
                    <a:pt x="220" y="2910"/>
                  </a:lnTo>
                  <a:lnTo>
                    <a:pt x="260" y="2990"/>
                  </a:lnTo>
                  <a:lnTo>
                    <a:pt x="305" y="3065"/>
                  </a:lnTo>
                  <a:lnTo>
                    <a:pt x="355" y="3145"/>
                  </a:lnTo>
                  <a:lnTo>
                    <a:pt x="409" y="3215"/>
                  </a:lnTo>
                  <a:lnTo>
                    <a:pt x="464" y="3285"/>
                  </a:lnTo>
                  <a:lnTo>
                    <a:pt x="519" y="3355"/>
                  </a:lnTo>
                  <a:lnTo>
                    <a:pt x="584" y="3420"/>
                  </a:lnTo>
                  <a:lnTo>
                    <a:pt x="644" y="3480"/>
                  </a:lnTo>
                  <a:lnTo>
                    <a:pt x="709" y="3540"/>
                  </a:lnTo>
                  <a:lnTo>
                    <a:pt x="779" y="3600"/>
                  </a:lnTo>
                  <a:lnTo>
                    <a:pt x="849" y="3650"/>
                  </a:lnTo>
                  <a:lnTo>
                    <a:pt x="924" y="3700"/>
                  </a:lnTo>
                  <a:lnTo>
                    <a:pt x="999" y="3750"/>
                  </a:lnTo>
                  <a:lnTo>
                    <a:pt x="1074" y="3790"/>
                  </a:lnTo>
                  <a:lnTo>
                    <a:pt x="1149" y="3830"/>
                  </a:lnTo>
                  <a:lnTo>
                    <a:pt x="1228" y="3865"/>
                  </a:lnTo>
                  <a:lnTo>
                    <a:pt x="1308" y="3895"/>
                  </a:lnTo>
                  <a:lnTo>
                    <a:pt x="1388" y="3925"/>
                  </a:lnTo>
                  <a:lnTo>
                    <a:pt x="1473" y="3950"/>
                  </a:lnTo>
                  <a:lnTo>
                    <a:pt x="1553" y="3970"/>
                  </a:lnTo>
                  <a:lnTo>
                    <a:pt x="1638" y="3990"/>
                  </a:lnTo>
                  <a:lnTo>
                    <a:pt x="1723" y="4000"/>
                  </a:lnTo>
                  <a:lnTo>
                    <a:pt x="1803" y="4010"/>
                  </a:lnTo>
                  <a:lnTo>
                    <a:pt x="1888" y="4020"/>
                  </a:lnTo>
                  <a:lnTo>
                    <a:pt x="1973" y="4020"/>
                  </a:lnTo>
                  <a:lnTo>
                    <a:pt x="2057" y="4020"/>
                  </a:lnTo>
                  <a:lnTo>
                    <a:pt x="2142" y="4020"/>
                  </a:lnTo>
                  <a:lnTo>
                    <a:pt x="2227" y="4010"/>
                  </a:lnTo>
                  <a:lnTo>
                    <a:pt x="2312" y="4000"/>
                  </a:lnTo>
                  <a:lnTo>
                    <a:pt x="2397" y="3985"/>
                  </a:lnTo>
                  <a:lnTo>
                    <a:pt x="2482" y="3970"/>
                  </a:lnTo>
                  <a:lnTo>
                    <a:pt x="2562" y="3950"/>
                  </a:lnTo>
                  <a:lnTo>
                    <a:pt x="2647" y="3925"/>
                  </a:lnTo>
                  <a:lnTo>
                    <a:pt x="2727" y="3895"/>
                  </a:lnTo>
                  <a:lnTo>
                    <a:pt x="2807" y="3865"/>
                  </a:lnTo>
                  <a:lnTo>
                    <a:pt x="2886" y="3830"/>
                  </a:lnTo>
                  <a:lnTo>
                    <a:pt x="2966" y="3795"/>
                  </a:lnTo>
                  <a:lnTo>
                    <a:pt x="3046" y="3755"/>
                  </a:lnTo>
                  <a:lnTo>
                    <a:pt x="3121" y="3710"/>
                  </a:lnTo>
                  <a:lnTo>
                    <a:pt x="3196" y="3665"/>
                  </a:lnTo>
                  <a:lnTo>
                    <a:pt x="3271" y="3615"/>
                  </a:lnTo>
                  <a:lnTo>
                    <a:pt x="3341" y="3560"/>
                  </a:lnTo>
                  <a:lnTo>
                    <a:pt x="3411" y="3505"/>
                  </a:lnTo>
                  <a:lnTo>
                    <a:pt x="3466" y="3455"/>
                  </a:lnTo>
                  <a:lnTo>
                    <a:pt x="3526" y="3400"/>
                  </a:lnTo>
                  <a:lnTo>
                    <a:pt x="3581" y="3335"/>
                  </a:lnTo>
                  <a:lnTo>
                    <a:pt x="3641" y="3265"/>
                  </a:lnTo>
                  <a:lnTo>
                    <a:pt x="3700" y="3190"/>
                  </a:lnTo>
                  <a:lnTo>
                    <a:pt x="3755" y="3115"/>
                  </a:lnTo>
                  <a:lnTo>
                    <a:pt x="3805" y="3030"/>
                  </a:lnTo>
                  <a:lnTo>
                    <a:pt x="3855" y="2940"/>
                  </a:lnTo>
                  <a:lnTo>
                    <a:pt x="3895" y="2855"/>
                  </a:lnTo>
                  <a:lnTo>
                    <a:pt x="3935" y="2765"/>
                  </a:lnTo>
                  <a:lnTo>
                    <a:pt x="3970" y="2675"/>
                  </a:lnTo>
                  <a:lnTo>
                    <a:pt x="3995" y="2585"/>
                  </a:lnTo>
                  <a:lnTo>
                    <a:pt x="4020" y="2500"/>
                  </a:lnTo>
                  <a:lnTo>
                    <a:pt x="4040" y="2415"/>
                  </a:lnTo>
                  <a:lnTo>
                    <a:pt x="4055" y="2340"/>
                  </a:lnTo>
                  <a:lnTo>
                    <a:pt x="4065" y="2270"/>
                  </a:lnTo>
                  <a:lnTo>
                    <a:pt x="4060" y="2120"/>
                  </a:lnTo>
                  <a:lnTo>
                    <a:pt x="4060" y="2070"/>
                  </a:lnTo>
                  <a:lnTo>
                    <a:pt x="4050" y="2030"/>
                  </a:lnTo>
                  <a:lnTo>
                    <a:pt x="4045" y="2005"/>
                  </a:lnTo>
                  <a:lnTo>
                    <a:pt x="4035" y="1985"/>
                  </a:lnTo>
                  <a:lnTo>
                    <a:pt x="4025" y="1975"/>
                  </a:lnTo>
                  <a:lnTo>
                    <a:pt x="4015" y="1975"/>
                  </a:lnTo>
                  <a:lnTo>
                    <a:pt x="4005" y="1980"/>
                  </a:lnTo>
                  <a:lnTo>
                    <a:pt x="4000" y="1990"/>
                  </a:lnTo>
                  <a:lnTo>
                    <a:pt x="3980" y="2015"/>
                  </a:lnTo>
                  <a:lnTo>
                    <a:pt x="3970" y="2040"/>
                  </a:lnTo>
                  <a:lnTo>
                    <a:pt x="3965" y="2055"/>
                  </a:lnTo>
                  <a:lnTo>
                    <a:pt x="3935" y="2155"/>
                  </a:lnTo>
                  <a:lnTo>
                    <a:pt x="3910" y="2255"/>
                  </a:lnTo>
                  <a:lnTo>
                    <a:pt x="3855" y="2465"/>
                  </a:lnTo>
                  <a:lnTo>
                    <a:pt x="3820" y="2580"/>
                  </a:lnTo>
                  <a:lnTo>
                    <a:pt x="3795" y="2645"/>
                  </a:lnTo>
                  <a:lnTo>
                    <a:pt x="3765" y="2715"/>
                  </a:lnTo>
                  <a:lnTo>
                    <a:pt x="3730" y="2785"/>
                  </a:lnTo>
                  <a:lnTo>
                    <a:pt x="3690" y="2860"/>
                  </a:lnTo>
                  <a:lnTo>
                    <a:pt x="3641" y="2940"/>
                  </a:lnTo>
                  <a:lnTo>
                    <a:pt x="3581" y="3020"/>
                  </a:lnTo>
                  <a:lnTo>
                    <a:pt x="3641" y="2940"/>
                  </a:lnTo>
                  <a:lnTo>
                    <a:pt x="3651" y="2930"/>
                  </a:lnTo>
                  <a:lnTo>
                    <a:pt x="3656" y="2930"/>
                  </a:lnTo>
                  <a:lnTo>
                    <a:pt x="3656" y="2935"/>
                  </a:lnTo>
                  <a:lnTo>
                    <a:pt x="3631" y="2980"/>
                  </a:lnTo>
                  <a:lnTo>
                    <a:pt x="3576" y="3070"/>
                  </a:lnTo>
                  <a:lnTo>
                    <a:pt x="3496" y="3175"/>
                  </a:lnTo>
                  <a:lnTo>
                    <a:pt x="3446" y="3235"/>
                  </a:lnTo>
                  <a:lnTo>
                    <a:pt x="3396" y="3290"/>
                  </a:lnTo>
                  <a:lnTo>
                    <a:pt x="3336" y="3345"/>
                  </a:lnTo>
                  <a:lnTo>
                    <a:pt x="3276" y="3395"/>
                  </a:lnTo>
                  <a:lnTo>
                    <a:pt x="3216" y="3440"/>
                  </a:lnTo>
                  <a:lnTo>
                    <a:pt x="3151" y="3475"/>
                  </a:lnTo>
                  <a:lnTo>
                    <a:pt x="2976" y="3570"/>
                  </a:lnTo>
                  <a:lnTo>
                    <a:pt x="2881" y="3615"/>
                  </a:lnTo>
                  <a:lnTo>
                    <a:pt x="2782" y="3660"/>
                  </a:lnTo>
                  <a:lnTo>
                    <a:pt x="2682" y="3700"/>
                  </a:lnTo>
                  <a:lnTo>
                    <a:pt x="2572" y="3740"/>
                  </a:lnTo>
                  <a:lnTo>
                    <a:pt x="2462" y="3770"/>
                  </a:lnTo>
                  <a:lnTo>
                    <a:pt x="2347" y="3800"/>
                  </a:lnTo>
                  <a:lnTo>
                    <a:pt x="2227" y="3820"/>
                  </a:lnTo>
                  <a:lnTo>
                    <a:pt x="2107" y="3830"/>
                  </a:lnTo>
                  <a:lnTo>
                    <a:pt x="1988" y="3835"/>
                  </a:lnTo>
                  <a:lnTo>
                    <a:pt x="1863" y="3830"/>
                  </a:lnTo>
                  <a:lnTo>
                    <a:pt x="1743" y="3820"/>
                  </a:lnTo>
                  <a:lnTo>
                    <a:pt x="1623" y="3800"/>
                  </a:lnTo>
                  <a:lnTo>
                    <a:pt x="1508" y="3770"/>
                  </a:lnTo>
                  <a:lnTo>
                    <a:pt x="1398" y="3735"/>
                  </a:lnTo>
                  <a:lnTo>
                    <a:pt x="1288" y="3690"/>
                  </a:lnTo>
                  <a:lnTo>
                    <a:pt x="1179" y="3640"/>
                  </a:lnTo>
                  <a:lnTo>
                    <a:pt x="1069" y="3575"/>
                  </a:lnTo>
                  <a:lnTo>
                    <a:pt x="954" y="3505"/>
                  </a:lnTo>
                  <a:lnTo>
                    <a:pt x="884" y="3450"/>
                  </a:lnTo>
                  <a:lnTo>
                    <a:pt x="814" y="3395"/>
                  </a:lnTo>
                  <a:lnTo>
                    <a:pt x="749" y="3335"/>
                  </a:lnTo>
                  <a:lnTo>
                    <a:pt x="684" y="3275"/>
                  </a:lnTo>
                  <a:lnTo>
                    <a:pt x="624" y="3210"/>
                  </a:lnTo>
                  <a:lnTo>
                    <a:pt x="569" y="3140"/>
                  </a:lnTo>
                  <a:lnTo>
                    <a:pt x="519" y="3070"/>
                  </a:lnTo>
                  <a:lnTo>
                    <a:pt x="469" y="3000"/>
                  </a:lnTo>
                  <a:lnTo>
                    <a:pt x="419" y="2925"/>
                  </a:lnTo>
                  <a:lnTo>
                    <a:pt x="380" y="2850"/>
                  </a:lnTo>
                  <a:lnTo>
                    <a:pt x="340" y="2770"/>
                  </a:lnTo>
                  <a:lnTo>
                    <a:pt x="305" y="2690"/>
                  </a:lnTo>
                  <a:lnTo>
                    <a:pt x="270" y="2610"/>
                  </a:lnTo>
                  <a:lnTo>
                    <a:pt x="245" y="2530"/>
                  </a:lnTo>
                  <a:lnTo>
                    <a:pt x="220" y="2445"/>
                  </a:lnTo>
                  <a:lnTo>
                    <a:pt x="200" y="2360"/>
                  </a:lnTo>
                  <a:lnTo>
                    <a:pt x="180" y="2275"/>
                  </a:lnTo>
                  <a:lnTo>
                    <a:pt x="170" y="2190"/>
                  </a:lnTo>
                  <a:lnTo>
                    <a:pt x="160" y="2100"/>
                  </a:lnTo>
                  <a:lnTo>
                    <a:pt x="155" y="2015"/>
                  </a:lnTo>
                  <a:lnTo>
                    <a:pt x="155" y="1925"/>
                  </a:lnTo>
                  <a:lnTo>
                    <a:pt x="160" y="1840"/>
                  </a:lnTo>
                  <a:lnTo>
                    <a:pt x="165" y="1750"/>
                  </a:lnTo>
                  <a:lnTo>
                    <a:pt x="180" y="1660"/>
                  </a:lnTo>
                  <a:lnTo>
                    <a:pt x="195" y="1575"/>
                  </a:lnTo>
                  <a:lnTo>
                    <a:pt x="215" y="1485"/>
                  </a:lnTo>
                  <a:lnTo>
                    <a:pt x="240" y="1400"/>
                  </a:lnTo>
                  <a:lnTo>
                    <a:pt x="270" y="1315"/>
                  </a:lnTo>
                  <a:lnTo>
                    <a:pt x="305" y="1230"/>
                  </a:lnTo>
                  <a:lnTo>
                    <a:pt x="345" y="1145"/>
                  </a:lnTo>
                  <a:lnTo>
                    <a:pt x="390" y="1060"/>
                  </a:lnTo>
                  <a:lnTo>
                    <a:pt x="439" y="980"/>
                  </a:lnTo>
                  <a:lnTo>
                    <a:pt x="494" y="895"/>
                  </a:lnTo>
                  <a:lnTo>
                    <a:pt x="549" y="820"/>
                  </a:lnTo>
                  <a:lnTo>
                    <a:pt x="609" y="745"/>
                  </a:lnTo>
                  <a:lnTo>
                    <a:pt x="664" y="675"/>
                  </a:lnTo>
                  <a:lnTo>
                    <a:pt x="729" y="610"/>
                  </a:lnTo>
                  <a:lnTo>
                    <a:pt x="789" y="550"/>
                  </a:lnTo>
                  <a:lnTo>
                    <a:pt x="854" y="490"/>
                  </a:lnTo>
                  <a:lnTo>
                    <a:pt x="919" y="435"/>
                  </a:lnTo>
                  <a:lnTo>
                    <a:pt x="974" y="400"/>
                  </a:lnTo>
                  <a:lnTo>
                    <a:pt x="1024" y="365"/>
                  </a:lnTo>
                  <a:lnTo>
                    <a:pt x="1134" y="305"/>
                  </a:lnTo>
                  <a:lnTo>
                    <a:pt x="1243" y="260"/>
                  </a:lnTo>
                  <a:lnTo>
                    <a:pt x="1343" y="220"/>
                  </a:lnTo>
                  <a:lnTo>
                    <a:pt x="1488" y="170"/>
                  </a:lnTo>
                  <a:lnTo>
                    <a:pt x="1628" y="130"/>
                  </a:lnTo>
                  <a:lnTo>
                    <a:pt x="1768" y="105"/>
                  </a:lnTo>
                  <a:lnTo>
                    <a:pt x="1898" y="85"/>
                  </a:lnTo>
                  <a:lnTo>
                    <a:pt x="1758" y="105"/>
                  </a:lnTo>
                  <a:lnTo>
                    <a:pt x="1628" y="125"/>
                  </a:lnTo>
                  <a:lnTo>
                    <a:pt x="1498" y="160"/>
                  </a:lnTo>
                  <a:lnTo>
                    <a:pt x="1358" y="210"/>
                  </a:lnTo>
                  <a:lnTo>
                    <a:pt x="1323" y="220"/>
                  </a:lnTo>
                  <a:lnTo>
                    <a:pt x="1313" y="225"/>
                  </a:lnTo>
                  <a:lnTo>
                    <a:pt x="1313" y="220"/>
                  </a:lnTo>
                  <a:lnTo>
                    <a:pt x="1358" y="195"/>
                  </a:lnTo>
                  <a:lnTo>
                    <a:pt x="1448" y="155"/>
                  </a:lnTo>
                  <a:lnTo>
                    <a:pt x="1498" y="135"/>
                  </a:lnTo>
                  <a:lnTo>
                    <a:pt x="1538" y="125"/>
                  </a:lnTo>
                  <a:lnTo>
                    <a:pt x="1573" y="115"/>
                  </a:lnTo>
                  <a:lnTo>
                    <a:pt x="1613" y="110"/>
                  </a:lnTo>
                  <a:lnTo>
                    <a:pt x="1653" y="110"/>
                  </a:lnTo>
                  <a:lnTo>
                    <a:pt x="1683" y="105"/>
                  </a:lnTo>
                  <a:lnTo>
                    <a:pt x="1818" y="80"/>
                  </a:lnTo>
                  <a:lnTo>
                    <a:pt x="1883" y="70"/>
                  </a:lnTo>
                  <a:lnTo>
                    <a:pt x="1953" y="65"/>
                  </a:lnTo>
                  <a:lnTo>
                    <a:pt x="1978" y="65"/>
                  </a:lnTo>
                  <a:lnTo>
                    <a:pt x="1993" y="70"/>
                  </a:lnTo>
                  <a:lnTo>
                    <a:pt x="1998" y="75"/>
                  </a:lnTo>
                  <a:lnTo>
                    <a:pt x="2013" y="75"/>
                  </a:lnTo>
                  <a:lnTo>
                    <a:pt x="2192" y="70"/>
                  </a:lnTo>
                  <a:lnTo>
                    <a:pt x="2267" y="70"/>
                  </a:lnTo>
                  <a:lnTo>
                    <a:pt x="2332" y="80"/>
                  </a:lnTo>
                  <a:lnTo>
                    <a:pt x="2422" y="105"/>
                  </a:lnTo>
                  <a:lnTo>
                    <a:pt x="2507" y="130"/>
                  </a:lnTo>
                  <a:lnTo>
                    <a:pt x="2612" y="165"/>
                  </a:lnTo>
                  <a:lnTo>
                    <a:pt x="2682" y="180"/>
                  </a:lnTo>
                  <a:lnTo>
                    <a:pt x="2667" y="165"/>
                  </a:lnTo>
                  <a:lnTo>
                    <a:pt x="2657" y="150"/>
                  </a:lnTo>
                  <a:lnTo>
                    <a:pt x="2767" y="200"/>
                  </a:lnTo>
                  <a:lnTo>
                    <a:pt x="2657" y="150"/>
                  </a:lnTo>
                  <a:lnTo>
                    <a:pt x="2667" y="165"/>
                  </a:lnTo>
                  <a:lnTo>
                    <a:pt x="2682" y="180"/>
                  </a:lnTo>
                  <a:lnTo>
                    <a:pt x="2812" y="230"/>
                  </a:lnTo>
                  <a:lnTo>
                    <a:pt x="2941" y="285"/>
                  </a:lnTo>
                  <a:lnTo>
                    <a:pt x="3071" y="355"/>
                  </a:lnTo>
                  <a:lnTo>
                    <a:pt x="3131" y="395"/>
                  </a:lnTo>
                  <a:lnTo>
                    <a:pt x="3191" y="435"/>
                  </a:lnTo>
                  <a:lnTo>
                    <a:pt x="3056" y="335"/>
                  </a:lnTo>
                  <a:lnTo>
                    <a:pt x="2911" y="240"/>
                  </a:lnTo>
                  <a:lnTo>
                    <a:pt x="2936" y="255"/>
                  </a:lnTo>
                  <a:lnTo>
                    <a:pt x="2941" y="260"/>
                  </a:lnTo>
                  <a:lnTo>
                    <a:pt x="2896" y="245"/>
                  </a:lnTo>
                  <a:lnTo>
                    <a:pt x="2861" y="215"/>
                  </a:lnTo>
                  <a:lnTo>
                    <a:pt x="2931" y="245"/>
                  </a:lnTo>
                  <a:lnTo>
                    <a:pt x="2996" y="280"/>
                  </a:lnTo>
                  <a:lnTo>
                    <a:pt x="3056" y="320"/>
                  </a:lnTo>
                  <a:lnTo>
                    <a:pt x="3116" y="365"/>
                  </a:lnTo>
                  <a:lnTo>
                    <a:pt x="3171" y="400"/>
                  </a:lnTo>
                  <a:lnTo>
                    <a:pt x="3186" y="410"/>
                  </a:lnTo>
                  <a:lnTo>
                    <a:pt x="3191" y="420"/>
                  </a:lnTo>
                  <a:lnTo>
                    <a:pt x="3191" y="435"/>
                  </a:lnTo>
                  <a:lnTo>
                    <a:pt x="3246" y="475"/>
                  </a:lnTo>
                  <a:lnTo>
                    <a:pt x="3211" y="435"/>
                  </a:lnTo>
                  <a:lnTo>
                    <a:pt x="3161" y="390"/>
                  </a:lnTo>
                  <a:lnTo>
                    <a:pt x="3101" y="3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0" name="Freeform 15">
              <a:extLst>
                <a:ext uri="{FF2B5EF4-FFF2-40B4-BE49-F238E27FC236}">
                  <a16:creationId xmlns:a16="http://schemas.microsoft.com/office/drawing/2014/main" id="{80B64757-C8D3-9D46-8322-EBDCB074555A}"/>
                </a:ext>
              </a:extLst>
            </p:cNvPr>
            <p:cNvSpPr>
              <a:spLocks/>
            </p:cNvSpPr>
            <p:nvPr/>
          </p:nvSpPr>
          <p:spPr bwMode="auto">
            <a:xfrm>
              <a:off x="4846" y="9991"/>
              <a:ext cx="219" cy="10"/>
            </a:xfrm>
            <a:custGeom>
              <a:avLst/>
              <a:gdLst>
                <a:gd name="T0" fmla="*/ 165 w 219"/>
                <a:gd name="T1" fmla="*/ 5 h 10"/>
                <a:gd name="T2" fmla="*/ 165 w 219"/>
                <a:gd name="T3" fmla="*/ 5 h 10"/>
                <a:gd name="T4" fmla="*/ 219 w 219"/>
                <a:gd name="T5" fmla="*/ 0 h 10"/>
                <a:gd name="T6" fmla="*/ 219 w 219"/>
                <a:gd name="T7" fmla="*/ 0 h 10"/>
                <a:gd name="T8" fmla="*/ 110 w 219"/>
                <a:gd name="T9" fmla="*/ 0 h 10"/>
                <a:gd name="T10" fmla="*/ 0 w 219"/>
                <a:gd name="T11" fmla="*/ 5 h 10"/>
                <a:gd name="T12" fmla="*/ 0 w 219"/>
                <a:gd name="T13" fmla="*/ 5 h 10"/>
                <a:gd name="T14" fmla="*/ 30 w 219"/>
                <a:gd name="T15" fmla="*/ 10 h 10"/>
                <a:gd name="T16" fmla="*/ 70 w 219"/>
                <a:gd name="T17" fmla="*/ 10 h 10"/>
                <a:gd name="T18" fmla="*/ 165 w 219"/>
                <a:gd name="T19" fmla="*/ 5 h 10"/>
                <a:gd name="T20" fmla="*/ 165 w 219"/>
                <a:gd name="T21" fmla="*/ 5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9"/>
                <a:gd name="T34" fmla="*/ 0 h 10"/>
                <a:gd name="T35" fmla="*/ 219 w 219"/>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9" h="10">
                  <a:moveTo>
                    <a:pt x="165" y="5"/>
                  </a:moveTo>
                  <a:lnTo>
                    <a:pt x="165" y="5"/>
                  </a:lnTo>
                  <a:lnTo>
                    <a:pt x="219" y="0"/>
                  </a:lnTo>
                  <a:lnTo>
                    <a:pt x="110" y="0"/>
                  </a:lnTo>
                  <a:lnTo>
                    <a:pt x="0" y="5"/>
                  </a:lnTo>
                  <a:lnTo>
                    <a:pt x="30" y="10"/>
                  </a:lnTo>
                  <a:lnTo>
                    <a:pt x="70" y="10"/>
                  </a:lnTo>
                  <a:lnTo>
                    <a:pt x="16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1" name="Freeform 16">
              <a:extLst>
                <a:ext uri="{FF2B5EF4-FFF2-40B4-BE49-F238E27FC236}">
                  <a16:creationId xmlns:a16="http://schemas.microsoft.com/office/drawing/2014/main" id="{37A93D09-A17C-414D-97D3-476936C4BB63}"/>
                </a:ext>
              </a:extLst>
            </p:cNvPr>
            <p:cNvSpPr>
              <a:spLocks/>
            </p:cNvSpPr>
            <p:nvPr/>
          </p:nvSpPr>
          <p:spPr bwMode="auto">
            <a:xfrm>
              <a:off x="5735" y="11491"/>
              <a:ext cx="30" cy="50"/>
            </a:xfrm>
            <a:custGeom>
              <a:avLst/>
              <a:gdLst>
                <a:gd name="T0" fmla="*/ 30 w 30"/>
                <a:gd name="T1" fmla="*/ 50 h 50"/>
                <a:gd name="T2" fmla="*/ 0 w 30"/>
                <a:gd name="T3" fmla="*/ 0 h 50"/>
                <a:gd name="T4" fmla="*/ 10 w 30"/>
                <a:gd name="T5" fmla="*/ 25 h 50"/>
                <a:gd name="T6" fmla="*/ 10 w 30"/>
                <a:gd name="T7" fmla="*/ 25 h 50"/>
                <a:gd name="T8" fmla="*/ 20 w 30"/>
                <a:gd name="T9" fmla="*/ 40 h 50"/>
                <a:gd name="T10" fmla="*/ 30 w 30"/>
                <a:gd name="T11" fmla="*/ 50 h 50"/>
                <a:gd name="T12" fmla="*/ 30 w 30"/>
                <a:gd name="T13" fmla="*/ 50 h 50"/>
                <a:gd name="T14" fmla="*/ 0 60000 65536"/>
                <a:gd name="T15" fmla="*/ 0 60000 65536"/>
                <a:gd name="T16" fmla="*/ 0 60000 65536"/>
                <a:gd name="T17" fmla="*/ 0 60000 65536"/>
                <a:gd name="T18" fmla="*/ 0 60000 65536"/>
                <a:gd name="T19" fmla="*/ 0 60000 65536"/>
                <a:gd name="T20" fmla="*/ 0 60000 65536"/>
                <a:gd name="T21" fmla="*/ 0 w 30"/>
                <a:gd name="T22" fmla="*/ 0 h 50"/>
                <a:gd name="T23" fmla="*/ 30 w 30"/>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50">
                  <a:moveTo>
                    <a:pt x="30" y="50"/>
                  </a:moveTo>
                  <a:lnTo>
                    <a:pt x="0" y="0"/>
                  </a:lnTo>
                  <a:lnTo>
                    <a:pt x="10" y="25"/>
                  </a:lnTo>
                  <a:lnTo>
                    <a:pt x="20" y="4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2" name="Freeform 17">
              <a:extLst>
                <a:ext uri="{FF2B5EF4-FFF2-40B4-BE49-F238E27FC236}">
                  <a16:creationId xmlns:a16="http://schemas.microsoft.com/office/drawing/2014/main" id="{F4FFF0E1-94C2-1E46-AA59-A611F8154945}"/>
                </a:ext>
              </a:extLst>
            </p:cNvPr>
            <p:cNvSpPr>
              <a:spLocks/>
            </p:cNvSpPr>
            <p:nvPr/>
          </p:nvSpPr>
          <p:spPr bwMode="auto">
            <a:xfrm>
              <a:off x="5695" y="11436"/>
              <a:ext cx="10" cy="15"/>
            </a:xfrm>
            <a:custGeom>
              <a:avLst/>
              <a:gdLst>
                <a:gd name="T0" fmla="*/ 10 w 10"/>
                <a:gd name="T1" fmla="*/ 15 h 15"/>
                <a:gd name="T2" fmla="*/ 5 w 10"/>
                <a:gd name="T3" fmla="*/ 5 h 15"/>
                <a:gd name="T4" fmla="*/ 0 w 10"/>
                <a:gd name="T5" fmla="*/ 0 h 15"/>
                <a:gd name="T6" fmla="*/ 10 w 10"/>
                <a:gd name="T7" fmla="*/ 15 h 15"/>
                <a:gd name="T8" fmla="*/ 0 60000 65536"/>
                <a:gd name="T9" fmla="*/ 0 60000 65536"/>
                <a:gd name="T10" fmla="*/ 0 60000 65536"/>
                <a:gd name="T11" fmla="*/ 0 60000 65536"/>
                <a:gd name="T12" fmla="*/ 0 w 10"/>
                <a:gd name="T13" fmla="*/ 0 h 15"/>
                <a:gd name="T14" fmla="*/ 10 w 10"/>
                <a:gd name="T15" fmla="*/ 15 h 15"/>
              </a:gdLst>
              <a:ahLst/>
              <a:cxnLst>
                <a:cxn ang="T8">
                  <a:pos x="T0" y="T1"/>
                </a:cxn>
                <a:cxn ang="T9">
                  <a:pos x="T2" y="T3"/>
                </a:cxn>
                <a:cxn ang="T10">
                  <a:pos x="T4" y="T5"/>
                </a:cxn>
                <a:cxn ang="T11">
                  <a:pos x="T6" y="T7"/>
                </a:cxn>
              </a:cxnLst>
              <a:rect l="T12" t="T13" r="T14" b="T15"/>
              <a:pathLst>
                <a:path w="10" h="15">
                  <a:moveTo>
                    <a:pt x="10" y="15"/>
                  </a:moveTo>
                  <a:lnTo>
                    <a:pt x="5" y="5"/>
                  </a:lnTo>
                  <a:lnTo>
                    <a:pt x="0" y="0"/>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3" name="Freeform 18">
              <a:extLst>
                <a:ext uri="{FF2B5EF4-FFF2-40B4-BE49-F238E27FC236}">
                  <a16:creationId xmlns:a16="http://schemas.microsoft.com/office/drawing/2014/main" id="{B725E0BC-4B15-504F-8A78-900CD8F1A4EC}"/>
                </a:ext>
              </a:extLst>
            </p:cNvPr>
            <p:cNvSpPr>
              <a:spLocks/>
            </p:cNvSpPr>
            <p:nvPr/>
          </p:nvSpPr>
          <p:spPr bwMode="auto">
            <a:xfrm>
              <a:off x="5645" y="11381"/>
              <a:ext cx="30" cy="35"/>
            </a:xfrm>
            <a:custGeom>
              <a:avLst/>
              <a:gdLst>
                <a:gd name="T0" fmla="*/ 0 w 30"/>
                <a:gd name="T1" fmla="*/ 0 h 35"/>
                <a:gd name="T2" fmla="*/ 0 w 30"/>
                <a:gd name="T3" fmla="*/ 0 h 35"/>
                <a:gd name="T4" fmla="*/ 30 w 30"/>
                <a:gd name="T5" fmla="*/ 35 h 35"/>
                <a:gd name="T6" fmla="*/ 30 w 30"/>
                <a:gd name="T7" fmla="*/ 35 h 35"/>
                <a:gd name="T8" fmla="*/ 0 w 30"/>
                <a:gd name="T9" fmla="*/ 0 h 35"/>
                <a:gd name="T10" fmla="*/ 0 w 30"/>
                <a:gd name="T11" fmla="*/ 0 h 35"/>
                <a:gd name="T12" fmla="*/ 0 60000 65536"/>
                <a:gd name="T13" fmla="*/ 0 60000 65536"/>
                <a:gd name="T14" fmla="*/ 0 60000 65536"/>
                <a:gd name="T15" fmla="*/ 0 60000 65536"/>
                <a:gd name="T16" fmla="*/ 0 60000 65536"/>
                <a:gd name="T17" fmla="*/ 0 60000 65536"/>
                <a:gd name="T18" fmla="*/ 0 w 30"/>
                <a:gd name="T19" fmla="*/ 0 h 35"/>
                <a:gd name="T20" fmla="*/ 30 w 3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0" h="35">
                  <a:moveTo>
                    <a:pt x="0" y="0"/>
                  </a:moveTo>
                  <a:lnTo>
                    <a:pt x="0" y="0"/>
                  </a:lnTo>
                  <a:lnTo>
                    <a:pt x="3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4" name="Freeform 19">
              <a:extLst>
                <a:ext uri="{FF2B5EF4-FFF2-40B4-BE49-F238E27FC236}">
                  <a16:creationId xmlns:a16="http://schemas.microsoft.com/office/drawing/2014/main" id="{FC834FCF-4F21-5541-9EC7-59E579AFB9C7}"/>
                </a:ext>
              </a:extLst>
            </p:cNvPr>
            <p:cNvSpPr>
              <a:spLocks/>
            </p:cNvSpPr>
            <p:nvPr/>
          </p:nvSpPr>
          <p:spPr bwMode="auto">
            <a:xfrm>
              <a:off x="5675" y="11416"/>
              <a:ext cx="20" cy="20"/>
            </a:xfrm>
            <a:custGeom>
              <a:avLst/>
              <a:gdLst>
                <a:gd name="T0" fmla="*/ 15 w 20"/>
                <a:gd name="T1" fmla="*/ 20 h 20"/>
                <a:gd name="T2" fmla="*/ 15 w 20"/>
                <a:gd name="T3" fmla="*/ 20 h 20"/>
                <a:gd name="T4" fmla="*/ 15 w 20"/>
                <a:gd name="T5" fmla="*/ 15 h 20"/>
                <a:gd name="T6" fmla="*/ 20 w 20"/>
                <a:gd name="T7" fmla="*/ 20 h 20"/>
                <a:gd name="T8" fmla="*/ 20 w 20"/>
                <a:gd name="T9" fmla="*/ 20 h 20"/>
                <a:gd name="T10" fmla="*/ 0 w 20"/>
                <a:gd name="T11" fmla="*/ 0 h 20"/>
                <a:gd name="T12" fmla="*/ 0 w 20"/>
                <a:gd name="T13" fmla="*/ 0 h 20"/>
                <a:gd name="T14" fmla="*/ 15 w 20"/>
                <a:gd name="T15" fmla="*/ 20 h 20"/>
                <a:gd name="T16" fmla="*/ 15 w 20"/>
                <a:gd name="T17" fmla="*/ 2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20"/>
                <a:gd name="T29" fmla="*/ 20 w 20"/>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20">
                  <a:moveTo>
                    <a:pt x="15" y="20"/>
                  </a:moveTo>
                  <a:lnTo>
                    <a:pt x="15" y="20"/>
                  </a:lnTo>
                  <a:lnTo>
                    <a:pt x="15" y="15"/>
                  </a:lnTo>
                  <a:lnTo>
                    <a:pt x="20" y="20"/>
                  </a:lnTo>
                  <a:lnTo>
                    <a:pt x="0" y="0"/>
                  </a:lnTo>
                  <a:lnTo>
                    <a:pt x="1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5" name="Freeform 20">
              <a:extLst>
                <a:ext uri="{FF2B5EF4-FFF2-40B4-BE49-F238E27FC236}">
                  <a16:creationId xmlns:a16="http://schemas.microsoft.com/office/drawing/2014/main" id="{BE33C1D2-87DD-F945-9776-D9FC582F1279}"/>
                </a:ext>
              </a:extLst>
            </p:cNvPr>
            <p:cNvSpPr>
              <a:spLocks/>
            </p:cNvSpPr>
            <p:nvPr/>
          </p:nvSpPr>
          <p:spPr bwMode="auto">
            <a:xfrm>
              <a:off x="5690" y="11436"/>
              <a:ext cx="10" cy="20"/>
            </a:xfrm>
            <a:custGeom>
              <a:avLst/>
              <a:gdLst>
                <a:gd name="T0" fmla="*/ 0 w 10"/>
                <a:gd name="T1" fmla="*/ 0 h 20"/>
                <a:gd name="T2" fmla="*/ 0 w 10"/>
                <a:gd name="T3" fmla="*/ 0 h 20"/>
                <a:gd name="T4" fmla="*/ 10 w 10"/>
                <a:gd name="T5" fmla="*/ 20 h 20"/>
                <a:gd name="T6" fmla="*/ 0 w 10"/>
                <a:gd name="T7" fmla="*/ 0 h 20"/>
                <a:gd name="T8" fmla="*/ 0 60000 65536"/>
                <a:gd name="T9" fmla="*/ 0 60000 65536"/>
                <a:gd name="T10" fmla="*/ 0 60000 65536"/>
                <a:gd name="T11" fmla="*/ 0 60000 65536"/>
                <a:gd name="T12" fmla="*/ 0 w 10"/>
                <a:gd name="T13" fmla="*/ 0 h 20"/>
                <a:gd name="T14" fmla="*/ 10 w 10"/>
                <a:gd name="T15" fmla="*/ 20 h 20"/>
              </a:gdLst>
              <a:ahLst/>
              <a:cxnLst>
                <a:cxn ang="T8">
                  <a:pos x="T0" y="T1"/>
                </a:cxn>
                <a:cxn ang="T9">
                  <a:pos x="T2" y="T3"/>
                </a:cxn>
                <a:cxn ang="T10">
                  <a:pos x="T4" y="T5"/>
                </a:cxn>
                <a:cxn ang="T11">
                  <a:pos x="T6" y="T7"/>
                </a:cxn>
              </a:cxnLst>
              <a:rect l="T12" t="T13" r="T14" b="T15"/>
              <a:pathLst>
                <a:path w="10" h="20">
                  <a:moveTo>
                    <a:pt x="0" y="0"/>
                  </a:moveTo>
                  <a:lnTo>
                    <a:pt x="0" y="0"/>
                  </a:lnTo>
                  <a:lnTo>
                    <a:pt x="10" y="2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6" name="Freeform 21">
              <a:extLst>
                <a:ext uri="{FF2B5EF4-FFF2-40B4-BE49-F238E27FC236}">
                  <a16:creationId xmlns:a16="http://schemas.microsoft.com/office/drawing/2014/main" id="{63B5155D-AAB2-7D40-A308-268291AE8227}"/>
                </a:ext>
              </a:extLst>
            </p:cNvPr>
            <p:cNvSpPr>
              <a:spLocks/>
            </p:cNvSpPr>
            <p:nvPr/>
          </p:nvSpPr>
          <p:spPr bwMode="auto">
            <a:xfrm>
              <a:off x="5410" y="11241"/>
              <a:ext cx="365" cy="380"/>
            </a:xfrm>
            <a:custGeom>
              <a:avLst/>
              <a:gdLst>
                <a:gd name="T0" fmla="*/ 245 w 365"/>
                <a:gd name="T1" fmla="*/ 195 h 380"/>
                <a:gd name="T2" fmla="*/ 245 w 365"/>
                <a:gd name="T3" fmla="*/ 195 h 380"/>
                <a:gd name="T4" fmla="*/ 240 w 365"/>
                <a:gd name="T5" fmla="*/ 190 h 380"/>
                <a:gd name="T6" fmla="*/ 240 w 365"/>
                <a:gd name="T7" fmla="*/ 180 h 380"/>
                <a:gd name="T8" fmla="*/ 230 w 365"/>
                <a:gd name="T9" fmla="*/ 175 h 380"/>
                <a:gd name="T10" fmla="*/ 230 w 365"/>
                <a:gd name="T11" fmla="*/ 175 h 380"/>
                <a:gd name="T12" fmla="*/ 185 w 365"/>
                <a:gd name="T13" fmla="*/ 135 h 380"/>
                <a:gd name="T14" fmla="*/ 145 w 365"/>
                <a:gd name="T15" fmla="*/ 95 h 380"/>
                <a:gd name="T16" fmla="*/ 145 w 365"/>
                <a:gd name="T17" fmla="*/ 95 h 380"/>
                <a:gd name="T18" fmla="*/ 120 w 365"/>
                <a:gd name="T19" fmla="*/ 70 h 380"/>
                <a:gd name="T20" fmla="*/ 95 w 365"/>
                <a:gd name="T21" fmla="*/ 50 h 380"/>
                <a:gd name="T22" fmla="*/ 95 w 365"/>
                <a:gd name="T23" fmla="*/ 50 h 380"/>
                <a:gd name="T24" fmla="*/ 60 w 365"/>
                <a:gd name="T25" fmla="*/ 30 h 380"/>
                <a:gd name="T26" fmla="*/ 20 w 365"/>
                <a:gd name="T27" fmla="*/ 10 h 380"/>
                <a:gd name="T28" fmla="*/ 0 w 365"/>
                <a:gd name="T29" fmla="*/ 0 h 380"/>
                <a:gd name="T30" fmla="*/ 15 w 365"/>
                <a:gd name="T31" fmla="*/ 15 h 380"/>
                <a:gd name="T32" fmla="*/ 15 w 365"/>
                <a:gd name="T33" fmla="*/ 15 h 380"/>
                <a:gd name="T34" fmla="*/ 70 w 365"/>
                <a:gd name="T35" fmla="*/ 45 h 380"/>
                <a:gd name="T36" fmla="*/ 120 w 365"/>
                <a:gd name="T37" fmla="*/ 80 h 380"/>
                <a:gd name="T38" fmla="*/ 165 w 365"/>
                <a:gd name="T39" fmla="*/ 120 h 380"/>
                <a:gd name="T40" fmla="*/ 210 w 365"/>
                <a:gd name="T41" fmla="*/ 160 h 380"/>
                <a:gd name="T42" fmla="*/ 210 w 365"/>
                <a:gd name="T43" fmla="*/ 160 h 380"/>
                <a:gd name="T44" fmla="*/ 245 w 365"/>
                <a:gd name="T45" fmla="*/ 200 h 380"/>
                <a:gd name="T46" fmla="*/ 280 w 365"/>
                <a:gd name="T47" fmla="*/ 240 h 380"/>
                <a:gd name="T48" fmla="*/ 340 w 365"/>
                <a:gd name="T49" fmla="*/ 325 h 380"/>
                <a:gd name="T50" fmla="*/ 340 w 365"/>
                <a:gd name="T51" fmla="*/ 325 h 380"/>
                <a:gd name="T52" fmla="*/ 365 w 365"/>
                <a:gd name="T53" fmla="*/ 380 h 380"/>
                <a:gd name="T54" fmla="*/ 365 w 365"/>
                <a:gd name="T55" fmla="*/ 380 h 380"/>
                <a:gd name="T56" fmla="*/ 350 w 365"/>
                <a:gd name="T57" fmla="*/ 345 h 380"/>
                <a:gd name="T58" fmla="*/ 330 w 365"/>
                <a:gd name="T59" fmla="*/ 305 h 380"/>
                <a:gd name="T60" fmla="*/ 330 w 365"/>
                <a:gd name="T61" fmla="*/ 305 h 380"/>
                <a:gd name="T62" fmla="*/ 315 w 365"/>
                <a:gd name="T63" fmla="*/ 280 h 380"/>
                <a:gd name="T64" fmla="*/ 295 w 365"/>
                <a:gd name="T65" fmla="*/ 255 h 380"/>
                <a:gd name="T66" fmla="*/ 245 w 365"/>
                <a:gd name="T67" fmla="*/ 195 h 380"/>
                <a:gd name="T68" fmla="*/ 245 w 365"/>
                <a:gd name="T69" fmla="*/ 195 h 3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5"/>
                <a:gd name="T106" fmla="*/ 0 h 380"/>
                <a:gd name="T107" fmla="*/ 365 w 365"/>
                <a:gd name="T108" fmla="*/ 380 h 38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5" h="380">
                  <a:moveTo>
                    <a:pt x="245" y="195"/>
                  </a:moveTo>
                  <a:lnTo>
                    <a:pt x="245" y="195"/>
                  </a:lnTo>
                  <a:lnTo>
                    <a:pt x="240" y="190"/>
                  </a:lnTo>
                  <a:lnTo>
                    <a:pt x="240" y="180"/>
                  </a:lnTo>
                  <a:lnTo>
                    <a:pt x="230" y="175"/>
                  </a:lnTo>
                  <a:lnTo>
                    <a:pt x="185" y="135"/>
                  </a:lnTo>
                  <a:lnTo>
                    <a:pt x="145" y="95"/>
                  </a:lnTo>
                  <a:lnTo>
                    <a:pt x="120" y="70"/>
                  </a:lnTo>
                  <a:lnTo>
                    <a:pt x="95" y="50"/>
                  </a:lnTo>
                  <a:lnTo>
                    <a:pt x="60" y="30"/>
                  </a:lnTo>
                  <a:lnTo>
                    <a:pt x="20" y="10"/>
                  </a:lnTo>
                  <a:lnTo>
                    <a:pt x="0" y="0"/>
                  </a:lnTo>
                  <a:lnTo>
                    <a:pt x="15" y="15"/>
                  </a:lnTo>
                  <a:lnTo>
                    <a:pt x="70" y="45"/>
                  </a:lnTo>
                  <a:lnTo>
                    <a:pt x="120" y="80"/>
                  </a:lnTo>
                  <a:lnTo>
                    <a:pt x="165" y="120"/>
                  </a:lnTo>
                  <a:lnTo>
                    <a:pt x="210" y="160"/>
                  </a:lnTo>
                  <a:lnTo>
                    <a:pt x="245" y="200"/>
                  </a:lnTo>
                  <a:lnTo>
                    <a:pt x="280" y="240"/>
                  </a:lnTo>
                  <a:lnTo>
                    <a:pt x="340" y="325"/>
                  </a:lnTo>
                  <a:lnTo>
                    <a:pt x="365" y="380"/>
                  </a:lnTo>
                  <a:lnTo>
                    <a:pt x="350" y="345"/>
                  </a:lnTo>
                  <a:lnTo>
                    <a:pt x="330" y="305"/>
                  </a:lnTo>
                  <a:lnTo>
                    <a:pt x="315" y="280"/>
                  </a:lnTo>
                  <a:lnTo>
                    <a:pt x="295" y="255"/>
                  </a:lnTo>
                  <a:lnTo>
                    <a:pt x="245" y="19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7" name="Freeform 22">
              <a:extLst>
                <a:ext uri="{FF2B5EF4-FFF2-40B4-BE49-F238E27FC236}">
                  <a16:creationId xmlns:a16="http://schemas.microsoft.com/office/drawing/2014/main" id="{C40EB72E-E213-7743-917F-A72B3C00246E}"/>
                </a:ext>
              </a:extLst>
            </p:cNvPr>
            <p:cNvSpPr>
              <a:spLocks/>
            </p:cNvSpPr>
            <p:nvPr/>
          </p:nvSpPr>
          <p:spPr bwMode="auto">
            <a:xfrm>
              <a:off x="5845" y="11766"/>
              <a:ext cx="24" cy="170"/>
            </a:xfrm>
            <a:custGeom>
              <a:avLst/>
              <a:gdLst>
                <a:gd name="T0" fmla="*/ 24 w 24"/>
                <a:gd name="T1" fmla="*/ 155 h 170"/>
                <a:gd name="T2" fmla="*/ 24 w 24"/>
                <a:gd name="T3" fmla="*/ 155 h 170"/>
                <a:gd name="T4" fmla="*/ 19 w 24"/>
                <a:gd name="T5" fmla="*/ 125 h 170"/>
                <a:gd name="T6" fmla="*/ 19 w 24"/>
                <a:gd name="T7" fmla="*/ 125 h 170"/>
                <a:gd name="T8" fmla="*/ 14 w 24"/>
                <a:gd name="T9" fmla="*/ 60 h 170"/>
                <a:gd name="T10" fmla="*/ 0 w 24"/>
                <a:gd name="T11" fmla="*/ 0 h 170"/>
                <a:gd name="T12" fmla="*/ 0 w 24"/>
                <a:gd name="T13" fmla="*/ 20 h 170"/>
                <a:gd name="T14" fmla="*/ 0 w 24"/>
                <a:gd name="T15" fmla="*/ 20 h 170"/>
                <a:gd name="T16" fmla="*/ 5 w 24"/>
                <a:gd name="T17" fmla="*/ 40 h 170"/>
                <a:gd name="T18" fmla="*/ 5 w 24"/>
                <a:gd name="T19" fmla="*/ 25 h 170"/>
                <a:gd name="T20" fmla="*/ 5 w 24"/>
                <a:gd name="T21" fmla="*/ 25 h 170"/>
                <a:gd name="T22" fmla="*/ 14 w 24"/>
                <a:gd name="T23" fmla="*/ 100 h 170"/>
                <a:gd name="T24" fmla="*/ 19 w 24"/>
                <a:gd name="T25" fmla="*/ 170 h 170"/>
                <a:gd name="T26" fmla="*/ 19 w 24"/>
                <a:gd name="T27" fmla="*/ 170 h 170"/>
                <a:gd name="T28" fmla="*/ 19 w 24"/>
                <a:gd name="T29" fmla="*/ 165 h 170"/>
                <a:gd name="T30" fmla="*/ 24 w 24"/>
                <a:gd name="T31" fmla="*/ 155 h 170"/>
                <a:gd name="T32" fmla="*/ 24 w 24"/>
                <a:gd name="T33" fmla="*/ 155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170"/>
                <a:gd name="T53" fmla="*/ 24 w 24"/>
                <a:gd name="T54" fmla="*/ 170 h 1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170">
                  <a:moveTo>
                    <a:pt x="24" y="155"/>
                  </a:moveTo>
                  <a:lnTo>
                    <a:pt x="24" y="155"/>
                  </a:lnTo>
                  <a:lnTo>
                    <a:pt x="19" y="125"/>
                  </a:lnTo>
                  <a:lnTo>
                    <a:pt x="14" y="60"/>
                  </a:lnTo>
                  <a:lnTo>
                    <a:pt x="0" y="0"/>
                  </a:lnTo>
                  <a:lnTo>
                    <a:pt x="0" y="20"/>
                  </a:lnTo>
                  <a:lnTo>
                    <a:pt x="5" y="40"/>
                  </a:lnTo>
                  <a:lnTo>
                    <a:pt x="5" y="25"/>
                  </a:lnTo>
                  <a:lnTo>
                    <a:pt x="14" y="100"/>
                  </a:lnTo>
                  <a:lnTo>
                    <a:pt x="19" y="170"/>
                  </a:lnTo>
                  <a:lnTo>
                    <a:pt x="19" y="165"/>
                  </a:lnTo>
                  <a:lnTo>
                    <a:pt x="24" y="1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48" name="Rectangle 23">
              <a:extLst>
                <a:ext uri="{FF2B5EF4-FFF2-40B4-BE49-F238E27FC236}">
                  <a16:creationId xmlns:a16="http://schemas.microsoft.com/office/drawing/2014/main" id="{23D278D2-62FD-7644-B155-A6AB950F9053}"/>
                </a:ext>
              </a:extLst>
            </p:cNvPr>
            <p:cNvSpPr>
              <a:spLocks noChangeArrowheads="1"/>
            </p:cNvSpPr>
            <p:nvPr/>
          </p:nvSpPr>
          <p:spPr bwMode="auto">
            <a:xfrm>
              <a:off x="5864" y="11936"/>
              <a:ext cx="1" cy="30"/>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0749" name="Freeform 24">
              <a:extLst>
                <a:ext uri="{FF2B5EF4-FFF2-40B4-BE49-F238E27FC236}">
                  <a16:creationId xmlns:a16="http://schemas.microsoft.com/office/drawing/2014/main" id="{BCE8C2B9-2892-0547-AB4C-70D921A9DD77}"/>
                </a:ext>
              </a:extLst>
            </p:cNvPr>
            <p:cNvSpPr>
              <a:spLocks/>
            </p:cNvSpPr>
            <p:nvPr/>
          </p:nvSpPr>
          <p:spPr bwMode="auto">
            <a:xfrm>
              <a:off x="4142" y="11106"/>
              <a:ext cx="1762" cy="1750"/>
            </a:xfrm>
            <a:custGeom>
              <a:avLst/>
              <a:gdLst>
                <a:gd name="T0" fmla="*/ 1103 w 1762"/>
                <a:gd name="T1" fmla="*/ 35 h 1750"/>
                <a:gd name="T2" fmla="*/ 963 w 1762"/>
                <a:gd name="T3" fmla="*/ 10 h 1750"/>
                <a:gd name="T4" fmla="*/ 899 w 1762"/>
                <a:gd name="T5" fmla="*/ 5 h 1750"/>
                <a:gd name="T6" fmla="*/ 913 w 1762"/>
                <a:gd name="T7" fmla="*/ 10 h 1750"/>
                <a:gd name="T8" fmla="*/ 824 w 1762"/>
                <a:gd name="T9" fmla="*/ 5 h 1750"/>
                <a:gd name="T10" fmla="*/ 849 w 1762"/>
                <a:gd name="T11" fmla="*/ 0 h 1750"/>
                <a:gd name="T12" fmla="*/ 729 w 1762"/>
                <a:gd name="T13" fmla="*/ 15 h 1750"/>
                <a:gd name="T14" fmla="*/ 674 w 1762"/>
                <a:gd name="T15" fmla="*/ 20 h 1750"/>
                <a:gd name="T16" fmla="*/ 519 w 1762"/>
                <a:gd name="T17" fmla="*/ 75 h 1750"/>
                <a:gd name="T18" fmla="*/ 534 w 1762"/>
                <a:gd name="T19" fmla="*/ 80 h 1750"/>
                <a:gd name="T20" fmla="*/ 594 w 1762"/>
                <a:gd name="T21" fmla="*/ 55 h 1750"/>
                <a:gd name="T22" fmla="*/ 534 w 1762"/>
                <a:gd name="T23" fmla="*/ 80 h 1750"/>
                <a:gd name="T24" fmla="*/ 449 w 1762"/>
                <a:gd name="T25" fmla="*/ 105 h 1750"/>
                <a:gd name="T26" fmla="*/ 539 w 1762"/>
                <a:gd name="T27" fmla="*/ 70 h 1750"/>
                <a:gd name="T28" fmla="*/ 429 w 1762"/>
                <a:gd name="T29" fmla="*/ 115 h 1750"/>
                <a:gd name="T30" fmla="*/ 169 w 1762"/>
                <a:gd name="T31" fmla="*/ 345 h 1750"/>
                <a:gd name="T32" fmla="*/ 25 w 1762"/>
                <a:gd name="T33" fmla="*/ 655 h 1750"/>
                <a:gd name="T34" fmla="*/ 10 w 1762"/>
                <a:gd name="T35" fmla="*/ 1010 h 1750"/>
                <a:gd name="T36" fmla="*/ 114 w 1762"/>
                <a:gd name="T37" fmla="*/ 1300 h 1750"/>
                <a:gd name="T38" fmla="*/ 369 w 1762"/>
                <a:gd name="T39" fmla="*/ 1590 h 1750"/>
                <a:gd name="T40" fmla="*/ 639 w 1762"/>
                <a:gd name="T41" fmla="*/ 1720 h 1750"/>
                <a:gd name="T42" fmla="*/ 1003 w 1762"/>
                <a:gd name="T43" fmla="*/ 1740 h 1750"/>
                <a:gd name="T44" fmla="*/ 1353 w 1762"/>
                <a:gd name="T45" fmla="*/ 1615 h 1750"/>
                <a:gd name="T46" fmla="*/ 1533 w 1762"/>
                <a:gd name="T47" fmla="*/ 1480 h 1750"/>
                <a:gd name="T48" fmla="*/ 1737 w 1762"/>
                <a:gd name="T49" fmla="*/ 1125 h 1750"/>
                <a:gd name="T50" fmla="*/ 1757 w 1762"/>
                <a:gd name="T51" fmla="*/ 885 h 1750"/>
                <a:gd name="T52" fmla="*/ 1727 w 1762"/>
                <a:gd name="T53" fmla="*/ 875 h 1750"/>
                <a:gd name="T54" fmla="*/ 1673 w 1762"/>
                <a:gd name="T55" fmla="*/ 1075 h 1750"/>
                <a:gd name="T56" fmla="*/ 1553 w 1762"/>
                <a:gd name="T57" fmla="*/ 1315 h 1750"/>
                <a:gd name="T58" fmla="*/ 1553 w 1762"/>
                <a:gd name="T59" fmla="*/ 1335 h 1750"/>
                <a:gd name="T60" fmla="*/ 1368 w 1762"/>
                <a:gd name="T61" fmla="*/ 1510 h 1750"/>
                <a:gd name="T62" fmla="*/ 1018 w 1762"/>
                <a:gd name="T63" fmla="*/ 1650 h 1750"/>
                <a:gd name="T64" fmla="*/ 759 w 1762"/>
                <a:gd name="T65" fmla="*/ 1665 h 1750"/>
                <a:gd name="T66" fmla="*/ 559 w 1762"/>
                <a:gd name="T67" fmla="*/ 1605 h 1750"/>
                <a:gd name="T68" fmla="*/ 354 w 1762"/>
                <a:gd name="T69" fmla="*/ 1480 h 1750"/>
                <a:gd name="T70" fmla="*/ 129 w 1762"/>
                <a:gd name="T71" fmla="*/ 1170 h 1750"/>
                <a:gd name="T72" fmla="*/ 65 w 1762"/>
                <a:gd name="T73" fmla="*/ 800 h 1750"/>
                <a:gd name="T74" fmla="*/ 189 w 1762"/>
                <a:gd name="T75" fmla="*/ 430 h 1750"/>
                <a:gd name="T76" fmla="*/ 399 w 1762"/>
                <a:gd name="T77" fmla="*/ 190 h 1750"/>
                <a:gd name="T78" fmla="*/ 584 w 1762"/>
                <a:gd name="T79" fmla="*/ 95 h 1750"/>
                <a:gd name="T80" fmla="*/ 824 w 1762"/>
                <a:gd name="T81" fmla="*/ 40 h 1750"/>
                <a:gd name="T82" fmla="*/ 589 w 1762"/>
                <a:gd name="T83" fmla="*/ 95 h 1750"/>
                <a:gd name="T84" fmla="*/ 669 w 1762"/>
                <a:gd name="T85" fmla="*/ 55 h 1750"/>
                <a:gd name="T86" fmla="*/ 729 w 1762"/>
                <a:gd name="T87" fmla="*/ 50 h 1750"/>
                <a:gd name="T88" fmla="*/ 864 w 1762"/>
                <a:gd name="T89" fmla="*/ 30 h 1750"/>
                <a:gd name="T90" fmla="*/ 1013 w 1762"/>
                <a:gd name="T91" fmla="*/ 40 h 1750"/>
                <a:gd name="T92" fmla="*/ 1133 w 1762"/>
                <a:gd name="T93" fmla="*/ 75 h 1750"/>
                <a:gd name="T94" fmla="*/ 1153 w 1762"/>
                <a:gd name="T95" fmla="*/ 70 h 1750"/>
                <a:gd name="T96" fmla="*/ 1158 w 1762"/>
                <a:gd name="T97" fmla="*/ 75 h 1750"/>
                <a:gd name="T98" fmla="*/ 1333 w 1762"/>
                <a:gd name="T99" fmla="*/ 155 h 1750"/>
                <a:gd name="T100" fmla="*/ 1263 w 1762"/>
                <a:gd name="T101" fmla="*/ 105 h 1750"/>
                <a:gd name="T102" fmla="*/ 1243 w 1762"/>
                <a:gd name="T103" fmla="*/ 95 h 1750"/>
                <a:gd name="T104" fmla="*/ 1378 w 1762"/>
                <a:gd name="T105" fmla="*/ 175 h 1750"/>
                <a:gd name="T106" fmla="*/ 1408 w 1762"/>
                <a:gd name="T107" fmla="*/ 205 h 17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62"/>
                <a:gd name="T163" fmla="*/ 0 h 1750"/>
                <a:gd name="T164" fmla="*/ 1762 w 1762"/>
                <a:gd name="T165" fmla="*/ 1750 h 175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62" h="1750">
                  <a:moveTo>
                    <a:pt x="1348" y="150"/>
                  </a:moveTo>
                  <a:lnTo>
                    <a:pt x="1348" y="150"/>
                  </a:lnTo>
                  <a:lnTo>
                    <a:pt x="1268" y="100"/>
                  </a:lnTo>
                  <a:lnTo>
                    <a:pt x="1183" y="65"/>
                  </a:lnTo>
                  <a:lnTo>
                    <a:pt x="1103" y="35"/>
                  </a:lnTo>
                  <a:lnTo>
                    <a:pt x="1018" y="15"/>
                  </a:lnTo>
                  <a:lnTo>
                    <a:pt x="1003" y="15"/>
                  </a:lnTo>
                  <a:lnTo>
                    <a:pt x="993" y="15"/>
                  </a:lnTo>
                  <a:lnTo>
                    <a:pt x="963" y="10"/>
                  </a:lnTo>
                  <a:lnTo>
                    <a:pt x="913" y="5"/>
                  </a:lnTo>
                  <a:lnTo>
                    <a:pt x="899" y="5"/>
                  </a:lnTo>
                  <a:lnTo>
                    <a:pt x="894" y="5"/>
                  </a:lnTo>
                  <a:lnTo>
                    <a:pt x="899" y="5"/>
                  </a:lnTo>
                  <a:lnTo>
                    <a:pt x="913" y="10"/>
                  </a:lnTo>
                  <a:lnTo>
                    <a:pt x="899" y="5"/>
                  </a:lnTo>
                  <a:lnTo>
                    <a:pt x="869" y="5"/>
                  </a:lnTo>
                  <a:lnTo>
                    <a:pt x="824" y="5"/>
                  </a:lnTo>
                  <a:lnTo>
                    <a:pt x="869" y="5"/>
                  </a:lnTo>
                  <a:lnTo>
                    <a:pt x="899" y="5"/>
                  </a:lnTo>
                  <a:lnTo>
                    <a:pt x="903" y="5"/>
                  </a:lnTo>
                  <a:lnTo>
                    <a:pt x="849" y="0"/>
                  </a:lnTo>
                  <a:lnTo>
                    <a:pt x="794" y="5"/>
                  </a:lnTo>
                  <a:lnTo>
                    <a:pt x="769" y="5"/>
                  </a:lnTo>
                  <a:lnTo>
                    <a:pt x="729" y="15"/>
                  </a:lnTo>
                  <a:lnTo>
                    <a:pt x="694" y="15"/>
                  </a:lnTo>
                  <a:lnTo>
                    <a:pt x="674" y="20"/>
                  </a:lnTo>
                  <a:lnTo>
                    <a:pt x="679" y="20"/>
                  </a:lnTo>
                  <a:lnTo>
                    <a:pt x="674" y="20"/>
                  </a:lnTo>
                  <a:lnTo>
                    <a:pt x="629" y="30"/>
                  </a:lnTo>
                  <a:lnTo>
                    <a:pt x="589" y="45"/>
                  </a:lnTo>
                  <a:lnTo>
                    <a:pt x="539" y="70"/>
                  </a:lnTo>
                  <a:lnTo>
                    <a:pt x="519" y="75"/>
                  </a:lnTo>
                  <a:lnTo>
                    <a:pt x="489" y="90"/>
                  </a:lnTo>
                  <a:lnTo>
                    <a:pt x="534" y="80"/>
                  </a:lnTo>
                  <a:lnTo>
                    <a:pt x="544" y="75"/>
                  </a:lnTo>
                  <a:lnTo>
                    <a:pt x="559" y="65"/>
                  </a:lnTo>
                  <a:lnTo>
                    <a:pt x="574" y="60"/>
                  </a:lnTo>
                  <a:lnTo>
                    <a:pt x="594" y="55"/>
                  </a:lnTo>
                  <a:lnTo>
                    <a:pt x="574" y="60"/>
                  </a:lnTo>
                  <a:lnTo>
                    <a:pt x="559" y="65"/>
                  </a:lnTo>
                  <a:lnTo>
                    <a:pt x="544" y="75"/>
                  </a:lnTo>
                  <a:lnTo>
                    <a:pt x="534" y="80"/>
                  </a:lnTo>
                  <a:lnTo>
                    <a:pt x="489" y="90"/>
                  </a:lnTo>
                  <a:lnTo>
                    <a:pt x="409" y="130"/>
                  </a:lnTo>
                  <a:lnTo>
                    <a:pt x="449" y="105"/>
                  </a:lnTo>
                  <a:lnTo>
                    <a:pt x="489" y="90"/>
                  </a:lnTo>
                  <a:lnTo>
                    <a:pt x="519" y="75"/>
                  </a:lnTo>
                  <a:lnTo>
                    <a:pt x="539" y="70"/>
                  </a:lnTo>
                  <a:lnTo>
                    <a:pt x="589" y="45"/>
                  </a:lnTo>
                  <a:lnTo>
                    <a:pt x="509" y="75"/>
                  </a:lnTo>
                  <a:lnTo>
                    <a:pt x="429" y="115"/>
                  </a:lnTo>
                  <a:lnTo>
                    <a:pt x="369" y="155"/>
                  </a:lnTo>
                  <a:lnTo>
                    <a:pt x="314" y="195"/>
                  </a:lnTo>
                  <a:lnTo>
                    <a:pt x="264" y="240"/>
                  </a:lnTo>
                  <a:lnTo>
                    <a:pt x="214" y="290"/>
                  </a:lnTo>
                  <a:lnTo>
                    <a:pt x="169" y="345"/>
                  </a:lnTo>
                  <a:lnTo>
                    <a:pt x="134" y="400"/>
                  </a:lnTo>
                  <a:lnTo>
                    <a:pt x="99" y="460"/>
                  </a:lnTo>
                  <a:lnTo>
                    <a:pt x="70" y="525"/>
                  </a:lnTo>
                  <a:lnTo>
                    <a:pt x="45" y="590"/>
                  </a:lnTo>
                  <a:lnTo>
                    <a:pt x="25" y="655"/>
                  </a:lnTo>
                  <a:lnTo>
                    <a:pt x="10" y="725"/>
                  </a:lnTo>
                  <a:lnTo>
                    <a:pt x="0" y="795"/>
                  </a:lnTo>
                  <a:lnTo>
                    <a:pt x="0" y="865"/>
                  </a:lnTo>
                  <a:lnTo>
                    <a:pt x="0" y="935"/>
                  </a:lnTo>
                  <a:lnTo>
                    <a:pt x="10" y="1010"/>
                  </a:lnTo>
                  <a:lnTo>
                    <a:pt x="25" y="1080"/>
                  </a:lnTo>
                  <a:lnTo>
                    <a:pt x="50" y="1155"/>
                  </a:lnTo>
                  <a:lnTo>
                    <a:pt x="75" y="1230"/>
                  </a:lnTo>
                  <a:lnTo>
                    <a:pt x="114" y="1300"/>
                  </a:lnTo>
                  <a:lnTo>
                    <a:pt x="154" y="1370"/>
                  </a:lnTo>
                  <a:lnTo>
                    <a:pt x="199" y="1430"/>
                  </a:lnTo>
                  <a:lnTo>
                    <a:pt x="249" y="1490"/>
                  </a:lnTo>
                  <a:lnTo>
                    <a:pt x="309" y="1540"/>
                  </a:lnTo>
                  <a:lnTo>
                    <a:pt x="369" y="1590"/>
                  </a:lnTo>
                  <a:lnTo>
                    <a:pt x="434" y="1630"/>
                  </a:lnTo>
                  <a:lnTo>
                    <a:pt x="499" y="1665"/>
                  </a:lnTo>
                  <a:lnTo>
                    <a:pt x="569" y="1695"/>
                  </a:lnTo>
                  <a:lnTo>
                    <a:pt x="639" y="1720"/>
                  </a:lnTo>
                  <a:lnTo>
                    <a:pt x="709" y="1735"/>
                  </a:lnTo>
                  <a:lnTo>
                    <a:pt x="784" y="1745"/>
                  </a:lnTo>
                  <a:lnTo>
                    <a:pt x="859" y="1750"/>
                  </a:lnTo>
                  <a:lnTo>
                    <a:pt x="928" y="1750"/>
                  </a:lnTo>
                  <a:lnTo>
                    <a:pt x="1003" y="1740"/>
                  </a:lnTo>
                  <a:lnTo>
                    <a:pt x="1078" y="1725"/>
                  </a:lnTo>
                  <a:lnTo>
                    <a:pt x="1148" y="1710"/>
                  </a:lnTo>
                  <a:lnTo>
                    <a:pt x="1218" y="1685"/>
                  </a:lnTo>
                  <a:lnTo>
                    <a:pt x="1288" y="1650"/>
                  </a:lnTo>
                  <a:lnTo>
                    <a:pt x="1353" y="1615"/>
                  </a:lnTo>
                  <a:lnTo>
                    <a:pt x="1418" y="1570"/>
                  </a:lnTo>
                  <a:lnTo>
                    <a:pt x="1483" y="1525"/>
                  </a:lnTo>
                  <a:lnTo>
                    <a:pt x="1508" y="1505"/>
                  </a:lnTo>
                  <a:lnTo>
                    <a:pt x="1533" y="1480"/>
                  </a:lnTo>
                  <a:lnTo>
                    <a:pt x="1583" y="1420"/>
                  </a:lnTo>
                  <a:lnTo>
                    <a:pt x="1628" y="1355"/>
                  </a:lnTo>
                  <a:lnTo>
                    <a:pt x="1673" y="1280"/>
                  </a:lnTo>
                  <a:lnTo>
                    <a:pt x="1708" y="1205"/>
                  </a:lnTo>
                  <a:lnTo>
                    <a:pt x="1737" y="1125"/>
                  </a:lnTo>
                  <a:lnTo>
                    <a:pt x="1757" y="1055"/>
                  </a:lnTo>
                  <a:lnTo>
                    <a:pt x="1762" y="990"/>
                  </a:lnTo>
                  <a:lnTo>
                    <a:pt x="1762" y="925"/>
                  </a:lnTo>
                  <a:lnTo>
                    <a:pt x="1757" y="885"/>
                  </a:lnTo>
                  <a:lnTo>
                    <a:pt x="1752" y="865"/>
                  </a:lnTo>
                  <a:lnTo>
                    <a:pt x="1747" y="860"/>
                  </a:lnTo>
                  <a:lnTo>
                    <a:pt x="1742" y="860"/>
                  </a:lnTo>
                  <a:lnTo>
                    <a:pt x="1737" y="865"/>
                  </a:lnTo>
                  <a:lnTo>
                    <a:pt x="1727" y="875"/>
                  </a:lnTo>
                  <a:lnTo>
                    <a:pt x="1722" y="895"/>
                  </a:lnTo>
                  <a:lnTo>
                    <a:pt x="1708" y="940"/>
                  </a:lnTo>
                  <a:lnTo>
                    <a:pt x="1698" y="980"/>
                  </a:lnTo>
                  <a:lnTo>
                    <a:pt x="1673" y="1075"/>
                  </a:lnTo>
                  <a:lnTo>
                    <a:pt x="1658" y="1125"/>
                  </a:lnTo>
                  <a:lnTo>
                    <a:pt x="1633" y="1180"/>
                  </a:lnTo>
                  <a:lnTo>
                    <a:pt x="1603" y="1245"/>
                  </a:lnTo>
                  <a:lnTo>
                    <a:pt x="1553" y="1315"/>
                  </a:lnTo>
                  <a:lnTo>
                    <a:pt x="1578" y="1280"/>
                  </a:lnTo>
                  <a:lnTo>
                    <a:pt x="1588" y="1275"/>
                  </a:lnTo>
                  <a:lnTo>
                    <a:pt x="1588" y="1280"/>
                  </a:lnTo>
                  <a:lnTo>
                    <a:pt x="1578" y="1300"/>
                  </a:lnTo>
                  <a:lnTo>
                    <a:pt x="1553" y="1335"/>
                  </a:lnTo>
                  <a:lnTo>
                    <a:pt x="1518" y="1385"/>
                  </a:lnTo>
                  <a:lnTo>
                    <a:pt x="1473" y="1430"/>
                  </a:lnTo>
                  <a:lnTo>
                    <a:pt x="1423" y="1480"/>
                  </a:lnTo>
                  <a:lnTo>
                    <a:pt x="1398" y="1495"/>
                  </a:lnTo>
                  <a:lnTo>
                    <a:pt x="1368" y="1510"/>
                  </a:lnTo>
                  <a:lnTo>
                    <a:pt x="1293" y="1555"/>
                  </a:lnTo>
                  <a:lnTo>
                    <a:pt x="1208" y="1595"/>
                  </a:lnTo>
                  <a:lnTo>
                    <a:pt x="1113" y="1625"/>
                  </a:lnTo>
                  <a:lnTo>
                    <a:pt x="1018" y="1650"/>
                  </a:lnTo>
                  <a:lnTo>
                    <a:pt x="963" y="1660"/>
                  </a:lnTo>
                  <a:lnTo>
                    <a:pt x="913" y="1665"/>
                  </a:lnTo>
                  <a:lnTo>
                    <a:pt x="864" y="1670"/>
                  </a:lnTo>
                  <a:lnTo>
                    <a:pt x="809" y="1665"/>
                  </a:lnTo>
                  <a:lnTo>
                    <a:pt x="759" y="1665"/>
                  </a:lnTo>
                  <a:lnTo>
                    <a:pt x="704" y="1655"/>
                  </a:lnTo>
                  <a:lnTo>
                    <a:pt x="654" y="1640"/>
                  </a:lnTo>
                  <a:lnTo>
                    <a:pt x="609" y="1625"/>
                  </a:lnTo>
                  <a:lnTo>
                    <a:pt x="559" y="1605"/>
                  </a:lnTo>
                  <a:lnTo>
                    <a:pt x="509" y="1585"/>
                  </a:lnTo>
                  <a:lnTo>
                    <a:pt x="464" y="1555"/>
                  </a:lnTo>
                  <a:lnTo>
                    <a:pt x="414" y="1525"/>
                  </a:lnTo>
                  <a:lnTo>
                    <a:pt x="354" y="1480"/>
                  </a:lnTo>
                  <a:lnTo>
                    <a:pt x="294" y="1425"/>
                  </a:lnTo>
                  <a:lnTo>
                    <a:pt x="244" y="1370"/>
                  </a:lnTo>
                  <a:lnTo>
                    <a:pt x="199" y="1305"/>
                  </a:lnTo>
                  <a:lnTo>
                    <a:pt x="164" y="1240"/>
                  </a:lnTo>
                  <a:lnTo>
                    <a:pt x="129" y="1170"/>
                  </a:lnTo>
                  <a:lnTo>
                    <a:pt x="104" y="1100"/>
                  </a:lnTo>
                  <a:lnTo>
                    <a:pt x="85" y="1030"/>
                  </a:lnTo>
                  <a:lnTo>
                    <a:pt x="70" y="955"/>
                  </a:lnTo>
                  <a:lnTo>
                    <a:pt x="65" y="875"/>
                  </a:lnTo>
                  <a:lnTo>
                    <a:pt x="65" y="800"/>
                  </a:lnTo>
                  <a:lnTo>
                    <a:pt x="75" y="725"/>
                  </a:lnTo>
                  <a:lnTo>
                    <a:pt x="94" y="650"/>
                  </a:lnTo>
                  <a:lnTo>
                    <a:pt x="114" y="575"/>
                  </a:lnTo>
                  <a:lnTo>
                    <a:pt x="149" y="500"/>
                  </a:lnTo>
                  <a:lnTo>
                    <a:pt x="189" y="430"/>
                  </a:lnTo>
                  <a:lnTo>
                    <a:pt x="239" y="360"/>
                  </a:lnTo>
                  <a:lnTo>
                    <a:pt x="289" y="295"/>
                  </a:lnTo>
                  <a:lnTo>
                    <a:pt x="339" y="240"/>
                  </a:lnTo>
                  <a:lnTo>
                    <a:pt x="399" y="190"/>
                  </a:lnTo>
                  <a:lnTo>
                    <a:pt x="444" y="160"/>
                  </a:lnTo>
                  <a:lnTo>
                    <a:pt x="494" y="135"/>
                  </a:lnTo>
                  <a:lnTo>
                    <a:pt x="539" y="115"/>
                  </a:lnTo>
                  <a:lnTo>
                    <a:pt x="584" y="95"/>
                  </a:lnTo>
                  <a:lnTo>
                    <a:pt x="644" y="75"/>
                  </a:lnTo>
                  <a:lnTo>
                    <a:pt x="709" y="60"/>
                  </a:lnTo>
                  <a:lnTo>
                    <a:pt x="764" y="50"/>
                  </a:lnTo>
                  <a:lnTo>
                    <a:pt x="824" y="40"/>
                  </a:lnTo>
                  <a:lnTo>
                    <a:pt x="764" y="45"/>
                  </a:lnTo>
                  <a:lnTo>
                    <a:pt x="709" y="55"/>
                  </a:lnTo>
                  <a:lnTo>
                    <a:pt x="649" y="70"/>
                  </a:lnTo>
                  <a:lnTo>
                    <a:pt x="589" y="95"/>
                  </a:lnTo>
                  <a:lnTo>
                    <a:pt x="569" y="100"/>
                  </a:lnTo>
                  <a:lnTo>
                    <a:pt x="589" y="85"/>
                  </a:lnTo>
                  <a:lnTo>
                    <a:pt x="629" y="70"/>
                  </a:lnTo>
                  <a:lnTo>
                    <a:pt x="669" y="55"/>
                  </a:lnTo>
                  <a:lnTo>
                    <a:pt x="684" y="50"/>
                  </a:lnTo>
                  <a:lnTo>
                    <a:pt x="699" y="50"/>
                  </a:lnTo>
                  <a:lnTo>
                    <a:pt x="729" y="50"/>
                  </a:lnTo>
                  <a:lnTo>
                    <a:pt x="789" y="40"/>
                  </a:lnTo>
                  <a:lnTo>
                    <a:pt x="849" y="30"/>
                  </a:lnTo>
                  <a:lnTo>
                    <a:pt x="859" y="30"/>
                  </a:lnTo>
                  <a:lnTo>
                    <a:pt x="864" y="30"/>
                  </a:lnTo>
                  <a:lnTo>
                    <a:pt x="874" y="35"/>
                  </a:lnTo>
                  <a:lnTo>
                    <a:pt x="948" y="35"/>
                  </a:lnTo>
                  <a:lnTo>
                    <a:pt x="983" y="35"/>
                  </a:lnTo>
                  <a:lnTo>
                    <a:pt x="1013" y="40"/>
                  </a:lnTo>
                  <a:lnTo>
                    <a:pt x="1053" y="45"/>
                  </a:lnTo>
                  <a:lnTo>
                    <a:pt x="1088" y="60"/>
                  </a:lnTo>
                  <a:lnTo>
                    <a:pt x="1133" y="75"/>
                  </a:lnTo>
                  <a:lnTo>
                    <a:pt x="1163" y="80"/>
                  </a:lnTo>
                  <a:lnTo>
                    <a:pt x="1158" y="75"/>
                  </a:lnTo>
                  <a:lnTo>
                    <a:pt x="1153" y="70"/>
                  </a:lnTo>
                  <a:lnTo>
                    <a:pt x="1203" y="90"/>
                  </a:lnTo>
                  <a:lnTo>
                    <a:pt x="1153" y="70"/>
                  </a:lnTo>
                  <a:lnTo>
                    <a:pt x="1158" y="75"/>
                  </a:lnTo>
                  <a:lnTo>
                    <a:pt x="1163" y="80"/>
                  </a:lnTo>
                  <a:lnTo>
                    <a:pt x="1218" y="100"/>
                  </a:lnTo>
                  <a:lnTo>
                    <a:pt x="1278" y="125"/>
                  </a:lnTo>
                  <a:lnTo>
                    <a:pt x="1333" y="155"/>
                  </a:lnTo>
                  <a:lnTo>
                    <a:pt x="1388" y="190"/>
                  </a:lnTo>
                  <a:lnTo>
                    <a:pt x="1383" y="190"/>
                  </a:lnTo>
                  <a:lnTo>
                    <a:pt x="1328" y="150"/>
                  </a:lnTo>
                  <a:lnTo>
                    <a:pt x="1263" y="105"/>
                  </a:lnTo>
                  <a:lnTo>
                    <a:pt x="1278" y="115"/>
                  </a:lnTo>
                  <a:lnTo>
                    <a:pt x="1258" y="110"/>
                  </a:lnTo>
                  <a:lnTo>
                    <a:pt x="1243" y="95"/>
                  </a:lnTo>
                  <a:lnTo>
                    <a:pt x="1273" y="110"/>
                  </a:lnTo>
                  <a:lnTo>
                    <a:pt x="1298" y="125"/>
                  </a:lnTo>
                  <a:lnTo>
                    <a:pt x="1353" y="160"/>
                  </a:lnTo>
                  <a:lnTo>
                    <a:pt x="1378" y="175"/>
                  </a:lnTo>
                  <a:lnTo>
                    <a:pt x="1383" y="185"/>
                  </a:lnTo>
                  <a:lnTo>
                    <a:pt x="1383" y="190"/>
                  </a:lnTo>
                  <a:lnTo>
                    <a:pt x="1408" y="205"/>
                  </a:lnTo>
                  <a:lnTo>
                    <a:pt x="1373" y="170"/>
                  </a:lnTo>
                  <a:lnTo>
                    <a:pt x="1348" y="1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0" name="Freeform 25">
              <a:extLst>
                <a:ext uri="{FF2B5EF4-FFF2-40B4-BE49-F238E27FC236}">
                  <a16:creationId xmlns:a16="http://schemas.microsoft.com/office/drawing/2014/main" id="{7ACB1124-1366-424D-828C-E7173AAAC273}"/>
                </a:ext>
              </a:extLst>
            </p:cNvPr>
            <p:cNvSpPr>
              <a:spLocks/>
            </p:cNvSpPr>
            <p:nvPr/>
          </p:nvSpPr>
          <p:spPr bwMode="auto">
            <a:xfrm>
              <a:off x="4941" y="11111"/>
              <a:ext cx="95" cy="1"/>
            </a:xfrm>
            <a:custGeom>
              <a:avLst/>
              <a:gdLst>
                <a:gd name="T0" fmla="*/ 70 w 95"/>
                <a:gd name="T1" fmla="*/ 0 h 1"/>
                <a:gd name="T2" fmla="*/ 70 w 95"/>
                <a:gd name="T3" fmla="*/ 0 h 1"/>
                <a:gd name="T4" fmla="*/ 95 w 95"/>
                <a:gd name="T5" fmla="*/ 0 h 1"/>
                <a:gd name="T6" fmla="*/ 95 w 95"/>
                <a:gd name="T7" fmla="*/ 0 h 1"/>
                <a:gd name="T8" fmla="*/ 45 w 95"/>
                <a:gd name="T9" fmla="*/ 0 h 1"/>
                <a:gd name="T10" fmla="*/ 0 w 95"/>
                <a:gd name="T11" fmla="*/ 0 h 1"/>
                <a:gd name="T12" fmla="*/ 0 w 95"/>
                <a:gd name="T13" fmla="*/ 0 h 1"/>
                <a:gd name="T14" fmla="*/ 30 w 95"/>
                <a:gd name="T15" fmla="*/ 0 h 1"/>
                <a:gd name="T16" fmla="*/ 70 w 95"/>
                <a:gd name="T17" fmla="*/ 0 h 1"/>
                <a:gd name="T18" fmla="*/ 70 w 95"/>
                <a:gd name="T19" fmla="*/ 0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5"/>
                <a:gd name="T31" fmla="*/ 0 h 1"/>
                <a:gd name="T32" fmla="*/ 95 w 95"/>
                <a:gd name="T33" fmla="*/ 1 h 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5" h="1">
                  <a:moveTo>
                    <a:pt x="70" y="0"/>
                  </a:moveTo>
                  <a:lnTo>
                    <a:pt x="70" y="0"/>
                  </a:lnTo>
                  <a:lnTo>
                    <a:pt x="95" y="0"/>
                  </a:lnTo>
                  <a:lnTo>
                    <a:pt x="45" y="0"/>
                  </a:lnTo>
                  <a:lnTo>
                    <a:pt x="0" y="0"/>
                  </a:lnTo>
                  <a:lnTo>
                    <a:pt x="30" y="0"/>
                  </a:lnTo>
                  <a:lnTo>
                    <a:pt x="7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1" name="Freeform 26">
              <a:extLst>
                <a:ext uri="{FF2B5EF4-FFF2-40B4-BE49-F238E27FC236}">
                  <a16:creationId xmlns:a16="http://schemas.microsoft.com/office/drawing/2014/main" id="{603CB5BF-9833-BD40-A343-8CEC0FDB9C8A}"/>
                </a:ext>
              </a:extLst>
            </p:cNvPr>
            <p:cNvSpPr>
              <a:spLocks/>
            </p:cNvSpPr>
            <p:nvPr/>
          </p:nvSpPr>
          <p:spPr bwMode="auto">
            <a:xfrm>
              <a:off x="6274" y="13331"/>
              <a:ext cx="5" cy="5"/>
            </a:xfrm>
            <a:custGeom>
              <a:avLst/>
              <a:gdLst>
                <a:gd name="T0" fmla="*/ 5 w 5"/>
                <a:gd name="T1" fmla="*/ 5 h 5"/>
                <a:gd name="T2" fmla="*/ 0 w 5"/>
                <a:gd name="T3" fmla="*/ 0 h 5"/>
                <a:gd name="T4" fmla="*/ 0 w 5"/>
                <a:gd name="T5" fmla="*/ 5 h 5"/>
                <a:gd name="T6" fmla="*/ 0 w 5"/>
                <a:gd name="T7" fmla="*/ 5 h 5"/>
                <a:gd name="T8" fmla="*/ 5 w 5"/>
                <a:gd name="T9" fmla="*/ 5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0" y="0"/>
                  </a:lnTo>
                  <a:lnTo>
                    <a:pt x="0" y="5"/>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2" name="Rectangle 27">
              <a:extLst>
                <a:ext uri="{FF2B5EF4-FFF2-40B4-BE49-F238E27FC236}">
                  <a16:creationId xmlns:a16="http://schemas.microsoft.com/office/drawing/2014/main" id="{492B7CD0-EBDB-2543-A053-C1D053EC0D46}"/>
                </a:ext>
              </a:extLst>
            </p:cNvPr>
            <p:cNvSpPr>
              <a:spLocks noChangeArrowheads="1"/>
            </p:cNvSpPr>
            <p:nvPr/>
          </p:nvSpPr>
          <p:spPr bwMode="auto">
            <a:xfrm>
              <a:off x="6264" y="13321"/>
              <a:ext cx="1"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0753" name="Freeform 28">
              <a:extLst>
                <a:ext uri="{FF2B5EF4-FFF2-40B4-BE49-F238E27FC236}">
                  <a16:creationId xmlns:a16="http://schemas.microsoft.com/office/drawing/2014/main" id="{A0F39646-0B0E-5C43-AB54-A3CE5267B2A7}"/>
                </a:ext>
              </a:extLst>
            </p:cNvPr>
            <p:cNvSpPr>
              <a:spLocks/>
            </p:cNvSpPr>
            <p:nvPr/>
          </p:nvSpPr>
          <p:spPr bwMode="auto">
            <a:xfrm>
              <a:off x="6254" y="13306"/>
              <a:ext cx="5" cy="10"/>
            </a:xfrm>
            <a:custGeom>
              <a:avLst/>
              <a:gdLst>
                <a:gd name="T0" fmla="*/ 0 w 5"/>
                <a:gd name="T1" fmla="*/ 0 h 10"/>
                <a:gd name="T2" fmla="*/ 5 w 5"/>
                <a:gd name="T3" fmla="*/ 10 h 10"/>
                <a:gd name="T4" fmla="*/ 0 w 5"/>
                <a:gd name="T5" fmla="*/ 0 h 10"/>
                <a:gd name="T6" fmla="*/ 0 60000 65536"/>
                <a:gd name="T7" fmla="*/ 0 60000 65536"/>
                <a:gd name="T8" fmla="*/ 0 60000 65536"/>
                <a:gd name="T9" fmla="*/ 0 w 5"/>
                <a:gd name="T10" fmla="*/ 0 h 10"/>
                <a:gd name="T11" fmla="*/ 5 w 5"/>
                <a:gd name="T12" fmla="*/ 10 h 10"/>
              </a:gdLst>
              <a:ahLst/>
              <a:cxnLst>
                <a:cxn ang="T6">
                  <a:pos x="T0" y="T1"/>
                </a:cxn>
                <a:cxn ang="T7">
                  <a:pos x="T2" y="T3"/>
                </a:cxn>
                <a:cxn ang="T8">
                  <a:pos x="T4" y="T5"/>
                </a:cxn>
              </a:cxnLst>
              <a:rect l="T9" t="T10" r="T11" b="T12"/>
              <a:pathLst>
                <a:path w="5" h="10">
                  <a:moveTo>
                    <a:pt x="0" y="0"/>
                  </a:moveTo>
                  <a:lnTo>
                    <a:pt x="5"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4" name="Freeform 29">
              <a:extLst>
                <a:ext uri="{FF2B5EF4-FFF2-40B4-BE49-F238E27FC236}">
                  <a16:creationId xmlns:a16="http://schemas.microsoft.com/office/drawing/2014/main" id="{7197BDD3-E849-FE42-96EE-217F03EB134C}"/>
                </a:ext>
              </a:extLst>
            </p:cNvPr>
            <p:cNvSpPr>
              <a:spLocks/>
            </p:cNvSpPr>
            <p:nvPr/>
          </p:nvSpPr>
          <p:spPr bwMode="auto">
            <a:xfrm>
              <a:off x="6259" y="13316"/>
              <a:ext cx="5" cy="5"/>
            </a:xfrm>
            <a:custGeom>
              <a:avLst/>
              <a:gdLst>
                <a:gd name="T0" fmla="*/ 5 w 5"/>
                <a:gd name="T1" fmla="*/ 5 h 5"/>
                <a:gd name="T2" fmla="*/ 5 w 5"/>
                <a:gd name="T3" fmla="*/ 5 h 5"/>
                <a:gd name="T4" fmla="*/ 5 w 5"/>
                <a:gd name="T5" fmla="*/ 5 h 5"/>
                <a:gd name="T6" fmla="*/ 5 w 5"/>
                <a:gd name="T7" fmla="*/ 5 h 5"/>
                <a:gd name="T8" fmla="*/ 0 w 5"/>
                <a:gd name="T9" fmla="*/ 0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5" y="5"/>
                  </a:ln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5" name="Freeform 30">
              <a:extLst>
                <a:ext uri="{FF2B5EF4-FFF2-40B4-BE49-F238E27FC236}">
                  <a16:creationId xmlns:a16="http://schemas.microsoft.com/office/drawing/2014/main" id="{5A382FA4-FDC4-754D-8493-4E5102C4FA90}"/>
                </a:ext>
              </a:extLst>
            </p:cNvPr>
            <p:cNvSpPr>
              <a:spLocks/>
            </p:cNvSpPr>
            <p:nvPr/>
          </p:nvSpPr>
          <p:spPr bwMode="auto">
            <a:xfrm>
              <a:off x="6264" y="1332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6" name="Freeform 31">
              <a:extLst>
                <a:ext uri="{FF2B5EF4-FFF2-40B4-BE49-F238E27FC236}">
                  <a16:creationId xmlns:a16="http://schemas.microsoft.com/office/drawing/2014/main" id="{665FA4E5-6A93-2F4A-BA1D-505D7A725578}"/>
                </a:ext>
              </a:extLst>
            </p:cNvPr>
            <p:cNvSpPr>
              <a:spLocks/>
            </p:cNvSpPr>
            <p:nvPr/>
          </p:nvSpPr>
          <p:spPr bwMode="auto">
            <a:xfrm>
              <a:off x="6199" y="13281"/>
              <a:ext cx="80" cy="80"/>
            </a:xfrm>
            <a:custGeom>
              <a:avLst/>
              <a:gdLst>
                <a:gd name="T0" fmla="*/ 45 w 80"/>
                <a:gd name="T1" fmla="*/ 45 h 80"/>
                <a:gd name="T2" fmla="*/ 45 w 80"/>
                <a:gd name="T3" fmla="*/ 45 h 80"/>
                <a:gd name="T4" fmla="*/ 45 w 80"/>
                <a:gd name="T5" fmla="*/ 45 h 80"/>
                <a:gd name="T6" fmla="*/ 45 w 80"/>
                <a:gd name="T7" fmla="*/ 40 h 80"/>
                <a:gd name="T8" fmla="*/ 45 w 80"/>
                <a:gd name="T9" fmla="*/ 40 h 80"/>
                <a:gd name="T10" fmla="*/ 25 w 80"/>
                <a:gd name="T11" fmla="*/ 25 h 80"/>
                <a:gd name="T12" fmla="*/ 25 w 80"/>
                <a:gd name="T13" fmla="*/ 25 h 80"/>
                <a:gd name="T14" fmla="*/ 20 w 80"/>
                <a:gd name="T15" fmla="*/ 15 h 80"/>
                <a:gd name="T16" fmla="*/ 20 w 80"/>
                <a:gd name="T17" fmla="*/ 15 h 80"/>
                <a:gd name="T18" fmla="*/ 5 w 80"/>
                <a:gd name="T19" fmla="*/ 5 h 80"/>
                <a:gd name="T20" fmla="*/ 0 w 80"/>
                <a:gd name="T21" fmla="*/ 0 h 80"/>
                <a:gd name="T22" fmla="*/ 0 w 80"/>
                <a:gd name="T23" fmla="*/ 5 h 80"/>
                <a:gd name="T24" fmla="*/ 0 w 80"/>
                <a:gd name="T25" fmla="*/ 5 h 80"/>
                <a:gd name="T26" fmla="*/ 40 w 80"/>
                <a:gd name="T27" fmla="*/ 40 h 80"/>
                <a:gd name="T28" fmla="*/ 75 w 80"/>
                <a:gd name="T29" fmla="*/ 70 h 80"/>
                <a:gd name="T30" fmla="*/ 80 w 80"/>
                <a:gd name="T31" fmla="*/ 80 h 80"/>
                <a:gd name="T32" fmla="*/ 70 w 80"/>
                <a:gd name="T33" fmla="*/ 65 h 80"/>
                <a:gd name="T34" fmla="*/ 70 w 80"/>
                <a:gd name="T35" fmla="*/ 65 h 80"/>
                <a:gd name="T36" fmla="*/ 60 w 80"/>
                <a:gd name="T37" fmla="*/ 55 h 80"/>
                <a:gd name="T38" fmla="*/ 45 w 80"/>
                <a:gd name="T39" fmla="*/ 45 h 80"/>
                <a:gd name="T40" fmla="*/ 4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45" y="45"/>
                  </a:moveTo>
                  <a:lnTo>
                    <a:pt x="45" y="45"/>
                  </a:lnTo>
                  <a:lnTo>
                    <a:pt x="45" y="40"/>
                  </a:lnTo>
                  <a:lnTo>
                    <a:pt x="25" y="25"/>
                  </a:lnTo>
                  <a:lnTo>
                    <a:pt x="20" y="15"/>
                  </a:lnTo>
                  <a:lnTo>
                    <a:pt x="5" y="5"/>
                  </a:lnTo>
                  <a:lnTo>
                    <a:pt x="0" y="0"/>
                  </a:lnTo>
                  <a:lnTo>
                    <a:pt x="0" y="5"/>
                  </a:lnTo>
                  <a:lnTo>
                    <a:pt x="40" y="40"/>
                  </a:lnTo>
                  <a:lnTo>
                    <a:pt x="75" y="70"/>
                  </a:lnTo>
                  <a:lnTo>
                    <a:pt x="80" y="80"/>
                  </a:lnTo>
                  <a:lnTo>
                    <a:pt x="70" y="65"/>
                  </a:lnTo>
                  <a:lnTo>
                    <a:pt x="60" y="55"/>
                  </a:lnTo>
                  <a:lnTo>
                    <a:pt x="4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7" name="Freeform 32">
              <a:extLst>
                <a:ext uri="{FF2B5EF4-FFF2-40B4-BE49-F238E27FC236}">
                  <a16:creationId xmlns:a16="http://schemas.microsoft.com/office/drawing/2014/main" id="{CECA6C35-5FF5-9A4A-8BEE-EEEEB5597172}"/>
                </a:ext>
              </a:extLst>
            </p:cNvPr>
            <p:cNvSpPr>
              <a:spLocks/>
            </p:cNvSpPr>
            <p:nvPr/>
          </p:nvSpPr>
          <p:spPr bwMode="auto">
            <a:xfrm>
              <a:off x="6309" y="13376"/>
              <a:ext cx="25" cy="25"/>
            </a:xfrm>
            <a:custGeom>
              <a:avLst/>
              <a:gdLst>
                <a:gd name="T0" fmla="*/ 25 w 25"/>
                <a:gd name="T1" fmla="*/ 20 h 25"/>
                <a:gd name="T2" fmla="*/ 25 w 25"/>
                <a:gd name="T3" fmla="*/ 20 h 25"/>
                <a:gd name="T4" fmla="*/ 20 w 25"/>
                <a:gd name="T5" fmla="*/ 20 h 25"/>
                <a:gd name="T6" fmla="*/ 20 w 25"/>
                <a:gd name="T7" fmla="*/ 20 h 25"/>
                <a:gd name="T8" fmla="*/ 10 w 25"/>
                <a:gd name="T9" fmla="*/ 10 h 25"/>
                <a:gd name="T10" fmla="*/ 0 w 25"/>
                <a:gd name="T11" fmla="*/ 0 h 25"/>
                <a:gd name="T12" fmla="*/ 0 w 25"/>
                <a:gd name="T13" fmla="*/ 5 h 25"/>
                <a:gd name="T14" fmla="*/ 0 w 25"/>
                <a:gd name="T15" fmla="*/ 5 h 25"/>
                <a:gd name="T16" fmla="*/ 5 w 25"/>
                <a:gd name="T17" fmla="*/ 5 h 25"/>
                <a:gd name="T18" fmla="*/ 5 w 25"/>
                <a:gd name="T19" fmla="*/ 5 h 25"/>
                <a:gd name="T20" fmla="*/ 5 w 25"/>
                <a:gd name="T21" fmla="*/ 5 h 25"/>
                <a:gd name="T22" fmla="*/ 25 w 25"/>
                <a:gd name="T23" fmla="*/ 25 h 25"/>
                <a:gd name="T24" fmla="*/ 25 w 25"/>
                <a:gd name="T25" fmla="*/ 25 h 25"/>
                <a:gd name="T26" fmla="*/ 25 w 25"/>
                <a:gd name="T27" fmla="*/ 20 h 25"/>
                <a:gd name="T28" fmla="*/ 25 w 25"/>
                <a:gd name="T29" fmla="*/ 2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5"/>
                <a:gd name="T47" fmla="*/ 25 w 25"/>
                <a:gd name="T48" fmla="*/ 25 h 2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5">
                  <a:moveTo>
                    <a:pt x="25" y="20"/>
                  </a:moveTo>
                  <a:lnTo>
                    <a:pt x="25" y="20"/>
                  </a:lnTo>
                  <a:lnTo>
                    <a:pt x="20" y="20"/>
                  </a:lnTo>
                  <a:lnTo>
                    <a:pt x="10" y="10"/>
                  </a:lnTo>
                  <a:lnTo>
                    <a:pt x="0" y="0"/>
                  </a:lnTo>
                  <a:lnTo>
                    <a:pt x="0" y="5"/>
                  </a:lnTo>
                  <a:lnTo>
                    <a:pt x="5" y="5"/>
                  </a:lnTo>
                  <a:lnTo>
                    <a:pt x="25" y="25"/>
                  </a:lnTo>
                  <a:lnTo>
                    <a:pt x="2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8" name="Rectangle 33">
              <a:extLst>
                <a:ext uri="{FF2B5EF4-FFF2-40B4-BE49-F238E27FC236}">
                  <a16:creationId xmlns:a16="http://schemas.microsoft.com/office/drawing/2014/main" id="{56329E1C-552D-C743-A126-E7C3B384E91F}"/>
                </a:ext>
              </a:extLst>
            </p:cNvPr>
            <p:cNvSpPr>
              <a:spLocks noChangeArrowheads="1"/>
            </p:cNvSpPr>
            <p:nvPr/>
          </p:nvSpPr>
          <p:spPr bwMode="auto">
            <a:xfrm>
              <a:off x="6334" y="13401"/>
              <a:ext cx="1" cy="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0759" name="Freeform 34">
              <a:extLst>
                <a:ext uri="{FF2B5EF4-FFF2-40B4-BE49-F238E27FC236}">
                  <a16:creationId xmlns:a16="http://schemas.microsoft.com/office/drawing/2014/main" id="{0DF288F1-32D3-0C4C-BA65-EEBA09BF383D}"/>
                </a:ext>
              </a:extLst>
            </p:cNvPr>
            <p:cNvSpPr>
              <a:spLocks/>
            </p:cNvSpPr>
            <p:nvPr/>
          </p:nvSpPr>
          <p:spPr bwMode="auto">
            <a:xfrm>
              <a:off x="5605" y="12596"/>
              <a:ext cx="624" cy="700"/>
            </a:xfrm>
            <a:custGeom>
              <a:avLst/>
              <a:gdLst>
                <a:gd name="T0" fmla="*/ 569 w 624"/>
                <a:gd name="T1" fmla="*/ 630 h 700"/>
                <a:gd name="T2" fmla="*/ 559 w 624"/>
                <a:gd name="T3" fmla="*/ 625 h 700"/>
                <a:gd name="T4" fmla="*/ 554 w 624"/>
                <a:gd name="T5" fmla="*/ 615 h 700"/>
                <a:gd name="T6" fmla="*/ 549 w 624"/>
                <a:gd name="T7" fmla="*/ 620 h 700"/>
                <a:gd name="T8" fmla="*/ 539 w 624"/>
                <a:gd name="T9" fmla="*/ 605 h 700"/>
                <a:gd name="T10" fmla="*/ 554 w 624"/>
                <a:gd name="T11" fmla="*/ 615 h 700"/>
                <a:gd name="T12" fmla="*/ 534 w 624"/>
                <a:gd name="T13" fmla="*/ 595 h 700"/>
                <a:gd name="T14" fmla="*/ 524 w 624"/>
                <a:gd name="T15" fmla="*/ 580 h 700"/>
                <a:gd name="T16" fmla="*/ 509 w 624"/>
                <a:gd name="T17" fmla="*/ 565 h 700"/>
                <a:gd name="T18" fmla="*/ 499 w 624"/>
                <a:gd name="T19" fmla="*/ 555 h 700"/>
                <a:gd name="T20" fmla="*/ 499 w 624"/>
                <a:gd name="T21" fmla="*/ 560 h 700"/>
                <a:gd name="T22" fmla="*/ 504 w 624"/>
                <a:gd name="T23" fmla="*/ 570 h 700"/>
                <a:gd name="T24" fmla="*/ 504 w 624"/>
                <a:gd name="T25" fmla="*/ 565 h 700"/>
                <a:gd name="T26" fmla="*/ 494 w 624"/>
                <a:gd name="T27" fmla="*/ 550 h 700"/>
                <a:gd name="T28" fmla="*/ 489 w 624"/>
                <a:gd name="T29" fmla="*/ 545 h 700"/>
                <a:gd name="T30" fmla="*/ 499 w 624"/>
                <a:gd name="T31" fmla="*/ 555 h 700"/>
                <a:gd name="T32" fmla="*/ 489 w 624"/>
                <a:gd name="T33" fmla="*/ 540 h 700"/>
                <a:gd name="T34" fmla="*/ 339 w 624"/>
                <a:gd name="T35" fmla="*/ 370 h 700"/>
                <a:gd name="T36" fmla="*/ 185 w 624"/>
                <a:gd name="T37" fmla="*/ 190 h 700"/>
                <a:gd name="T38" fmla="*/ 110 w 624"/>
                <a:gd name="T39" fmla="*/ 95 h 700"/>
                <a:gd name="T40" fmla="*/ 30 w 624"/>
                <a:gd name="T41" fmla="*/ 10 h 700"/>
                <a:gd name="T42" fmla="*/ 0 w 624"/>
                <a:gd name="T43" fmla="*/ 10 h 700"/>
                <a:gd name="T44" fmla="*/ 5 w 624"/>
                <a:gd name="T45" fmla="*/ 35 h 700"/>
                <a:gd name="T46" fmla="*/ 50 w 624"/>
                <a:gd name="T47" fmla="*/ 95 h 700"/>
                <a:gd name="T48" fmla="*/ 55 w 624"/>
                <a:gd name="T49" fmla="*/ 95 h 700"/>
                <a:gd name="T50" fmla="*/ 85 w 624"/>
                <a:gd name="T51" fmla="*/ 140 h 700"/>
                <a:gd name="T52" fmla="*/ 165 w 624"/>
                <a:gd name="T53" fmla="*/ 240 h 700"/>
                <a:gd name="T54" fmla="*/ 230 w 624"/>
                <a:gd name="T55" fmla="*/ 305 h 700"/>
                <a:gd name="T56" fmla="*/ 314 w 624"/>
                <a:gd name="T57" fmla="*/ 405 h 700"/>
                <a:gd name="T58" fmla="*/ 434 w 624"/>
                <a:gd name="T59" fmla="*/ 525 h 700"/>
                <a:gd name="T60" fmla="*/ 489 w 624"/>
                <a:gd name="T61" fmla="*/ 580 h 700"/>
                <a:gd name="T62" fmla="*/ 524 w 624"/>
                <a:gd name="T63" fmla="*/ 615 h 700"/>
                <a:gd name="T64" fmla="*/ 489 w 624"/>
                <a:gd name="T65" fmla="*/ 575 h 700"/>
                <a:gd name="T66" fmla="*/ 509 w 624"/>
                <a:gd name="T67" fmla="*/ 590 h 700"/>
                <a:gd name="T68" fmla="*/ 534 w 624"/>
                <a:gd name="T69" fmla="*/ 615 h 700"/>
                <a:gd name="T70" fmla="*/ 534 w 624"/>
                <a:gd name="T71" fmla="*/ 625 h 700"/>
                <a:gd name="T72" fmla="*/ 559 w 624"/>
                <a:gd name="T73" fmla="*/ 640 h 700"/>
                <a:gd name="T74" fmla="*/ 579 w 624"/>
                <a:gd name="T75" fmla="*/ 665 h 700"/>
                <a:gd name="T76" fmla="*/ 579 w 624"/>
                <a:gd name="T77" fmla="*/ 660 h 700"/>
                <a:gd name="T78" fmla="*/ 619 w 624"/>
                <a:gd name="T79" fmla="*/ 700 h 700"/>
                <a:gd name="T80" fmla="*/ 604 w 624"/>
                <a:gd name="T81" fmla="*/ 675 h 700"/>
                <a:gd name="T82" fmla="*/ 599 w 624"/>
                <a:gd name="T83" fmla="*/ 675 h 700"/>
                <a:gd name="T84" fmla="*/ 609 w 624"/>
                <a:gd name="T85" fmla="*/ 680 h 700"/>
                <a:gd name="T86" fmla="*/ 619 w 624"/>
                <a:gd name="T87" fmla="*/ 695 h 700"/>
                <a:gd name="T88" fmla="*/ 624 w 624"/>
                <a:gd name="T89" fmla="*/ 700 h 700"/>
                <a:gd name="T90" fmla="*/ 619 w 624"/>
                <a:gd name="T91" fmla="*/ 685 h 7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4"/>
                <a:gd name="T139" fmla="*/ 0 h 700"/>
                <a:gd name="T140" fmla="*/ 624 w 624"/>
                <a:gd name="T141" fmla="*/ 700 h 7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4" h="700">
                  <a:moveTo>
                    <a:pt x="619" y="685"/>
                  </a:moveTo>
                  <a:lnTo>
                    <a:pt x="619" y="685"/>
                  </a:lnTo>
                  <a:lnTo>
                    <a:pt x="569" y="630"/>
                  </a:lnTo>
                  <a:lnTo>
                    <a:pt x="564" y="630"/>
                  </a:lnTo>
                  <a:lnTo>
                    <a:pt x="559" y="625"/>
                  </a:lnTo>
                  <a:lnTo>
                    <a:pt x="554" y="615"/>
                  </a:lnTo>
                  <a:lnTo>
                    <a:pt x="549" y="615"/>
                  </a:lnTo>
                  <a:lnTo>
                    <a:pt x="549" y="620"/>
                  </a:lnTo>
                  <a:lnTo>
                    <a:pt x="549" y="615"/>
                  </a:lnTo>
                  <a:lnTo>
                    <a:pt x="549" y="610"/>
                  </a:lnTo>
                  <a:lnTo>
                    <a:pt x="539" y="605"/>
                  </a:lnTo>
                  <a:lnTo>
                    <a:pt x="549" y="610"/>
                  </a:lnTo>
                  <a:lnTo>
                    <a:pt x="554" y="615"/>
                  </a:lnTo>
                  <a:lnTo>
                    <a:pt x="539" y="600"/>
                  </a:lnTo>
                  <a:lnTo>
                    <a:pt x="534" y="595"/>
                  </a:lnTo>
                  <a:lnTo>
                    <a:pt x="529" y="590"/>
                  </a:lnTo>
                  <a:lnTo>
                    <a:pt x="524" y="585"/>
                  </a:lnTo>
                  <a:lnTo>
                    <a:pt x="524" y="580"/>
                  </a:lnTo>
                  <a:lnTo>
                    <a:pt x="509" y="565"/>
                  </a:lnTo>
                  <a:lnTo>
                    <a:pt x="499" y="560"/>
                  </a:lnTo>
                  <a:lnTo>
                    <a:pt x="499" y="555"/>
                  </a:lnTo>
                  <a:lnTo>
                    <a:pt x="494" y="550"/>
                  </a:lnTo>
                  <a:lnTo>
                    <a:pt x="499" y="560"/>
                  </a:lnTo>
                  <a:lnTo>
                    <a:pt x="504" y="565"/>
                  </a:lnTo>
                  <a:lnTo>
                    <a:pt x="504" y="570"/>
                  </a:lnTo>
                  <a:lnTo>
                    <a:pt x="504" y="565"/>
                  </a:lnTo>
                  <a:lnTo>
                    <a:pt x="499" y="560"/>
                  </a:lnTo>
                  <a:lnTo>
                    <a:pt x="494" y="550"/>
                  </a:lnTo>
                  <a:lnTo>
                    <a:pt x="484" y="535"/>
                  </a:lnTo>
                  <a:lnTo>
                    <a:pt x="489" y="545"/>
                  </a:lnTo>
                  <a:lnTo>
                    <a:pt x="494" y="550"/>
                  </a:lnTo>
                  <a:lnTo>
                    <a:pt x="499" y="555"/>
                  </a:lnTo>
                  <a:lnTo>
                    <a:pt x="499" y="560"/>
                  </a:lnTo>
                  <a:lnTo>
                    <a:pt x="509" y="565"/>
                  </a:lnTo>
                  <a:lnTo>
                    <a:pt x="489" y="540"/>
                  </a:lnTo>
                  <a:lnTo>
                    <a:pt x="339" y="370"/>
                  </a:lnTo>
                  <a:lnTo>
                    <a:pt x="259" y="275"/>
                  </a:lnTo>
                  <a:lnTo>
                    <a:pt x="185" y="190"/>
                  </a:lnTo>
                  <a:lnTo>
                    <a:pt x="145" y="145"/>
                  </a:lnTo>
                  <a:lnTo>
                    <a:pt x="110" y="95"/>
                  </a:lnTo>
                  <a:lnTo>
                    <a:pt x="70" y="50"/>
                  </a:lnTo>
                  <a:lnTo>
                    <a:pt x="30" y="10"/>
                  </a:lnTo>
                  <a:lnTo>
                    <a:pt x="10" y="0"/>
                  </a:lnTo>
                  <a:lnTo>
                    <a:pt x="0" y="0"/>
                  </a:lnTo>
                  <a:lnTo>
                    <a:pt x="0" y="10"/>
                  </a:lnTo>
                  <a:lnTo>
                    <a:pt x="0" y="15"/>
                  </a:lnTo>
                  <a:lnTo>
                    <a:pt x="5" y="35"/>
                  </a:lnTo>
                  <a:lnTo>
                    <a:pt x="15" y="50"/>
                  </a:lnTo>
                  <a:lnTo>
                    <a:pt x="30" y="70"/>
                  </a:lnTo>
                  <a:lnTo>
                    <a:pt x="50" y="95"/>
                  </a:lnTo>
                  <a:lnTo>
                    <a:pt x="45" y="85"/>
                  </a:lnTo>
                  <a:lnTo>
                    <a:pt x="55" y="95"/>
                  </a:lnTo>
                  <a:lnTo>
                    <a:pt x="70" y="115"/>
                  </a:lnTo>
                  <a:lnTo>
                    <a:pt x="85" y="140"/>
                  </a:lnTo>
                  <a:lnTo>
                    <a:pt x="105" y="175"/>
                  </a:lnTo>
                  <a:lnTo>
                    <a:pt x="135" y="205"/>
                  </a:lnTo>
                  <a:lnTo>
                    <a:pt x="165" y="240"/>
                  </a:lnTo>
                  <a:lnTo>
                    <a:pt x="195" y="270"/>
                  </a:lnTo>
                  <a:lnTo>
                    <a:pt x="230" y="305"/>
                  </a:lnTo>
                  <a:lnTo>
                    <a:pt x="269" y="355"/>
                  </a:lnTo>
                  <a:lnTo>
                    <a:pt x="314" y="405"/>
                  </a:lnTo>
                  <a:lnTo>
                    <a:pt x="409" y="500"/>
                  </a:lnTo>
                  <a:lnTo>
                    <a:pt x="434" y="525"/>
                  </a:lnTo>
                  <a:lnTo>
                    <a:pt x="459" y="545"/>
                  </a:lnTo>
                  <a:lnTo>
                    <a:pt x="489" y="580"/>
                  </a:lnTo>
                  <a:lnTo>
                    <a:pt x="524" y="615"/>
                  </a:lnTo>
                  <a:lnTo>
                    <a:pt x="489" y="580"/>
                  </a:lnTo>
                  <a:lnTo>
                    <a:pt x="489" y="575"/>
                  </a:lnTo>
                  <a:lnTo>
                    <a:pt x="494" y="580"/>
                  </a:lnTo>
                  <a:lnTo>
                    <a:pt x="509" y="590"/>
                  </a:lnTo>
                  <a:lnTo>
                    <a:pt x="514" y="600"/>
                  </a:lnTo>
                  <a:lnTo>
                    <a:pt x="534" y="615"/>
                  </a:lnTo>
                  <a:lnTo>
                    <a:pt x="534" y="620"/>
                  </a:lnTo>
                  <a:lnTo>
                    <a:pt x="534" y="625"/>
                  </a:lnTo>
                  <a:lnTo>
                    <a:pt x="549" y="635"/>
                  </a:lnTo>
                  <a:lnTo>
                    <a:pt x="559" y="640"/>
                  </a:lnTo>
                  <a:lnTo>
                    <a:pt x="569" y="655"/>
                  </a:lnTo>
                  <a:lnTo>
                    <a:pt x="574" y="660"/>
                  </a:lnTo>
                  <a:lnTo>
                    <a:pt x="579" y="665"/>
                  </a:lnTo>
                  <a:lnTo>
                    <a:pt x="579" y="660"/>
                  </a:lnTo>
                  <a:lnTo>
                    <a:pt x="589" y="670"/>
                  </a:lnTo>
                  <a:lnTo>
                    <a:pt x="579" y="660"/>
                  </a:lnTo>
                  <a:lnTo>
                    <a:pt x="579" y="665"/>
                  </a:lnTo>
                  <a:lnTo>
                    <a:pt x="619" y="700"/>
                  </a:lnTo>
                  <a:lnTo>
                    <a:pt x="604" y="675"/>
                  </a:lnTo>
                  <a:lnTo>
                    <a:pt x="599" y="675"/>
                  </a:lnTo>
                  <a:lnTo>
                    <a:pt x="599" y="670"/>
                  </a:lnTo>
                  <a:lnTo>
                    <a:pt x="609" y="680"/>
                  </a:lnTo>
                  <a:lnTo>
                    <a:pt x="614" y="690"/>
                  </a:lnTo>
                  <a:lnTo>
                    <a:pt x="619" y="695"/>
                  </a:lnTo>
                  <a:lnTo>
                    <a:pt x="619" y="700"/>
                  </a:lnTo>
                  <a:lnTo>
                    <a:pt x="624" y="700"/>
                  </a:lnTo>
                  <a:lnTo>
                    <a:pt x="619" y="68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0" name="Freeform 35">
              <a:extLst>
                <a:ext uri="{FF2B5EF4-FFF2-40B4-BE49-F238E27FC236}">
                  <a16:creationId xmlns:a16="http://schemas.microsoft.com/office/drawing/2014/main" id="{803B8401-7ECD-6144-92C2-46FB3BEA180B}"/>
                </a:ext>
              </a:extLst>
            </p:cNvPr>
            <p:cNvSpPr>
              <a:spLocks/>
            </p:cNvSpPr>
            <p:nvPr/>
          </p:nvSpPr>
          <p:spPr bwMode="auto">
            <a:xfrm>
              <a:off x="6144" y="13196"/>
              <a:ext cx="10" cy="15"/>
            </a:xfrm>
            <a:custGeom>
              <a:avLst/>
              <a:gdLst>
                <a:gd name="T0" fmla="*/ 10 w 10"/>
                <a:gd name="T1" fmla="*/ 10 h 15"/>
                <a:gd name="T2" fmla="*/ 10 w 10"/>
                <a:gd name="T3" fmla="*/ 15 h 15"/>
                <a:gd name="T4" fmla="*/ 0 w 10"/>
                <a:gd name="T5" fmla="*/ 0 h 15"/>
                <a:gd name="T6" fmla="*/ 0 w 10"/>
                <a:gd name="T7" fmla="*/ 0 h 15"/>
                <a:gd name="T8" fmla="*/ 0 w 10"/>
                <a:gd name="T9" fmla="*/ 5 h 15"/>
                <a:gd name="T10" fmla="*/ 10 w 10"/>
                <a:gd name="T11" fmla="*/ 10 h 15"/>
                <a:gd name="T12" fmla="*/ 10 w 10"/>
                <a:gd name="T13" fmla="*/ 10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0"/>
                  </a:moveTo>
                  <a:lnTo>
                    <a:pt x="10" y="15"/>
                  </a:lnTo>
                  <a:lnTo>
                    <a:pt x="0" y="0"/>
                  </a:lnTo>
                  <a:lnTo>
                    <a:pt x="0" y="5"/>
                  </a:lnTo>
                  <a:lnTo>
                    <a:pt x="1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1" name="Freeform 36">
              <a:extLst>
                <a:ext uri="{FF2B5EF4-FFF2-40B4-BE49-F238E27FC236}">
                  <a16:creationId xmlns:a16="http://schemas.microsoft.com/office/drawing/2014/main" id="{9B43E5E7-4AD9-D247-8F8F-D40FE1837EF8}"/>
                </a:ext>
              </a:extLst>
            </p:cNvPr>
            <p:cNvSpPr>
              <a:spLocks/>
            </p:cNvSpPr>
            <p:nvPr/>
          </p:nvSpPr>
          <p:spPr bwMode="auto">
            <a:xfrm>
              <a:off x="4366" y="11261"/>
              <a:ext cx="10" cy="5"/>
            </a:xfrm>
            <a:custGeom>
              <a:avLst/>
              <a:gdLst>
                <a:gd name="T0" fmla="*/ 10 w 10"/>
                <a:gd name="T1" fmla="*/ 5 h 5"/>
                <a:gd name="T2" fmla="*/ 0 w 10"/>
                <a:gd name="T3" fmla="*/ 0 h 5"/>
                <a:gd name="T4" fmla="*/ 5 w 10"/>
                <a:gd name="T5" fmla="*/ 5 h 5"/>
                <a:gd name="T6" fmla="*/ 5 w 10"/>
                <a:gd name="T7" fmla="*/ 5 h 5"/>
                <a:gd name="T8" fmla="*/ 10 w 10"/>
                <a:gd name="T9" fmla="*/ 5 h 5"/>
                <a:gd name="T10" fmla="*/ 1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10" y="5"/>
                  </a:moveTo>
                  <a:lnTo>
                    <a:pt x="0" y="0"/>
                  </a:lnTo>
                  <a:lnTo>
                    <a:pt x="5" y="5"/>
                  </a:lnTo>
                  <a:lnTo>
                    <a:pt x="1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2" name="Freeform 37">
              <a:extLst>
                <a:ext uri="{FF2B5EF4-FFF2-40B4-BE49-F238E27FC236}">
                  <a16:creationId xmlns:a16="http://schemas.microsoft.com/office/drawing/2014/main" id="{FE833F8A-FD61-2A4A-B8DB-272DAF069E5E}"/>
                </a:ext>
              </a:extLst>
            </p:cNvPr>
            <p:cNvSpPr>
              <a:spLocks/>
            </p:cNvSpPr>
            <p:nvPr/>
          </p:nvSpPr>
          <p:spPr bwMode="auto">
            <a:xfrm>
              <a:off x="4356" y="11251"/>
              <a:ext cx="5" cy="1"/>
            </a:xfrm>
            <a:custGeom>
              <a:avLst/>
              <a:gdLst>
                <a:gd name="T0" fmla="*/ 5 w 5"/>
                <a:gd name="T1" fmla="*/ 0 h 1"/>
                <a:gd name="T2" fmla="*/ 5 w 5"/>
                <a:gd name="T3" fmla="*/ 0 h 1"/>
                <a:gd name="T4" fmla="*/ 0 w 5"/>
                <a:gd name="T5" fmla="*/ 0 h 1"/>
                <a:gd name="T6" fmla="*/ 5 w 5"/>
                <a:gd name="T7" fmla="*/ 0 h 1"/>
                <a:gd name="T8" fmla="*/ 0 60000 65536"/>
                <a:gd name="T9" fmla="*/ 0 60000 65536"/>
                <a:gd name="T10" fmla="*/ 0 60000 65536"/>
                <a:gd name="T11" fmla="*/ 0 60000 65536"/>
                <a:gd name="T12" fmla="*/ 0 w 5"/>
                <a:gd name="T13" fmla="*/ 0 h 1"/>
                <a:gd name="T14" fmla="*/ 5 w 5"/>
                <a:gd name="T15" fmla="*/ 1 h 1"/>
              </a:gdLst>
              <a:ahLst/>
              <a:cxnLst>
                <a:cxn ang="T8">
                  <a:pos x="T0" y="T1"/>
                </a:cxn>
                <a:cxn ang="T9">
                  <a:pos x="T2" y="T3"/>
                </a:cxn>
                <a:cxn ang="T10">
                  <a:pos x="T4" y="T5"/>
                </a:cxn>
                <a:cxn ang="T11">
                  <a:pos x="T6" y="T7"/>
                </a:cxn>
              </a:cxnLst>
              <a:rect l="T12" t="T13" r="T14" b="T15"/>
              <a:pathLst>
                <a:path w="5" h="1">
                  <a:moveTo>
                    <a:pt x="5" y="0"/>
                  </a:moveTo>
                  <a:lnTo>
                    <a:pt x="5" y="0"/>
                  </a:ln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3" name="Freeform 38">
              <a:extLst>
                <a:ext uri="{FF2B5EF4-FFF2-40B4-BE49-F238E27FC236}">
                  <a16:creationId xmlns:a16="http://schemas.microsoft.com/office/drawing/2014/main" id="{50E93C59-0E98-4C4A-9CEF-D9FAD45CC041}"/>
                </a:ext>
              </a:extLst>
            </p:cNvPr>
            <p:cNvSpPr>
              <a:spLocks/>
            </p:cNvSpPr>
            <p:nvPr/>
          </p:nvSpPr>
          <p:spPr bwMode="auto">
            <a:xfrm>
              <a:off x="4346" y="11236"/>
              <a:ext cx="10" cy="10"/>
            </a:xfrm>
            <a:custGeom>
              <a:avLst/>
              <a:gdLst>
                <a:gd name="T0" fmla="*/ 0 w 10"/>
                <a:gd name="T1" fmla="*/ 0 h 10"/>
                <a:gd name="T2" fmla="*/ 10 w 10"/>
                <a:gd name="T3" fmla="*/ 10 h 10"/>
                <a:gd name="T4" fmla="*/ 0 w 10"/>
                <a:gd name="T5" fmla="*/ 0 h 10"/>
                <a:gd name="T6" fmla="*/ 0 60000 65536"/>
                <a:gd name="T7" fmla="*/ 0 60000 65536"/>
                <a:gd name="T8" fmla="*/ 0 60000 65536"/>
                <a:gd name="T9" fmla="*/ 0 w 10"/>
                <a:gd name="T10" fmla="*/ 0 h 10"/>
                <a:gd name="T11" fmla="*/ 10 w 10"/>
                <a:gd name="T12" fmla="*/ 10 h 10"/>
              </a:gdLst>
              <a:ahLst/>
              <a:cxnLst>
                <a:cxn ang="T6">
                  <a:pos x="T0" y="T1"/>
                </a:cxn>
                <a:cxn ang="T7">
                  <a:pos x="T2" y="T3"/>
                </a:cxn>
                <a:cxn ang="T8">
                  <a:pos x="T4" y="T5"/>
                </a:cxn>
              </a:cxnLst>
              <a:rect l="T9" t="T10" r="T11" b="T12"/>
              <a:pathLst>
                <a:path w="10" h="10">
                  <a:moveTo>
                    <a:pt x="0" y="0"/>
                  </a:moveTo>
                  <a:lnTo>
                    <a:pt x="10"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4" name="Freeform 39">
              <a:extLst>
                <a:ext uri="{FF2B5EF4-FFF2-40B4-BE49-F238E27FC236}">
                  <a16:creationId xmlns:a16="http://schemas.microsoft.com/office/drawing/2014/main" id="{E0909BA7-EFEE-4447-9971-5EF8EF5C22E4}"/>
                </a:ext>
              </a:extLst>
            </p:cNvPr>
            <p:cNvSpPr>
              <a:spLocks/>
            </p:cNvSpPr>
            <p:nvPr/>
          </p:nvSpPr>
          <p:spPr bwMode="auto">
            <a:xfrm>
              <a:off x="4356" y="11246"/>
              <a:ext cx="1" cy="5"/>
            </a:xfrm>
            <a:custGeom>
              <a:avLst/>
              <a:gdLst>
                <a:gd name="T0" fmla="*/ 0 w 1"/>
                <a:gd name="T1" fmla="*/ 5 h 5"/>
                <a:gd name="T2" fmla="*/ 0 w 1"/>
                <a:gd name="T3" fmla="*/ 5 h 5"/>
                <a:gd name="T4" fmla="*/ 0 w 1"/>
                <a:gd name="T5" fmla="*/ 5 h 5"/>
                <a:gd name="T6" fmla="*/ 0 w 1"/>
                <a:gd name="T7" fmla="*/ 5 h 5"/>
                <a:gd name="T8" fmla="*/ 0 w 1"/>
                <a:gd name="T9" fmla="*/ 0 h 5"/>
                <a:gd name="T10" fmla="*/ 0 w 1"/>
                <a:gd name="T11" fmla="*/ 5 h 5"/>
                <a:gd name="T12" fmla="*/ 0 60000 65536"/>
                <a:gd name="T13" fmla="*/ 0 60000 65536"/>
                <a:gd name="T14" fmla="*/ 0 60000 65536"/>
                <a:gd name="T15" fmla="*/ 0 60000 65536"/>
                <a:gd name="T16" fmla="*/ 0 60000 65536"/>
                <a:gd name="T17" fmla="*/ 0 60000 65536"/>
                <a:gd name="T18" fmla="*/ 0 w 1"/>
                <a:gd name="T19" fmla="*/ 0 h 5"/>
                <a:gd name="T20" fmla="*/ 1 w 1"/>
                <a:gd name="T21" fmla="*/ 5 h 5"/>
              </a:gdLst>
              <a:ahLst/>
              <a:cxnLst>
                <a:cxn ang="T12">
                  <a:pos x="T0" y="T1"/>
                </a:cxn>
                <a:cxn ang="T13">
                  <a:pos x="T2" y="T3"/>
                </a:cxn>
                <a:cxn ang="T14">
                  <a:pos x="T4" y="T5"/>
                </a:cxn>
                <a:cxn ang="T15">
                  <a:pos x="T6" y="T7"/>
                </a:cxn>
                <a:cxn ang="T16">
                  <a:pos x="T8" y="T9"/>
                </a:cxn>
                <a:cxn ang="T17">
                  <a:pos x="T10" y="T11"/>
                </a:cxn>
              </a:cxnLst>
              <a:rect l="T18" t="T19" r="T20" b="T21"/>
              <a:pathLst>
                <a:path w="1" h="5">
                  <a:moveTo>
                    <a:pt x="0" y="5"/>
                  </a:moveTo>
                  <a:lnTo>
                    <a:pt x="0" y="5"/>
                  </a:lnTo>
                  <a:lnTo>
                    <a:pt x="0"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5" name="Freeform 40">
              <a:extLst>
                <a:ext uri="{FF2B5EF4-FFF2-40B4-BE49-F238E27FC236}">
                  <a16:creationId xmlns:a16="http://schemas.microsoft.com/office/drawing/2014/main" id="{03B4E745-091B-AD42-85AD-4C82609C1B24}"/>
                </a:ext>
              </a:extLst>
            </p:cNvPr>
            <p:cNvSpPr>
              <a:spLocks/>
            </p:cNvSpPr>
            <p:nvPr/>
          </p:nvSpPr>
          <p:spPr bwMode="auto">
            <a:xfrm>
              <a:off x="4356" y="1125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6" name="Freeform 41">
              <a:extLst>
                <a:ext uri="{FF2B5EF4-FFF2-40B4-BE49-F238E27FC236}">
                  <a16:creationId xmlns:a16="http://schemas.microsoft.com/office/drawing/2014/main" id="{B981C731-3510-5D4C-9509-CD5A42D1035A}"/>
                </a:ext>
              </a:extLst>
            </p:cNvPr>
            <p:cNvSpPr>
              <a:spLocks/>
            </p:cNvSpPr>
            <p:nvPr/>
          </p:nvSpPr>
          <p:spPr bwMode="auto">
            <a:xfrm>
              <a:off x="4291" y="11211"/>
              <a:ext cx="85" cy="80"/>
            </a:xfrm>
            <a:custGeom>
              <a:avLst/>
              <a:gdLst>
                <a:gd name="T0" fmla="*/ 50 w 85"/>
                <a:gd name="T1" fmla="*/ 45 h 80"/>
                <a:gd name="T2" fmla="*/ 50 w 85"/>
                <a:gd name="T3" fmla="*/ 45 h 80"/>
                <a:gd name="T4" fmla="*/ 50 w 85"/>
                <a:gd name="T5" fmla="*/ 45 h 80"/>
                <a:gd name="T6" fmla="*/ 50 w 85"/>
                <a:gd name="T7" fmla="*/ 40 h 80"/>
                <a:gd name="T8" fmla="*/ 50 w 85"/>
                <a:gd name="T9" fmla="*/ 40 h 80"/>
                <a:gd name="T10" fmla="*/ 30 w 85"/>
                <a:gd name="T11" fmla="*/ 25 h 80"/>
                <a:gd name="T12" fmla="*/ 30 w 85"/>
                <a:gd name="T13" fmla="*/ 25 h 80"/>
                <a:gd name="T14" fmla="*/ 20 w 85"/>
                <a:gd name="T15" fmla="*/ 15 h 80"/>
                <a:gd name="T16" fmla="*/ 20 w 85"/>
                <a:gd name="T17" fmla="*/ 15 h 80"/>
                <a:gd name="T18" fmla="*/ 5 w 85"/>
                <a:gd name="T19" fmla="*/ 5 h 80"/>
                <a:gd name="T20" fmla="*/ 0 w 85"/>
                <a:gd name="T21" fmla="*/ 0 h 80"/>
                <a:gd name="T22" fmla="*/ 5 w 85"/>
                <a:gd name="T23" fmla="*/ 5 h 80"/>
                <a:gd name="T24" fmla="*/ 5 w 85"/>
                <a:gd name="T25" fmla="*/ 5 h 80"/>
                <a:gd name="T26" fmla="*/ 40 w 85"/>
                <a:gd name="T27" fmla="*/ 40 h 80"/>
                <a:gd name="T28" fmla="*/ 75 w 85"/>
                <a:gd name="T29" fmla="*/ 70 h 80"/>
                <a:gd name="T30" fmla="*/ 85 w 85"/>
                <a:gd name="T31" fmla="*/ 80 h 80"/>
                <a:gd name="T32" fmla="*/ 75 w 85"/>
                <a:gd name="T33" fmla="*/ 65 h 80"/>
                <a:gd name="T34" fmla="*/ 75 w 85"/>
                <a:gd name="T35" fmla="*/ 65 h 80"/>
                <a:gd name="T36" fmla="*/ 65 w 85"/>
                <a:gd name="T37" fmla="*/ 55 h 80"/>
                <a:gd name="T38" fmla="*/ 50 w 85"/>
                <a:gd name="T39" fmla="*/ 45 h 80"/>
                <a:gd name="T40" fmla="*/ 50 w 85"/>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5"/>
                <a:gd name="T64" fmla="*/ 0 h 80"/>
                <a:gd name="T65" fmla="*/ 85 w 85"/>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5" h="80">
                  <a:moveTo>
                    <a:pt x="50" y="45"/>
                  </a:moveTo>
                  <a:lnTo>
                    <a:pt x="50" y="45"/>
                  </a:lnTo>
                  <a:lnTo>
                    <a:pt x="50" y="40"/>
                  </a:lnTo>
                  <a:lnTo>
                    <a:pt x="30" y="25"/>
                  </a:lnTo>
                  <a:lnTo>
                    <a:pt x="20" y="15"/>
                  </a:lnTo>
                  <a:lnTo>
                    <a:pt x="5" y="5"/>
                  </a:lnTo>
                  <a:lnTo>
                    <a:pt x="0" y="0"/>
                  </a:lnTo>
                  <a:lnTo>
                    <a:pt x="5" y="5"/>
                  </a:lnTo>
                  <a:lnTo>
                    <a:pt x="40" y="40"/>
                  </a:lnTo>
                  <a:lnTo>
                    <a:pt x="75" y="70"/>
                  </a:lnTo>
                  <a:lnTo>
                    <a:pt x="85" y="80"/>
                  </a:lnTo>
                  <a:lnTo>
                    <a:pt x="75" y="65"/>
                  </a:lnTo>
                  <a:lnTo>
                    <a:pt x="65" y="55"/>
                  </a:lnTo>
                  <a:lnTo>
                    <a:pt x="50"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7" name="Freeform 42">
              <a:extLst>
                <a:ext uri="{FF2B5EF4-FFF2-40B4-BE49-F238E27FC236}">
                  <a16:creationId xmlns:a16="http://schemas.microsoft.com/office/drawing/2014/main" id="{A8A16069-C001-6F4D-B6CD-DB360D7D9390}"/>
                </a:ext>
              </a:extLst>
            </p:cNvPr>
            <p:cNvSpPr>
              <a:spLocks/>
            </p:cNvSpPr>
            <p:nvPr/>
          </p:nvSpPr>
          <p:spPr bwMode="auto">
            <a:xfrm>
              <a:off x="4406" y="11306"/>
              <a:ext cx="20" cy="30"/>
            </a:xfrm>
            <a:custGeom>
              <a:avLst/>
              <a:gdLst>
                <a:gd name="T0" fmla="*/ 20 w 20"/>
                <a:gd name="T1" fmla="*/ 25 h 30"/>
                <a:gd name="T2" fmla="*/ 20 w 20"/>
                <a:gd name="T3" fmla="*/ 25 h 30"/>
                <a:gd name="T4" fmla="*/ 15 w 20"/>
                <a:gd name="T5" fmla="*/ 20 h 30"/>
                <a:gd name="T6" fmla="*/ 15 w 20"/>
                <a:gd name="T7" fmla="*/ 20 h 30"/>
                <a:gd name="T8" fmla="*/ 10 w 20"/>
                <a:gd name="T9" fmla="*/ 10 h 30"/>
                <a:gd name="T10" fmla="*/ 0 w 20"/>
                <a:gd name="T11" fmla="*/ 0 h 30"/>
                <a:gd name="T12" fmla="*/ 0 w 20"/>
                <a:gd name="T13" fmla="*/ 5 h 30"/>
                <a:gd name="T14" fmla="*/ 0 w 20"/>
                <a:gd name="T15" fmla="*/ 5 h 30"/>
                <a:gd name="T16" fmla="*/ 5 w 20"/>
                <a:gd name="T17" fmla="*/ 10 h 30"/>
                <a:gd name="T18" fmla="*/ 5 w 20"/>
                <a:gd name="T19" fmla="*/ 5 h 30"/>
                <a:gd name="T20" fmla="*/ 5 w 20"/>
                <a:gd name="T21" fmla="*/ 5 h 30"/>
                <a:gd name="T22" fmla="*/ 20 w 20"/>
                <a:gd name="T23" fmla="*/ 30 h 30"/>
                <a:gd name="T24" fmla="*/ 20 w 20"/>
                <a:gd name="T25" fmla="*/ 30 h 30"/>
                <a:gd name="T26" fmla="*/ 20 w 20"/>
                <a:gd name="T27" fmla="*/ 25 h 30"/>
                <a:gd name="T28" fmla="*/ 20 w 20"/>
                <a:gd name="T29" fmla="*/ 25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
                <a:gd name="T46" fmla="*/ 0 h 30"/>
                <a:gd name="T47" fmla="*/ 20 w 20"/>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 h="30">
                  <a:moveTo>
                    <a:pt x="20" y="25"/>
                  </a:moveTo>
                  <a:lnTo>
                    <a:pt x="20" y="25"/>
                  </a:lnTo>
                  <a:lnTo>
                    <a:pt x="15" y="20"/>
                  </a:lnTo>
                  <a:lnTo>
                    <a:pt x="10" y="10"/>
                  </a:lnTo>
                  <a:lnTo>
                    <a:pt x="0" y="0"/>
                  </a:lnTo>
                  <a:lnTo>
                    <a:pt x="0" y="5"/>
                  </a:lnTo>
                  <a:lnTo>
                    <a:pt x="5" y="10"/>
                  </a:lnTo>
                  <a:lnTo>
                    <a:pt x="5" y="5"/>
                  </a:lnTo>
                  <a:lnTo>
                    <a:pt x="20" y="30"/>
                  </a:lnTo>
                  <a:lnTo>
                    <a:pt x="20" y="2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8" name="Freeform 43">
              <a:extLst>
                <a:ext uri="{FF2B5EF4-FFF2-40B4-BE49-F238E27FC236}">
                  <a16:creationId xmlns:a16="http://schemas.microsoft.com/office/drawing/2014/main" id="{769B2C0D-1188-E34B-BA9B-CB3EDC06F231}"/>
                </a:ext>
              </a:extLst>
            </p:cNvPr>
            <p:cNvSpPr>
              <a:spLocks/>
            </p:cNvSpPr>
            <p:nvPr/>
          </p:nvSpPr>
          <p:spPr bwMode="auto">
            <a:xfrm>
              <a:off x="4426" y="11336"/>
              <a:ext cx="5" cy="5"/>
            </a:xfrm>
            <a:custGeom>
              <a:avLst/>
              <a:gdLst>
                <a:gd name="T0" fmla="*/ 5 w 5"/>
                <a:gd name="T1" fmla="*/ 5 h 5"/>
                <a:gd name="T2" fmla="*/ 0 w 5"/>
                <a:gd name="T3" fmla="*/ 0 h 5"/>
                <a:gd name="T4" fmla="*/ 0 w 5"/>
                <a:gd name="T5" fmla="*/ 0 h 5"/>
                <a:gd name="T6" fmla="*/ 5 w 5"/>
                <a:gd name="T7" fmla="*/ 5 h 5"/>
                <a:gd name="T8" fmla="*/ 5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5" y="5"/>
                  </a:move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9" name="Freeform 44">
              <a:extLst>
                <a:ext uri="{FF2B5EF4-FFF2-40B4-BE49-F238E27FC236}">
                  <a16:creationId xmlns:a16="http://schemas.microsoft.com/office/drawing/2014/main" id="{81D22C63-6BEB-0C45-B071-976B26B65D17}"/>
                </a:ext>
              </a:extLst>
            </p:cNvPr>
            <p:cNvSpPr>
              <a:spLocks/>
            </p:cNvSpPr>
            <p:nvPr/>
          </p:nvSpPr>
          <p:spPr bwMode="auto">
            <a:xfrm>
              <a:off x="3682" y="10511"/>
              <a:ext cx="644" cy="715"/>
            </a:xfrm>
            <a:custGeom>
              <a:avLst/>
              <a:gdLst>
                <a:gd name="T0" fmla="*/ 584 w 644"/>
                <a:gd name="T1" fmla="*/ 645 h 715"/>
                <a:gd name="T2" fmla="*/ 579 w 644"/>
                <a:gd name="T3" fmla="*/ 635 h 715"/>
                <a:gd name="T4" fmla="*/ 569 w 644"/>
                <a:gd name="T5" fmla="*/ 625 h 715"/>
                <a:gd name="T6" fmla="*/ 569 w 644"/>
                <a:gd name="T7" fmla="*/ 630 h 715"/>
                <a:gd name="T8" fmla="*/ 554 w 644"/>
                <a:gd name="T9" fmla="*/ 615 h 715"/>
                <a:gd name="T10" fmla="*/ 569 w 644"/>
                <a:gd name="T11" fmla="*/ 630 h 715"/>
                <a:gd name="T12" fmla="*/ 549 w 644"/>
                <a:gd name="T13" fmla="*/ 605 h 715"/>
                <a:gd name="T14" fmla="*/ 540 w 644"/>
                <a:gd name="T15" fmla="*/ 590 h 715"/>
                <a:gd name="T16" fmla="*/ 525 w 644"/>
                <a:gd name="T17" fmla="*/ 580 h 715"/>
                <a:gd name="T18" fmla="*/ 515 w 644"/>
                <a:gd name="T19" fmla="*/ 565 h 715"/>
                <a:gd name="T20" fmla="*/ 510 w 644"/>
                <a:gd name="T21" fmla="*/ 570 h 715"/>
                <a:gd name="T22" fmla="*/ 520 w 644"/>
                <a:gd name="T23" fmla="*/ 580 h 715"/>
                <a:gd name="T24" fmla="*/ 515 w 644"/>
                <a:gd name="T25" fmla="*/ 575 h 715"/>
                <a:gd name="T26" fmla="*/ 510 w 644"/>
                <a:gd name="T27" fmla="*/ 565 h 715"/>
                <a:gd name="T28" fmla="*/ 505 w 644"/>
                <a:gd name="T29" fmla="*/ 555 h 715"/>
                <a:gd name="T30" fmla="*/ 515 w 644"/>
                <a:gd name="T31" fmla="*/ 565 h 715"/>
                <a:gd name="T32" fmla="*/ 505 w 644"/>
                <a:gd name="T33" fmla="*/ 550 h 715"/>
                <a:gd name="T34" fmla="*/ 350 w 644"/>
                <a:gd name="T35" fmla="*/ 380 h 715"/>
                <a:gd name="T36" fmla="*/ 190 w 644"/>
                <a:gd name="T37" fmla="*/ 190 h 715"/>
                <a:gd name="T38" fmla="*/ 115 w 644"/>
                <a:gd name="T39" fmla="*/ 100 h 715"/>
                <a:gd name="T40" fmla="*/ 35 w 644"/>
                <a:gd name="T41" fmla="*/ 10 h 715"/>
                <a:gd name="T42" fmla="*/ 5 w 644"/>
                <a:gd name="T43" fmla="*/ 0 h 715"/>
                <a:gd name="T44" fmla="*/ 0 w 644"/>
                <a:gd name="T45" fmla="*/ 15 h 715"/>
                <a:gd name="T46" fmla="*/ 35 w 644"/>
                <a:gd name="T47" fmla="*/ 70 h 715"/>
                <a:gd name="T48" fmla="*/ 50 w 644"/>
                <a:gd name="T49" fmla="*/ 90 h 715"/>
                <a:gd name="T50" fmla="*/ 95 w 644"/>
                <a:gd name="T51" fmla="*/ 140 h 715"/>
                <a:gd name="T52" fmla="*/ 140 w 644"/>
                <a:gd name="T53" fmla="*/ 210 h 715"/>
                <a:gd name="T54" fmla="*/ 205 w 644"/>
                <a:gd name="T55" fmla="*/ 275 h 715"/>
                <a:gd name="T56" fmla="*/ 280 w 644"/>
                <a:gd name="T57" fmla="*/ 365 h 715"/>
                <a:gd name="T58" fmla="*/ 420 w 644"/>
                <a:gd name="T59" fmla="*/ 510 h 715"/>
                <a:gd name="T60" fmla="*/ 475 w 644"/>
                <a:gd name="T61" fmla="*/ 560 h 715"/>
                <a:gd name="T62" fmla="*/ 540 w 644"/>
                <a:gd name="T63" fmla="*/ 630 h 715"/>
                <a:gd name="T64" fmla="*/ 505 w 644"/>
                <a:gd name="T65" fmla="*/ 595 h 715"/>
                <a:gd name="T66" fmla="*/ 525 w 644"/>
                <a:gd name="T67" fmla="*/ 600 h 715"/>
                <a:gd name="T68" fmla="*/ 530 w 644"/>
                <a:gd name="T69" fmla="*/ 615 h 715"/>
                <a:gd name="T70" fmla="*/ 549 w 644"/>
                <a:gd name="T71" fmla="*/ 635 h 715"/>
                <a:gd name="T72" fmla="*/ 564 w 644"/>
                <a:gd name="T73" fmla="*/ 645 h 715"/>
                <a:gd name="T74" fmla="*/ 589 w 644"/>
                <a:gd name="T75" fmla="*/ 675 h 715"/>
                <a:gd name="T76" fmla="*/ 604 w 644"/>
                <a:gd name="T77" fmla="*/ 685 h 715"/>
                <a:gd name="T78" fmla="*/ 594 w 644"/>
                <a:gd name="T79" fmla="*/ 680 h 715"/>
                <a:gd name="T80" fmla="*/ 639 w 644"/>
                <a:gd name="T81" fmla="*/ 715 h 715"/>
                <a:gd name="T82" fmla="*/ 619 w 644"/>
                <a:gd name="T83" fmla="*/ 690 h 715"/>
                <a:gd name="T84" fmla="*/ 614 w 644"/>
                <a:gd name="T85" fmla="*/ 685 h 715"/>
                <a:gd name="T86" fmla="*/ 634 w 644"/>
                <a:gd name="T87" fmla="*/ 705 h 715"/>
                <a:gd name="T88" fmla="*/ 639 w 644"/>
                <a:gd name="T89" fmla="*/ 715 h 715"/>
                <a:gd name="T90" fmla="*/ 634 w 644"/>
                <a:gd name="T91" fmla="*/ 700 h 71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4"/>
                <a:gd name="T139" fmla="*/ 0 h 715"/>
                <a:gd name="T140" fmla="*/ 644 w 644"/>
                <a:gd name="T141" fmla="*/ 715 h 71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4" h="715">
                  <a:moveTo>
                    <a:pt x="634" y="700"/>
                  </a:moveTo>
                  <a:lnTo>
                    <a:pt x="634" y="700"/>
                  </a:lnTo>
                  <a:lnTo>
                    <a:pt x="584" y="645"/>
                  </a:lnTo>
                  <a:lnTo>
                    <a:pt x="579" y="645"/>
                  </a:lnTo>
                  <a:lnTo>
                    <a:pt x="579" y="635"/>
                  </a:lnTo>
                  <a:lnTo>
                    <a:pt x="569" y="630"/>
                  </a:lnTo>
                  <a:lnTo>
                    <a:pt x="569" y="625"/>
                  </a:lnTo>
                  <a:lnTo>
                    <a:pt x="564" y="630"/>
                  </a:lnTo>
                  <a:lnTo>
                    <a:pt x="569" y="630"/>
                  </a:lnTo>
                  <a:lnTo>
                    <a:pt x="564" y="630"/>
                  </a:lnTo>
                  <a:lnTo>
                    <a:pt x="564" y="625"/>
                  </a:lnTo>
                  <a:lnTo>
                    <a:pt x="554" y="615"/>
                  </a:lnTo>
                  <a:lnTo>
                    <a:pt x="564" y="625"/>
                  </a:lnTo>
                  <a:lnTo>
                    <a:pt x="569" y="625"/>
                  </a:lnTo>
                  <a:lnTo>
                    <a:pt x="569" y="630"/>
                  </a:lnTo>
                  <a:lnTo>
                    <a:pt x="554" y="610"/>
                  </a:lnTo>
                  <a:lnTo>
                    <a:pt x="549" y="605"/>
                  </a:lnTo>
                  <a:lnTo>
                    <a:pt x="545" y="600"/>
                  </a:lnTo>
                  <a:lnTo>
                    <a:pt x="540" y="595"/>
                  </a:lnTo>
                  <a:lnTo>
                    <a:pt x="540" y="590"/>
                  </a:lnTo>
                  <a:lnTo>
                    <a:pt x="540" y="595"/>
                  </a:lnTo>
                  <a:lnTo>
                    <a:pt x="540" y="590"/>
                  </a:lnTo>
                  <a:lnTo>
                    <a:pt x="525" y="580"/>
                  </a:lnTo>
                  <a:lnTo>
                    <a:pt x="515" y="570"/>
                  </a:lnTo>
                  <a:lnTo>
                    <a:pt x="515" y="565"/>
                  </a:lnTo>
                  <a:lnTo>
                    <a:pt x="510" y="565"/>
                  </a:lnTo>
                  <a:lnTo>
                    <a:pt x="510" y="570"/>
                  </a:lnTo>
                  <a:lnTo>
                    <a:pt x="515" y="575"/>
                  </a:lnTo>
                  <a:lnTo>
                    <a:pt x="520" y="580"/>
                  </a:lnTo>
                  <a:lnTo>
                    <a:pt x="515" y="575"/>
                  </a:lnTo>
                  <a:lnTo>
                    <a:pt x="510" y="570"/>
                  </a:lnTo>
                  <a:lnTo>
                    <a:pt x="510" y="565"/>
                  </a:lnTo>
                  <a:lnTo>
                    <a:pt x="500" y="550"/>
                  </a:lnTo>
                  <a:lnTo>
                    <a:pt x="505" y="555"/>
                  </a:lnTo>
                  <a:lnTo>
                    <a:pt x="510" y="565"/>
                  </a:lnTo>
                  <a:lnTo>
                    <a:pt x="515" y="565"/>
                  </a:lnTo>
                  <a:lnTo>
                    <a:pt x="515" y="570"/>
                  </a:lnTo>
                  <a:lnTo>
                    <a:pt x="525" y="580"/>
                  </a:lnTo>
                  <a:lnTo>
                    <a:pt x="505" y="550"/>
                  </a:lnTo>
                  <a:lnTo>
                    <a:pt x="350" y="380"/>
                  </a:lnTo>
                  <a:lnTo>
                    <a:pt x="270" y="280"/>
                  </a:lnTo>
                  <a:lnTo>
                    <a:pt x="190" y="190"/>
                  </a:lnTo>
                  <a:lnTo>
                    <a:pt x="155" y="145"/>
                  </a:lnTo>
                  <a:lnTo>
                    <a:pt x="115" y="100"/>
                  </a:lnTo>
                  <a:lnTo>
                    <a:pt x="75" y="50"/>
                  </a:lnTo>
                  <a:lnTo>
                    <a:pt x="35" y="10"/>
                  </a:lnTo>
                  <a:lnTo>
                    <a:pt x="15" y="0"/>
                  </a:lnTo>
                  <a:lnTo>
                    <a:pt x="10" y="0"/>
                  </a:lnTo>
                  <a:lnTo>
                    <a:pt x="5" y="0"/>
                  </a:lnTo>
                  <a:lnTo>
                    <a:pt x="0" y="10"/>
                  </a:lnTo>
                  <a:lnTo>
                    <a:pt x="0" y="15"/>
                  </a:lnTo>
                  <a:lnTo>
                    <a:pt x="10" y="35"/>
                  </a:lnTo>
                  <a:lnTo>
                    <a:pt x="20" y="50"/>
                  </a:lnTo>
                  <a:lnTo>
                    <a:pt x="35" y="70"/>
                  </a:lnTo>
                  <a:lnTo>
                    <a:pt x="55" y="100"/>
                  </a:lnTo>
                  <a:lnTo>
                    <a:pt x="50" y="90"/>
                  </a:lnTo>
                  <a:lnTo>
                    <a:pt x="60" y="95"/>
                  </a:lnTo>
                  <a:lnTo>
                    <a:pt x="80" y="115"/>
                  </a:lnTo>
                  <a:lnTo>
                    <a:pt x="95" y="140"/>
                  </a:lnTo>
                  <a:lnTo>
                    <a:pt x="115" y="175"/>
                  </a:lnTo>
                  <a:lnTo>
                    <a:pt x="140" y="210"/>
                  </a:lnTo>
                  <a:lnTo>
                    <a:pt x="175" y="240"/>
                  </a:lnTo>
                  <a:lnTo>
                    <a:pt x="205" y="275"/>
                  </a:lnTo>
                  <a:lnTo>
                    <a:pt x="235" y="310"/>
                  </a:lnTo>
                  <a:lnTo>
                    <a:pt x="280" y="365"/>
                  </a:lnTo>
                  <a:lnTo>
                    <a:pt x="325" y="410"/>
                  </a:lnTo>
                  <a:lnTo>
                    <a:pt x="420" y="510"/>
                  </a:lnTo>
                  <a:lnTo>
                    <a:pt x="450" y="535"/>
                  </a:lnTo>
                  <a:lnTo>
                    <a:pt x="475" y="560"/>
                  </a:lnTo>
                  <a:lnTo>
                    <a:pt x="505" y="595"/>
                  </a:lnTo>
                  <a:lnTo>
                    <a:pt x="540" y="630"/>
                  </a:lnTo>
                  <a:lnTo>
                    <a:pt x="505" y="595"/>
                  </a:lnTo>
                  <a:lnTo>
                    <a:pt x="500" y="590"/>
                  </a:lnTo>
                  <a:lnTo>
                    <a:pt x="505" y="590"/>
                  </a:lnTo>
                  <a:lnTo>
                    <a:pt x="525" y="600"/>
                  </a:lnTo>
                  <a:lnTo>
                    <a:pt x="530" y="615"/>
                  </a:lnTo>
                  <a:lnTo>
                    <a:pt x="549" y="630"/>
                  </a:lnTo>
                  <a:lnTo>
                    <a:pt x="549" y="635"/>
                  </a:lnTo>
                  <a:lnTo>
                    <a:pt x="564" y="645"/>
                  </a:lnTo>
                  <a:lnTo>
                    <a:pt x="574" y="655"/>
                  </a:lnTo>
                  <a:lnTo>
                    <a:pt x="584" y="670"/>
                  </a:lnTo>
                  <a:lnTo>
                    <a:pt x="589" y="675"/>
                  </a:lnTo>
                  <a:lnTo>
                    <a:pt x="594" y="680"/>
                  </a:lnTo>
                  <a:lnTo>
                    <a:pt x="599" y="675"/>
                  </a:lnTo>
                  <a:lnTo>
                    <a:pt x="604" y="685"/>
                  </a:lnTo>
                  <a:lnTo>
                    <a:pt x="599" y="675"/>
                  </a:lnTo>
                  <a:lnTo>
                    <a:pt x="594" y="680"/>
                  </a:lnTo>
                  <a:lnTo>
                    <a:pt x="639" y="715"/>
                  </a:lnTo>
                  <a:lnTo>
                    <a:pt x="619" y="690"/>
                  </a:lnTo>
                  <a:lnTo>
                    <a:pt x="614" y="690"/>
                  </a:lnTo>
                  <a:lnTo>
                    <a:pt x="614" y="685"/>
                  </a:lnTo>
                  <a:lnTo>
                    <a:pt x="624" y="695"/>
                  </a:lnTo>
                  <a:lnTo>
                    <a:pt x="634" y="705"/>
                  </a:lnTo>
                  <a:lnTo>
                    <a:pt x="639" y="710"/>
                  </a:lnTo>
                  <a:lnTo>
                    <a:pt x="639" y="715"/>
                  </a:lnTo>
                  <a:lnTo>
                    <a:pt x="644" y="715"/>
                  </a:lnTo>
                  <a:lnTo>
                    <a:pt x="634" y="70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0" name="Freeform 45">
              <a:extLst>
                <a:ext uri="{FF2B5EF4-FFF2-40B4-BE49-F238E27FC236}">
                  <a16:creationId xmlns:a16="http://schemas.microsoft.com/office/drawing/2014/main" id="{8DCDCE77-0D17-1A44-83C8-C2E61CECE961}"/>
                </a:ext>
              </a:extLst>
            </p:cNvPr>
            <p:cNvSpPr>
              <a:spLocks/>
            </p:cNvSpPr>
            <p:nvPr/>
          </p:nvSpPr>
          <p:spPr bwMode="auto">
            <a:xfrm>
              <a:off x="4236" y="11121"/>
              <a:ext cx="10" cy="15"/>
            </a:xfrm>
            <a:custGeom>
              <a:avLst/>
              <a:gdLst>
                <a:gd name="T0" fmla="*/ 10 w 10"/>
                <a:gd name="T1" fmla="*/ 15 h 15"/>
                <a:gd name="T2" fmla="*/ 10 w 10"/>
                <a:gd name="T3" fmla="*/ 15 h 15"/>
                <a:gd name="T4" fmla="*/ 0 w 10"/>
                <a:gd name="T5" fmla="*/ 0 h 15"/>
                <a:gd name="T6" fmla="*/ 0 w 10"/>
                <a:gd name="T7" fmla="*/ 0 h 15"/>
                <a:gd name="T8" fmla="*/ 5 w 10"/>
                <a:gd name="T9" fmla="*/ 5 h 15"/>
                <a:gd name="T10" fmla="*/ 10 w 10"/>
                <a:gd name="T11" fmla="*/ 15 h 15"/>
                <a:gd name="T12" fmla="*/ 10 w 10"/>
                <a:gd name="T13" fmla="*/ 15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5"/>
                  </a:moveTo>
                  <a:lnTo>
                    <a:pt x="10" y="15"/>
                  </a:lnTo>
                  <a:lnTo>
                    <a:pt x="0" y="0"/>
                  </a:lnTo>
                  <a:lnTo>
                    <a:pt x="5" y="5"/>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1" name="Freeform 46">
              <a:extLst>
                <a:ext uri="{FF2B5EF4-FFF2-40B4-BE49-F238E27FC236}">
                  <a16:creationId xmlns:a16="http://schemas.microsoft.com/office/drawing/2014/main" id="{70324D0D-ED8F-BE4D-AC7D-62CE13479052}"/>
                </a:ext>
              </a:extLst>
            </p:cNvPr>
            <p:cNvSpPr>
              <a:spLocks/>
            </p:cNvSpPr>
            <p:nvPr/>
          </p:nvSpPr>
          <p:spPr bwMode="auto">
            <a:xfrm>
              <a:off x="3632" y="13236"/>
              <a:ext cx="10" cy="5"/>
            </a:xfrm>
            <a:custGeom>
              <a:avLst/>
              <a:gdLst>
                <a:gd name="T0" fmla="*/ 0 w 10"/>
                <a:gd name="T1" fmla="*/ 5 h 5"/>
                <a:gd name="T2" fmla="*/ 10 w 10"/>
                <a:gd name="T3" fmla="*/ 0 h 5"/>
                <a:gd name="T4" fmla="*/ 5 w 10"/>
                <a:gd name="T5" fmla="*/ 0 h 5"/>
                <a:gd name="T6" fmla="*/ 5 w 10"/>
                <a:gd name="T7" fmla="*/ 0 h 5"/>
                <a:gd name="T8" fmla="*/ 0 w 10"/>
                <a:gd name="T9" fmla="*/ 5 h 5"/>
                <a:gd name="T10" fmla="*/ 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0" y="5"/>
                  </a:moveTo>
                  <a:lnTo>
                    <a:pt x="10" y="0"/>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2" name="Rectangle 47">
              <a:extLst>
                <a:ext uri="{FF2B5EF4-FFF2-40B4-BE49-F238E27FC236}">
                  <a16:creationId xmlns:a16="http://schemas.microsoft.com/office/drawing/2014/main" id="{548190E8-4E0E-0549-920E-AF8DE15EE06C}"/>
                </a:ext>
              </a:extLst>
            </p:cNvPr>
            <p:cNvSpPr>
              <a:spLocks noChangeArrowheads="1"/>
            </p:cNvSpPr>
            <p:nvPr/>
          </p:nvSpPr>
          <p:spPr bwMode="auto">
            <a:xfrm>
              <a:off x="3647" y="13226"/>
              <a:ext cx="5"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0773" name="Freeform 48">
              <a:extLst>
                <a:ext uri="{FF2B5EF4-FFF2-40B4-BE49-F238E27FC236}">
                  <a16:creationId xmlns:a16="http://schemas.microsoft.com/office/drawing/2014/main" id="{4D31523B-BD70-5945-851C-DC01DB3DB5A4}"/>
                </a:ext>
              </a:extLst>
            </p:cNvPr>
            <p:cNvSpPr>
              <a:spLocks/>
            </p:cNvSpPr>
            <p:nvPr/>
          </p:nvSpPr>
          <p:spPr bwMode="auto">
            <a:xfrm>
              <a:off x="3652" y="13216"/>
              <a:ext cx="10" cy="5"/>
            </a:xfrm>
            <a:custGeom>
              <a:avLst/>
              <a:gdLst>
                <a:gd name="T0" fmla="*/ 10 w 10"/>
                <a:gd name="T1" fmla="*/ 0 h 5"/>
                <a:gd name="T2" fmla="*/ 0 w 10"/>
                <a:gd name="T3" fmla="*/ 5 h 5"/>
                <a:gd name="T4" fmla="*/ 10 w 10"/>
                <a:gd name="T5" fmla="*/ 0 h 5"/>
                <a:gd name="T6" fmla="*/ 0 60000 65536"/>
                <a:gd name="T7" fmla="*/ 0 60000 65536"/>
                <a:gd name="T8" fmla="*/ 0 60000 65536"/>
                <a:gd name="T9" fmla="*/ 0 w 10"/>
                <a:gd name="T10" fmla="*/ 0 h 5"/>
                <a:gd name="T11" fmla="*/ 10 w 10"/>
                <a:gd name="T12" fmla="*/ 5 h 5"/>
              </a:gdLst>
              <a:ahLst/>
              <a:cxnLst>
                <a:cxn ang="T6">
                  <a:pos x="T0" y="T1"/>
                </a:cxn>
                <a:cxn ang="T7">
                  <a:pos x="T2" y="T3"/>
                </a:cxn>
                <a:cxn ang="T8">
                  <a:pos x="T4" y="T5"/>
                </a:cxn>
              </a:cxnLst>
              <a:rect l="T9" t="T10" r="T11" b="T12"/>
              <a:pathLst>
                <a:path w="10" h="5">
                  <a:moveTo>
                    <a:pt x="10" y="0"/>
                  </a:moveTo>
                  <a:lnTo>
                    <a:pt x="0" y="5"/>
                  </a:lnTo>
                  <a:lnTo>
                    <a:pt x="1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4" name="Freeform 49">
              <a:extLst>
                <a:ext uri="{FF2B5EF4-FFF2-40B4-BE49-F238E27FC236}">
                  <a16:creationId xmlns:a16="http://schemas.microsoft.com/office/drawing/2014/main" id="{E55927A3-05FA-7F4C-AAAC-4ECE9715B186}"/>
                </a:ext>
              </a:extLst>
            </p:cNvPr>
            <p:cNvSpPr>
              <a:spLocks/>
            </p:cNvSpPr>
            <p:nvPr/>
          </p:nvSpPr>
          <p:spPr bwMode="auto">
            <a:xfrm>
              <a:off x="3647" y="13221"/>
              <a:ext cx="5" cy="5"/>
            </a:xfrm>
            <a:custGeom>
              <a:avLst/>
              <a:gdLst>
                <a:gd name="T0" fmla="*/ 0 w 5"/>
                <a:gd name="T1" fmla="*/ 5 h 5"/>
                <a:gd name="T2" fmla="*/ 0 w 5"/>
                <a:gd name="T3" fmla="*/ 5 h 5"/>
                <a:gd name="T4" fmla="*/ 5 w 5"/>
                <a:gd name="T5" fmla="*/ 5 h 5"/>
                <a:gd name="T6" fmla="*/ 5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5" name="Freeform 50">
              <a:extLst>
                <a:ext uri="{FF2B5EF4-FFF2-40B4-BE49-F238E27FC236}">
                  <a16:creationId xmlns:a16="http://schemas.microsoft.com/office/drawing/2014/main" id="{C6FA4B55-4A18-454F-BC9A-85675401E404}"/>
                </a:ext>
              </a:extLst>
            </p:cNvPr>
            <p:cNvSpPr>
              <a:spLocks/>
            </p:cNvSpPr>
            <p:nvPr/>
          </p:nvSpPr>
          <p:spPr bwMode="auto">
            <a:xfrm>
              <a:off x="3647" y="1322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6" name="Freeform 51">
              <a:extLst>
                <a:ext uri="{FF2B5EF4-FFF2-40B4-BE49-F238E27FC236}">
                  <a16:creationId xmlns:a16="http://schemas.microsoft.com/office/drawing/2014/main" id="{4B9B7E97-51FC-B44F-B261-E27DE768D25C}"/>
                </a:ext>
              </a:extLst>
            </p:cNvPr>
            <p:cNvSpPr>
              <a:spLocks/>
            </p:cNvSpPr>
            <p:nvPr/>
          </p:nvSpPr>
          <p:spPr bwMode="auto">
            <a:xfrm>
              <a:off x="3607" y="13161"/>
              <a:ext cx="80" cy="80"/>
            </a:xfrm>
            <a:custGeom>
              <a:avLst/>
              <a:gdLst>
                <a:gd name="T0" fmla="*/ 35 w 80"/>
                <a:gd name="T1" fmla="*/ 45 h 80"/>
                <a:gd name="T2" fmla="*/ 35 w 80"/>
                <a:gd name="T3" fmla="*/ 45 h 80"/>
                <a:gd name="T4" fmla="*/ 35 w 80"/>
                <a:gd name="T5" fmla="*/ 45 h 80"/>
                <a:gd name="T6" fmla="*/ 40 w 80"/>
                <a:gd name="T7" fmla="*/ 45 h 80"/>
                <a:gd name="T8" fmla="*/ 40 w 80"/>
                <a:gd name="T9" fmla="*/ 45 h 80"/>
                <a:gd name="T10" fmla="*/ 55 w 80"/>
                <a:gd name="T11" fmla="*/ 25 h 80"/>
                <a:gd name="T12" fmla="*/ 55 w 80"/>
                <a:gd name="T13" fmla="*/ 25 h 80"/>
                <a:gd name="T14" fmla="*/ 70 w 80"/>
                <a:gd name="T15" fmla="*/ 20 h 80"/>
                <a:gd name="T16" fmla="*/ 70 w 80"/>
                <a:gd name="T17" fmla="*/ 20 h 80"/>
                <a:gd name="T18" fmla="*/ 80 w 80"/>
                <a:gd name="T19" fmla="*/ 5 h 80"/>
                <a:gd name="T20" fmla="*/ 80 w 80"/>
                <a:gd name="T21" fmla="*/ 0 h 80"/>
                <a:gd name="T22" fmla="*/ 80 w 80"/>
                <a:gd name="T23" fmla="*/ 0 h 80"/>
                <a:gd name="T24" fmla="*/ 80 w 80"/>
                <a:gd name="T25" fmla="*/ 0 h 80"/>
                <a:gd name="T26" fmla="*/ 40 w 80"/>
                <a:gd name="T27" fmla="*/ 40 h 80"/>
                <a:gd name="T28" fmla="*/ 10 w 80"/>
                <a:gd name="T29" fmla="*/ 75 h 80"/>
                <a:gd name="T30" fmla="*/ 0 w 80"/>
                <a:gd name="T31" fmla="*/ 80 h 80"/>
                <a:gd name="T32" fmla="*/ 15 w 80"/>
                <a:gd name="T33" fmla="*/ 70 h 80"/>
                <a:gd name="T34" fmla="*/ 15 w 80"/>
                <a:gd name="T35" fmla="*/ 70 h 80"/>
                <a:gd name="T36" fmla="*/ 25 w 80"/>
                <a:gd name="T37" fmla="*/ 60 h 80"/>
                <a:gd name="T38" fmla="*/ 35 w 80"/>
                <a:gd name="T39" fmla="*/ 45 h 80"/>
                <a:gd name="T40" fmla="*/ 3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5" y="45"/>
                  </a:moveTo>
                  <a:lnTo>
                    <a:pt x="35" y="45"/>
                  </a:lnTo>
                  <a:lnTo>
                    <a:pt x="40" y="45"/>
                  </a:lnTo>
                  <a:lnTo>
                    <a:pt x="55" y="25"/>
                  </a:lnTo>
                  <a:lnTo>
                    <a:pt x="70" y="20"/>
                  </a:lnTo>
                  <a:lnTo>
                    <a:pt x="80" y="5"/>
                  </a:lnTo>
                  <a:lnTo>
                    <a:pt x="80" y="0"/>
                  </a:lnTo>
                  <a:lnTo>
                    <a:pt x="40" y="40"/>
                  </a:lnTo>
                  <a:lnTo>
                    <a:pt x="10" y="75"/>
                  </a:lnTo>
                  <a:lnTo>
                    <a:pt x="0" y="80"/>
                  </a:lnTo>
                  <a:lnTo>
                    <a:pt x="15" y="70"/>
                  </a:lnTo>
                  <a:lnTo>
                    <a:pt x="25" y="60"/>
                  </a:lnTo>
                  <a:lnTo>
                    <a:pt x="3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7" name="Freeform 52">
              <a:extLst>
                <a:ext uri="{FF2B5EF4-FFF2-40B4-BE49-F238E27FC236}">
                  <a16:creationId xmlns:a16="http://schemas.microsoft.com/office/drawing/2014/main" id="{37BD9478-970A-4B45-B0C4-043BCA0D9ACF}"/>
                </a:ext>
              </a:extLst>
            </p:cNvPr>
            <p:cNvSpPr>
              <a:spLocks/>
            </p:cNvSpPr>
            <p:nvPr/>
          </p:nvSpPr>
          <p:spPr bwMode="auto">
            <a:xfrm>
              <a:off x="3562" y="13276"/>
              <a:ext cx="30" cy="20"/>
            </a:xfrm>
            <a:custGeom>
              <a:avLst/>
              <a:gdLst>
                <a:gd name="T0" fmla="*/ 5 w 30"/>
                <a:gd name="T1" fmla="*/ 20 h 20"/>
                <a:gd name="T2" fmla="*/ 5 w 30"/>
                <a:gd name="T3" fmla="*/ 20 h 20"/>
                <a:gd name="T4" fmla="*/ 10 w 30"/>
                <a:gd name="T5" fmla="*/ 15 h 20"/>
                <a:gd name="T6" fmla="*/ 10 w 30"/>
                <a:gd name="T7" fmla="*/ 15 h 20"/>
                <a:gd name="T8" fmla="*/ 20 w 30"/>
                <a:gd name="T9" fmla="*/ 10 h 20"/>
                <a:gd name="T10" fmla="*/ 30 w 30"/>
                <a:gd name="T11" fmla="*/ 0 h 20"/>
                <a:gd name="T12" fmla="*/ 25 w 30"/>
                <a:gd name="T13" fmla="*/ 0 h 20"/>
                <a:gd name="T14" fmla="*/ 25 w 30"/>
                <a:gd name="T15" fmla="*/ 0 h 20"/>
                <a:gd name="T16" fmla="*/ 25 w 30"/>
                <a:gd name="T17" fmla="*/ 5 h 20"/>
                <a:gd name="T18" fmla="*/ 25 w 30"/>
                <a:gd name="T19" fmla="*/ 0 h 20"/>
                <a:gd name="T20" fmla="*/ 25 w 30"/>
                <a:gd name="T21" fmla="*/ 0 h 20"/>
                <a:gd name="T22" fmla="*/ 0 w 30"/>
                <a:gd name="T23" fmla="*/ 20 h 20"/>
                <a:gd name="T24" fmla="*/ 0 w 30"/>
                <a:gd name="T25" fmla="*/ 20 h 20"/>
                <a:gd name="T26" fmla="*/ 5 w 30"/>
                <a:gd name="T27" fmla="*/ 20 h 20"/>
                <a:gd name="T28" fmla="*/ 5 w 30"/>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
                <a:gd name="T46" fmla="*/ 0 h 20"/>
                <a:gd name="T47" fmla="*/ 30 w 30"/>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 h="20">
                  <a:moveTo>
                    <a:pt x="5" y="20"/>
                  </a:moveTo>
                  <a:lnTo>
                    <a:pt x="5" y="20"/>
                  </a:lnTo>
                  <a:lnTo>
                    <a:pt x="10" y="15"/>
                  </a:lnTo>
                  <a:lnTo>
                    <a:pt x="20" y="10"/>
                  </a:lnTo>
                  <a:lnTo>
                    <a:pt x="30" y="0"/>
                  </a:lnTo>
                  <a:lnTo>
                    <a:pt x="25" y="0"/>
                  </a:lnTo>
                  <a:lnTo>
                    <a:pt x="25"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8" name="Freeform 53">
              <a:extLst>
                <a:ext uri="{FF2B5EF4-FFF2-40B4-BE49-F238E27FC236}">
                  <a16:creationId xmlns:a16="http://schemas.microsoft.com/office/drawing/2014/main" id="{37166689-049B-2843-9240-C7C5D0AD1DEB}"/>
                </a:ext>
              </a:extLst>
            </p:cNvPr>
            <p:cNvSpPr>
              <a:spLocks/>
            </p:cNvSpPr>
            <p:nvPr/>
          </p:nvSpPr>
          <p:spPr bwMode="auto">
            <a:xfrm>
              <a:off x="3557" y="13296"/>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9" name="Freeform 54">
              <a:extLst>
                <a:ext uri="{FF2B5EF4-FFF2-40B4-BE49-F238E27FC236}">
                  <a16:creationId xmlns:a16="http://schemas.microsoft.com/office/drawing/2014/main" id="{2EED670A-EEBE-9A43-B767-D1EA985FB37F}"/>
                </a:ext>
              </a:extLst>
            </p:cNvPr>
            <p:cNvSpPr>
              <a:spLocks/>
            </p:cNvSpPr>
            <p:nvPr/>
          </p:nvSpPr>
          <p:spPr bwMode="auto">
            <a:xfrm>
              <a:off x="3672" y="12541"/>
              <a:ext cx="729" cy="650"/>
            </a:xfrm>
            <a:custGeom>
              <a:avLst/>
              <a:gdLst>
                <a:gd name="T0" fmla="*/ 75 w 729"/>
                <a:gd name="T1" fmla="*/ 590 h 650"/>
                <a:gd name="T2" fmla="*/ 80 w 729"/>
                <a:gd name="T3" fmla="*/ 585 h 650"/>
                <a:gd name="T4" fmla="*/ 90 w 729"/>
                <a:gd name="T5" fmla="*/ 575 h 650"/>
                <a:gd name="T6" fmla="*/ 85 w 729"/>
                <a:gd name="T7" fmla="*/ 575 h 650"/>
                <a:gd name="T8" fmla="*/ 105 w 729"/>
                <a:gd name="T9" fmla="*/ 560 h 650"/>
                <a:gd name="T10" fmla="*/ 90 w 729"/>
                <a:gd name="T11" fmla="*/ 575 h 650"/>
                <a:gd name="T12" fmla="*/ 110 w 729"/>
                <a:gd name="T13" fmla="*/ 555 h 650"/>
                <a:gd name="T14" fmla="*/ 130 w 729"/>
                <a:gd name="T15" fmla="*/ 545 h 650"/>
                <a:gd name="T16" fmla="*/ 140 w 729"/>
                <a:gd name="T17" fmla="*/ 530 h 650"/>
                <a:gd name="T18" fmla="*/ 155 w 729"/>
                <a:gd name="T19" fmla="*/ 520 h 650"/>
                <a:gd name="T20" fmla="*/ 145 w 729"/>
                <a:gd name="T21" fmla="*/ 515 h 650"/>
                <a:gd name="T22" fmla="*/ 135 w 729"/>
                <a:gd name="T23" fmla="*/ 525 h 650"/>
                <a:gd name="T24" fmla="*/ 145 w 729"/>
                <a:gd name="T25" fmla="*/ 520 h 650"/>
                <a:gd name="T26" fmla="*/ 155 w 729"/>
                <a:gd name="T27" fmla="*/ 515 h 650"/>
                <a:gd name="T28" fmla="*/ 165 w 729"/>
                <a:gd name="T29" fmla="*/ 510 h 650"/>
                <a:gd name="T30" fmla="*/ 155 w 729"/>
                <a:gd name="T31" fmla="*/ 520 h 650"/>
                <a:gd name="T32" fmla="*/ 170 w 729"/>
                <a:gd name="T33" fmla="*/ 510 h 650"/>
                <a:gd name="T34" fmla="*/ 345 w 729"/>
                <a:gd name="T35" fmla="*/ 355 h 650"/>
                <a:gd name="T36" fmla="*/ 535 w 729"/>
                <a:gd name="T37" fmla="*/ 190 h 650"/>
                <a:gd name="T38" fmla="*/ 629 w 729"/>
                <a:gd name="T39" fmla="*/ 115 h 650"/>
                <a:gd name="T40" fmla="*/ 719 w 729"/>
                <a:gd name="T41" fmla="*/ 30 h 650"/>
                <a:gd name="T42" fmla="*/ 729 w 729"/>
                <a:gd name="T43" fmla="*/ 0 h 650"/>
                <a:gd name="T44" fmla="*/ 714 w 729"/>
                <a:gd name="T45" fmla="*/ 0 h 650"/>
                <a:gd name="T46" fmla="*/ 659 w 729"/>
                <a:gd name="T47" fmla="*/ 30 h 650"/>
                <a:gd name="T48" fmla="*/ 639 w 729"/>
                <a:gd name="T49" fmla="*/ 45 h 650"/>
                <a:gd name="T50" fmla="*/ 584 w 729"/>
                <a:gd name="T51" fmla="*/ 90 h 650"/>
                <a:gd name="T52" fmla="*/ 515 w 729"/>
                <a:gd name="T53" fmla="*/ 140 h 650"/>
                <a:gd name="T54" fmla="*/ 450 w 729"/>
                <a:gd name="T55" fmla="*/ 205 h 650"/>
                <a:gd name="T56" fmla="*/ 360 w 729"/>
                <a:gd name="T57" fmla="*/ 280 h 650"/>
                <a:gd name="T58" fmla="*/ 210 w 729"/>
                <a:gd name="T59" fmla="*/ 425 h 650"/>
                <a:gd name="T60" fmla="*/ 160 w 729"/>
                <a:gd name="T61" fmla="*/ 480 h 650"/>
                <a:gd name="T62" fmla="*/ 90 w 729"/>
                <a:gd name="T63" fmla="*/ 550 h 650"/>
                <a:gd name="T64" fmla="*/ 125 w 729"/>
                <a:gd name="T65" fmla="*/ 510 h 650"/>
                <a:gd name="T66" fmla="*/ 120 w 729"/>
                <a:gd name="T67" fmla="*/ 530 h 650"/>
                <a:gd name="T68" fmla="*/ 105 w 729"/>
                <a:gd name="T69" fmla="*/ 535 h 650"/>
                <a:gd name="T70" fmla="*/ 85 w 729"/>
                <a:gd name="T71" fmla="*/ 555 h 650"/>
                <a:gd name="T72" fmla="*/ 75 w 729"/>
                <a:gd name="T73" fmla="*/ 570 h 650"/>
                <a:gd name="T74" fmla="*/ 45 w 729"/>
                <a:gd name="T75" fmla="*/ 600 h 650"/>
                <a:gd name="T76" fmla="*/ 35 w 729"/>
                <a:gd name="T77" fmla="*/ 610 h 650"/>
                <a:gd name="T78" fmla="*/ 40 w 729"/>
                <a:gd name="T79" fmla="*/ 605 h 650"/>
                <a:gd name="T80" fmla="*/ 5 w 729"/>
                <a:gd name="T81" fmla="*/ 645 h 650"/>
                <a:gd name="T82" fmla="*/ 25 w 729"/>
                <a:gd name="T83" fmla="*/ 625 h 650"/>
                <a:gd name="T84" fmla="*/ 35 w 729"/>
                <a:gd name="T85" fmla="*/ 620 h 650"/>
                <a:gd name="T86" fmla="*/ 15 w 729"/>
                <a:gd name="T87" fmla="*/ 640 h 650"/>
                <a:gd name="T88" fmla="*/ 5 w 729"/>
                <a:gd name="T89" fmla="*/ 645 h 650"/>
                <a:gd name="T90" fmla="*/ 15 w 729"/>
                <a:gd name="T91" fmla="*/ 640 h 6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29"/>
                <a:gd name="T139" fmla="*/ 0 h 650"/>
                <a:gd name="T140" fmla="*/ 729 w 729"/>
                <a:gd name="T141" fmla="*/ 650 h 6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29" h="650">
                  <a:moveTo>
                    <a:pt x="15" y="640"/>
                  </a:moveTo>
                  <a:lnTo>
                    <a:pt x="15" y="640"/>
                  </a:lnTo>
                  <a:lnTo>
                    <a:pt x="75" y="590"/>
                  </a:lnTo>
                  <a:lnTo>
                    <a:pt x="75" y="585"/>
                  </a:lnTo>
                  <a:lnTo>
                    <a:pt x="80" y="585"/>
                  </a:lnTo>
                  <a:lnTo>
                    <a:pt x="90" y="575"/>
                  </a:lnTo>
                  <a:lnTo>
                    <a:pt x="90" y="570"/>
                  </a:lnTo>
                  <a:lnTo>
                    <a:pt x="85" y="575"/>
                  </a:lnTo>
                  <a:lnTo>
                    <a:pt x="90" y="570"/>
                  </a:lnTo>
                  <a:lnTo>
                    <a:pt x="95" y="570"/>
                  </a:lnTo>
                  <a:lnTo>
                    <a:pt x="105" y="560"/>
                  </a:lnTo>
                  <a:lnTo>
                    <a:pt x="95" y="570"/>
                  </a:lnTo>
                  <a:lnTo>
                    <a:pt x="90" y="575"/>
                  </a:lnTo>
                  <a:lnTo>
                    <a:pt x="110" y="560"/>
                  </a:lnTo>
                  <a:lnTo>
                    <a:pt x="110" y="555"/>
                  </a:lnTo>
                  <a:lnTo>
                    <a:pt x="120" y="550"/>
                  </a:lnTo>
                  <a:lnTo>
                    <a:pt x="125" y="545"/>
                  </a:lnTo>
                  <a:lnTo>
                    <a:pt x="130" y="545"/>
                  </a:lnTo>
                  <a:lnTo>
                    <a:pt x="125" y="545"/>
                  </a:lnTo>
                  <a:lnTo>
                    <a:pt x="130" y="545"/>
                  </a:lnTo>
                  <a:lnTo>
                    <a:pt x="140" y="530"/>
                  </a:lnTo>
                  <a:lnTo>
                    <a:pt x="150" y="520"/>
                  </a:lnTo>
                  <a:lnTo>
                    <a:pt x="155" y="520"/>
                  </a:lnTo>
                  <a:lnTo>
                    <a:pt x="155" y="515"/>
                  </a:lnTo>
                  <a:lnTo>
                    <a:pt x="145" y="515"/>
                  </a:lnTo>
                  <a:lnTo>
                    <a:pt x="145" y="520"/>
                  </a:lnTo>
                  <a:lnTo>
                    <a:pt x="140" y="525"/>
                  </a:lnTo>
                  <a:lnTo>
                    <a:pt x="135" y="525"/>
                  </a:lnTo>
                  <a:lnTo>
                    <a:pt x="140" y="525"/>
                  </a:lnTo>
                  <a:lnTo>
                    <a:pt x="145" y="520"/>
                  </a:lnTo>
                  <a:lnTo>
                    <a:pt x="145" y="515"/>
                  </a:lnTo>
                  <a:lnTo>
                    <a:pt x="155" y="515"/>
                  </a:lnTo>
                  <a:lnTo>
                    <a:pt x="170" y="505"/>
                  </a:lnTo>
                  <a:lnTo>
                    <a:pt x="165" y="510"/>
                  </a:lnTo>
                  <a:lnTo>
                    <a:pt x="155" y="515"/>
                  </a:lnTo>
                  <a:lnTo>
                    <a:pt x="155" y="520"/>
                  </a:lnTo>
                  <a:lnTo>
                    <a:pt x="150" y="520"/>
                  </a:lnTo>
                  <a:lnTo>
                    <a:pt x="140" y="530"/>
                  </a:lnTo>
                  <a:lnTo>
                    <a:pt x="170" y="510"/>
                  </a:lnTo>
                  <a:lnTo>
                    <a:pt x="345" y="355"/>
                  </a:lnTo>
                  <a:lnTo>
                    <a:pt x="445" y="270"/>
                  </a:lnTo>
                  <a:lnTo>
                    <a:pt x="535" y="190"/>
                  </a:lnTo>
                  <a:lnTo>
                    <a:pt x="579" y="150"/>
                  </a:lnTo>
                  <a:lnTo>
                    <a:pt x="629" y="115"/>
                  </a:lnTo>
                  <a:lnTo>
                    <a:pt x="674" y="75"/>
                  </a:lnTo>
                  <a:lnTo>
                    <a:pt x="719" y="30"/>
                  </a:lnTo>
                  <a:lnTo>
                    <a:pt x="729" y="10"/>
                  </a:lnTo>
                  <a:lnTo>
                    <a:pt x="729" y="5"/>
                  </a:lnTo>
                  <a:lnTo>
                    <a:pt x="729" y="0"/>
                  </a:lnTo>
                  <a:lnTo>
                    <a:pt x="719" y="0"/>
                  </a:lnTo>
                  <a:lnTo>
                    <a:pt x="714" y="0"/>
                  </a:lnTo>
                  <a:lnTo>
                    <a:pt x="694" y="5"/>
                  </a:lnTo>
                  <a:lnTo>
                    <a:pt x="674" y="15"/>
                  </a:lnTo>
                  <a:lnTo>
                    <a:pt x="659" y="30"/>
                  </a:lnTo>
                  <a:lnTo>
                    <a:pt x="629" y="50"/>
                  </a:lnTo>
                  <a:lnTo>
                    <a:pt x="639" y="45"/>
                  </a:lnTo>
                  <a:lnTo>
                    <a:pt x="629" y="60"/>
                  </a:lnTo>
                  <a:lnTo>
                    <a:pt x="609" y="75"/>
                  </a:lnTo>
                  <a:lnTo>
                    <a:pt x="584" y="90"/>
                  </a:lnTo>
                  <a:lnTo>
                    <a:pt x="550" y="110"/>
                  </a:lnTo>
                  <a:lnTo>
                    <a:pt x="515" y="140"/>
                  </a:lnTo>
                  <a:lnTo>
                    <a:pt x="485" y="175"/>
                  </a:lnTo>
                  <a:lnTo>
                    <a:pt x="450" y="205"/>
                  </a:lnTo>
                  <a:lnTo>
                    <a:pt x="415" y="235"/>
                  </a:lnTo>
                  <a:lnTo>
                    <a:pt x="360" y="280"/>
                  </a:lnTo>
                  <a:lnTo>
                    <a:pt x="310" y="330"/>
                  </a:lnTo>
                  <a:lnTo>
                    <a:pt x="210" y="425"/>
                  </a:lnTo>
                  <a:lnTo>
                    <a:pt x="185" y="450"/>
                  </a:lnTo>
                  <a:lnTo>
                    <a:pt x="160" y="480"/>
                  </a:lnTo>
                  <a:lnTo>
                    <a:pt x="125" y="510"/>
                  </a:lnTo>
                  <a:lnTo>
                    <a:pt x="90" y="550"/>
                  </a:lnTo>
                  <a:lnTo>
                    <a:pt x="125" y="510"/>
                  </a:lnTo>
                  <a:lnTo>
                    <a:pt x="130" y="505"/>
                  </a:lnTo>
                  <a:lnTo>
                    <a:pt x="130" y="510"/>
                  </a:lnTo>
                  <a:lnTo>
                    <a:pt x="120" y="530"/>
                  </a:lnTo>
                  <a:lnTo>
                    <a:pt x="105" y="535"/>
                  </a:lnTo>
                  <a:lnTo>
                    <a:pt x="90" y="555"/>
                  </a:lnTo>
                  <a:lnTo>
                    <a:pt x="85" y="555"/>
                  </a:lnTo>
                  <a:lnTo>
                    <a:pt x="75" y="570"/>
                  </a:lnTo>
                  <a:lnTo>
                    <a:pt x="65" y="580"/>
                  </a:lnTo>
                  <a:lnTo>
                    <a:pt x="50" y="590"/>
                  </a:lnTo>
                  <a:lnTo>
                    <a:pt x="45" y="600"/>
                  </a:lnTo>
                  <a:lnTo>
                    <a:pt x="40" y="605"/>
                  </a:lnTo>
                  <a:lnTo>
                    <a:pt x="45" y="605"/>
                  </a:lnTo>
                  <a:lnTo>
                    <a:pt x="35" y="610"/>
                  </a:lnTo>
                  <a:lnTo>
                    <a:pt x="45" y="605"/>
                  </a:lnTo>
                  <a:lnTo>
                    <a:pt x="40" y="605"/>
                  </a:lnTo>
                  <a:lnTo>
                    <a:pt x="5" y="645"/>
                  </a:lnTo>
                  <a:lnTo>
                    <a:pt x="30" y="625"/>
                  </a:lnTo>
                  <a:lnTo>
                    <a:pt x="25" y="625"/>
                  </a:lnTo>
                  <a:lnTo>
                    <a:pt x="30" y="625"/>
                  </a:lnTo>
                  <a:lnTo>
                    <a:pt x="35" y="620"/>
                  </a:lnTo>
                  <a:lnTo>
                    <a:pt x="25" y="635"/>
                  </a:lnTo>
                  <a:lnTo>
                    <a:pt x="15" y="640"/>
                  </a:lnTo>
                  <a:lnTo>
                    <a:pt x="10" y="645"/>
                  </a:lnTo>
                  <a:lnTo>
                    <a:pt x="5" y="645"/>
                  </a:lnTo>
                  <a:lnTo>
                    <a:pt x="0" y="650"/>
                  </a:lnTo>
                  <a:lnTo>
                    <a:pt x="15" y="6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0" name="Freeform 55">
              <a:extLst>
                <a:ext uri="{FF2B5EF4-FFF2-40B4-BE49-F238E27FC236}">
                  <a16:creationId xmlns:a16="http://schemas.microsoft.com/office/drawing/2014/main" id="{ECC25564-2956-B343-9759-1D0B325ECEAB}"/>
                </a:ext>
              </a:extLst>
            </p:cNvPr>
            <p:cNvSpPr>
              <a:spLocks/>
            </p:cNvSpPr>
            <p:nvPr/>
          </p:nvSpPr>
          <p:spPr bwMode="auto">
            <a:xfrm>
              <a:off x="3767" y="13101"/>
              <a:ext cx="15" cy="15"/>
            </a:xfrm>
            <a:custGeom>
              <a:avLst/>
              <a:gdLst>
                <a:gd name="T0" fmla="*/ 0 w 15"/>
                <a:gd name="T1" fmla="*/ 10 h 15"/>
                <a:gd name="T2" fmla="*/ 0 w 15"/>
                <a:gd name="T3" fmla="*/ 15 h 15"/>
                <a:gd name="T4" fmla="*/ 15 w 15"/>
                <a:gd name="T5" fmla="*/ 0 h 15"/>
                <a:gd name="T6" fmla="*/ 15 w 15"/>
                <a:gd name="T7" fmla="*/ 0 h 15"/>
                <a:gd name="T8" fmla="*/ 5 w 15"/>
                <a:gd name="T9" fmla="*/ 5 h 15"/>
                <a:gd name="T10" fmla="*/ 0 w 15"/>
                <a:gd name="T11" fmla="*/ 10 h 15"/>
                <a:gd name="T12" fmla="*/ 0 w 15"/>
                <a:gd name="T13" fmla="*/ 10 h 15"/>
                <a:gd name="T14" fmla="*/ 0 60000 65536"/>
                <a:gd name="T15" fmla="*/ 0 60000 65536"/>
                <a:gd name="T16" fmla="*/ 0 60000 65536"/>
                <a:gd name="T17" fmla="*/ 0 60000 65536"/>
                <a:gd name="T18" fmla="*/ 0 60000 65536"/>
                <a:gd name="T19" fmla="*/ 0 60000 65536"/>
                <a:gd name="T20" fmla="*/ 0 60000 65536"/>
                <a:gd name="T21" fmla="*/ 0 w 15"/>
                <a:gd name="T22" fmla="*/ 0 h 15"/>
                <a:gd name="T23" fmla="*/ 15 w 15"/>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5">
                  <a:moveTo>
                    <a:pt x="0" y="10"/>
                  </a:moveTo>
                  <a:lnTo>
                    <a:pt x="0" y="15"/>
                  </a:lnTo>
                  <a:lnTo>
                    <a:pt x="15"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1" name="Freeform 56">
              <a:extLst>
                <a:ext uri="{FF2B5EF4-FFF2-40B4-BE49-F238E27FC236}">
                  <a16:creationId xmlns:a16="http://schemas.microsoft.com/office/drawing/2014/main" id="{630DC681-DD5F-8D42-8C60-571AF3BD09F0}"/>
                </a:ext>
              </a:extLst>
            </p:cNvPr>
            <p:cNvSpPr>
              <a:spLocks/>
            </p:cNvSpPr>
            <p:nvPr/>
          </p:nvSpPr>
          <p:spPr bwMode="auto">
            <a:xfrm>
              <a:off x="5695" y="11331"/>
              <a:ext cx="10" cy="10"/>
            </a:xfrm>
            <a:custGeom>
              <a:avLst/>
              <a:gdLst>
                <a:gd name="T0" fmla="*/ 0 w 10"/>
                <a:gd name="T1" fmla="*/ 10 h 10"/>
                <a:gd name="T2" fmla="*/ 10 w 10"/>
                <a:gd name="T3" fmla="*/ 0 h 10"/>
                <a:gd name="T4" fmla="*/ 5 w 10"/>
                <a:gd name="T5" fmla="*/ 5 h 10"/>
                <a:gd name="T6" fmla="*/ 5 w 10"/>
                <a:gd name="T7" fmla="*/ 5 h 10"/>
                <a:gd name="T8" fmla="*/ 0 w 10"/>
                <a:gd name="T9" fmla="*/ 10 h 10"/>
                <a:gd name="T10" fmla="*/ 0 w 10"/>
                <a:gd name="T11" fmla="*/ 1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10"/>
                  </a:moveTo>
                  <a:lnTo>
                    <a:pt x="10"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2" name="Freeform 57">
              <a:extLst>
                <a:ext uri="{FF2B5EF4-FFF2-40B4-BE49-F238E27FC236}">
                  <a16:creationId xmlns:a16="http://schemas.microsoft.com/office/drawing/2014/main" id="{5D1DC3F6-E0A6-E843-92F2-921D22FE3392}"/>
                </a:ext>
              </a:extLst>
            </p:cNvPr>
            <p:cNvSpPr>
              <a:spLocks/>
            </p:cNvSpPr>
            <p:nvPr/>
          </p:nvSpPr>
          <p:spPr bwMode="auto">
            <a:xfrm>
              <a:off x="5710" y="11321"/>
              <a:ext cx="5" cy="5"/>
            </a:xfrm>
            <a:custGeom>
              <a:avLst/>
              <a:gdLst>
                <a:gd name="T0" fmla="*/ 0 w 5"/>
                <a:gd name="T1" fmla="*/ 5 h 5"/>
                <a:gd name="T2" fmla="*/ 5 w 5"/>
                <a:gd name="T3" fmla="*/ 0 h 5"/>
                <a:gd name="T4" fmla="*/ 5 w 5"/>
                <a:gd name="T5" fmla="*/ 0 h 5"/>
                <a:gd name="T6" fmla="*/ 0 w 5"/>
                <a:gd name="T7" fmla="*/ 5 h 5"/>
                <a:gd name="T8" fmla="*/ 0 60000 65536"/>
                <a:gd name="T9" fmla="*/ 0 60000 65536"/>
                <a:gd name="T10" fmla="*/ 0 60000 65536"/>
                <a:gd name="T11" fmla="*/ 0 60000 65536"/>
                <a:gd name="T12" fmla="*/ 0 w 5"/>
                <a:gd name="T13" fmla="*/ 0 h 5"/>
                <a:gd name="T14" fmla="*/ 5 w 5"/>
                <a:gd name="T15" fmla="*/ 5 h 5"/>
              </a:gdLst>
              <a:ahLst/>
              <a:cxnLst>
                <a:cxn ang="T8">
                  <a:pos x="T0" y="T1"/>
                </a:cxn>
                <a:cxn ang="T9">
                  <a:pos x="T2" y="T3"/>
                </a:cxn>
                <a:cxn ang="T10">
                  <a:pos x="T4" y="T5"/>
                </a:cxn>
                <a:cxn ang="T11">
                  <a:pos x="T6" y="T7"/>
                </a:cxn>
              </a:cxnLst>
              <a:rect l="T12" t="T13" r="T14" b="T15"/>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3" name="Freeform 58">
              <a:extLst>
                <a:ext uri="{FF2B5EF4-FFF2-40B4-BE49-F238E27FC236}">
                  <a16:creationId xmlns:a16="http://schemas.microsoft.com/office/drawing/2014/main" id="{A284CA37-8916-3B44-9978-4E4AE63EB70A}"/>
                </a:ext>
              </a:extLst>
            </p:cNvPr>
            <p:cNvSpPr>
              <a:spLocks/>
            </p:cNvSpPr>
            <p:nvPr/>
          </p:nvSpPr>
          <p:spPr bwMode="auto">
            <a:xfrm>
              <a:off x="5720" y="11311"/>
              <a:ext cx="5" cy="5"/>
            </a:xfrm>
            <a:custGeom>
              <a:avLst/>
              <a:gdLst>
                <a:gd name="T0" fmla="*/ 5 w 5"/>
                <a:gd name="T1" fmla="*/ 0 h 5"/>
                <a:gd name="T2" fmla="*/ 0 w 5"/>
                <a:gd name="T3" fmla="*/ 5 h 5"/>
                <a:gd name="T4" fmla="*/ 5 w 5"/>
                <a:gd name="T5" fmla="*/ 0 h 5"/>
                <a:gd name="T6" fmla="*/ 0 60000 65536"/>
                <a:gd name="T7" fmla="*/ 0 60000 65536"/>
                <a:gd name="T8" fmla="*/ 0 60000 65536"/>
                <a:gd name="T9" fmla="*/ 0 w 5"/>
                <a:gd name="T10" fmla="*/ 0 h 5"/>
                <a:gd name="T11" fmla="*/ 5 w 5"/>
                <a:gd name="T12" fmla="*/ 5 h 5"/>
              </a:gdLst>
              <a:ahLst/>
              <a:cxnLst>
                <a:cxn ang="T6">
                  <a:pos x="T0" y="T1"/>
                </a:cxn>
                <a:cxn ang="T7">
                  <a:pos x="T2" y="T3"/>
                </a:cxn>
                <a:cxn ang="T8">
                  <a:pos x="T4" y="T5"/>
                </a:cxn>
              </a:cxnLst>
              <a:rect l="T9" t="T10" r="T11" b="T12"/>
              <a:pathLst>
                <a:path w="5" h="5">
                  <a:moveTo>
                    <a:pt x="5" y="0"/>
                  </a:moveTo>
                  <a:lnTo>
                    <a:pt x="0" y="5"/>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4" name="Freeform 59">
              <a:extLst>
                <a:ext uri="{FF2B5EF4-FFF2-40B4-BE49-F238E27FC236}">
                  <a16:creationId xmlns:a16="http://schemas.microsoft.com/office/drawing/2014/main" id="{8A41E898-C1BA-4446-A37B-97A0A7652F73}"/>
                </a:ext>
              </a:extLst>
            </p:cNvPr>
            <p:cNvSpPr>
              <a:spLocks/>
            </p:cNvSpPr>
            <p:nvPr/>
          </p:nvSpPr>
          <p:spPr bwMode="auto">
            <a:xfrm>
              <a:off x="5715" y="11316"/>
              <a:ext cx="5" cy="5"/>
            </a:xfrm>
            <a:custGeom>
              <a:avLst/>
              <a:gdLst>
                <a:gd name="T0" fmla="*/ 0 w 5"/>
                <a:gd name="T1" fmla="*/ 5 h 5"/>
                <a:gd name="T2" fmla="*/ 0 w 5"/>
                <a:gd name="T3" fmla="*/ 5 h 5"/>
                <a:gd name="T4" fmla="*/ 0 w 5"/>
                <a:gd name="T5" fmla="*/ 5 h 5"/>
                <a:gd name="T6" fmla="*/ 0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5" name="Freeform 60">
              <a:extLst>
                <a:ext uri="{FF2B5EF4-FFF2-40B4-BE49-F238E27FC236}">
                  <a16:creationId xmlns:a16="http://schemas.microsoft.com/office/drawing/2014/main" id="{F026ABB1-E61B-404F-9FF7-0F0EB30E6916}"/>
                </a:ext>
              </a:extLst>
            </p:cNvPr>
            <p:cNvSpPr>
              <a:spLocks/>
            </p:cNvSpPr>
            <p:nvPr/>
          </p:nvSpPr>
          <p:spPr bwMode="auto">
            <a:xfrm>
              <a:off x="5710" y="11321"/>
              <a:ext cx="5" cy="1"/>
            </a:xfrm>
            <a:custGeom>
              <a:avLst/>
              <a:gdLst>
                <a:gd name="T0" fmla="*/ 5 w 5"/>
                <a:gd name="T1" fmla="*/ 0 h 1"/>
                <a:gd name="T2" fmla="*/ 0 w 5"/>
                <a:gd name="T3" fmla="*/ 0 h 1"/>
                <a:gd name="T4" fmla="*/ 5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5" y="0"/>
                  </a:move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6" name="Freeform 61">
              <a:extLst>
                <a:ext uri="{FF2B5EF4-FFF2-40B4-BE49-F238E27FC236}">
                  <a16:creationId xmlns:a16="http://schemas.microsoft.com/office/drawing/2014/main" id="{B28A75BC-8BD5-2F4C-AE49-C429C8A118BC}"/>
                </a:ext>
              </a:extLst>
            </p:cNvPr>
            <p:cNvSpPr>
              <a:spLocks/>
            </p:cNvSpPr>
            <p:nvPr/>
          </p:nvSpPr>
          <p:spPr bwMode="auto">
            <a:xfrm>
              <a:off x="5675" y="11256"/>
              <a:ext cx="80" cy="80"/>
            </a:xfrm>
            <a:custGeom>
              <a:avLst/>
              <a:gdLst>
                <a:gd name="T0" fmla="*/ 30 w 80"/>
                <a:gd name="T1" fmla="*/ 50 h 80"/>
                <a:gd name="T2" fmla="*/ 30 w 80"/>
                <a:gd name="T3" fmla="*/ 50 h 80"/>
                <a:gd name="T4" fmla="*/ 35 w 80"/>
                <a:gd name="T5" fmla="*/ 50 h 80"/>
                <a:gd name="T6" fmla="*/ 35 w 80"/>
                <a:gd name="T7" fmla="*/ 45 h 80"/>
                <a:gd name="T8" fmla="*/ 35 w 80"/>
                <a:gd name="T9" fmla="*/ 45 h 80"/>
                <a:gd name="T10" fmla="*/ 55 w 80"/>
                <a:gd name="T11" fmla="*/ 25 h 80"/>
                <a:gd name="T12" fmla="*/ 55 w 80"/>
                <a:gd name="T13" fmla="*/ 25 h 80"/>
                <a:gd name="T14" fmla="*/ 65 w 80"/>
                <a:gd name="T15" fmla="*/ 20 h 80"/>
                <a:gd name="T16" fmla="*/ 65 w 80"/>
                <a:gd name="T17" fmla="*/ 20 h 80"/>
                <a:gd name="T18" fmla="*/ 75 w 80"/>
                <a:gd name="T19" fmla="*/ 5 h 80"/>
                <a:gd name="T20" fmla="*/ 80 w 80"/>
                <a:gd name="T21" fmla="*/ 0 h 80"/>
                <a:gd name="T22" fmla="*/ 75 w 80"/>
                <a:gd name="T23" fmla="*/ 0 h 80"/>
                <a:gd name="T24" fmla="*/ 75 w 80"/>
                <a:gd name="T25" fmla="*/ 0 h 80"/>
                <a:gd name="T26" fmla="*/ 35 w 80"/>
                <a:gd name="T27" fmla="*/ 40 h 80"/>
                <a:gd name="T28" fmla="*/ 10 w 80"/>
                <a:gd name="T29" fmla="*/ 75 h 80"/>
                <a:gd name="T30" fmla="*/ 0 w 80"/>
                <a:gd name="T31" fmla="*/ 80 h 80"/>
                <a:gd name="T32" fmla="*/ 15 w 80"/>
                <a:gd name="T33" fmla="*/ 75 h 80"/>
                <a:gd name="T34" fmla="*/ 15 w 80"/>
                <a:gd name="T35" fmla="*/ 75 h 80"/>
                <a:gd name="T36" fmla="*/ 20 w 80"/>
                <a:gd name="T37" fmla="*/ 60 h 80"/>
                <a:gd name="T38" fmla="*/ 30 w 80"/>
                <a:gd name="T39" fmla="*/ 50 h 80"/>
                <a:gd name="T40" fmla="*/ 30 w 80"/>
                <a:gd name="T41" fmla="*/ 5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0" y="50"/>
                  </a:moveTo>
                  <a:lnTo>
                    <a:pt x="30" y="50"/>
                  </a:lnTo>
                  <a:lnTo>
                    <a:pt x="35" y="50"/>
                  </a:lnTo>
                  <a:lnTo>
                    <a:pt x="35" y="45"/>
                  </a:lnTo>
                  <a:lnTo>
                    <a:pt x="55" y="25"/>
                  </a:lnTo>
                  <a:lnTo>
                    <a:pt x="65" y="20"/>
                  </a:lnTo>
                  <a:lnTo>
                    <a:pt x="75" y="5"/>
                  </a:lnTo>
                  <a:lnTo>
                    <a:pt x="80" y="0"/>
                  </a:lnTo>
                  <a:lnTo>
                    <a:pt x="75" y="0"/>
                  </a:lnTo>
                  <a:lnTo>
                    <a:pt x="35" y="40"/>
                  </a:lnTo>
                  <a:lnTo>
                    <a:pt x="10" y="75"/>
                  </a:lnTo>
                  <a:lnTo>
                    <a:pt x="0" y="80"/>
                  </a:lnTo>
                  <a:lnTo>
                    <a:pt x="15" y="75"/>
                  </a:lnTo>
                  <a:lnTo>
                    <a:pt x="20" y="6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7" name="Freeform 62">
              <a:extLst>
                <a:ext uri="{FF2B5EF4-FFF2-40B4-BE49-F238E27FC236}">
                  <a16:creationId xmlns:a16="http://schemas.microsoft.com/office/drawing/2014/main" id="{24F66274-1FE4-A44C-AA1A-9106B28F69DA}"/>
                </a:ext>
              </a:extLst>
            </p:cNvPr>
            <p:cNvSpPr>
              <a:spLocks/>
            </p:cNvSpPr>
            <p:nvPr/>
          </p:nvSpPr>
          <p:spPr bwMode="auto">
            <a:xfrm>
              <a:off x="5630" y="11371"/>
              <a:ext cx="25" cy="20"/>
            </a:xfrm>
            <a:custGeom>
              <a:avLst/>
              <a:gdLst>
                <a:gd name="T0" fmla="*/ 5 w 25"/>
                <a:gd name="T1" fmla="*/ 20 h 20"/>
                <a:gd name="T2" fmla="*/ 5 w 25"/>
                <a:gd name="T3" fmla="*/ 20 h 20"/>
                <a:gd name="T4" fmla="*/ 5 w 25"/>
                <a:gd name="T5" fmla="*/ 15 h 20"/>
                <a:gd name="T6" fmla="*/ 5 w 25"/>
                <a:gd name="T7" fmla="*/ 15 h 20"/>
                <a:gd name="T8" fmla="*/ 20 w 25"/>
                <a:gd name="T9" fmla="*/ 10 h 20"/>
                <a:gd name="T10" fmla="*/ 25 w 25"/>
                <a:gd name="T11" fmla="*/ 0 h 20"/>
                <a:gd name="T12" fmla="*/ 25 w 25"/>
                <a:gd name="T13" fmla="*/ 0 h 20"/>
                <a:gd name="T14" fmla="*/ 25 w 25"/>
                <a:gd name="T15" fmla="*/ 0 h 20"/>
                <a:gd name="T16" fmla="*/ 20 w 25"/>
                <a:gd name="T17" fmla="*/ 5 h 20"/>
                <a:gd name="T18" fmla="*/ 25 w 25"/>
                <a:gd name="T19" fmla="*/ 0 h 20"/>
                <a:gd name="T20" fmla="*/ 25 w 25"/>
                <a:gd name="T21" fmla="*/ 0 h 20"/>
                <a:gd name="T22" fmla="*/ 0 w 25"/>
                <a:gd name="T23" fmla="*/ 20 h 20"/>
                <a:gd name="T24" fmla="*/ 0 w 25"/>
                <a:gd name="T25" fmla="*/ 20 h 20"/>
                <a:gd name="T26" fmla="*/ 5 w 25"/>
                <a:gd name="T27" fmla="*/ 20 h 20"/>
                <a:gd name="T28" fmla="*/ 5 w 25"/>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0"/>
                <a:gd name="T47" fmla="*/ 25 w 25"/>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0">
                  <a:moveTo>
                    <a:pt x="5" y="20"/>
                  </a:moveTo>
                  <a:lnTo>
                    <a:pt x="5" y="20"/>
                  </a:lnTo>
                  <a:lnTo>
                    <a:pt x="5" y="15"/>
                  </a:lnTo>
                  <a:lnTo>
                    <a:pt x="20" y="10"/>
                  </a:lnTo>
                  <a:lnTo>
                    <a:pt x="25" y="0"/>
                  </a:lnTo>
                  <a:lnTo>
                    <a:pt x="20"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8" name="Freeform 63">
              <a:extLst>
                <a:ext uri="{FF2B5EF4-FFF2-40B4-BE49-F238E27FC236}">
                  <a16:creationId xmlns:a16="http://schemas.microsoft.com/office/drawing/2014/main" id="{7711C815-0DA8-DA4D-8AE4-E9A666CAECEF}"/>
                </a:ext>
              </a:extLst>
            </p:cNvPr>
            <p:cNvSpPr>
              <a:spLocks/>
            </p:cNvSpPr>
            <p:nvPr/>
          </p:nvSpPr>
          <p:spPr bwMode="auto">
            <a:xfrm>
              <a:off x="5625" y="11391"/>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9" name="Freeform 64">
              <a:extLst>
                <a:ext uri="{FF2B5EF4-FFF2-40B4-BE49-F238E27FC236}">
                  <a16:creationId xmlns:a16="http://schemas.microsoft.com/office/drawing/2014/main" id="{3DEF469A-4352-B84D-8665-14382F75DAA0}"/>
                </a:ext>
              </a:extLst>
            </p:cNvPr>
            <p:cNvSpPr>
              <a:spLocks/>
            </p:cNvSpPr>
            <p:nvPr/>
          </p:nvSpPr>
          <p:spPr bwMode="auto">
            <a:xfrm>
              <a:off x="5735" y="10646"/>
              <a:ext cx="719" cy="640"/>
            </a:xfrm>
            <a:custGeom>
              <a:avLst/>
              <a:gdLst>
                <a:gd name="T0" fmla="*/ 75 w 719"/>
                <a:gd name="T1" fmla="*/ 585 h 640"/>
                <a:gd name="T2" fmla="*/ 80 w 719"/>
                <a:gd name="T3" fmla="*/ 575 h 640"/>
                <a:gd name="T4" fmla="*/ 90 w 719"/>
                <a:gd name="T5" fmla="*/ 565 h 640"/>
                <a:gd name="T6" fmla="*/ 85 w 719"/>
                <a:gd name="T7" fmla="*/ 565 h 640"/>
                <a:gd name="T8" fmla="*/ 100 w 719"/>
                <a:gd name="T9" fmla="*/ 555 h 640"/>
                <a:gd name="T10" fmla="*/ 90 w 719"/>
                <a:gd name="T11" fmla="*/ 570 h 640"/>
                <a:gd name="T12" fmla="*/ 110 w 719"/>
                <a:gd name="T13" fmla="*/ 550 h 640"/>
                <a:gd name="T14" fmla="*/ 124 w 719"/>
                <a:gd name="T15" fmla="*/ 535 h 640"/>
                <a:gd name="T16" fmla="*/ 139 w 719"/>
                <a:gd name="T17" fmla="*/ 525 h 640"/>
                <a:gd name="T18" fmla="*/ 149 w 719"/>
                <a:gd name="T19" fmla="*/ 515 h 640"/>
                <a:gd name="T20" fmla="*/ 144 w 719"/>
                <a:gd name="T21" fmla="*/ 510 h 640"/>
                <a:gd name="T22" fmla="*/ 134 w 719"/>
                <a:gd name="T23" fmla="*/ 520 h 640"/>
                <a:gd name="T24" fmla="*/ 139 w 719"/>
                <a:gd name="T25" fmla="*/ 515 h 640"/>
                <a:gd name="T26" fmla="*/ 154 w 719"/>
                <a:gd name="T27" fmla="*/ 510 h 640"/>
                <a:gd name="T28" fmla="*/ 164 w 719"/>
                <a:gd name="T29" fmla="*/ 505 h 640"/>
                <a:gd name="T30" fmla="*/ 149 w 719"/>
                <a:gd name="T31" fmla="*/ 515 h 640"/>
                <a:gd name="T32" fmla="*/ 164 w 719"/>
                <a:gd name="T33" fmla="*/ 500 h 640"/>
                <a:gd name="T34" fmla="*/ 339 w 719"/>
                <a:gd name="T35" fmla="*/ 350 h 640"/>
                <a:gd name="T36" fmla="*/ 524 w 719"/>
                <a:gd name="T37" fmla="*/ 190 h 640"/>
                <a:gd name="T38" fmla="*/ 619 w 719"/>
                <a:gd name="T39" fmla="*/ 115 h 640"/>
                <a:gd name="T40" fmla="*/ 709 w 719"/>
                <a:gd name="T41" fmla="*/ 35 h 640"/>
                <a:gd name="T42" fmla="*/ 714 w 719"/>
                <a:gd name="T43" fmla="*/ 5 h 640"/>
                <a:gd name="T44" fmla="*/ 704 w 719"/>
                <a:gd name="T45" fmla="*/ 0 h 640"/>
                <a:gd name="T46" fmla="*/ 649 w 719"/>
                <a:gd name="T47" fmla="*/ 35 h 640"/>
                <a:gd name="T48" fmla="*/ 629 w 719"/>
                <a:gd name="T49" fmla="*/ 50 h 640"/>
                <a:gd name="T50" fmla="*/ 574 w 719"/>
                <a:gd name="T51" fmla="*/ 90 h 640"/>
                <a:gd name="T52" fmla="*/ 509 w 719"/>
                <a:gd name="T53" fmla="*/ 140 h 640"/>
                <a:gd name="T54" fmla="*/ 439 w 719"/>
                <a:gd name="T55" fmla="*/ 205 h 640"/>
                <a:gd name="T56" fmla="*/ 354 w 719"/>
                <a:gd name="T57" fmla="*/ 280 h 640"/>
                <a:gd name="T58" fmla="*/ 204 w 719"/>
                <a:gd name="T59" fmla="*/ 420 h 640"/>
                <a:gd name="T60" fmla="*/ 159 w 719"/>
                <a:gd name="T61" fmla="*/ 470 h 640"/>
                <a:gd name="T62" fmla="*/ 90 w 719"/>
                <a:gd name="T63" fmla="*/ 540 h 640"/>
                <a:gd name="T64" fmla="*/ 124 w 719"/>
                <a:gd name="T65" fmla="*/ 505 h 640"/>
                <a:gd name="T66" fmla="*/ 115 w 719"/>
                <a:gd name="T67" fmla="*/ 520 h 640"/>
                <a:gd name="T68" fmla="*/ 105 w 719"/>
                <a:gd name="T69" fmla="*/ 530 h 640"/>
                <a:gd name="T70" fmla="*/ 85 w 719"/>
                <a:gd name="T71" fmla="*/ 550 h 640"/>
                <a:gd name="T72" fmla="*/ 70 w 719"/>
                <a:gd name="T73" fmla="*/ 565 h 640"/>
                <a:gd name="T74" fmla="*/ 45 w 719"/>
                <a:gd name="T75" fmla="*/ 590 h 640"/>
                <a:gd name="T76" fmla="*/ 35 w 719"/>
                <a:gd name="T77" fmla="*/ 605 h 640"/>
                <a:gd name="T78" fmla="*/ 40 w 719"/>
                <a:gd name="T79" fmla="*/ 595 h 640"/>
                <a:gd name="T80" fmla="*/ 5 w 719"/>
                <a:gd name="T81" fmla="*/ 635 h 640"/>
                <a:gd name="T82" fmla="*/ 25 w 719"/>
                <a:gd name="T83" fmla="*/ 620 h 640"/>
                <a:gd name="T84" fmla="*/ 35 w 719"/>
                <a:gd name="T85" fmla="*/ 615 h 640"/>
                <a:gd name="T86" fmla="*/ 15 w 719"/>
                <a:gd name="T87" fmla="*/ 630 h 640"/>
                <a:gd name="T88" fmla="*/ 5 w 719"/>
                <a:gd name="T89" fmla="*/ 635 h 640"/>
                <a:gd name="T90" fmla="*/ 20 w 719"/>
                <a:gd name="T91" fmla="*/ 635 h 64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19"/>
                <a:gd name="T139" fmla="*/ 0 h 640"/>
                <a:gd name="T140" fmla="*/ 719 w 719"/>
                <a:gd name="T141" fmla="*/ 640 h 64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19" h="640">
                  <a:moveTo>
                    <a:pt x="20" y="635"/>
                  </a:moveTo>
                  <a:lnTo>
                    <a:pt x="20" y="635"/>
                  </a:lnTo>
                  <a:lnTo>
                    <a:pt x="75" y="585"/>
                  </a:lnTo>
                  <a:lnTo>
                    <a:pt x="75" y="580"/>
                  </a:lnTo>
                  <a:lnTo>
                    <a:pt x="80" y="575"/>
                  </a:lnTo>
                  <a:lnTo>
                    <a:pt x="90" y="570"/>
                  </a:lnTo>
                  <a:lnTo>
                    <a:pt x="90" y="565"/>
                  </a:lnTo>
                  <a:lnTo>
                    <a:pt x="85" y="565"/>
                  </a:lnTo>
                  <a:lnTo>
                    <a:pt x="90" y="565"/>
                  </a:lnTo>
                  <a:lnTo>
                    <a:pt x="95" y="560"/>
                  </a:lnTo>
                  <a:lnTo>
                    <a:pt x="100" y="555"/>
                  </a:lnTo>
                  <a:lnTo>
                    <a:pt x="95" y="560"/>
                  </a:lnTo>
                  <a:lnTo>
                    <a:pt x="90" y="565"/>
                  </a:lnTo>
                  <a:lnTo>
                    <a:pt x="90" y="570"/>
                  </a:lnTo>
                  <a:lnTo>
                    <a:pt x="110" y="555"/>
                  </a:lnTo>
                  <a:lnTo>
                    <a:pt x="110" y="550"/>
                  </a:lnTo>
                  <a:lnTo>
                    <a:pt x="115" y="545"/>
                  </a:lnTo>
                  <a:lnTo>
                    <a:pt x="124" y="540"/>
                  </a:lnTo>
                  <a:lnTo>
                    <a:pt x="124" y="535"/>
                  </a:lnTo>
                  <a:lnTo>
                    <a:pt x="139" y="525"/>
                  </a:lnTo>
                  <a:lnTo>
                    <a:pt x="144" y="515"/>
                  </a:lnTo>
                  <a:lnTo>
                    <a:pt x="149" y="515"/>
                  </a:lnTo>
                  <a:lnTo>
                    <a:pt x="154" y="510"/>
                  </a:lnTo>
                  <a:lnTo>
                    <a:pt x="144" y="510"/>
                  </a:lnTo>
                  <a:lnTo>
                    <a:pt x="139" y="515"/>
                  </a:lnTo>
                  <a:lnTo>
                    <a:pt x="139" y="520"/>
                  </a:lnTo>
                  <a:lnTo>
                    <a:pt x="134" y="520"/>
                  </a:lnTo>
                  <a:lnTo>
                    <a:pt x="139" y="520"/>
                  </a:lnTo>
                  <a:lnTo>
                    <a:pt x="139" y="515"/>
                  </a:lnTo>
                  <a:lnTo>
                    <a:pt x="144" y="510"/>
                  </a:lnTo>
                  <a:lnTo>
                    <a:pt x="154" y="510"/>
                  </a:lnTo>
                  <a:lnTo>
                    <a:pt x="169" y="495"/>
                  </a:lnTo>
                  <a:lnTo>
                    <a:pt x="164" y="505"/>
                  </a:lnTo>
                  <a:lnTo>
                    <a:pt x="154" y="510"/>
                  </a:lnTo>
                  <a:lnTo>
                    <a:pt x="149" y="515"/>
                  </a:lnTo>
                  <a:lnTo>
                    <a:pt x="144" y="515"/>
                  </a:lnTo>
                  <a:lnTo>
                    <a:pt x="139" y="525"/>
                  </a:lnTo>
                  <a:lnTo>
                    <a:pt x="164" y="500"/>
                  </a:lnTo>
                  <a:lnTo>
                    <a:pt x="339" y="350"/>
                  </a:lnTo>
                  <a:lnTo>
                    <a:pt x="434" y="270"/>
                  </a:lnTo>
                  <a:lnTo>
                    <a:pt x="524" y="190"/>
                  </a:lnTo>
                  <a:lnTo>
                    <a:pt x="569" y="150"/>
                  </a:lnTo>
                  <a:lnTo>
                    <a:pt x="619" y="115"/>
                  </a:lnTo>
                  <a:lnTo>
                    <a:pt x="664" y="75"/>
                  </a:lnTo>
                  <a:lnTo>
                    <a:pt x="709" y="35"/>
                  </a:lnTo>
                  <a:lnTo>
                    <a:pt x="719" y="15"/>
                  </a:lnTo>
                  <a:lnTo>
                    <a:pt x="719" y="10"/>
                  </a:lnTo>
                  <a:lnTo>
                    <a:pt x="714" y="5"/>
                  </a:lnTo>
                  <a:lnTo>
                    <a:pt x="709" y="0"/>
                  </a:lnTo>
                  <a:lnTo>
                    <a:pt x="704" y="0"/>
                  </a:lnTo>
                  <a:lnTo>
                    <a:pt x="684" y="5"/>
                  </a:lnTo>
                  <a:lnTo>
                    <a:pt x="664" y="15"/>
                  </a:lnTo>
                  <a:lnTo>
                    <a:pt x="649" y="35"/>
                  </a:lnTo>
                  <a:lnTo>
                    <a:pt x="619" y="50"/>
                  </a:lnTo>
                  <a:lnTo>
                    <a:pt x="629" y="50"/>
                  </a:lnTo>
                  <a:lnTo>
                    <a:pt x="619" y="60"/>
                  </a:lnTo>
                  <a:lnTo>
                    <a:pt x="599" y="75"/>
                  </a:lnTo>
                  <a:lnTo>
                    <a:pt x="574" y="90"/>
                  </a:lnTo>
                  <a:lnTo>
                    <a:pt x="539" y="110"/>
                  </a:lnTo>
                  <a:lnTo>
                    <a:pt x="509" y="140"/>
                  </a:lnTo>
                  <a:lnTo>
                    <a:pt x="474" y="175"/>
                  </a:lnTo>
                  <a:lnTo>
                    <a:pt x="439" y="205"/>
                  </a:lnTo>
                  <a:lnTo>
                    <a:pt x="404" y="235"/>
                  </a:lnTo>
                  <a:lnTo>
                    <a:pt x="354" y="280"/>
                  </a:lnTo>
                  <a:lnTo>
                    <a:pt x="304" y="325"/>
                  </a:lnTo>
                  <a:lnTo>
                    <a:pt x="204" y="420"/>
                  </a:lnTo>
                  <a:lnTo>
                    <a:pt x="179" y="445"/>
                  </a:lnTo>
                  <a:lnTo>
                    <a:pt x="159" y="470"/>
                  </a:lnTo>
                  <a:lnTo>
                    <a:pt x="124" y="500"/>
                  </a:lnTo>
                  <a:lnTo>
                    <a:pt x="90" y="540"/>
                  </a:lnTo>
                  <a:lnTo>
                    <a:pt x="124" y="505"/>
                  </a:lnTo>
                  <a:lnTo>
                    <a:pt x="129" y="500"/>
                  </a:lnTo>
                  <a:lnTo>
                    <a:pt x="124" y="505"/>
                  </a:lnTo>
                  <a:lnTo>
                    <a:pt x="115" y="520"/>
                  </a:lnTo>
                  <a:lnTo>
                    <a:pt x="105" y="530"/>
                  </a:lnTo>
                  <a:lnTo>
                    <a:pt x="90" y="550"/>
                  </a:lnTo>
                  <a:lnTo>
                    <a:pt x="85" y="550"/>
                  </a:lnTo>
                  <a:lnTo>
                    <a:pt x="80" y="550"/>
                  </a:lnTo>
                  <a:lnTo>
                    <a:pt x="70" y="565"/>
                  </a:lnTo>
                  <a:lnTo>
                    <a:pt x="65" y="575"/>
                  </a:lnTo>
                  <a:lnTo>
                    <a:pt x="50" y="585"/>
                  </a:lnTo>
                  <a:lnTo>
                    <a:pt x="45" y="590"/>
                  </a:lnTo>
                  <a:lnTo>
                    <a:pt x="40" y="595"/>
                  </a:lnTo>
                  <a:lnTo>
                    <a:pt x="45" y="595"/>
                  </a:lnTo>
                  <a:lnTo>
                    <a:pt x="35" y="605"/>
                  </a:lnTo>
                  <a:lnTo>
                    <a:pt x="45" y="595"/>
                  </a:lnTo>
                  <a:lnTo>
                    <a:pt x="40" y="595"/>
                  </a:lnTo>
                  <a:lnTo>
                    <a:pt x="5" y="635"/>
                  </a:lnTo>
                  <a:lnTo>
                    <a:pt x="30" y="620"/>
                  </a:lnTo>
                  <a:lnTo>
                    <a:pt x="25" y="620"/>
                  </a:lnTo>
                  <a:lnTo>
                    <a:pt x="30" y="615"/>
                  </a:lnTo>
                  <a:lnTo>
                    <a:pt x="35" y="615"/>
                  </a:lnTo>
                  <a:lnTo>
                    <a:pt x="25" y="625"/>
                  </a:lnTo>
                  <a:lnTo>
                    <a:pt x="15" y="630"/>
                  </a:lnTo>
                  <a:lnTo>
                    <a:pt x="10" y="635"/>
                  </a:lnTo>
                  <a:lnTo>
                    <a:pt x="5" y="635"/>
                  </a:lnTo>
                  <a:lnTo>
                    <a:pt x="0" y="640"/>
                  </a:lnTo>
                  <a:lnTo>
                    <a:pt x="20" y="6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90" name="Freeform 65">
              <a:extLst>
                <a:ext uri="{FF2B5EF4-FFF2-40B4-BE49-F238E27FC236}">
                  <a16:creationId xmlns:a16="http://schemas.microsoft.com/office/drawing/2014/main" id="{D7D16C67-D54E-C14C-9B1F-F86166126B40}"/>
                </a:ext>
              </a:extLst>
            </p:cNvPr>
            <p:cNvSpPr>
              <a:spLocks/>
            </p:cNvSpPr>
            <p:nvPr/>
          </p:nvSpPr>
          <p:spPr bwMode="auto">
            <a:xfrm>
              <a:off x="5825" y="11201"/>
              <a:ext cx="15" cy="10"/>
            </a:xfrm>
            <a:custGeom>
              <a:avLst/>
              <a:gdLst>
                <a:gd name="T0" fmla="*/ 5 w 15"/>
                <a:gd name="T1" fmla="*/ 5 h 10"/>
                <a:gd name="T2" fmla="*/ 0 w 15"/>
                <a:gd name="T3" fmla="*/ 10 h 10"/>
                <a:gd name="T4" fmla="*/ 15 w 15"/>
                <a:gd name="T5" fmla="*/ 0 h 10"/>
                <a:gd name="T6" fmla="*/ 15 w 15"/>
                <a:gd name="T7" fmla="*/ 0 h 10"/>
                <a:gd name="T8" fmla="*/ 10 w 15"/>
                <a:gd name="T9" fmla="*/ 0 h 10"/>
                <a:gd name="T10" fmla="*/ 5 w 15"/>
                <a:gd name="T11" fmla="*/ 5 h 10"/>
                <a:gd name="T12" fmla="*/ 5 w 15"/>
                <a:gd name="T13" fmla="*/ 5 h 10"/>
                <a:gd name="T14" fmla="*/ 0 60000 65536"/>
                <a:gd name="T15" fmla="*/ 0 60000 65536"/>
                <a:gd name="T16" fmla="*/ 0 60000 65536"/>
                <a:gd name="T17" fmla="*/ 0 60000 65536"/>
                <a:gd name="T18" fmla="*/ 0 60000 65536"/>
                <a:gd name="T19" fmla="*/ 0 60000 65536"/>
                <a:gd name="T20" fmla="*/ 0 60000 65536"/>
                <a:gd name="T21" fmla="*/ 0 w 15"/>
                <a:gd name="T22" fmla="*/ 0 h 10"/>
                <a:gd name="T23" fmla="*/ 15 w 15"/>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0">
                  <a:moveTo>
                    <a:pt x="5" y="5"/>
                  </a:moveTo>
                  <a:lnTo>
                    <a:pt x="0" y="10"/>
                  </a:lnTo>
                  <a:lnTo>
                    <a:pt x="15" y="0"/>
                  </a:lnTo>
                  <a:lnTo>
                    <a:pt x="1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7042" name="Text Box 66">
            <a:extLst>
              <a:ext uri="{FF2B5EF4-FFF2-40B4-BE49-F238E27FC236}">
                <a16:creationId xmlns:a16="http://schemas.microsoft.com/office/drawing/2014/main" id="{CB66C974-4732-814A-ABBD-1B2DCA3F67DF}"/>
              </a:ext>
            </a:extLst>
          </p:cNvPr>
          <p:cNvSpPr txBox="1">
            <a:spLocks noChangeArrowheads="1"/>
          </p:cNvSpPr>
          <p:nvPr/>
        </p:nvSpPr>
        <p:spPr bwMode="auto">
          <a:xfrm>
            <a:off x="3637516" y="1706973"/>
            <a:ext cx="2843213"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Đức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Chúa</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Trời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Giăng</a:t>
            </a:r>
            <a:r>
              <a:rPr lang="en-US" altLang="en-US" sz="2400" i="1" dirty="0">
                <a:solidFill>
                  <a:srgbClr val="800000"/>
                </a:solidFill>
                <a:latin typeface="Comic Sans MS" panose="030F0902030302020204" pitchFamily="66" charset="0"/>
                <a:cs typeface="Arial" panose="020B0604020202020204" pitchFamily="34" charset="0"/>
              </a:rPr>
              <a:t> 3:16</a:t>
            </a:r>
          </a:p>
        </p:txBody>
      </p:sp>
      <p:sp>
        <p:nvSpPr>
          <p:cNvPr id="127043" name="Text Box 67">
            <a:extLst>
              <a:ext uri="{FF2B5EF4-FFF2-40B4-BE49-F238E27FC236}">
                <a16:creationId xmlns:a16="http://schemas.microsoft.com/office/drawing/2014/main" id="{0F90EC6C-DD4C-8A4B-95BC-58D6D730F32F}"/>
              </a:ext>
            </a:extLst>
          </p:cNvPr>
          <p:cNvSpPr txBox="1">
            <a:spLocks noChangeArrowheads="1"/>
          </p:cNvSpPr>
          <p:nvPr/>
        </p:nvSpPr>
        <p:spPr bwMode="auto">
          <a:xfrm>
            <a:off x="3532600" y="4480470"/>
            <a:ext cx="2795587"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a:solidFill>
                  <a:schemeClr val="accent2"/>
                </a:solidFill>
                <a:latin typeface="Verdana" panose="020B0604030504040204" pitchFamily="34" charset="0"/>
              </a:rPr>
              <a:t>Con </a:t>
            </a:r>
            <a:r>
              <a:rPr lang="en-US" altLang="en-US" sz="2800" dirty="0" err="1">
                <a:solidFill>
                  <a:schemeClr val="accent2"/>
                </a:solidFill>
                <a:latin typeface="Verdana" panose="020B0604030504040204" pitchFamily="34" charset="0"/>
              </a:rPr>
              <a:t>người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-ma. 3:23,</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6:23</a:t>
            </a:r>
          </a:p>
        </p:txBody>
      </p:sp>
      <p:sp>
        <p:nvSpPr>
          <p:cNvPr id="127048" name="Text Box 72">
            <a:extLst>
              <a:ext uri="{FF2B5EF4-FFF2-40B4-BE49-F238E27FC236}">
                <a16:creationId xmlns:a16="http://schemas.microsoft.com/office/drawing/2014/main" id="{C5D55949-0914-2146-8410-84DE0DEE371E}"/>
              </a:ext>
            </a:extLst>
          </p:cNvPr>
          <p:cNvSpPr txBox="1">
            <a:spLocks noChangeArrowheads="1"/>
          </p:cNvSpPr>
          <p:nvPr/>
        </p:nvSpPr>
        <p:spPr bwMode="auto">
          <a:xfrm>
            <a:off x="4038637" y="2996790"/>
            <a:ext cx="1897062"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Phúc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Âm</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I </a:t>
            </a:r>
            <a:r>
              <a:rPr lang="en-US" altLang="en-US" sz="2400" i="1" dirty="0" err="1">
                <a:solidFill>
                  <a:srgbClr val="800000"/>
                </a:solidFill>
                <a:latin typeface="Comic Sans MS" panose="030F0902030302020204" pitchFamily="66" charset="0"/>
                <a:cs typeface="Arial" panose="020B0604020202020204" pitchFamily="34" charset="0"/>
              </a:rPr>
              <a:t>Cô</a:t>
            </a:r>
            <a:r>
              <a:rPr lang="en-US" altLang="en-US" sz="2400" i="1" dirty="0">
                <a:solidFill>
                  <a:srgbClr val="800000"/>
                </a:solidFill>
                <a:latin typeface="Comic Sans MS" panose="030F0902030302020204" pitchFamily="66" charset="0"/>
                <a:cs typeface="Arial" panose="020B0604020202020204" pitchFamily="34" charset="0"/>
              </a:rPr>
              <a:t>.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15:3-4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7048"/>
                                        </p:tgtEl>
                                        <p:attrNameLst>
                                          <p:attrName>style.visibility</p:attrName>
                                        </p:attrNameLst>
                                      </p:cBhvr>
                                      <p:to>
                                        <p:strVal val="visible"/>
                                      </p:to>
                                    </p:set>
                                    <p:animEffect transition="in" filter="wipe(left)">
                                      <p:cBhvr>
                                        <p:cTn id="7" dur="1000"/>
                                        <p:tgtEl>
                                          <p:spTgt spid="1270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7042"/>
                                        </p:tgtEl>
                                        <p:attrNameLst>
                                          <p:attrName>style.visibility</p:attrName>
                                        </p:attrNameLst>
                                      </p:cBhvr>
                                      <p:to>
                                        <p:strVal val="visible"/>
                                      </p:to>
                                    </p:set>
                                    <p:animEffect transition="in" filter="wipe(left)">
                                      <p:cBhvr>
                                        <p:cTn id="12" dur="1000"/>
                                        <p:tgtEl>
                                          <p:spTgt spid="1270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7043"/>
                                        </p:tgtEl>
                                        <p:attrNameLst>
                                          <p:attrName>style.visibility</p:attrName>
                                        </p:attrNameLst>
                                      </p:cBhvr>
                                      <p:to>
                                        <p:strVal val="visible"/>
                                      </p:to>
                                    </p:set>
                                    <p:animEffect transition="in" filter="wipe(left)">
                                      <p:cBhvr>
                                        <p:cTn id="17" dur="1000"/>
                                        <p:tgtEl>
                                          <p:spTgt spid="127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042" grpId="0"/>
      <p:bldP spid="127043" grpId="0"/>
      <p:bldP spid="12704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9">
            <a:extLst>
              <a:ext uri="{FF2B5EF4-FFF2-40B4-BE49-F238E27FC236}">
                <a16:creationId xmlns:a16="http://schemas.microsoft.com/office/drawing/2014/main" id="{F9ED3EBA-EC2E-B347-B525-F830D27097FF}"/>
              </a:ext>
            </a:extLst>
          </p:cNvPr>
          <p:cNvSpPr>
            <a:spLocks noGrp="1" noChangeArrowheads="1"/>
          </p:cNvSpPr>
          <p:nvPr>
            <p:ph type="title"/>
          </p:nvPr>
        </p:nvSpPr>
        <p:spPr>
          <a:xfrm>
            <a:off x="684252" y="0"/>
            <a:ext cx="8229600" cy="901700"/>
          </a:xfrm>
        </p:spPr>
        <p:txBody>
          <a:bodyPr/>
          <a:lstStyle/>
          <a:p>
            <a:pPr eaLnBrk="1" hangingPunct="1"/>
            <a:r>
              <a:rPr lang="en-US" altLang="en-US" sz="4000" b="1" dirty="0" err="1"/>
              <a:t>Lẽ</a:t>
            </a:r>
            <a:r>
              <a:rPr lang="en-US" altLang="en-US" sz="4000" b="1" dirty="0"/>
              <a:t> </a:t>
            </a:r>
            <a:r>
              <a:rPr lang="en-US" altLang="en-US" sz="4000" b="1" dirty="0" err="1"/>
              <a:t>Thật</a:t>
            </a:r>
            <a:r>
              <a:rPr lang="en-US" altLang="en-US" sz="4000" b="1" dirty="0"/>
              <a:t> 3: </a:t>
            </a:r>
            <a:r>
              <a:rPr lang="en-US" altLang="en-US" sz="4000" b="1" dirty="0" err="1"/>
              <a:t>Chúa</a:t>
            </a:r>
            <a:r>
              <a:rPr lang="en-US" altLang="en-US" sz="4000" b="1" dirty="0"/>
              <a:t> </a:t>
            </a:r>
            <a:r>
              <a:rPr lang="en-US" altLang="en-US" sz="4000" b="1" dirty="0" err="1"/>
              <a:t>Giê</a:t>
            </a:r>
            <a:r>
              <a:rPr lang="en-US" altLang="en-US" sz="4000" b="1" dirty="0"/>
              <a:t>-xu </a:t>
            </a:r>
            <a:r>
              <a:rPr lang="en-US" altLang="en-US" sz="4000" b="1" dirty="0" err="1"/>
              <a:t>và</a:t>
            </a:r>
            <a:r>
              <a:rPr lang="en-US" altLang="en-US" sz="4000" b="1" dirty="0"/>
              <a:t> </a:t>
            </a:r>
            <a:r>
              <a:rPr lang="en-US" altLang="en-US" sz="4000" b="1" dirty="0" err="1"/>
              <a:t>Thập</a:t>
            </a:r>
            <a:r>
              <a:rPr lang="en-US" altLang="en-US" sz="4000" b="1" dirty="0"/>
              <a:t> </a:t>
            </a:r>
            <a:r>
              <a:rPr lang="en-US" altLang="en-US" sz="4000" b="1" dirty="0" err="1"/>
              <a:t>Tự</a:t>
            </a:r>
            <a:r>
              <a:rPr lang="en-US" altLang="en-US" sz="4000" b="1" dirty="0"/>
              <a:t> </a:t>
            </a:r>
            <a:r>
              <a:rPr lang="en-US" altLang="en-US" sz="4000" b="1" dirty="0" err="1"/>
              <a:t>Giá</a:t>
            </a:r>
            <a:endParaRPr lang="en-US" altLang="en-US" sz="4000" b="1" dirty="0"/>
          </a:p>
        </p:txBody>
      </p:sp>
      <p:sp>
        <p:nvSpPr>
          <p:cNvPr id="61443" name="Rectangle 3">
            <a:extLst>
              <a:ext uri="{FF2B5EF4-FFF2-40B4-BE49-F238E27FC236}">
                <a16:creationId xmlns:a16="http://schemas.microsoft.com/office/drawing/2014/main" id="{D0725CA0-6828-4743-BBDC-12A73ACD92FB}"/>
              </a:ext>
            </a:extLst>
          </p:cNvPr>
          <p:cNvSpPr>
            <a:spLocks noGrp="1" noChangeArrowheads="1"/>
          </p:cNvSpPr>
          <p:nvPr>
            <p:ph sz="half" idx="1"/>
          </p:nvPr>
        </p:nvSpPr>
        <p:spPr>
          <a:xfrm>
            <a:off x="769745" y="901699"/>
            <a:ext cx="5229611" cy="5710973"/>
          </a:xfrm>
        </p:spPr>
        <p:txBody>
          <a:bodyPr/>
          <a:lstStyle/>
          <a:p>
            <a:pPr marL="0" indent="0" algn="just" eaLnBrk="1" hangingPunct="1">
              <a:buClr>
                <a:schemeClr val="hlink"/>
              </a:buClr>
              <a:buNone/>
              <a:defRPr/>
            </a:pPr>
            <a:endParaRPr lang="en-US" altLang="en-US" dirty="0">
              <a:solidFill>
                <a:srgbClr val="002060"/>
              </a:solidFill>
              <a:latin typeface="Verdana" panose="020B0604030504040204" pitchFamily="34" charset="0"/>
            </a:endParaRPr>
          </a:p>
          <a:p>
            <a:pPr algn="just" eaLnBrk="1" hangingPunct="1">
              <a:spcBef>
                <a:spcPct val="35000"/>
              </a:spcBef>
              <a:buClr>
                <a:schemeClr val="hlink"/>
              </a:buClr>
              <a:defRPr/>
            </a:pP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sai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Giê</a:t>
            </a:r>
            <a:r>
              <a:rPr lang="en-US" altLang="en-US" dirty="0">
                <a:solidFill>
                  <a:srgbClr val="002060"/>
                </a:solidFill>
                <a:latin typeface="Verdana" panose="020B0604030504040204" pitchFamily="34" charset="0"/>
              </a:rPr>
              <a:t>-xu Christ </a:t>
            </a:r>
            <a:r>
              <a:rPr lang="en-US" altLang="en-US" dirty="0" err="1">
                <a:solidFill>
                  <a:srgbClr val="002060"/>
                </a:solidFill>
                <a:latin typeface="Verdana" panose="020B0604030504040204" pitchFamily="34" charset="0"/>
              </a:rPr>
              <a:t>đến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thế</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gian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trong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hình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dạng</a:t>
            </a:r>
            <a:r>
              <a:rPr lang="en-US" altLang="en-US" dirty="0">
                <a:solidFill>
                  <a:srgbClr val="002060"/>
                </a:solidFill>
                <a:latin typeface="Verdana" panose="020B0604030504040204" pitchFamily="34" charset="0"/>
              </a:rPr>
              <a:t> con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để</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Đấng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Giải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cứu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hứa</a:t>
            </a:r>
            <a:r>
              <a:rPr lang="en-US" altLang="en-US" dirty="0">
                <a:solidFill>
                  <a:srgbClr val="002060"/>
                </a:solidFill>
                <a:latin typeface="Verdana" panose="020B0604030504040204" pitchFamily="34" charset="0"/>
              </a:rPr>
              <a:t>. </a:t>
            </a:r>
            <a:r>
              <a:rPr lang="en-US" altLang="en-US" dirty="0">
                <a:solidFill>
                  <a:srgbClr val="FF0000"/>
                </a:solidFill>
                <a:latin typeface="Verdana" panose="020B0604030504040204" pitchFamily="34" charset="0"/>
              </a:rPr>
              <a:t>(</a:t>
            </a:r>
            <a:r>
              <a:rPr lang="en-US" altLang="en-US" dirty="0" err="1">
                <a:solidFill>
                  <a:srgbClr val="FF0000"/>
                </a:solidFill>
                <a:latin typeface="Verdana" panose="020B0604030504040204" pitchFamily="34" charset="0"/>
              </a:rPr>
              <a:t>Giăng</a:t>
            </a:r>
            <a:r>
              <a:rPr lang="en-US" altLang="en-US" dirty="0">
                <a:solidFill>
                  <a:srgbClr val="FF0000"/>
                </a:solidFill>
                <a:latin typeface="Verdana" panose="020B0604030504040204" pitchFamily="34" charset="0"/>
              </a:rPr>
              <a:t> 1:14)</a:t>
            </a:r>
          </a:p>
          <a:p>
            <a:pPr algn="just" eaLnBrk="1" hangingPunct="1">
              <a:spcBef>
                <a:spcPct val="35000"/>
              </a:spcBef>
              <a:buClr>
                <a:schemeClr val="hlink"/>
              </a:buClr>
              <a:defRPr/>
            </a:pP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Giê</a:t>
            </a:r>
            <a:r>
              <a:rPr lang="en-US" altLang="en-US" dirty="0">
                <a:solidFill>
                  <a:srgbClr val="002060"/>
                </a:solidFill>
                <a:latin typeface="Verdana" panose="020B0604030504040204" pitchFamily="34" charset="0"/>
              </a:rPr>
              <a:t>-xu </a:t>
            </a:r>
            <a:r>
              <a:rPr lang="en-US" altLang="en-US" dirty="0" err="1">
                <a:solidFill>
                  <a:srgbClr val="002060"/>
                </a:solidFill>
                <a:latin typeface="Verdana" panose="020B0604030504040204" pitchFamily="34" charset="0"/>
              </a:rPr>
              <a:t>là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(Con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do </a:t>
            </a:r>
            <a:r>
              <a:rPr lang="en-US" altLang="en-US" dirty="0" err="1">
                <a:solidFill>
                  <a:srgbClr val="002060"/>
                </a:solidFill>
                <a:latin typeface="Verdana" panose="020B0604030504040204" pitchFamily="34" charset="0"/>
              </a:rPr>
              <a:t>đó</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có</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bản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tánh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như</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a:solidFill>
                  <a:srgbClr val="FF0000"/>
                </a:solidFill>
                <a:latin typeface="Verdana" panose="020B0604030504040204" pitchFamily="34" charset="0"/>
              </a:rPr>
              <a:t>(</a:t>
            </a:r>
            <a:r>
              <a:rPr lang="en-US" altLang="en-US" dirty="0" err="1">
                <a:solidFill>
                  <a:srgbClr val="FF0000"/>
                </a:solidFill>
                <a:latin typeface="Verdana" panose="020B0604030504040204" pitchFamily="34" charset="0"/>
              </a:rPr>
              <a:t>Giăng</a:t>
            </a:r>
            <a:r>
              <a:rPr lang="en-US" altLang="en-US" dirty="0">
                <a:solidFill>
                  <a:srgbClr val="FF0000"/>
                </a:solidFill>
                <a:latin typeface="Verdana" panose="020B0604030504040204" pitchFamily="34" charset="0"/>
              </a:rPr>
              <a:t> 10:30)</a:t>
            </a:r>
          </a:p>
          <a:p>
            <a:pPr marL="0" indent="0" algn="just" eaLnBrk="1" hangingPunct="1">
              <a:spcBef>
                <a:spcPct val="35000"/>
              </a:spcBef>
              <a:buClr>
                <a:schemeClr val="hlink"/>
              </a:buClr>
              <a:buNone/>
              <a:defRPr/>
            </a:pPr>
            <a:endParaRPr lang="en-US" altLang="en-US" dirty="0">
              <a:solidFill>
                <a:srgbClr val="002060"/>
              </a:solidFill>
              <a:latin typeface="Verdana" panose="020B0604030504040204" pitchFamily="34" charset="0"/>
            </a:endParaRPr>
          </a:p>
          <a:p>
            <a:pPr algn="just" eaLnBrk="1" hangingPunct="1">
              <a:spcBef>
                <a:spcPct val="35000"/>
              </a:spcBef>
              <a:buClr>
                <a:schemeClr val="hlink"/>
              </a:buClr>
              <a:defRPr/>
            </a:pPr>
            <a:endParaRPr lang="en-US" altLang="en-US" dirty="0">
              <a:solidFill>
                <a:srgbClr val="002060"/>
              </a:solidFill>
              <a:latin typeface="Verdana" panose="020B0604030504040204" pitchFamily="34" charset="0"/>
            </a:endParaRPr>
          </a:p>
        </p:txBody>
      </p:sp>
      <p:sp>
        <p:nvSpPr>
          <p:cNvPr id="32772" name="Slide Number Placeholder 6">
            <a:extLst>
              <a:ext uri="{FF2B5EF4-FFF2-40B4-BE49-F238E27FC236}">
                <a16:creationId xmlns:a16="http://schemas.microsoft.com/office/drawing/2014/main" id="{E1EBE0DC-4EA8-B74E-B3A4-07114F1810BA}"/>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42AF3D32-E024-3749-B7B1-C0F0DEFEFF68}" type="slidenum">
              <a:rPr lang="en-US" altLang="en-US" sz="1400">
                <a:solidFill>
                  <a:schemeClr val="tx1"/>
                </a:solidFill>
              </a:rPr>
              <a:pPr>
                <a:spcBef>
                  <a:spcPct val="0"/>
                </a:spcBef>
                <a:buFontTx/>
                <a:buNone/>
              </a:pPr>
              <a:t>19</a:t>
            </a:fld>
            <a:endParaRPr lang="en-US" altLang="en-US" sz="1400">
              <a:solidFill>
                <a:schemeClr val="tx1"/>
              </a:solidFill>
            </a:endParaRPr>
          </a:p>
        </p:txBody>
      </p:sp>
      <p:pic>
        <p:nvPicPr>
          <p:cNvPr id="61445" name="Picture 5" descr="NTM Pictures 390">
            <a:extLst>
              <a:ext uri="{FF2B5EF4-FFF2-40B4-BE49-F238E27FC236}">
                <a16:creationId xmlns:a16="http://schemas.microsoft.com/office/drawing/2014/main" id="{3935002E-FB60-D841-9C32-AF51107730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3038" y="2133600"/>
            <a:ext cx="2895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144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animEffect transition="in" filter="dissolve">
                                      <p:cBhvr>
                                        <p:cTn id="11" dur="500"/>
                                        <p:tgtEl>
                                          <p:spTgt spid="6144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61443">
                                            <p:txEl>
                                              <p:pRg st="2" end="2"/>
                                            </p:txEl>
                                          </p:spTgt>
                                        </p:tgtEl>
                                        <p:attrNameLst>
                                          <p:attrName>style.visibility</p:attrName>
                                        </p:attrNameLst>
                                      </p:cBhvr>
                                      <p:to>
                                        <p:strVal val="visible"/>
                                      </p:to>
                                    </p:set>
                                    <p:animEffect transition="in" filter="dissolve">
                                      <p:cBhvr>
                                        <p:cTn id="16" dur="500"/>
                                        <p:tgtEl>
                                          <p:spTgt spid="614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A106AA8-95C0-104B-B077-D72477C5FAE6}"/>
              </a:ext>
            </a:extLst>
          </p:cNvPr>
          <p:cNvSpPr>
            <a:spLocks noGrp="1" noChangeArrowheads="1"/>
          </p:cNvSpPr>
          <p:nvPr>
            <p:ph type="title"/>
          </p:nvPr>
        </p:nvSpPr>
        <p:spPr>
          <a:xfrm>
            <a:off x="760140" y="-119953"/>
            <a:ext cx="8147049" cy="1143000"/>
          </a:xfrm>
        </p:spPr>
        <p:txBody>
          <a:bodyPr/>
          <a:lstStyle/>
          <a:p>
            <a:pPr eaLnBrk="1" hangingPunct="1"/>
            <a:r>
              <a:rPr lang="en-US" altLang="en-US" b="1" dirty="0" err="1"/>
              <a:t>Tinh</a:t>
            </a:r>
            <a:r>
              <a:rPr lang="en-US" altLang="en-US" b="1" dirty="0"/>
              <a:t> </a:t>
            </a:r>
            <a:r>
              <a:rPr lang="en-US" altLang="en-US" b="1" dirty="0" err="1"/>
              <a:t>thần</a:t>
            </a:r>
            <a:r>
              <a:rPr lang="en-US" altLang="en-US" b="1" dirty="0"/>
              <a:t> </a:t>
            </a:r>
            <a:r>
              <a:rPr lang="en-US" altLang="en-US" b="1" dirty="0" err="1"/>
              <a:t>Truyền</a:t>
            </a:r>
            <a:r>
              <a:rPr lang="en-US" altLang="en-US" b="1" dirty="0"/>
              <a:t> </a:t>
            </a:r>
            <a:r>
              <a:rPr lang="en-US" altLang="en-US" b="1" dirty="0" err="1"/>
              <a:t>giáo</a:t>
            </a:r>
            <a:r>
              <a:rPr lang="en-US" altLang="en-US" b="1" dirty="0"/>
              <a:t> </a:t>
            </a:r>
            <a:r>
              <a:rPr lang="en-US" altLang="en-US" b="1" dirty="0" err="1"/>
              <a:t>của</a:t>
            </a:r>
            <a:r>
              <a:rPr lang="en-US" altLang="en-US" b="1" dirty="0"/>
              <a:t>  </a:t>
            </a:r>
            <a:r>
              <a:rPr lang="en-US" altLang="en-US" b="1" dirty="0" err="1"/>
              <a:t>Awana</a:t>
            </a:r>
            <a:endParaRPr lang="en-US" altLang="en-US" b="1" dirty="0"/>
          </a:p>
        </p:txBody>
      </p:sp>
      <p:sp>
        <p:nvSpPr>
          <p:cNvPr id="116740" name="Rectangle 4">
            <a:extLst>
              <a:ext uri="{FF2B5EF4-FFF2-40B4-BE49-F238E27FC236}">
                <a16:creationId xmlns:a16="http://schemas.microsoft.com/office/drawing/2014/main" id="{23D9495B-9388-4240-8DAF-11DDC7338556}"/>
              </a:ext>
            </a:extLst>
          </p:cNvPr>
          <p:cNvSpPr>
            <a:spLocks noGrp="1" noChangeArrowheads="1"/>
          </p:cNvSpPr>
          <p:nvPr>
            <p:ph idx="1"/>
          </p:nvPr>
        </p:nvSpPr>
        <p:spPr>
          <a:xfrm>
            <a:off x="838200" y="1760538"/>
            <a:ext cx="8147050" cy="4960937"/>
          </a:xfrm>
        </p:spPr>
        <p:txBody>
          <a:bodyPr/>
          <a:lstStyle/>
          <a:p>
            <a:pPr algn="just" eaLnBrk="1" hangingPunct="1">
              <a:spcBef>
                <a:spcPct val="0"/>
              </a:spcBef>
              <a:buClr>
                <a:schemeClr val="hlink"/>
              </a:buClr>
              <a:defRPr/>
            </a:pP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sẽ</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công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bố</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Phúc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âm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một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cách</a:t>
            </a:r>
            <a:r>
              <a:rPr lang="en-US" altLang="en-US" dirty="0">
                <a:solidFill>
                  <a:srgbClr val="002060"/>
                </a:solidFill>
                <a:latin typeface="Verdana" panose="020B0604030504040204" pitchFamily="34" charset="0"/>
              </a:rPr>
              <a:t> </a:t>
            </a:r>
            <a:r>
              <a:rPr lang="en-US" altLang="en-US" b="1" u="sng" dirty="0" err="1">
                <a:solidFill>
                  <a:srgbClr val="FF0000"/>
                </a:solidFill>
                <a:latin typeface="Verdana" panose="020B0604030504040204" pitchFamily="34" charset="0"/>
              </a:rPr>
              <a:t>rõ</a:t>
            </a:r>
            <a:r>
              <a:rPr lang="en-US" altLang="en-US" b="1" u="sng" dirty="0">
                <a:solidFill>
                  <a:srgbClr val="FF0000"/>
                </a:solidFill>
                <a:latin typeface="Verdana" panose="020B0604030504040204" pitchFamily="34" charset="0"/>
              </a:rPr>
              <a:t> </a:t>
            </a:r>
            <a:r>
              <a:rPr lang="en-US" altLang="en-US" b="1" u="sng" dirty="0" err="1">
                <a:solidFill>
                  <a:srgbClr val="FF0000"/>
                </a:solidFill>
                <a:latin typeface="Verdana" panose="020B0604030504040204" pitchFamily="34" charset="0"/>
              </a:rPr>
              <a:t>ràng</a:t>
            </a:r>
            <a:r>
              <a:rPr lang="en-US" altLang="en-US" b="1" dirty="0">
                <a:solidFill>
                  <a:srgbClr val="FF0000"/>
                </a:solidFill>
                <a:latin typeface="Verdana" panose="020B0604030504040204" pitchFamily="34" charset="0"/>
              </a:rPr>
              <a:t> </a:t>
            </a:r>
            <a:r>
              <a:rPr lang="en-US" altLang="en-US" b="1" dirty="0">
                <a:solidFill>
                  <a:srgbClr val="002060"/>
                </a:solidFill>
                <a:latin typeface="Verdana" panose="020B0604030504040204" pitchFamily="34" charset="0"/>
              </a:rPr>
              <a:t>…</a:t>
            </a:r>
            <a:endParaRPr lang="en-US" altLang="en-US" dirty="0">
              <a:solidFill>
                <a:srgbClr val="002060"/>
              </a:solidFill>
              <a:latin typeface="Verdana" panose="020B0604030504040204" pitchFamily="34" charset="0"/>
            </a:endParaRPr>
          </a:p>
          <a:p>
            <a:pPr lvl="1" algn="just" eaLnBrk="1" hangingPunct="1">
              <a:spcBef>
                <a:spcPct val="40000"/>
              </a:spcBef>
              <a:buClr>
                <a:schemeClr val="hlink"/>
              </a:buClr>
              <a:defRPr/>
            </a:pP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không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nghĩ</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bất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kỳ</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em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nào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ngay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tín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đồ</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cũng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có</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một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sự</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hiểu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biết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đầy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đủ</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chính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xác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về</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Phúc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Âm</a:t>
            </a:r>
            <a:r>
              <a:rPr lang="en-US" altLang="en-US" dirty="0">
                <a:solidFill>
                  <a:srgbClr val="002060"/>
                </a:solidFill>
                <a:latin typeface="Verdana" panose="020B0604030504040204" pitchFamily="34" charset="0"/>
              </a:rPr>
              <a:t>.</a:t>
            </a:r>
          </a:p>
          <a:p>
            <a:pPr lvl="1" algn="just" eaLnBrk="1" hangingPunct="1">
              <a:spcBef>
                <a:spcPct val="40000"/>
              </a:spcBef>
              <a:buClr>
                <a:schemeClr val="hlink"/>
              </a:buClr>
              <a:defRPr/>
            </a:pP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cần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trình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bày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các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lẽ</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thật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căn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bản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từ</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Lời</a:t>
            </a:r>
            <a:r>
              <a:rPr lang="en-US" altLang="en-US" dirty="0">
                <a:solidFill>
                  <a:srgbClr val="002060"/>
                </a:solidFill>
                <a:latin typeface="Verdana" panose="020B0604030504040204" pitchFamily="34" charset="0"/>
              </a:rPr>
              <a:t> ĐCT </a:t>
            </a:r>
            <a:r>
              <a:rPr lang="en-US" altLang="en-US" dirty="0" err="1">
                <a:solidFill>
                  <a:srgbClr val="002060"/>
                </a:solidFill>
                <a:latin typeface="Verdana" panose="020B0604030504040204" pitchFamily="34" charset="0"/>
              </a:rPr>
              <a:t>để</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Phúc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âm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trở</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rõ</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ràng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đối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với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trẻ</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em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sử</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dụng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thị</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cụ</a:t>
            </a:r>
            <a:r>
              <a:rPr lang="en-US" altLang="en-US" dirty="0">
                <a:solidFill>
                  <a:srgbClr val="002060"/>
                </a:solidFill>
                <a:latin typeface="Verdana" panose="020B0604030504040204" pitchFamily="34" charset="0"/>
              </a:rPr>
              <a:t>)</a:t>
            </a:r>
          </a:p>
        </p:txBody>
      </p:sp>
      <p:sp>
        <p:nvSpPr>
          <p:cNvPr id="6148" name="Slide Number Placeholder 5">
            <a:extLst>
              <a:ext uri="{FF2B5EF4-FFF2-40B4-BE49-F238E27FC236}">
                <a16:creationId xmlns:a16="http://schemas.microsoft.com/office/drawing/2014/main" id="{D4221A50-E5EB-E84E-80DB-3861CD70993D}"/>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A73AF929-7CD7-E24F-9E1A-A76BEFA19C93}" type="slidenum">
              <a:rPr lang="en-US" altLang="en-US" sz="1400">
                <a:solidFill>
                  <a:schemeClr val="tx1"/>
                </a:solidFill>
              </a:rPr>
              <a:pPr>
                <a:spcBef>
                  <a:spcPct val="0"/>
                </a:spcBef>
                <a:buFontTx/>
                <a:buNone/>
              </a:pPr>
              <a:t>2</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6740">
                                            <p:txEl>
                                              <p:pRg st="0" end="0"/>
                                            </p:txEl>
                                          </p:spTgt>
                                        </p:tgtEl>
                                        <p:attrNameLst>
                                          <p:attrName>style.visibility</p:attrName>
                                        </p:attrNameLst>
                                      </p:cBhvr>
                                      <p:to>
                                        <p:strVal val="visible"/>
                                      </p:to>
                                    </p:set>
                                    <p:animEffect transition="in" filter="dissolve">
                                      <p:cBhvr>
                                        <p:cTn id="7" dur="500"/>
                                        <p:tgtEl>
                                          <p:spTgt spid="11674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6740">
                                            <p:txEl>
                                              <p:pRg st="1" end="1"/>
                                            </p:txEl>
                                          </p:spTgt>
                                        </p:tgtEl>
                                        <p:attrNameLst>
                                          <p:attrName>style.visibility</p:attrName>
                                        </p:attrNameLst>
                                      </p:cBhvr>
                                      <p:to>
                                        <p:strVal val="visible"/>
                                      </p:to>
                                    </p:set>
                                    <p:animEffect transition="in" filter="dissolve">
                                      <p:cBhvr>
                                        <p:cTn id="12" dur="500"/>
                                        <p:tgtEl>
                                          <p:spTgt spid="11674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6740">
                                            <p:txEl>
                                              <p:pRg st="2" end="2"/>
                                            </p:txEl>
                                          </p:spTgt>
                                        </p:tgtEl>
                                        <p:attrNameLst>
                                          <p:attrName>style.visibility</p:attrName>
                                        </p:attrNameLst>
                                      </p:cBhvr>
                                      <p:to>
                                        <p:strVal val="visible"/>
                                      </p:to>
                                    </p:set>
                                    <p:animEffect transition="in" filter="dissolve">
                                      <p:cBhvr>
                                        <p:cTn id="17" dur="500"/>
                                        <p:tgtEl>
                                          <p:spTgt spid="1167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9">
            <a:extLst>
              <a:ext uri="{FF2B5EF4-FFF2-40B4-BE49-F238E27FC236}">
                <a16:creationId xmlns:a16="http://schemas.microsoft.com/office/drawing/2014/main" id="{3999BD88-CCCC-DE4E-A82E-BEE25B89F7D9}"/>
              </a:ext>
            </a:extLst>
          </p:cNvPr>
          <p:cNvSpPr>
            <a:spLocks noGrp="1" noChangeArrowheads="1"/>
          </p:cNvSpPr>
          <p:nvPr>
            <p:ph type="title"/>
          </p:nvPr>
        </p:nvSpPr>
        <p:spPr>
          <a:xfrm>
            <a:off x="914400" y="6350"/>
            <a:ext cx="8229600" cy="1143000"/>
          </a:xfrm>
        </p:spPr>
        <p:txBody>
          <a:bodyPr/>
          <a:lstStyle/>
          <a:p>
            <a:pPr eaLnBrk="1" hangingPunct="1"/>
            <a:r>
              <a:rPr lang="en-US" altLang="en-US" sz="4000" b="1"/>
              <a:t>Lẽ Thật Nền Tảng 3: Chúa Giê-xu và Thập Tự Giá</a:t>
            </a:r>
          </a:p>
        </p:txBody>
      </p:sp>
      <p:sp>
        <p:nvSpPr>
          <p:cNvPr id="107522" name="Rectangle 2">
            <a:extLst>
              <a:ext uri="{FF2B5EF4-FFF2-40B4-BE49-F238E27FC236}">
                <a16:creationId xmlns:a16="http://schemas.microsoft.com/office/drawing/2014/main" id="{D914C44D-0ABC-41C2-8150-8944558FF54C}"/>
              </a:ext>
            </a:extLst>
          </p:cNvPr>
          <p:cNvSpPr>
            <a:spLocks noGrp="1" noChangeArrowheads="1"/>
          </p:cNvSpPr>
          <p:nvPr>
            <p:ph sz="half" idx="1"/>
          </p:nvPr>
        </p:nvSpPr>
        <p:spPr>
          <a:xfrm>
            <a:off x="914400" y="1530350"/>
            <a:ext cx="5019249" cy="4953000"/>
          </a:xfrm>
        </p:spPr>
        <p:txBody>
          <a:bodyPr/>
          <a:lstStyle/>
          <a:p>
            <a:pPr algn="just" eaLnBrk="1" hangingPunct="1">
              <a:spcBef>
                <a:spcPct val="35000"/>
              </a:spcBef>
              <a:buClr>
                <a:schemeClr val="hlink"/>
              </a:buClr>
              <a:defRPr/>
            </a:pP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bày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tỏ</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tình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yêu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lớn</a:t>
            </a:r>
            <a:r>
              <a:rPr lang="en-US" altLang="en-US" dirty="0">
                <a:solidFill>
                  <a:srgbClr val="002060"/>
                </a:solidFill>
                <a:latin typeface="Verdana" panose="020B0604030504040204" pitchFamily="34" charset="0"/>
              </a:rPr>
              <a:t> lao </a:t>
            </a:r>
            <a:r>
              <a:rPr lang="en-US" altLang="en-US" dirty="0" err="1">
                <a:solidFill>
                  <a:srgbClr val="002060"/>
                </a:solidFill>
                <a:latin typeface="Verdana" panose="020B0604030504040204" pitchFamily="34" charset="0"/>
              </a:rPr>
              <a:t>của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đối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với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qua </a:t>
            </a:r>
            <a:r>
              <a:rPr lang="en-US" altLang="en-US" dirty="0" err="1">
                <a:solidFill>
                  <a:srgbClr val="002060"/>
                </a:solidFill>
                <a:latin typeface="Verdana" panose="020B0604030504040204" pitchFamily="34" charset="0"/>
              </a:rPr>
              <a:t>việc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đưa</a:t>
            </a:r>
            <a:r>
              <a:rPr lang="en-US" altLang="en-US" dirty="0">
                <a:solidFill>
                  <a:srgbClr val="002060"/>
                </a:solidFill>
                <a:latin typeface="Verdana" panose="020B0604030504040204" pitchFamily="34" charset="0"/>
              </a:rPr>
              <a:t> Con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Giê</a:t>
            </a:r>
            <a:r>
              <a:rPr lang="en-US" altLang="en-US" dirty="0">
                <a:solidFill>
                  <a:srgbClr val="002060"/>
                </a:solidFill>
                <a:latin typeface="Verdana" panose="020B0604030504040204" pitchFamily="34" charset="0"/>
              </a:rPr>
              <a:t>-xu, </a:t>
            </a:r>
            <a:r>
              <a:rPr lang="en-US" altLang="en-US" dirty="0" err="1">
                <a:solidFill>
                  <a:srgbClr val="002060"/>
                </a:solidFill>
                <a:latin typeface="Verdana" panose="020B0604030504040204" pitchFamily="34" charset="0"/>
              </a:rPr>
              <a:t>đến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thế</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a:solidFill>
                  <a:srgbClr val="FF0000"/>
                </a:solidFill>
                <a:latin typeface="Verdana" panose="020B0604030504040204" pitchFamily="34" charset="0"/>
              </a:rPr>
              <a:t>(</a:t>
            </a:r>
            <a:r>
              <a:rPr lang="en-US" altLang="en-US" dirty="0" err="1">
                <a:solidFill>
                  <a:srgbClr val="FF0000"/>
                </a:solidFill>
                <a:latin typeface="Verdana" panose="020B0604030504040204" pitchFamily="34" charset="0"/>
              </a:rPr>
              <a:t>Rô</a:t>
            </a:r>
            <a:r>
              <a:rPr lang="en-US" altLang="en-US" dirty="0">
                <a:solidFill>
                  <a:srgbClr val="FF0000"/>
                </a:solidFill>
                <a:latin typeface="Verdana" panose="020B0604030504040204" pitchFamily="34" charset="0"/>
              </a:rPr>
              <a:t>-ma 5:8)</a:t>
            </a:r>
          </a:p>
          <a:p>
            <a:pPr algn="just" eaLnBrk="1" hangingPunct="1">
              <a:spcBef>
                <a:spcPct val="35000"/>
              </a:spcBef>
              <a:buClr>
                <a:schemeClr val="hlink"/>
              </a:buClr>
              <a:defRPr/>
            </a:pPr>
            <a:r>
              <a:rPr lang="en-US" altLang="en-US" dirty="0" err="1">
                <a:solidFill>
                  <a:srgbClr val="002060"/>
                </a:solidFill>
                <a:latin typeface="Verdana" panose="020B0604030504040204" pitchFamily="34" charset="0"/>
              </a:rPr>
              <a:t>Vì</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tội</a:t>
            </a:r>
            <a:r>
              <a:rPr lang="en-US" altLang="en-US" dirty="0">
                <a:solidFill>
                  <a:srgbClr val="002060"/>
                </a:solidFill>
                <a:latin typeface="Verdana" panose="020B0604030504040204" pitchFamily="34" charset="0"/>
              </a:rPr>
              <a:t> con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được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xong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nên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không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cần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tế</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lễ</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bằng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thú</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vật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nữa</a:t>
            </a:r>
            <a:r>
              <a:rPr lang="en-US" altLang="en-US" dirty="0">
                <a:solidFill>
                  <a:srgbClr val="002060"/>
                </a:solidFill>
                <a:latin typeface="Verdana" panose="020B0604030504040204" pitchFamily="34" charset="0"/>
              </a:rPr>
              <a:t>.</a:t>
            </a:r>
            <a:r>
              <a:rPr lang="en-US" altLang="ja-JP" dirty="0">
                <a:solidFill>
                  <a:srgbClr val="002060"/>
                </a:solidFill>
                <a:latin typeface="Verdana" panose="020B0604030504040204" pitchFamily="34" charset="0"/>
              </a:rPr>
              <a:t> </a:t>
            </a:r>
            <a:r>
              <a:rPr lang="en-US" altLang="ja-JP" dirty="0">
                <a:solidFill>
                  <a:srgbClr val="FF0000"/>
                </a:solidFill>
                <a:latin typeface="Verdana" panose="020B0604030504040204" pitchFamily="34" charset="0"/>
              </a:rPr>
              <a:t>(</a:t>
            </a:r>
            <a:r>
              <a:rPr lang="en-US" altLang="ja-JP" dirty="0" err="1">
                <a:solidFill>
                  <a:srgbClr val="FF0000"/>
                </a:solidFill>
                <a:latin typeface="Verdana" panose="020B0604030504040204" pitchFamily="34" charset="0"/>
              </a:rPr>
              <a:t>Hê-bơ-rơ</a:t>
            </a:r>
            <a:r>
              <a:rPr lang="en-US" altLang="ja-JP" dirty="0">
                <a:solidFill>
                  <a:srgbClr val="FF0000"/>
                </a:solidFill>
                <a:latin typeface="Verdana" panose="020B0604030504040204" pitchFamily="34" charset="0"/>
              </a:rPr>
              <a:t> 10:10)</a:t>
            </a:r>
            <a:endParaRPr lang="en-US" altLang="en-US" dirty="0">
              <a:solidFill>
                <a:srgbClr val="FF0000"/>
              </a:solidFill>
              <a:latin typeface="Verdana" panose="020B0604030504040204" pitchFamily="34" charset="0"/>
            </a:endParaRPr>
          </a:p>
        </p:txBody>
      </p:sp>
      <p:sp>
        <p:nvSpPr>
          <p:cNvPr id="34820" name="Slide Number Placeholder 6">
            <a:extLst>
              <a:ext uri="{FF2B5EF4-FFF2-40B4-BE49-F238E27FC236}">
                <a16:creationId xmlns:a16="http://schemas.microsoft.com/office/drawing/2014/main" id="{8F9F360A-FBF9-0B42-ACD1-9DE7611516C1}"/>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01D8D48E-F5E9-1C43-A60B-D7AED3EC1A89}" type="slidenum">
              <a:rPr lang="en-US" altLang="en-US" sz="1400">
                <a:solidFill>
                  <a:schemeClr val="tx1"/>
                </a:solidFill>
              </a:rPr>
              <a:pPr>
                <a:spcBef>
                  <a:spcPct val="0"/>
                </a:spcBef>
                <a:buFontTx/>
                <a:buNone/>
              </a:pPr>
              <a:t>20</a:t>
            </a:fld>
            <a:endParaRPr lang="en-US" altLang="en-US" sz="1400" dirty="0">
              <a:solidFill>
                <a:schemeClr val="tx1"/>
              </a:solidFill>
            </a:endParaRPr>
          </a:p>
        </p:txBody>
      </p:sp>
      <p:pic>
        <p:nvPicPr>
          <p:cNvPr id="34821" name="Picture 5" descr="NTM Pictures 390">
            <a:extLst>
              <a:ext uri="{FF2B5EF4-FFF2-40B4-BE49-F238E27FC236}">
                <a16:creationId xmlns:a16="http://schemas.microsoft.com/office/drawing/2014/main" id="{0D1F9D7C-1173-874C-8926-778E3E050E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711450"/>
            <a:ext cx="2895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7522">
                                            <p:txEl>
                                              <p:pRg st="0" end="0"/>
                                            </p:txEl>
                                          </p:spTgt>
                                        </p:tgtEl>
                                        <p:attrNameLst>
                                          <p:attrName>style.visibility</p:attrName>
                                        </p:attrNameLst>
                                      </p:cBhvr>
                                      <p:to>
                                        <p:strVal val="visible"/>
                                      </p:to>
                                    </p:set>
                                    <p:animEffect transition="in" filter="dissolve">
                                      <p:cBhvr>
                                        <p:cTn id="7" dur="500"/>
                                        <p:tgtEl>
                                          <p:spTgt spid="1075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7522">
                                            <p:txEl>
                                              <p:pRg st="1" end="1"/>
                                            </p:txEl>
                                          </p:spTgt>
                                        </p:tgtEl>
                                        <p:attrNameLst>
                                          <p:attrName>style.visibility</p:attrName>
                                        </p:attrNameLst>
                                      </p:cBhvr>
                                      <p:to>
                                        <p:strVal val="visible"/>
                                      </p:to>
                                    </p:set>
                                    <p:animEffect transition="in" filter="dissolve">
                                      <p:cBhvr>
                                        <p:cTn id="12" dur="500"/>
                                        <p:tgtEl>
                                          <p:spTgt spid="10752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B43CA2B6-E11C-F24A-8794-40F131B24D66}"/>
              </a:ext>
            </a:extLst>
          </p:cNvPr>
          <p:cNvSpPr>
            <a:spLocks noGrp="1" noChangeArrowheads="1"/>
          </p:cNvSpPr>
          <p:nvPr>
            <p:ph type="title"/>
          </p:nvPr>
        </p:nvSpPr>
        <p:spPr/>
        <p:txBody>
          <a:bodyPr/>
          <a:lstStyle/>
          <a:p>
            <a:pPr eaLnBrk="1" hangingPunct="1"/>
            <a:r>
              <a:rPr lang="en-US" altLang="en-US" b="1"/>
              <a:t>Bánh Xe Phúc Âm</a:t>
            </a:r>
          </a:p>
        </p:txBody>
      </p:sp>
      <p:sp>
        <p:nvSpPr>
          <p:cNvPr id="36867" name="Slide Number Placeholder 5">
            <a:extLst>
              <a:ext uri="{FF2B5EF4-FFF2-40B4-BE49-F238E27FC236}">
                <a16:creationId xmlns:a16="http://schemas.microsoft.com/office/drawing/2014/main" id="{52989096-DF72-B740-B922-3985E50A3E58}"/>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45CF8546-80FC-6346-ACA5-63396B6EB827}" type="slidenum">
              <a:rPr lang="en-US" altLang="en-US" sz="1400">
                <a:solidFill>
                  <a:schemeClr val="tx1"/>
                </a:solidFill>
              </a:rPr>
              <a:pPr>
                <a:spcBef>
                  <a:spcPct val="0"/>
                </a:spcBef>
                <a:buFontTx/>
                <a:buNone/>
              </a:pPr>
              <a:t>21</a:t>
            </a:fld>
            <a:endParaRPr lang="en-US" altLang="en-US" sz="1400">
              <a:solidFill>
                <a:schemeClr val="tx1"/>
              </a:solidFill>
            </a:endParaRPr>
          </a:p>
        </p:txBody>
      </p:sp>
      <p:grpSp>
        <p:nvGrpSpPr>
          <p:cNvPr id="36868" name="Group 3">
            <a:extLst>
              <a:ext uri="{FF2B5EF4-FFF2-40B4-BE49-F238E27FC236}">
                <a16:creationId xmlns:a16="http://schemas.microsoft.com/office/drawing/2014/main" id="{DB1200DF-51AF-AB47-82A0-41CCCB860F5F}"/>
              </a:ext>
            </a:extLst>
          </p:cNvPr>
          <p:cNvGrpSpPr>
            <a:grpSpLocks/>
          </p:cNvGrpSpPr>
          <p:nvPr/>
        </p:nvGrpSpPr>
        <p:grpSpPr bwMode="auto">
          <a:xfrm>
            <a:off x="2745581" y="1321594"/>
            <a:ext cx="4567238" cy="4516437"/>
            <a:chOff x="3008" y="9991"/>
            <a:chExt cx="4065" cy="4020"/>
          </a:xfrm>
        </p:grpSpPr>
        <p:sp>
          <p:nvSpPr>
            <p:cNvPr id="36874" name="Freeform 4">
              <a:extLst>
                <a:ext uri="{FF2B5EF4-FFF2-40B4-BE49-F238E27FC236}">
                  <a16:creationId xmlns:a16="http://schemas.microsoft.com/office/drawing/2014/main" id="{3B1BF9E4-276C-CD49-A993-1F06364F42DC}"/>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0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0 h 3930"/>
                <a:gd name="T20" fmla="*/ 2062 w 3925"/>
                <a:gd name="T21" fmla="*/ 3930 h 3930"/>
                <a:gd name="T22" fmla="*/ 1863 w 3925"/>
                <a:gd name="T23" fmla="*/ 3930 h 3930"/>
                <a:gd name="T24" fmla="*/ 1568 w 3925"/>
                <a:gd name="T25" fmla="*/ 3890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0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0"/>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0"/>
                  </a:lnTo>
                  <a:lnTo>
                    <a:pt x="2262" y="3910"/>
                  </a:lnTo>
                  <a:lnTo>
                    <a:pt x="2162" y="3920"/>
                  </a:lnTo>
                  <a:lnTo>
                    <a:pt x="2062" y="3930"/>
                  </a:lnTo>
                  <a:lnTo>
                    <a:pt x="1963" y="3930"/>
                  </a:lnTo>
                  <a:lnTo>
                    <a:pt x="1863" y="3930"/>
                  </a:lnTo>
                  <a:lnTo>
                    <a:pt x="1763" y="3920"/>
                  </a:lnTo>
                  <a:lnTo>
                    <a:pt x="1663" y="3910"/>
                  </a:lnTo>
                  <a:lnTo>
                    <a:pt x="1568" y="3890"/>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0"/>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75" name="Freeform 5">
              <a:extLst>
                <a:ext uri="{FF2B5EF4-FFF2-40B4-BE49-F238E27FC236}">
                  <a16:creationId xmlns:a16="http://schemas.microsoft.com/office/drawing/2014/main" id="{6A0665AB-A492-D642-8EAA-8CF4E864A4D5}"/>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5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5 h 3930"/>
                <a:gd name="T20" fmla="*/ 2062 w 3925"/>
                <a:gd name="T21" fmla="*/ 3930 h 3930"/>
                <a:gd name="T22" fmla="*/ 1863 w 3925"/>
                <a:gd name="T23" fmla="*/ 3930 h 3930"/>
                <a:gd name="T24" fmla="*/ 1568 w 3925"/>
                <a:gd name="T25" fmla="*/ 3895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5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5"/>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5"/>
                  </a:lnTo>
                  <a:lnTo>
                    <a:pt x="2262" y="3910"/>
                  </a:lnTo>
                  <a:lnTo>
                    <a:pt x="2162" y="3920"/>
                  </a:lnTo>
                  <a:lnTo>
                    <a:pt x="2062" y="3930"/>
                  </a:lnTo>
                  <a:lnTo>
                    <a:pt x="1963" y="3930"/>
                  </a:lnTo>
                  <a:lnTo>
                    <a:pt x="1863" y="3930"/>
                  </a:lnTo>
                  <a:lnTo>
                    <a:pt x="1763" y="3920"/>
                  </a:lnTo>
                  <a:lnTo>
                    <a:pt x="1663" y="3910"/>
                  </a:lnTo>
                  <a:lnTo>
                    <a:pt x="1568" y="3895"/>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5"/>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76" name="Freeform 6">
              <a:extLst>
                <a:ext uri="{FF2B5EF4-FFF2-40B4-BE49-F238E27FC236}">
                  <a16:creationId xmlns:a16="http://schemas.microsoft.com/office/drawing/2014/main" id="{125BA45C-A611-6642-942A-4AA74BB44D0B}"/>
                </a:ext>
              </a:extLst>
            </p:cNvPr>
            <p:cNvSpPr>
              <a:spLocks/>
            </p:cNvSpPr>
            <p:nvPr/>
          </p:nvSpPr>
          <p:spPr bwMode="auto">
            <a:xfrm>
              <a:off x="6678" y="10876"/>
              <a:ext cx="65" cy="105"/>
            </a:xfrm>
            <a:custGeom>
              <a:avLst/>
              <a:gdLst>
                <a:gd name="T0" fmla="*/ 65 w 65"/>
                <a:gd name="T1" fmla="*/ 105 h 105"/>
                <a:gd name="T2" fmla="*/ 65 w 65"/>
                <a:gd name="T3" fmla="*/ 105 h 105"/>
                <a:gd name="T4" fmla="*/ 0 w 65"/>
                <a:gd name="T5" fmla="*/ 0 h 105"/>
                <a:gd name="T6" fmla="*/ 0 w 65"/>
                <a:gd name="T7" fmla="*/ 0 h 105"/>
                <a:gd name="T8" fmla="*/ 25 w 65"/>
                <a:gd name="T9" fmla="*/ 55 h 105"/>
                <a:gd name="T10" fmla="*/ 25 w 65"/>
                <a:gd name="T11" fmla="*/ 55 h 105"/>
                <a:gd name="T12" fmla="*/ 45 w 65"/>
                <a:gd name="T13" fmla="*/ 85 h 105"/>
                <a:gd name="T14" fmla="*/ 65 w 65"/>
                <a:gd name="T15" fmla="*/ 105 h 105"/>
                <a:gd name="T16" fmla="*/ 65 w 65"/>
                <a:gd name="T17" fmla="*/ 105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5"/>
                <a:gd name="T29" fmla="*/ 65 w 65"/>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5">
                  <a:moveTo>
                    <a:pt x="65" y="105"/>
                  </a:moveTo>
                  <a:lnTo>
                    <a:pt x="65" y="105"/>
                  </a:lnTo>
                  <a:lnTo>
                    <a:pt x="0" y="0"/>
                  </a:lnTo>
                  <a:lnTo>
                    <a:pt x="25" y="55"/>
                  </a:lnTo>
                  <a:lnTo>
                    <a:pt x="45" y="85"/>
                  </a:lnTo>
                  <a:lnTo>
                    <a:pt x="65" y="10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77" name="Freeform 7">
              <a:extLst>
                <a:ext uri="{FF2B5EF4-FFF2-40B4-BE49-F238E27FC236}">
                  <a16:creationId xmlns:a16="http://schemas.microsoft.com/office/drawing/2014/main" id="{80992011-21C5-424B-95F0-A2E2F9ACC3E4}"/>
                </a:ext>
              </a:extLst>
            </p:cNvPr>
            <p:cNvSpPr>
              <a:spLocks/>
            </p:cNvSpPr>
            <p:nvPr/>
          </p:nvSpPr>
          <p:spPr bwMode="auto">
            <a:xfrm>
              <a:off x="6584" y="10746"/>
              <a:ext cx="30" cy="35"/>
            </a:xfrm>
            <a:custGeom>
              <a:avLst/>
              <a:gdLst>
                <a:gd name="T0" fmla="*/ 30 w 30"/>
                <a:gd name="T1" fmla="*/ 35 h 35"/>
                <a:gd name="T2" fmla="*/ 15 w 30"/>
                <a:gd name="T3" fmla="*/ 15 h 35"/>
                <a:gd name="T4" fmla="*/ 0 w 30"/>
                <a:gd name="T5" fmla="*/ 0 h 35"/>
                <a:gd name="T6" fmla="*/ 30 w 30"/>
                <a:gd name="T7" fmla="*/ 35 h 35"/>
                <a:gd name="T8" fmla="*/ 0 60000 65536"/>
                <a:gd name="T9" fmla="*/ 0 60000 65536"/>
                <a:gd name="T10" fmla="*/ 0 60000 65536"/>
                <a:gd name="T11" fmla="*/ 0 60000 65536"/>
                <a:gd name="T12" fmla="*/ 0 w 30"/>
                <a:gd name="T13" fmla="*/ 0 h 35"/>
                <a:gd name="T14" fmla="*/ 30 w 30"/>
                <a:gd name="T15" fmla="*/ 35 h 35"/>
              </a:gdLst>
              <a:ahLst/>
              <a:cxnLst>
                <a:cxn ang="T8">
                  <a:pos x="T0" y="T1"/>
                </a:cxn>
                <a:cxn ang="T9">
                  <a:pos x="T2" y="T3"/>
                </a:cxn>
                <a:cxn ang="T10">
                  <a:pos x="T4" y="T5"/>
                </a:cxn>
                <a:cxn ang="T11">
                  <a:pos x="T6" y="T7"/>
                </a:cxn>
              </a:cxnLst>
              <a:rect l="T12" t="T13" r="T14" b="T15"/>
              <a:pathLst>
                <a:path w="30" h="35">
                  <a:moveTo>
                    <a:pt x="30" y="35"/>
                  </a:moveTo>
                  <a:lnTo>
                    <a:pt x="15" y="15"/>
                  </a:lnTo>
                  <a:lnTo>
                    <a:pt x="0" y="0"/>
                  </a:lnTo>
                  <a:lnTo>
                    <a:pt x="30" y="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78" name="Freeform 8">
              <a:extLst>
                <a:ext uri="{FF2B5EF4-FFF2-40B4-BE49-F238E27FC236}">
                  <a16:creationId xmlns:a16="http://schemas.microsoft.com/office/drawing/2014/main" id="{187C2D3C-2BCC-A747-A4E5-58CA0ABF07BE}"/>
                </a:ext>
              </a:extLst>
            </p:cNvPr>
            <p:cNvSpPr>
              <a:spLocks/>
            </p:cNvSpPr>
            <p:nvPr/>
          </p:nvSpPr>
          <p:spPr bwMode="auto">
            <a:xfrm>
              <a:off x="6469" y="10616"/>
              <a:ext cx="75" cy="80"/>
            </a:xfrm>
            <a:custGeom>
              <a:avLst/>
              <a:gdLst>
                <a:gd name="T0" fmla="*/ 0 w 75"/>
                <a:gd name="T1" fmla="*/ 0 h 80"/>
                <a:gd name="T2" fmla="*/ 0 w 75"/>
                <a:gd name="T3" fmla="*/ 0 h 80"/>
                <a:gd name="T4" fmla="*/ 75 w 75"/>
                <a:gd name="T5" fmla="*/ 80 h 80"/>
                <a:gd name="T6" fmla="*/ 75 w 75"/>
                <a:gd name="T7" fmla="*/ 80 h 80"/>
                <a:gd name="T8" fmla="*/ 40 w 75"/>
                <a:gd name="T9" fmla="*/ 40 h 80"/>
                <a:gd name="T10" fmla="*/ 0 w 75"/>
                <a:gd name="T11" fmla="*/ 0 h 80"/>
                <a:gd name="T12" fmla="*/ 0 w 75"/>
                <a:gd name="T13" fmla="*/ 0 h 80"/>
                <a:gd name="T14" fmla="*/ 0 60000 65536"/>
                <a:gd name="T15" fmla="*/ 0 60000 65536"/>
                <a:gd name="T16" fmla="*/ 0 60000 65536"/>
                <a:gd name="T17" fmla="*/ 0 60000 65536"/>
                <a:gd name="T18" fmla="*/ 0 60000 65536"/>
                <a:gd name="T19" fmla="*/ 0 60000 65536"/>
                <a:gd name="T20" fmla="*/ 0 60000 65536"/>
                <a:gd name="T21" fmla="*/ 0 w 75"/>
                <a:gd name="T22" fmla="*/ 0 h 80"/>
                <a:gd name="T23" fmla="*/ 75 w 75"/>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5" h="80">
                  <a:moveTo>
                    <a:pt x="0" y="0"/>
                  </a:moveTo>
                  <a:lnTo>
                    <a:pt x="0" y="0"/>
                  </a:lnTo>
                  <a:lnTo>
                    <a:pt x="75" y="80"/>
                  </a:lnTo>
                  <a:lnTo>
                    <a:pt x="40" y="4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79" name="Freeform 9">
              <a:extLst>
                <a:ext uri="{FF2B5EF4-FFF2-40B4-BE49-F238E27FC236}">
                  <a16:creationId xmlns:a16="http://schemas.microsoft.com/office/drawing/2014/main" id="{0AFD195B-667B-E342-AC14-00FA806D87DE}"/>
                </a:ext>
              </a:extLst>
            </p:cNvPr>
            <p:cNvSpPr>
              <a:spLocks/>
            </p:cNvSpPr>
            <p:nvPr/>
          </p:nvSpPr>
          <p:spPr bwMode="auto">
            <a:xfrm>
              <a:off x="6544" y="10696"/>
              <a:ext cx="40" cy="55"/>
            </a:xfrm>
            <a:custGeom>
              <a:avLst/>
              <a:gdLst>
                <a:gd name="T0" fmla="*/ 35 w 40"/>
                <a:gd name="T1" fmla="*/ 55 h 55"/>
                <a:gd name="T2" fmla="*/ 35 w 40"/>
                <a:gd name="T3" fmla="*/ 55 h 55"/>
                <a:gd name="T4" fmla="*/ 30 w 40"/>
                <a:gd name="T5" fmla="*/ 40 h 55"/>
                <a:gd name="T6" fmla="*/ 40 w 40"/>
                <a:gd name="T7" fmla="*/ 50 h 55"/>
                <a:gd name="T8" fmla="*/ 40 w 40"/>
                <a:gd name="T9" fmla="*/ 50 h 55"/>
                <a:gd name="T10" fmla="*/ 0 w 40"/>
                <a:gd name="T11" fmla="*/ 0 h 55"/>
                <a:gd name="T12" fmla="*/ 0 w 40"/>
                <a:gd name="T13" fmla="*/ 0 h 55"/>
                <a:gd name="T14" fmla="*/ 35 w 40"/>
                <a:gd name="T15" fmla="*/ 55 h 55"/>
                <a:gd name="T16" fmla="*/ 35 w 40"/>
                <a:gd name="T17" fmla="*/ 55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55"/>
                <a:gd name="T29" fmla="*/ 40 w 40"/>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55">
                  <a:moveTo>
                    <a:pt x="35" y="55"/>
                  </a:moveTo>
                  <a:lnTo>
                    <a:pt x="35" y="55"/>
                  </a:lnTo>
                  <a:lnTo>
                    <a:pt x="30" y="40"/>
                  </a:lnTo>
                  <a:lnTo>
                    <a:pt x="40" y="50"/>
                  </a:lnTo>
                  <a:lnTo>
                    <a:pt x="0" y="0"/>
                  </a:lnTo>
                  <a:lnTo>
                    <a:pt x="35" y="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0" name="Freeform 10">
              <a:extLst>
                <a:ext uri="{FF2B5EF4-FFF2-40B4-BE49-F238E27FC236}">
                  <a16:creationId xmlns:a16="http://schemas.microsoft.com/office/drawing/2014/main" id="{D3E128B1-DECE-B049-A279-2BCAE2EF39D5}"/>
                </a:ext>
              </a:extLst>
            </p:cNvPr>
            <p:cNvSpPr>
              <a:spLocks/>
            </p:cNvSpPr>
            <p:nvPr/>
          </p:nvSpPr>
          <p:spPr bwMode="auto">
            <a:xfrm>
              <a:off x="6579" y="10751"/>
              <a:ext cx="20" cy="35"/>
            </a:xfrm>
            <a:custGeom>
              <a:avLst/>
              <a:gdLst>
                <a:gd name="T0" fmla="*/ 0 w 20"/>
                <a:gd name="T1" fmla="*/ 0 h 35"/>
                <a:gd name="T2" fmla="*/ 0 w 20"/>
                <a:gd name="T3" fmla="*/ 0 h 35"/>
                <a:gd name="T4" fmla="*/ 20 w 20"/>
                <a:gd name="T5" fmla="*/ 35 h 35"/>
                <a:gd name="T6" fmla="*/ 20 w 20"/>
                <a:gd name="T7" fmla="*/ 35 h 35"/>
                <a:gd name="T8" fmla="*/ 0 w 20"/>
                <a:gd name="T9" fmla="*/ 0 h 35"/>
                <a:gd name="T10" fmla="*/ 0 w 20"/>
                <a:gd name="T11" fmla="*/ 0 h 35"/>
                <a:gd name="T12" fmla="*/ 0 60000 65536"/>
                <a:gd name="T13" fmla="*/ 0 60000 65536"/>
                <a:gd name="T14" fmla="*/ 0 60000 65536"/>
                <a:gd name="T15" fmla="*/ 0 60000 65536"/>
                <a:gd name="T16" fmla="*/ 0 60000 65536"/>
                <a:gd name="T17" fmla="*/ 0 60000 65536"/>
                <a:gd name="T18" fmla="*/ 0 w 20"/>
                <a:gd name="T19" fmla="*/ 0 h 35"/>
                <a:gd name="T20" fmla="*/ 20 w 2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20" h="35">
                  <a:moveTo>
                    <a:pt x="0" y="0"/>
                  </a:moveTo>
                  <a:lnTo>
                    <a:pt x="0" y="0"/>
                  </a:lnTo>
                  <a:lnTo>
                    <a:pt x="2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1" name="Freeform 11">
              <a:extLst>
                <a:ext uri="{FF2B5EF4-FFF2-40B4-BE49-F238E27FC236}">
                  <a16:creationId xmlns:a16="http://schemas.microsoft.com/office/drawing/2014/main" id="{06FFE9FB-36F4-A440-A5BA-646E3CF21045}"/>
                </a:ext>
              </a:extLst>
            </p:cNvPr>
            <p:cNvSpPr>
              <a:spLocks/>
            </p:cNvSpPr>
            <p:nvPr/>
          </p:nvSpPr>
          <p:spPr bwMode="auto">
            <a:xfrm>
              <a:off x="5924" y="10301"/>
              <a:ext cx="844" cy="870"/>
            </a:xfrm>
            <a:custGeom>
              <a:avLst/>
              <a:gdLst>
                <a:gd name="T0" fmla="*/ 565 w 844"/>
                <a:gd name="T1" fmla="*/ 450 h 870"/>
                <a:gd name="T2" fmla="*/ 565 w 844"/>
                <a:gd name="T3" fmla="*/ 450 h 870"/>
                <a:gd name="T4" fmla="*/ 560 w 844"/>
                <a:gd name="T5" fmla="*/ 440 h 870"/>
                <a:gd name="T6" fmla="*/ 560 w 844"/>
                <a:gd name="T7" fmla="*/ 430 h 870"/>
                <a:gd name="T8" fmla="*/ 555 w 844"/>
                <a:gd name="T9" fmla="*/ 415 h 870"/>
                <a:gd name="T10" fmla="*/ 540 w 844"/>
                <a:gd name="T11" fmla="*/ 395 h 870"/>
                <a:gd name="T12" fmla="*/ 540 w 844"/>
                <a:gd name="T13" fmla="*/ 395 h 870"/>
                <a:gd name="T14" fmla="*/ 485 w 844"/>
                <a:gd name="T15" fmla="*/ 345 h 870"/>
                <a:gd name="T16" fmla="*/ 435 w 844"/>
                <a:gd name="T17" fmla="*/ 300 h 870"/>
                <a:gd name="T18" fmla="*/ 335 w 844"/>
                <a:gd name="T19" fmla="*/ 215 h 870"/>
                <a:gd name="T20" fmla="*/ 335 w 844"/>
                <a:gd name="T21" fmla="*/ 215 h 870"/>
                <a:gd name="T22" fmla="*/ 310 w 844"/>
                <a:gd name="T23" fmla="*/ 190 h 870"/>
                <a:gd name="T24" fmla="*/ 280 w 844"/>
                <a:gd name="T25" fmla="*/ 160 h 870"/>
                <a:gd name="T26" fmla="*/ 250 w 844"/>
                <a:gd name="T27" fmla="*/ 130 h 870"/>
                <a:gd name="T28" fmla="*/ 225 w 844"/>
                <a:gd name="T29" fmla="*/ 110 h 870"/>
                <a:gd name="T30" fmla="*/ 225 w 844"/>
                <a:gd name="T31" fmla="*/ 110 h 870"/>
                <a:gd name="T32" fmla="*/ 190 w 844"/>
                <a:gd name="T33" fmla="*/ 85 h 870"/>
                <a:gd name="T34" fmla="*/ 145 w 844"/>
                <a:gd name="T35" fmla="*/ 60 h 870"/>
                <a:gd name="T36" fmla="*/ 55 w 844"/>
                <a:gd name="T37" fmla="*/ 20 h 870"/>
                <a:gd name="T38" fmla="*/ 5 w 844"/>
                <a:gd name="T39" fmla="*/ 0 h 870"/>
                <a:gd name="T40" fmla="*/ 0 w 844"/>
                <a:gd name="T41" fmla="*/ 0 h 870"/>
                <a:gd name="T42" fmla="*/ 10 w 844"/>
                <a:gd name="T43" fmla="*/ 5 h 870"/>
                <a:gd name="T44" fmla="*/ 40 w 844"/>
                <a:gd name="T45" fmla="*/ 25 h 870"/>
                <a:gd name="T46" fmla="*/ 40 w 844"/>
                <a:gd name="T47" fmla="*/ 25 h 870"/>
                <a:gd name="T48" fmla="*/ 170 w 844"/>
                <a:gd name="T49" fmla="*/ 105 h 870"/>
                <a:gd name="T50" fmla="*/ 280 w 844"/>
                <a:gd name="T51" fmla="*/ 185 h 870"/>
                <a:gd name="T52" fmla="*/ 385 w 844"/>
                <a:gd name="T53" fmla="*/ 270 h 870"/>
                <a:gd name="T54" fmla="*/ 485 w 844"/>
                <a:gd name="T55" fmla="*/ 365 h 870"/>
                <a:gd name="T56" fmla="*/ 485 w 844"/>
                <a:gd name="T57" fmla="*/ 365 h 870"/>
                <a:gd name="T58" fmla="*/ 570 w 844"/>
                <a:gd name="T59" fmla="*/ 455 h 870"/>
                <a:gd name="T60" fmla="*/ 645 w 844"/>
                <a:gd name="T61" fmla="*/ 545 h 870"/>
                <a:gd name="T62" fmla="*/ 720 w 844"/>
                <a:gd name="T63" fmla="*/ 645 h 870"/>
                <a:gd name="T64" fmla="*/ 789 w 844"/>
                <a:gd name="T65" fmla="*/ 745 h 870"/>
                <a:gd name="T66" fmla="*/ 789 w 844"/>
                <a:gd name="T67" fmla="*/ 745 h 870"/>
                <a:gd name="T68" fmla="*/ 819 w 844"/>
                <a:gd name="T69" fmla="*/ 810 h 870"/>
                <a:gd name="T70" fmla="*/ 844 w 844"/>
                <a:gd name="T71" fmla="*/ 870 h 870"/>
                <a:gd name="T72" fmla="*/ 844 w 844"/>
                <a:gd name="T73" fmla="*/ 870 h 870"/>
                <a:gd name="T74" fmla="*/ 809 w 844"/>
                <a:gd name="T75" fmla="*/ 785 h 870"/>
                <a:gd name="T76" fmla="*/ 769 w 844"/>
                <a:gd name="T77" fmla="*/ 700 h 870"/>
                <a:gd name="T78" fmla="*/ 769 w 844"/>
                <a:gd name="T79" fmla="*/ 700 h 870"/>
                <a:gd name="T80" fmla="*/ 735 w 844"/>
                <a:gd name="T81" fmla="*/ 645 h 870"/>
                <a:gd name="T82" fmla="*/ 685 w 844"/>
                <a:gd name="T83" fmla="*/ 585 h 870"/>
                <a:gd name="T84" fmla="*/ 565 w 844"/>
                <a:gd name="T85" fmla="*/ 450 h 870"/>
                <a:gd name="T86" fmla="*/ 565 w 844"/>
                <a:gd name="T87" fmla="*/ 450 h 8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44"/>
                <a:gd name="T133" fmla="*/ 0 h 870"/>
                <a:gd name="T134" fmla="*/ 844 w 844"/>
                <a:gd name="T135" fmla="*/ 870 h 87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44" h="870">
                  <a:moveTo>
                    <a:pt x="565" y="450"/>
                  </a:moveTo>
                  <a:lnTo>
                    <a:pt x="565" y="450"/>
                  </a:lnTo>
                  <a:lnTo>
                    <a:pt x="560" y="440"/>
                  </a:lnTo>
                  <a:lnTo>
                    <a:pt x="560" y="430"/>
                  </a:lnTo>
                  <a:lnTo>
                    <a:pt x="555" y="415"/>
                  </a:lnTo>
                  <a:lnTo>
                    <a:pt x="540" y="395"/>
                  </a:lnTo>
                  <a:lnTo>
                    <a:pt x="485" y="345"/>
                  </a:lnTo>
                  <a:lnTo>
                    <a:pt x="435" y="300"/>
                  </a:lnTo>
                  <a:lnTo>
                    <a:pt x="335" y="215"/>
                  </a:lnTo>
                  <a:lnTo>
                    <a:pt x="310" y="190"/>
                  </a:lnTo>
                  <a:lnTo>
                    <a:pt x="280" y="160"/>
                  </a:lnTo>
                  <a:lnTo>
                    <a:pt x="250" y="130"/>
                  </a:lnTo>
                  <a:lnTo>
                    <a:pt x="225" y="110"/>
                  </a:lnTo>
                  <a:lnTo>
                    <a:pt x="190" y="85"/>
                  </a:lnTo>
                  <a:lnTo>
                    <a:pt x="145" y="60"/>
                  </a:lnTo>
                  <a:lnTo>
                    <a:pt x="55" y="20"/>
                  </a:lnTo>
                  <a:lnTo>
                    <a:pt x="5" y="0"/>
                  </a:lnTo>
                  <a:lnTo>
                    <a:pt x="0" y="0"/>
                  </a:lnTo>
                  <a:lnTo>
                    <a:pt x="10" y="5"/>
                  </a:lnTo>
                  <a:lnTo>
                    <a:pt x="40" y="25"/>
                  </a:lnTo>
                  <a:lnTo>
                    <a:pt x="170" y="105"/>
                  </a:lnTo>
                  <a:lnTo>
                    <a:pt x="280" y="185"/>
                  </a:lnTo>
                  <a:lnTo>
                    <a:pt x="385" y="270"/>
                  </a:lnTo>
                  <a:lnTo>
                    <a:pt x="485" y="365"/>
                  </a:lnTo>
                  <a:lnTo>
                    <a:pt x="570" y="455"/>
                  </a:lnTo>
                  <a:lnTo>
                    <a:pt x="645" y="545"/>
                  </a:lnTo>
                  <a:lnTo>
                    <a:pt x="720" y="645"/>
                  </a:lnTo>
                  <a:lnTo>
                    <a:pt x="789" y="745"/>
                  </a:lnTo>
                  <a:lnTo>
                    <a:pt x="819" y="810"/>
                  </a:lnTo>
                  <a:lnTo>
                    <a:pt x="844" y="870"/>
                  </a:lnTo>
                  <a:lnTo>
                    <a:pt x="809" y="785"/>
                  </a:lnTo>
                  <a:lnTo>
                    <a:pt x="769" y="700"/>
                  </a:lnTo>
                  <a:lnTo>
                    <a:pt x="735" y="645"/>
                  </a:lnTo>
                  <a:lnTo>
                    <a:pt x="685" y="585"/>
                  </a:lnTo>
                  <a:lnTo>
                    <a:pt x="565" y="4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2" name="Freeform 12">
              <a:extLst>
                <a:ext uri="{FF2B5EF4-FFF2-40B4-BE49-F238E27FC236}">
                  <a16:creationId xmlns:a16="http://schemas.microsoft.com/office/drawing/2014/main" id="{9B12B2FB-321D-8B47-B6B5-25BB8C537414}"/>
                </a:ext>
              </a:extLst>
            </p:cNvPr>
            <p:cNvSpPr>
              <a:spLocks/>
            </p:cNvSpPr>
            <p:nvPr/>
          </p:nvSpPr>
          <p:spPr bwMode="auto">
            <a:xfrm>
              <a:off x="6928" y="11501"/>
              <a:ext cx="60" cy="395"/>
            </a:xfrm>
            <a:custGeom>
              <a:avLst/>
              <a:gdLst>
                <a:gd name="T0" fmla="*/ 60 w 60"/>
                <a:gd name="T1" fmla="*/ 360 h 395"/>
                <a:gd name="T2" fmla="*/ 60 w 60"/>
                <a:gd name="T3" fmla="*/ 360 h 395"/>
                <a:gd name="T4" fmla="*/ 45 w 60"/>
                <a:gd name="T5" fmla="*/ 295 h 395"/>
                <a:gd name="T6" fmla="*/ 45 w 60"/>
                <a:gd name="T7" fmla="*/ 295 h 395"/>
                <a:gd name="T8" fmla="*/ 45 w 60"/>
                <a:gd name="T9" fmla="*/ 220 h 395"/>
                <a:gd name="T10" fmla="*/ 40 w 60"/>
                <a:gd name="T11" fmla="*/ 145 h 395"/>
                <a:gd name="T12" fmla="*/ 25 w 60"/>
                <a:gd name="T13" fmla="*/ 75 h 395"/>
                <a:gd name="T14" fmla="*/ 0 w 60"/>
                <a:gd name="T15" fmla="*/ 0 h 395"/>
                <a:gd name="T16" fmla="*/ 5 w 60"/>
                <a:gd name="T17" fmla="*/ 45 h 395"/>
                <a:gd name="T18" fmla="*/ 5 w 60"/>
                <a:gd name="T19" fmla="*/ 45 h 395"/>
                <a:gd name="T20" fmla="*/ 15 w 60"/>
                <a:gd name="T21" fmla="*/ 90 h 395"/>
                <a:gd name="T22" fmla="*/ 20 w 60"/>
                <a:gd name="T23" fmla="*/ 85 h 395"/>
                <a:gd name="T24" fmla="*/ 15 w 60"/>
                <a:gd name="T25" fmla="*/ 55 h 395"/>
                <a:gd name="T26" fmla="*/ 15 w 60"/>
                <a:gd name="T27" fmla="*/ 55 h 395"/>
                <a:gd name="T28" fmla="*/ 35 w 60"/>
                <a:gd name="T29" fmla="*/ 230 h 395"/>
                <a:gd name="T30" fmla="*/ 45 w 60"/>
                <a:gd name="T31" fmla="*/ 395 h 395"/>
                <a:gd name="T32" fmla="*/ 45 w 60"/>
                <a:gd name="T33" fmla="*/ 395 h 395"/>
                <a:gd name="T34" fmla="*/ 55 w 60"/>
                <a:gd name="T35" fmla="*/ 385 h 395"/>
                <a:gd name="T36" fmla="*/ 55 w 60"/>
                <a:gd name="T37" fmla="*/ 375 h 395"/>
                <a:gd name="T38" fmla="*/ 60 w 60"/>
                <a:gd name="T39" fmla="*/ 360 h 395"/>
                <a:gd name="T40" fmla="*/ 60 w 60"/>
                <a:gd name="T41" fmla="*/ 360 h 3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0"/>
                <a:gd name="T64" fmla="*/ 0 h 395"/>
                <a:gd name="T65" fmla="*/ 60 w 60"/>
                <a:gd name="T66" fmla="*/ 395 h 39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0" h="395">
                  <a:moveTo>
                    <a:pt x="60" y="360"/>
                  </a:moveTo>
                  <a:lnTo>
                    <a:pt x="60" y="360"/>
                  </a:lnTo>
                  <a:lnTo>
                    <a:pt x="45" y="295"/>
                  </a:lnTo>
                  <a:lnTo>
                    <a:pt x="45" y="220"/>
                  </a:lnTo>
                  <a:lnTo>
                    <a:pt x="40" y="145"/>
                  </a:lnTo>
                  <a:lnTo>
                    <a:pt x="25" y="75"/>
                  </a:lnTo>
                  <a:lnTo>
                    <a:pt x="0" y="0"/>
                  </a:lnTo>
                  <a:lnTo>
                    <a:pt x="5" y="45"/>
                  </a:lnTo>
                  <a:lnTo>
                    <a:pt x="15" y="90"/>
                  </a:lnTo>
                  <a:lnTo>
                    <a:pt x="20" y="85"/>
                  </a:lnTo>
                  <a:lnTo>
                    <a:pt x="15" y="55"/>
                  </a:lnTo>
                  <a:lnTo>
                    <a:pt x="35" y="230"/>
                  </a:lnTo>
                  <a:lnTo>
                    <a:pt x="45" y="395"/>
                  </a:lnTo>
                  <a:lnTo>
                    <a:pt x="55" y="385"/>
                  </a:lnTo>
                  <a:lnTo>
                    <a:pt x="55" y="375"/>
                  </a:lnTo>
                  <a:lnTo>
                    <a:pt x="60" y="36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3" name="Freeform 13">
              <a:extLst>
                <a:ext uri="{FF2B5EF4-FFF2-40B4-BE49-F238E27FC236}">
                  <a16:creationId xmlns:a16="http://schemas.microsoft.com/office/drawing/2014/main" id="{36957272-9658-3941-AC31-1CACBFCB1BAA}"/>
                </a:ext>
              </a:extLst>
            </p:cNvPr>
            <p:cNvSpPr>
              <a:spLocks/>
            </p:cNvSpPr>
            <p:nvPr/>
          </p:nvSpPr>
          <p:spPr bwMode="auto">
            <a:xfrm>
              <a:off x="6973" y="11896"/>
              <a:ext cx="5" cy="70"/>
            </a:xfrm>
            <a:custGeom>
              <a:avLst/>
              <a:gdLst>
                <a:gd name="T0" fmla="*/ 5 w 5"/>
                <a:gd name="T1" fmla="*/ 70 h 70"/>
                <a:gd name="T2" fmla="*/ 0 w 5"/>
                <a:gd name="T3" fmla="*/ 0 h 70"/>
                <a:gd name="T4" fmla="*/ 0 w 5"/>
                <a:gd name="T5" fmla="*/ 5 h 70"/>
                <a:gd name="T6" fmla="*/ 5 w 5"/>
                <a:gd name="T7" fmla="*/ 70 h 70"/>
                <a:gd name="T8" fmla="*/ 5 w 5"/>
                <a:gd name="T9" fmla="*/ 70 h 70"/>
                <a:gd name="T10" fmla="*/ 0 60000 65536"/>
                <a:gd name="T11" fmla="*/ 0 60000 65536"/>
                <a:gd name="T12" fmla="*/ 0 60000 65536"/>
                <a:gd name="T13" fmla="*/ 0 60000 65536"/>
                <a:gd name="T14" fmla="*/ 0 60000 65536"/>
                <a:gd name="T15" fmla="*/ 0 w 5"/>
                <a:gd name="T16" fmla="*/ 0 h 70"/>
                <a:gd name="T17" fmla="*/ 5 w 5"/>
                <a:gd name="T18" fmla="*/ 70 h 70"/>
              </a:gdLst>
              <a:ahLst/>
              <a:cxnLst>
                <a:cxn ang="T10">
                  <a:pos x="T0" y="T1"/>
                </a:cxn>
                <a:cxn ang="T11">
                  <a:pos x="T2" y="T3"/>
                </a:cxn>
                <a:cxn ang="T12">
                  <a:pos x="T4" y="T5"/>
                </a:cxn>
                <a:cxn ang="T13">
                  <a:pos x="T6" y="T7"/>
                </a:cxn>
                <a:cxn ang="T14">
                  <a:pos x="T8" y="T9"/>
                </a:cxn>
              </a:cxnLst>
              <a:rect l="T15" t="T16" r="T17" b="T18"/>
              <a:pathLst>
                <a:path w="5" h="70">
                  <a:moveTo>
                    <a:pt x="5" y="70"/>
                  </a:moveTo>
                  <a:lnTo>
                    <a:pt x="0" y="0"/>
                  </a:lnTo>
                  <a:lnTo>
                    <a:pt x="0" y="5"/>
                  </a:lnTo>
                  <a:lnTo>
                    <a:pt x="5" y="7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4" name="Freeform 14">
              <a:extLst>
                <a:ext uri="{FF2B5EF4-FFF2-40B4-BE49-F238E27FC236}">
                  <a16:creationId xmlns:a16="http://schemas.microsoft.com/office/drawing/2014/main" id="{9D3B25CC-7086-6144-B782-7466A1FD9CE2}"/>
                </a:ext>
              </a:extLst>
            </p:cNvPr>
            <p:cNvSpPr>
              <a:spLocks/>
            </p:cNvSpPr>
            <p:nvPr/>
          </p:nvSpPr>
          <p:spPr bwMode="auto">
            <a:xfrm>
              <a:off x="3008" y="9991"/>
              <a:ext cx="4065" cy="4020"/>
            </a:xfrm>
            <a:custGeom>
              <a:avLst/>
              <a:gdLst>
                <a:gd name="T0" fmla="*/ 2637 w 4065"/>
                <a:gd name="T1" fmla="*/ 110 h 4020"/>
                <a:gd name="T2" fmla="*/ 2287 w 4065"/>
                <a:gd name="T3" fmla="*/ 30 h 4020"/>
                <a:gd name="T4" fmla="*/ 2052 w 4065"/>
                <a:gd name="T5" fmla="*/ 5 h 4020"/>
                <a:gd name="T6" fmla="*/ 2003 w 4065"/>
                <a:gd name="T7" fmla="*/ 5 h 4020"/>
                <a:gd name="T8" fmla="*/ 2087 w 4065"/>
                <a:gd name="T9" fmla="*/ 0 h 4020"/>
                <a:gd name="T10" fmla="*/ 1678 w 4065"/>
                <a:gd name="T11" fmla="*/ 25 h 4020"/>
                <a:gd name="T12" fmla="*/ 1553 w 4065"/>
                <a:gd name="T13" fmla="*/ 45 h 4020"/>
                <a:gd name="T14" fmla="*/ 1194 w 4065"/>
                <a:gd name="T15" fmla="*/ 165 h 4020"/>
                <a:gd name="T16" fmla="*/ 1243 w 4065"/>
                <a:gd name="T17" fmla="*/ 175 h 4020"/>
                <a:gd name="T18" fmla="*/ 1348 w 4065"/>
                <a:gd name="T19" fmla="*/ 125 h 4020"/>
                <a:gd name="T20" fmla="*/ 1134 w 4065"/>
                <a:gd name="T21" fmla="*/ 205 h 4020"/>
                <a:gd name="T22" fmla="*/ 1089 w 4065"/>
                <a:gd name="T23" fmla="*/ 220 h 4020"/>
                <a:gd name="T24" fmla="*/ 1238 w 4065"/>
                <a:gd name="T25" fmla="*/ 155 h 4020"/>
                <a:gd name="T26" fmla="*/ 999 w 4065"/>
                <a:gd name="T27" fmla="*/ 260 h 4020"/>
                <a:gd name="T28" fmla="*/ 609 w 4065"/>
                <a:gd name="T29" fmla="*/ 550 h 4020"/>
                <a:gd name="T30" fmla="*/ 270 w 4065"/>
                <a:gd name="T31" fmla="*/ 985 h 4020"/>
                <a:gd name="T32" fmla="*/ 60 w 4065"/>
                <a:gd name="T33" fmla="*/ 1500 h 4020"/>
                <a:gd name="T34" fmla="*/ 0 w 4065"/>
                <a:gd name="T35" fmla="*/ 2065 h 4020"/>
                <a:gd name="T36" fmla="*/ 85 w 4065"/>
                <a:gd name="T37" fmla="*/ 2570 h 4020"/>
                <a:gd name="T38" fmla="*/ 355 w 4065"/>
                <a:gd name="T39" fmla="*/ 3145 h 4020"/>
                <a:gd name="T40" fmla="*/ 779 w 4065"/>
                <a:gd name="T41" fmla="*/ 3600 h 4020"/>
                <a:gd name="T42" fmla="*/ 1228 w 4065"/>
                <a:gd name="T43" fmla="*/ 3865 h 4020"/>
                <a:gd name="T44" fmla="*/ 1803 w 4065"/>
                <a:gd name="T45" fmla="*/ 4010 h 4020"/>
                <a:gd name="T46" fmla="*/ 2397 w 4065"/>
                <a:gd name="T47" fmla="*/ 3985 h 4020"/>
                <a:gd name="T48" fmla="*/ 2966 w 4065"/>
                <a:gd name="T49" fmla="*/ 3795 h 4020"/>
                <a:gd name="T50" fmla="*/ 3411 w 4065"/>
                <a:gd name="T51" fmla="*/ 3505 h 4020"/>
                <a:gd name="T52" fmla="*/ 3805 w 4065"/>
                <a:gd name="T53" fmla="*/ 3030 h 4020"/>
                <a:gd name="T54" fmla="*/ 4020 w 4065"/>
                <a:gd name="T55" fmla="*/ 2500 h 4020"/>
                <a:gd name="T56" fmla="*/ 4050 w 4065"/>
                <a:gd name="T57" fmla="*/ 2030 h 4020"/>
                <a:gd name="T58" fmla="*/ 3980 w 4065"/>
                <a:gd name="T59" fmla="*/ 2015 h 4020"/>
                <a:gd name="T60" fmla="*/ 3855 w 4065"/>
                <a:gd name="T61" fmla="*/ 2465 h 4020"/>
                <a:gd name="T62" fmla="*/ 3581 w 4065"/>
                <a:gd name="T63" fmla="*/ 3020 h 4020"/>
                <a:gd name="T64" fmla="*/ 3576 w 4065"/>
                <a:gd name="T65" fmla="*/ 3070 h 4020"/>
                <a:gd name="T66" fmla="*/ 3151 w 4065"/>
                <a:gd name="T67" fmla="*/ 3475 h 4020"/>
                <a:gd name="T68" fmla="*/ 2462 w 4065"/>
                <a:gd name="T69" fmla="*/ 3770 h 4020"/>
                <a:gd name="T70" fmla="*/ 1743 w 4065"/>
                <a:gd name="T71" fmla="*/ 3820 h 4020"/>
                <a:gd name="T72" fmla="*/ 1069 w 4065"/>
                <a:gd name="T73" fmla="*/ 3575 h 4020"/>
                <a:gd name="T74" fmla="*/ 624 w 4065"/>
                <a:gd name="T75" fmla="*/ 3210 h 4020"/>
                <a:gd name="T76" fmla="*/ 305 w 4065"/>
                <a:gd name="T77" fmla="*/ 2690 h 4020"/>
                <a:gd name="T78" fmla="*/ 160 w 4065"/>
                <a:gd name="T79" fmla="*/ 2100 h 4020"/>
                <a:gd name="T80" fmla="*/ 215 w 4065"/>
                <a:gd name="T81" fmla="*/ 1485 h 4020"/>
                <a:gd name="T82" fmla="*/ 439 w 4065"/>
                <a:gd name="T83" fmla="*/ 980 h 4020"/>
                <a:gd name="T84" fmla="*/ 854 w 4065"/>
                <a:gd name="T85" fmla="*/ 490 h 4020"/>
                <a:gd name="T86" fmla="*/ 1343 w 4065"/>
                <a:gd name="T87" fmla="*/ 220 h 4020"/>
                <a:gd name="T88" fmla="*/ 1758 w 4065"/>
                <a:gd name="T89" fmla="*/ 105 h 4020"/>
                <a:gd name="T90" fmla="*/ 1313 w 4065"/>
                <a:gd name="T91" fmla="*/ 220 h 4020"/>
                <a:gd name="T92" fmla="*/ 1613 w 4065"/>
                <a:gd name="T93" fmla="*/ 110 h 4020"/>
                <a:gd name="T94" fmla="*/ 1953 w 4065"/>
                <a:gd name="T95" fmla="*/ 65 h 4020"/>
                <a:gd name="T96" fmla="*/ 2267 w 4065"/>
                <a:gd name="T97" fmla="*/ 70 h 4020"/>
                <a:gd name="T98" fmla="*/ 2612 w 4065"/>
                <a:gd name="T99" fmla="*/ 165 h 4020"/>
                <a:gd name="T100" fmla="*/ 2767 w 4065"/>
                <a:gd name="T101" fmla="*/ 200 h 4020"/>
                <a:gd name="T102" fmla="*/ 2941 w 4065"/>
                <a:gd name="T103" fmla="*/ 285 h 4020"/>
                <a:gd name="T104" fmla="*/ 2911 w 4065"/>
                <a:gd name="T105" fmla="*/ 240 h 4020"/>
                <a:gd name="T106" fmla="*/ 2931 w 4065"/>
                <a:gd name="T107" fmla="*/ 245 h 4020"/>
                <a:gd name="T108" fmla="*/ 3186 w 4065"/>
                <a:gd name="T109" fmla="*/ 410 h 4020"/>
                <a:gd name="T110" fmla="*/ 3101 w 4065"/>
                <a:gd name="T111" fmla="*/ 340 h 402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065"/>
                <a:gd name="T169" fmla="*/ 0 h 4020"/>
                <a:gd name="T170" fmla="*/ 4065 w 4065"/>
                <a:gd name="T171" fmla="*/ 4020 h 402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065" h="4020">
                  <a:moveTo>
                    <a:pt x="3101" y="340"/>
                  </a:moveTo>
                  <a:lnTo>
                    <a:pt x="3101" y="340"/>
                  </a:lnTo>
                  <a:lnTo>
                    <a:pt x="3011" y="280"/>
                  </a:lnTo>
                  <a:lnTo>
                    <a:pt x="2921" y="230"/>
                  </a:lnTo>
                  <a:lnTo>
                    <a:pt x="2827" y="185"/>
                  </a:lnTo>
                  <a:lnTo>
                    <a:pt x="2732" y="145"/>
                  </a:lnTo>
                  <a:lnTo>
                    <a:pt x="2637" y="110"/>
                  </a:lnTo>
                  <a:lnTo>
                    <a:pt x="2542" y="75"/>
                  </a:lnTo>
                  <a:lnTo>
                    <a:pt x="2442" y="50"/>
                  </a:lnTo>
                  <a:lnTo>
                    <a:pt x="2347" y="30"/>
                  </a:lnTo>
                  <a:lnTo>
                    <a:pt x="2317" y="30"/>
                  </a:lnTo>
                  <a:lnTo>
                    <a:pt x="2287" y="30"/>
                  </a:lnTo>
                  <a:lnTo>
                    <a:pt x="2227" y="15"/>
                  </a:lnTo>
                  <a:lnTo>
                    <a:pt x="2112" y="0"/>
                  </a:lnTo>
                  <a:lnTo>
                    <a:pt x="2067" y="0"/>
                  </a:lnTo>
                  <a:lnTo>
                    <a:pt x="2052" y="5"/>
                  </a:lnTo>
                  <a:lnTo>
                    <a:pt x="2067" y="10"/>
                  </a:lnTo>
                  <a:lnTo>
                    <a:pt x="2107" y="20"/>
                  </a:lnTo>
                  <a:lnTo>
                    <a:pt x="2067" y="10"/>
                  </a:lnTo>
                  <a:lnTo>
                    <a:pt x="2003" y="5"/>
                  </a:lnTo>
                  <a:lnTo>
                    <a:pt x="1893" y="5"/>
                  </a:lnTo>
                  <a:lnTo>
                    <a:pt x="1953" y="5"/>
                  </a:lnTo>
                  <a:lnTo>
                    <a:pt x="2003" y="5"/>
                  </a:lnTo>
                  <a:lnTo>
                    <a:pt x="2067" y="0"/>
                  </a:lnTo>
                  <a:lnTo>
                    <a:pt x="2087" y="0"/>
                  </a:lnTo>
                  <a:lnTo>
                    <a:pt x="1958" y="0"/>
                  </a:lnTo>
                  <a:lnTo>
                    <a:pt x="1823" y="5"/>
                  </a:lnTo>
                  <a:lnTo>
                    <a:pt x="1773" y="10"/>
                  </a:lnTo>
                  <a:lnTo>
                    <a:pt x="1678" y="25"/>
                  </a:lnTo>
                  <a:lnTo>
                    <a:pt x="1638" y="30"/>
                  </a:lnTo>
                  <a:lnTo>
                    <a:pt x="1608" y="35"/>
                  </a:lnTo>
                  <a:lnTo>
                    <a:pt x="1558" y="45"/>
                  </a:lnTo>
                  <a:lnTo>
                    <a:pt x="1568" y="45"/>
                  </a:lnTo>
                  <a:lnTo>
                    <a:pt x="1553" y="45"/>
                  </a:lnTo>
                  <a:lnTo>
                    <a:pt x="1453" y="70"/>
                  </a:lnTo>
                  <a:lnTo>
                    <a:pt x="1358" y="100"/>
                  </a:lnTo>
                  <a:lnTo>
                    <a:pt x="1298" y="125"/>
                  </a:lnTo>
                  <a:lnTo>
                    <a:pt x="1238" y="155"/>
                  </a:lnTo>
                  <a:lnTo>
                    <a:pt x="1194" y="165"/>
                  </a:lnTo>
                  <a:lnTo>
                    <a:pt x="1169" y="185"/>
                  </a:lnTo>
                  <a:lnTo>
                    <a:pt x="1134" y="205"/>
                  </a:lnTo>
                  <a:lnTo>
                    <a:pt x="1228" y="175"/>
                  </a:lnTo>
                  <a:lnTo>
                    <a:pt x="1243" y="175"/>
                  </a:lnTo>
                  <a:lnTo>
                    <a:pt x="1258" y="165"/>
                  </a:lnTo>
                  <a:lnTo>
                    <a:pt x="1293" y="145"/>
                  </a:lnTo>
                  <a:lnTo>
                    <a:pt x="1328" y="130"/>
                  </a:lnTo>
                  <a:lnTo>
                    <a:pt x="1348" y="125"/>
                  </a:lnTo>
                  <a:lnTo>
                    <a:pt x="1368" y="120"/>
                  </a:lnTo>
                  <a:lnTo>
                    <a:pt x="1348" y="125"/>
                  </a:lnTo>
                  <a:lnTo>
                    <a:pt x="1328" y="130"/>
                  </a:lnTo>
                  <a:lnTo>
                    <a:pt x="1293" y="145"/>
                  </a:lnTo>
                  <a:lnTo>
                    <a:pt x="1258" y="165"/>
                  </a:lnTo>
                  <a:lnTo>
                    <a:pt x="1243" y="175"/>
                  </a:lnTo>
                  <a:lnTo>
                    <a:pt x="1228" y="175"/>
                  </a:lnTo>
                  <a:lnTo>
                    <a:pt x="1134" y="205"/>
                  </a:lnTo>
                  <a:lnTo>
                    <a:pt x="1039" y="255"/>
                  </a:lnTo>
                  <a:lnTo>
                    <a:pt x="944" y="300"/>
                  </a:lnTo>
                  <a:lnTo>
                    <a:pt x="994" y="265"/>
                  </a:lnTo>
                  <a:lnTo>
                    <a:pt x="1039" y="240"/>
                  </a:lnTo>
                  <a:lnTo>
                    <a:pt x="1089" y="220"/>
                  </a:lnTo>
                  <a:lnTo>
                    <a:pt x="1134" y="205"/>
                  </a:lnTo>
                  <a:lnTo>
                    <a:pt x="1169" y="185"/>
                  </a:lnTo>
                  <a:lnTo>
                    <a:pt x="1194" y="165"/>
                  </a:lnTo>
                  <a:lnTo>
                    <a:pt x="1238" y="155"/>
                  </a:lnTo>
                  <a:lnTo>
                    <a:pt x="1298" y="125"/>
                  </a:lnTo>
                  <a:lnTo>
                    <a:pt x="1358" y="100"/>
                  </a:lnTo>
                  <a:lnTo>
                    <a:pt x="1268" y="130"/>
                  </a:lnTo>
                  <a:lnTo>
                    <a:pt x="1174" y="170"/>
                  </a:lnTo>
                  <a:lnTo>
                    <a:pt x="1084" y="210"/>
                  </a:lnTo>
                  <a:lnTo>
                    <a:pt x="999" y="260"/>
                  </a:lnTo>
                  <a:lnTo>
                    <a:pt x="924" y="300"/>
                  </a:lnTo>
                  <a:lnTo>
                    <a:pt x="859" y="345"/>
                  </a:lnTo>
                  <a:lnTo>
                    <a:pt x="794" y="395"/>
                  </a:lnTo>
                  <a:lnTo>
                    <a:pt x="729" y="440"/>
                  </a:lnTo>
                  <a:lnTo>
                    <a:pt x="669" y="495"/>
                  </a:lnTo>
                  <a:lnTo>
                    <a:pt x="609" y="550"/>
                  </a:lnTo>
                  <a:lnTo>
                    <a:pt x="554" y="605"/>
                  </a:lnTo>
                  <a:lnTo>
                    <a:pt x="499" y="665"/>
                  </a:lnTo>
                  <a:lnTo>
                    <a:pt x="449" y="725"/>
                  </a:lnTo>
                  <a:lnTo>
                    <a:pt x="400" y="785"/>
                  </a:lnTo>
                  <a:lnTo>
                    <a:pt x="355" y="850"/>
                  </a:lnTo>
                  <a:lnTo>
                    <a:pt x="310" y="915"/>
                  </a:lnTo>
                  <a:lnTo>
                    <a:pt x="270" y="985"/>
                  </a:lnTo>
                  <a:lnTo>
                    <a:pt x="230" y="1055"/>
                  </a:lnTo>
                  <a:lnTo>
                    <a:pt x="195" y="1125"/>
                  </a:lnTo>
                  <a:lnTo>
                    <a:pt x="160" y="1200"/>
                  </a:lnTo>
                  <a:lnTo>
                    <a:pt x="130" y="1270"/>
                  </a:lnTo>
                  <a:lnTo>
                    <a:pt x="105" y="1345"/>
                  </a:lnTo>
                  <a:lnTo>
                    <a:pt x="80" y="1425"/>
                  </a:lnTo>
                  <a:lnTo>
                    <a:pt x="60" y="1500"/>
                  </a:lnTo>
                  <a:lnTo>
                    <a:pt x="40" y="1580"/>
                  </a:lnTo>
                  <a:lnTo>
                    <a:pt x="25" y="1660"/>
                  </a:lnTo>
                  <a:lnTo>
                    <a:pt x="15" y="1740"/>
                  </a:lnTo>
                  <a:lnTo>
                    <a:pt x="5" y="1820"/>
                  </a:lnTo>
                  <a:lnTo>
                    <a:pt x="0" y="1900"/>
                  </a:lnTo>
                  <a:lnTo>
                    <a:pt x="0" y="1985"/>
                  </a:lnTo>
                  <a:lnTo>
                    <a:pt x="0" y="2065"/>
                  </a:lnTo>
                  <a:lnTo>
                    <a:pt x="5" y="2150"/>
                  </a:lnTo>
                  <a:lnTo>
                    <a:pt x="15" y="2230"/>
                  </a:lnTo>
                  <a:lnTo>
                    <a:pt x="25" y="2315"/>
                  </a:lnTo>
                  <a:lnTo>
                    <a:pt x="40" y="2400"/>
                  </a:lnTo>
                  <a:lnTo>
                    <a:pt x="60" y="2480"/>
                  </a:lnTo>
                  <a:lnTo>
                    <a:pt x="85" y="2570"/>
                  </a:lnTo>
                  <a:lnTo>
                    <a:pt x="110" y="2660"/>
                  </a:lnTo>
                  <a:lnTo>
                    <a:pt x="145" y="2745"/>
                  </a:lnTo>
                  <a:lnTo>
                    <a:pt x="180" y="2830"/>
                  </a:lnTo>
                  <a:lnTo>
                    <a:pt x="220" y="2910"/>
                  </a:lnTo>
                  <a:lnTo>
                    <a:pt x="260" y="2990"/>
                  </a:lnTo>
                  <a:lnTo>
                    <a:pt x="305" y="3065"/>
                  </a:lnTo>
                  <a:lnTo>
                    <a:pt x="355" y="3145"/>
                  </a:lnTo>
                  <a:lnTo>
                    <a:pt x="409" y="3215"/>
                  </a:lnTo>
                  <a:lnTo>
                    <a:pt x="464" y="3285"/>
                  </a:lnTo>
                  <a:lnTo>
                    <a:pt x="519" y="3355"/>
                  </a:lnTo>
                  <a:lnTo>
                    <a:pt x="584" y="3420"/>
                  </a:lnTo>
                  <a:lnTo>
                    <a:pt x="644" y="3480"/>
                  </a:lnTo>
                  <a:lnTo>
                    <a:pt x="709" y="3540"/>
                  </a:lnTo>
                  <a:lnTo>
                    <a:pt x="779" y="3600"/>
                  </a:lnTo>
                  <a:lnTo>
                    <a:pt x="849" y="3650"/>
                  </a:lnTo>
                  <a:lnTo>
                    <a:pt x="924" y="3700"/>
                  </a:lnTo>
                  <a:lnTo>
                    <a:pt x="999" y="3750"/>
                  </a:lnTo>
                  <a:lnTo>
                    <a:pt x="1074" y="3790"/>
                  </a:lnTo>
                  <a:lnTo>
                    <a:pt x="1149" y="3830"/>
                  </a:lnTo>
                  <a:lnTo>
                    <a:pt x="1228" y="3865"/>
                  </a:lnTo>
                  <a:lnTo>
                    <a:pt x="1308" y="3895"/>
                  </a:lnTo>
                  <a:lnTo>
                    <a:pt x="1388" y="3925"/>
                  </a:lnTo>
                  <a:lnTo>
                    <a:pt x="1473" y="3950"/>
                  </a:lnTo>
                  <a:lnTo>
                    <a:pt x="1553" y="3970"/>
                  </a:lnTo>
                  <a:lnTo>
                    <a:pt x="1638" y="3990"/>
                  </a:lnTo>
                  <a:lnTo>
                    <a:pt x="1723" y="4000"/>
                  </a:lnTo>
                  <a:lnTo>
                    <a:pt x="1803" y="4010"/>
                  </a:lnTo>
                  <a:lnTo>
                    <a:pt x="1888" y="4020"/>
                  </a:lnTo>
                  <a:lnTo>
                    <a:pt x="1973" y="4020"/>
                  </a:lnTo>
                  <a:lnTo>
                    <a:pt x="2057" y="4020"/>
                  </a:lnTo>
                  <a:lnTo>
                    <a:pt x="2142" y="4020"/>
                  </a:lnTo>
                  <a:lnTo>
                    <a:pt x="2227" y="4010"/>
                  </a:lnTo>
                  <a:lnTo>
                    <a:pt x="2312" y="4000"/>
                  </a:lnTo>
                  <a:lnTo>
                    <a:pt x="2397" y="3985"/>
                  </a:lnTo>
                  <a:lnTo>
                    <a:pt x="2482" y="3970"/>
                  </a:lnTo>
                  <a:lnTo>
                    <a:pt x="2562" y="3950"/>
                  </a:lnTo>
                  <a:lnTo>
                    <a:pt x="2647" y="3925"/>
                  </a:lnTo>
                  <a:lnTo>
                    <a:pt x="2727" y="3895"/>
                  </a:lnTo>
                  <a:lnTo>
                    <a:pt x="2807" y="3865"/>
                  </a:lnTo>
                  <a:lnTo>
                    <a:pt x="2886" y="3830"/>
                  </a:lnTo>
                  <a:lnTo>
                    <a:pt x="2966" y="3795"/>
                  </a:lnTo>
                  <a:lnTo>
                    <a:pt x="3046" y="3755"/>
                  </a:lnTo>
                  <a:lnTo>
                    <a:pt x="3121" y="3710"/>
                  </a:lnTo>
                  <a:lnTo>
                    <a:pt x="3196" y="3665"/>
                  </a:lnTo>
                  <a:lnTo>
                    <a:pt x="3271" y="3615"/>
                  </a:lnTo>
                  <a:lnTo>
                    <a:pt x="3341" y="3560"/>
                  </a:lnTo>
                  <a:lnTo>
                    <a:pt x="3411" y="3505"/>
                  </a:lnTo>
                  <a:lnTo>
                    <a:pt x="3466" y="3455"/>
                  </a:lnTo>
                  <a:lnTo>
                    <a:pt x="3526" y="3400"/>
                  </a:lnTo>
                  <a:lnTo>
                    <a:pt x="3581" y="3335"/>
                  </a:lnTo>
                  <a:lnTo>
                    <a:pt x="3641" y="3265"/>
                  </a:lnTo>
                  <a:lnTo>
                    <a:pt x="3700" y="3190"/>
                  </a:lnTo>
                  <a:lnTo>
                    <a:pt x="3755" y="3115"/>
                  </a:lnTo>
                  <a:lnTo>
                    <a:pt x="3805" y="3030"/>
                  </a:lnTo>
                  <a:lnTo>
                    <a:pt x="3855" y="2940"/>
                  </a:lnTo>
                  <a:lnTo>
                    <a:pt x="3895" y="2855"/>
                  </a:lnTo>
                  <a:lnTo>
                    <a:pt x="3935" y="2765"/>
                  </a:lnTo>
                  <a:lnTo>
                    <a:pt x="3970" y="2675"/>
                  </a:lnTo>
                  <a:lnTo>
                    <a:pt x="3995" y="2585"/>
                  </a:lnTo>
                  <a:lnTo>
                    <a:pt x="4020" y="2500"/>
                  </a:lnTo>
                  <a:lnTo>
                    <a:pt x="4040" y="2415"/>
                  </a:lnTo>
                  <a:lnTo>
                    <a:pt x="4055" y="2340"/>
                  </a:lnTo>
                  <a:lnTo>
                    <a:pt x="4065" y="2270"/>
                  </a:lnTo>
                  <a:lnTo>
                    <a:pt x="4060" y="2120"/>
                  </a:lnTo>
                  <a:lnTo>
                    <a:pt x="4060" y="2070"/>
                  </a:lnTo>
                  <a:lnTo>
                    <a:pt x="4050" y="2030"/>
                  </a:lnTo>
                  <a:lnTo>
                    <a:pt x="4045" y="2005"/>
                  </a:lnTo>
                  <a:lnTo>
                    <a:pt x="4035" y="1985"/>
                  </a:lnTo>
                  <a:lnTo>
                    <a:pt x="4025" y="1975"/>
                  </a:lnTo>
                  <a:lnTo>
                    <a:pt x="4015" y="1975"/>
                  </a:lnTo>
                  <a:lnTo>
                    <a:pt x="4005" y="1980"/>
                  </a:lnTo>
                  <a:lnTo>
                    <a:pt x="4000" y="1990"/>
                  </a:lnTo>
                  <a:lnTo>
                    <a:pt x="3980" y="2015"/>
                  </a:lnTo>
                  <a:lnTo>
                    <a:pt x="3970" y="2040"/>
                  </a:lnTo>
                  <a:lnTo>
                    <a:pt x="3965" y="2055"/>
                  </a:lnTo>
                  <a:lnTo>
                    <a:pt x="3935" y="2155"/>
                  </a:lnTo>
                  <a:lnTo>
                    <a:pt x="3910" y="2255"/>
                  </a:lnTo>
                  <a:lnTo>
                    <a:pt x="3855" y="2465"/>
                  </a:lnTo>
                  <a:lnTo>
                    <a:pt x="3820" y="2580"/>
                  </a:lnTo>
                  <a:lnTo>
                    <a:pt x="3795" y="2645"/>
                  </a:lnTo>
                  <a:lnTo>
                    <a:pt x="3765" y="2715"/>
                  </a:lnTo>
                  <a:lnTo>
                    <a:pt x="3730" y="2785"/>
                  </a:lnTo>
                  <a:lnTo>
                    <a:pt x="3690" y="2860"/>
                  </a:lnTo>
                  <a:lnTo>
                    <a:pt x="3641" y="2940"/>
                  </a:lnTo>
                  <a:lnTo>
                    <a:pt x="3581" y="3020"/>
                  </a:lnTo>
                  <a:lnTo>
                    <a:pt x="3641" y="2940"/>
                  </a:lnTo>
                  <a:lnTo>
                    <a:pt x="3651" y="2930"/>
                  </a:lnTo>
                  <a:lnTo>
                    <a:pt x="3656" y="2930"/>
                  </a:lnTo>
                  <a:lnTo>
                    <a:pt x="3656" y="2935"/>
                  </a:lnTo>
                  <a:lnTo>
                    <a:pt x="3631" y="2980"/>
                  </a:lnTo>
                  <a:lnTo>
                    <a:pt x="3576" y="3070"/>
                  </a:lnTo>
                  <a:lnTo>
                    <a:pt x="3496" y="3175"/>
                  </a:lnTo>
                  <a:lnTo>
                    <a:pt x="3446" y="3235"/>
                  </a:lnTo>
                  <a:lnTo>
                    <a:pt x="3396" y="3290"/>
                  </a:lnTo>
                  <a:lnTo>
                    <a:pt x="3336" y="3345"/>
                  </a:lnTo>
                  <a:lnTo>
                    <a:pt x="3276" y="3395"/>
                  </a:lnTo>
                  <a:lnTo>
                    <a:pt x="3216" y="3440"/>
                  </a:lnTo>
                  <a:lnTo>
                    <a:pt x="3151" y="3475"/>
                  </a:lnTo>
                  <a:lnTo>
                    <a:pt x="2976" y="3570"/>
                  </a:lnTo>
                  <a:lnTo>
                    <a:pt x="2881" y="3615"/>
                  </a:lnTo>
                  <a:lnTo>
                    <a:pt x="2782" y="3660"/>
                  </a:lnTo>
                  <a:lnTo>
                    <a:pt x="2682" y="3700"/>
                  </a:lnTo>
                  <a:lnTo>
                    <a:pt x="2572" y="3740"/>
                  </a:lnTo>
                  <a:lnTo>
                    <a:pt x="2462" y="3770"/>
                  </a:lnTo>
                  <a:lnTo>
                    <a:pt x="2347" y="3800"/>
                  </a:lnTo>
                  <a:lnTo>
                    <a:pt x="2227" y="3820"/>
                  </a:lnTo>
                  <a:lnTo>
                    <a:pt x="2107" y="3830"/>
                  </a:lnTo>
                  <a:lnTo>
                    <a:pt x="1988" y="3835"/>
                  </a:lnTo>
                  <a:lnTo>
                    <a:pt x="1863" y="3830"/>
                  </a:lnTo>
                  <a:lnTo>
                    <a:pt x="1743" y="3820"/>
                  </a:lnTo>
                  <a:lnTo>
                    <a:pt x="1623" y="3800"/>
                  </a:lnTo>
                  <a:lnTo>
                    <a:pt x="1508" y="3770"/>
                  </a:lnTo>
                  <a:lnTo>
                    <a:pt x="1398" y="3735"/>
                  </a:lnTo>
                  <a:lnTo>
                    <a:pt x="1288" y="3690"/>
                  </a:lnTo>
                  <a:lnTo>
                    <a:pt x="1179" y="3640"/>
                  </a:lnTo>
                  <a:lnTo>
                    <a:pt x="1069" y="3575"/>
                  </a:lnTo>
                  <a:lnTo>
                    <a:pt x="954" y="3505"/>
                  </a:lnTo>
                  <a:lnTo>
                    <a:pt x="884" y="3450"/>
                  </a:lnTo>
                  <a:lnTo>
                    <a:pt x="814" y="3395"/>
                  </a:lnTo>
                  <a:lnTo>
                    <a:pt x="749" y="3335"/>
                  </a:lnTo>
                  <a:lnTo>
                    <a:pt x="684" y="3275"/>
                  </a:lnTo>
                  <a:lnTo>
                    <a:pt x="624" y="3210"/>
                  </a:lnTo>
                  <a:lnTo>
                    <a:pt x="569" y="3140"/>
                  </a:lnTo>
                  <a:lnTo>
                    <a:pt x="519" y="3070"/>
                  </a:lnTo>
                  <a:lnTo>
                    <a:pt x="469" y="3000"/>
                  </a:lnTo>
                  <a:lnTo>
                    <a:pt x="419" y="2925"/>
                  </a:lnTo>
                  <a:lnTo>
                    <a:pt x="380" y="2850"/>
                  </a:lnTo>
                  <a:lnTo>
                    <a:pt x="340" y="2770"/>
                  </a:lnTo>
                  <a:lnTo>
                    <a:pt x="305" y="2690"/>
                  </a:lnTo>
                  <a:lnTo>
                    <a:pt x="270" y="2610"/>
                  </a:lnTo>
                  <a:lnTo>
                    <a:pt x="245" y="2530"/>
                  </a:lnTo>
                  <a:lnTo>
                    <a:pt x="220" y="2445"/>
                  </a:lnTo>
                  <a:lnTo>
                    <a:pt x="200" y="2360"/>
                  </a:lnTo>
                  <a:lnTo>
                    <a:pt x="180" y="2275"/>
                  </a:lnTo>
                  <a:lnTo>
                    <a:pt x="170" y="2190"/>
                  </a:lnTo>
                  <a:lnTo>
                    <a:pt x="160" y="2100"/>
                  </a:lnTo>
                  <a:lnTo>
                    <a:pt x="155" y="2015"/>
                  </a:lnTo>
                  <a:lnTo>
                    <a:pt x="155" y="1925"/>
                  </a:lnTo>
                  <a:lnTo>
                    <a:pt x="160" y="1840"/>
                  </a:lnTo>
                  <a:lnTo>
                    <a:pt x="165" y="1750"/>
                  </a:lnTo>
                  <a:lnTo>
                    <a:pt x="180" y="1660"/>
                  </a:lnTo>
                  <a:lnTo>
                    <a:pt x="195" y="1575"/>
                  </a:lnTo>
                  <a:lnTo>
                    <a:pt x="215" y="1485"/>
                  </a:lnTo>
                  <a:lnTo>
                    <a:pt x="240" y="1400"/>
                  </a:lnTo>
                  <a:lnTo>
                    <a:pt x="270" y="1315"/>
                  </a:lnTo>
                  <a:lnTo>
                    <a:pt x="305" y="1230"/>
                  </a:lnTo>
                  <a:lnTo>
                    <a:pt x="345" y="1145"/>
                  </a:lnTo>
                  <a:lnTo>
                    <a:pt x="390" y="1060"/>
                  </a:lnTo>
                  <a:lnTo>
                    <a:pt x="439" y="980"/>
                  </a:lnTo>
                  <a:lnTo>
                    <a:pt x="494" y="895"/>
                  </a:lnTo>
                  <a:lnTo>
                    <a:pt x="549" y="820"/>
                  </a:lnTo>
                  <a:lnTo>
                    <a:pt x="609" y="745"/>
                  </a:lnTo>
                  <a:lnTo>
                    <a:pt x="664" y="675"/>
                  </a:lnTo>
                  <a:lnTo>
                    <a:pt x="729" y="610"/>
                  </a:lnTo>
                  <a:lnTo>
                    <a:pt x="789" y="550"/>
                  </a:lnTo>
                  <a:lnTo>
                    <a:pt x="854" y="490"/>
                  </a:lnTo>
                  <a:lnTo>
                    <a:pt x="919" y="435"/>
                  </a:lnTo>
                  <a:lnTo>
                    <a:pt x="974" y="400"/>
                  </a:lnTo>
                  <a:lnTo>
                    <a:pt x="1024" y="365"/>
                  </a:lnTo>
                  <a:lnTo>
                    <a:pt x="1134" y="305"/>
                  </a:lnTo>
                  <a:lnTo>
                    <a:pt x="1243" y="260"/>
                  </a:lnTo>
                  <a:lnTo>
                    <a:pt x="1343" y="220"/>
                  </a:lnTo>
                  <a:lnTo>
                    <a:pt x="1488" y="170"/>
                  </a:lnTo>
                  <a:lnTo>
                    <a:pt x="1628" y="130"/>
                  </a:lnTo>
                  <a:lnTo>
                    <a:pt x="1768" y="105"/>
                  </a:lnTo>
                  <a:lnTo>
                    <a:pt x="1898" y="85"/>
                  </a:lnTo>
                  <a:lnTo>
                    <a:pt x="1758" y="105"/>
                  </a:lnTo>
                  <a:lnTo>
                    <a:pt x="1628" y="125"/>
                  </a:lnTo>
                  <a:lnTo>
                    <a:pt x="1498" y="160"/>
                  </a:lnTo>
                  <a:lnTo>
                    <a:pt x="1358" y="210"/>
                  </a:lnTo>
                  <a:lnTo>
                    <a:pt x="1323" y="220"/>
                  </a:lnTo>
                  <a:lnTo>
                    <a:pt x="1313" y="225"/>
                  </a:lnTo>
                  <a:lnTo>
                    <a:pt x="1313" y="220"/>
                  </a:lnTo>
                  <a:lnTo>
                    <a:pt x="1358" y="195"/>
                  </a:lnTo>
                  <a:lnTo>
                    <a:pt x="1448" y="155"/>
                  </a:lnTo>
                  <a:lnTo>
                    <a:pt x="1498" y="135"/>
                  </a:lnTo>
                  <a:lnTo>
                    <a:pt x="1538" y="125"/>
                  </a:lnTo>
                  <a:lnTo>
                    <a:pt x="1573" y="115"/>
                  </a:lnTo>
                  <a:lnTo>
                    <a:pt x="1613" y="110"/>
                  </a:lnTo>
                  <a:lnTo>
                    <a:pt x="1653" y="110"/>
                  </a:lnTo>
                  <a:lnTo>
                    <a:pt x="1683" y="105"/>
                  </a:lnTo>
                  <a:lnTo>
                    <a:pt x="1818" y="80"/>
                  </a:lnTo>
                  <a:lnTo>
                    <a:pt x="1883" y="70"/>
                  </a:lnTo>
                  <a:lnTo>
                    <a:pt x="1953" y="65"/>
                  </a:lnTo>
                  <a:lnTo>
                    <a:pt x="1978" y="65"/>
                  </a:lnTo>
                  <a:lnTo>
                    <a:pt x="1993" y="70"/>
                  </a:lnTo>
                  <a:lnTo>
                    <a:pt x="1998" y="75"/>
                  </a:lnTo>
                  <a:lnTo>
                    <a:pt x="2013" y="75"/>
                  </a:lnTo>
                  <a:lnTo>
                    <a:pt x="2192" y="70"/>
                  </a:lnTo>
                  <a:lnTo>
                    <a:pt x="2267" y="70"/>
                  </a:lnTo>
                  <a:lnTo>
                    <a:pt x="2332" y="80"/>
                  </a:lnTo>
                  <a:lnTo>
                    <a:pt x="2422" y="105"/>
                  </a:lnTo>
                  <a:lnTo>
                    <a:pt x="2507" y="130"/>
                  </a:lnTo>
                  <a:lnTo>
                    <a:pt x="2612" y="165"/>
                  </a:lnTo>
                  <a:lnTo>
                    <a:pt x="2682" y="180"/>
                  </a:lnTo>
                  <a:lnTo>
                    <a:pt x="2667" y="165"/>
                  </a:lnTo>
                  <a:lnTo>
                    <a:pt x="2657" y="150"/>
                  </a:lnTo>
                  <a:lnTo>
                    <a:pt x="2767" y="200"/>
                  </a:lnTo>
                  <a:lnTo>
                    <a:pt x="2657" y="150"/>
                  </a:lnTo>
                  <a:lnTo>
                    <a:pt x="2667" y="165"/>
                  </a:lnTo>
                  <a:lnTo>
                    <a:pt x="2682" y="180"/>
                  </a:lnTo>
                  <a:lnTo>
                    <a:pt x="2812" y="230"/>
                  </a:lnTo>
                  <a:lnTo>
                    <a:pt x="2941" y="285"/>
                  </a:lnTo>
                  <a:lnTo>
                    <a:pt x="3071" y="355"/>
                  </a:lnTo>
                  <a:lnTo>
                    <a:pt x="3131" y="395"/>
                  </a:lnTo>
                  <a:lnTo>
                    <a:pt x="3191" y="435"/>
                  </a:lnTo>
                  <a:lnTo>
                    <a:pt x="3056" y="335"/>
                  </a:lnTo>
                  <a:lnTo>
                    <a:pt x="2911" y="240"/>
                  </a:lnTo>
                  <a:lnTo>
                    <a:pt x="2936" y="255"/>
                  </a:lnTo>
                  <a:lnTo>
                    <a:pt x="2941" y="260"/>
                  </a:lnTo>
                  <a:lnTo>
                    <a:pt x="2896" y="245"/>
                  </a:lnTo>
                  <a:lnTo>
                    <a:pt x="2861" y="215"/>
                  </a:lnTo>
                  <a:lnTo>
                    <a:pt x="2931" y="245"/>
                  </a:lnTo>
                  <a:lnTo>
                    <a:pt x="2996" y="280"/>
                  </a:lnTo>
                  <a:lnTo>
                    <a:pt x="3056" y="320"/>
                  </a:lnTo>
                  <a:lnTo>
                    <a:pt x="3116" y="365"/>
                  </a:lnTo>
                  <a:lnTo>
                    <a:pt x="3171" y="400"/>
                  </a:lnTo>
                  <a:lnTo>
                    <a:pt x="3186" y="410"/>
                  </a:lnTo>
                  <a:lnTo>
                    <a:pt x="3191" y="420"/>
                  </a:lnTo>
                  <a:lnTo>
                    <a:pt x="3191" y="435"/>
                  </a:lnTo>
                  <a:lnTo>
                    <a:pt x="3246" y="475"/>
                  </a:lnTo>
                  <a:lnTo>
                    <a:pt x="3211" y="435"/>
                  </a:lnTo>
                  <a:lnTo>
                    <a:pt x="3161" y="390"/>
                  </a:lnTo>
                  <a:lnTo>
                    <a:pt x="3101" y="3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5" name="Freeform 15">
              <a:extLst>
                <a:ext uri="{FF2B5EF4-FFF2-40B4-BE49-F238E27FC236}">
                  <a16:creationId xmlns:a16="http://schemas.microsoft.com/office/drawing/2014/main" id="{825D0497-E4B5-FE46-A613-D409BA28F419}"/>
                </a:ext>
              </a:extLst>
            </p:cNvPr>
            <p:cNvSpPr>
              <a:spLocks/>
            </p:cNvSpPr>
            <p:nvPr/>
          </p:nvSpPr>
          <p:spPr bwMode="auto">
            <a:xfrm>
              <a:off x="4846" y="9991"/>
              <a:ext cx="219" cy="10"/>
            </a:xfrm>
            <a:custGeom>
              <a:avLst/>
              <a:gdLst>
                <a:gd name="T0" fmla="*/ 165 w 219"/>
                <a:gd name="T1" fmla="*/ 5 h 10"/>
                <a:gd name="T2" fmla="*/ 165 w 219"/>
                <a:gd name="T3" fmla="*/ 5 h 10"/>
                <a:gd name="T4" fmla="*/ 219 w 219"/>
                <a:gd name="T5" fmla="*/ 0 h 10"/>
                <a:gd name="T6" fmla="*/ 219 w 219"/>
                <a:gd name="T7" fmla="*/ 0 h 10"/>
                <a:gd name="T8" fmla="*/ 110 w 219"/>
                <a:gd name="T9" fmla="*/ 0 h 10"/>
                <a:gd name="T10" fmla="*/ 0 w 219"/>
                <a:gd name="T11" fmla="*/ 5 h 10"/>
                <a:gd name="T12" fmla="*/ 0 w 219"/>
                <a:gd name="T13" fmla="*/ 5 h 10"/>
                <a:gd name="T14" fmla="*/ 30 w 219"/>
                <a:gd name="T15" fmla="*/ 10 h 10"/>
                <a:gd name="T16" fmla="*/ 70 w 219"/>
                <a:gd name="T17" fmla="*/ 10 h 10"/>
                <a:gd name="T18" fmla="*/ 165 w 219"/>
                <a:gd name="T19" fmla="*/ 5 h 10"/>
                <a:gd name="T20" fmla="*/ 165 w 219"/>
                <a:gd name="T21" fmla="*/ 5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9"/>
                <a:gd name="T34" fmla="*/ 0 h 10"/>
                <a:gd name="T35" fmla="*/ 219 w 219"/>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9" h="10">
                  <a:moveTo>
                    <a:pt x="165" y="5"/>
                  </a:moveTo>
                  <a:lnTo>
                    <a:pt x="165" y="5"/>
                  </a:lnTo>
                  <a:lnTo>
                    <a:pt x="219" y="0"/>
                  </a:lnTo>
                  <a:lnTo>
                    <a:pt x="110" y="0"/>
                  </a:lnTo>
                  <a:lnTo>
                    <a:pt x="0" y="5"/>
                  </a:lnTo>
                  <a:lnTo>
                    <a:pt x="30" y="10"/>
                  </a:lnTo>
                  <a:lnTo>
                    <a:pt x="70" y="10"/>
                  </a:lnTo>
                  <a:lnTo>
                    <a:pt x="16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6" name="Freeform 16">
              <a:extLst>
                <a:ext uri="{FF2B5EF4-FFF2-40B4-BE49-F238E27FC236}">
                  <a16:creationId xmlns:a16="http://schemas.microsoft.com/office/drawing/2014/main" id="{4DAC6F30-CE2D-2942-B03B-657C06457063}"/>
                </a:ext>
              </a:extLst>
            </p:cNvPr>
            <p:cNvSpPr>
              <a:spLocks/>
            </p:cNvSpPr>
            <p:nvPr/>
          </p:nvSpPr>
          <p:spPr bwMode="auto">
            <a:xfrm>
              <a:off x="5735" y="11491"/>
              <a:ext cx="30" cy="50"/>
            </a:xfrm>
            <a:custGeom>
              <a:avLst/>
              <a:gdLst>
                <a:gd name="T0" fmla="*/ 30 w 30"/>
                <a:gd name="T1" fmla="*/ 50 h 50"/>
                <a:gd name="T2" fmla="*/ 0 w 30"/>
                <a:gd name="T3" fmla="*/ 0 h 50"/>
                <a:gd name="T4" fmla="*/ 10 w 30"/>
                <a:gd name="T5" fmla="*/ 25 h 50"/>
                <a:gd name="T6" fmla="*/ 10 w 30"/>
                <a:gd name="T7" fmla="*/ 25 h 50"/>
                <a:gd name="T8" fmla="*/ 20 w 30"/>
                <a:gd name="T9" fmla="*/ 40 h 50"/>
                <a:gd name="T10" fmla="*/ 30 w 30"/>
                <a:gd name="T11" fmla="*/ 50 h 50"/>
                <a:gd name="T12" fmla="*/ 30 w 30"/>
                <a:gd name="T13" fmla="*/ 50 h 50"/>
                <a:gd name="T14" fmla="*/ 0 60000 65536"/>
                <a:gd name="T15" fmla="*/ 0 60000 65536"/>
                <a:gd name="T16" fmla="*/ 0 60000 65536"/>
                <a:gd name="T17" fmla="*/ 0 60000 65536"/>
                <a:gd name="T18" fmla="*/ 0 60000 65536"/>
                <a:gd name="T19" fmla="*/ 0 60000 65536"/>
                <a:gd name="T20" fmla="*/ 0 60000 65536"/>
                <a:gd name="T21" fmla="*/ 0 w 30"/>
                <a:gd name="T22" fmla="*/ 0 h 50"/>
                <a:gd name="T23" fmla="*/ 30 w 30"/>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50">
                  <a:moveTo>
                    <a:pt x="30" y="50"/>
                  </a:moveTo>
                  <a:lnTo>
                    <a:pt x="0" y="0"/>
                  </a:lnTo>
                  <a:lnTo>
                    <a:pt x="10" y="25"/>
                  </a:lnTo>
                  <a:lnTo>
                    <a:pt x="20" y="4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7" name="Freeform 17">
              <a:extLst>
                <a:ext uri="{FF2B5EF4-FFF2-40B4-BE49-F238E27FC236}">
                  <a16:creationId xmlns:a16="http://schemas.microsoft.com/office/drawing/2014/main" id="{316079F1-A436-024C-8C36-E09C428A12F0}"/>
                </a:ext>
              </a:extLst>
            </p:cNvPr>
            <p:cNvSpPr>
              <a:spLocks/>
            </p:cNvSpPr>
            <p:nvPr/>
          </p:nvSpPr>
          <p:spPr bwMode="auto">
            <a:xfrm>
              <a:off x="5695" y="11436"/>
              <a:ext cx="10" cy="15"/>
            </a:xfrm>
            <a:custGeom>
              <a:avLst/>
              <a:gdLst>
                <a:gd name="T0" fmla="*/ 10 w 10"/>
                <a:gd name="T1" fmla="*/ 15 h 15"/>
                <a:gd name="T2" fmla="*/ 5 w 10"/>
                <a:gd name="T3" fmla="*/ 5 h 15"/>
                <a:gd name="T4" fmla="*/ 0 w 10"/>
                <a:gd name="T5" fmla="*/ 0 h 15"/>
                <a:gd name="T6" fmla="*/ 10 w 10"/>
                <a:gd name="T7" fmla="*/ 15 h 15"/>
                <a:gd name="T8" fmla="*/ 0 60000 65536"/>
                <a:gd name="T9" fmla="*/ 0 60000 65536"/>
                <a:gd name="T10" fmla="*/ 0 60000 65536"/>
                <a:gd name="T11" fmla="*/ 0 60000 65536"/>
                <a:gd name="T12" fmla="*/ 0 w 10"/>
                <a:gd name="T13" fmla="*/ 0 h 15"/>
                <a:gd name="T14" fmla="*/ 10 w 10"/>
                <a:gd name="T15" fmla="*/ 15 h 15"/>
              </a:gdLst>
              <a:ahLst/>
              <a:cxnLst>
                <a:cxn ang="T8">
                  <a:pos x="T0" y="T1"/>
                </a:cxn>
                <a:cxn ang="T9">
                  <a:pos x="T2" y="T3"/>
                </a:cxn>
                <a:cxn ang="T10">
                  <a:pos x="T4" y="T5"/>
                </a:cxn>
                <a:cxn ang="T11">
                  <a:pos x="T6" y="T7"/>
                </a:cxn>
              </a:cxnLst>
              <a:rect l="T12" t="T13" r="T14" b="T15"/>
              <a:pathLst>
                <a:path w="10" h="15">
                  <a:moveTo>
                    <a:pt x="10" y="15"/>
                  </a:moveTo>
                  <a:lnTo>
                    <a:pt x="5" y="5"/>
                  </a:lnTo>
                  <a:lnTo>
                    <a:pt x="0" y="0"/>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8" name="Freeform 18">
              <a:extLst>
                <a:ext uri="{FF2B5EF4-FFF2-40B4-BE49-F238E27FC236}">
                  <a16:creationId xmlns:a16="http://schemas.microsoft.com/office/drawing/2014/main" id="{02F5A02F-C8A5-9147-8780-FC12BFA43619}"/>
                </a:ext>
              </a:extLst>
            </p:cNvPr>
            <p:cNvSpPr>
              <a:spLocks/>
            </p:cNvSpPr>
            <p:nvPr/>
          </p:nvSpPr>
          <p:spPr bwMode="auto">
            <a:xfrm>
              <a:off x="5645" y="11381"/>
              <a:ext cx="30" cy="35"/>
            </a:xfrm>
            <a:custGeom>
              <a:avLst/>
              <a:gdLst>
                <a:gd name="T0" fmla="*/ 0 w 30"/>
                <a:gd name="T1" fmla="*/ 0 h 35"/>
                <a:gd name="T2" fmla="*/ 0 w 30"/>
                <a:gd name="T3" fmla="*/ 0 h 35"/>
                <a:gd name="T4" fmla="*/ 30 w 30"/>
                <a:gd name="T5" fmla="*/ 35 h 35"/>
                <a:gd name="T6" fmla="*/ 30 w 30"/>
                <a:gd name="T7" fmla="*/ 35 h 35"/>
                <a:gd name="T8" fmla="*/ 0 w 30"/>
                <a:gd name="T9" fmla="*/ 0 h 35"/>
                <a:gd name="T10" fmla="*/ 0 w 30"/>
                <a:gd name="T11" fmla="*/ 0 h 35"/>
                <a:gd name="T12" fmla="*/ 0 60000 65536"/>
                <a:gd name="T13" fmla="*/ 0 60000 65536"/>
                <a:gd name="T14" fmla="*/ 0 60000 65536"/>
                <a:gd name="T15" fmla="*/ 0 60000 65536"/>
                <a:gd name="T16" fmla="*/ 0 60000 65536"/>
                <a:gd name="T17" fmla="*/ 0 60000 65536"/>
                <a:gd name="T18" fmla="*/ 0 w 30"/>
                <a:gd name="T19" fmla="*/ 0 h 35"/>
                <a:gd name="T20" fmla="*/ 30 w 3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0" h="35">
                  <a:moveTo>
                    <a:pt x="0" y="0"/>
                  </a:moveTo>
                  <a:lnTo>
                    <a:pt x="0" y="0"/>
                  </a:lnTo>
                  <a:lnTo>
                    <a:pt x="3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89" name="Freeform 19">
              <a:extLst>
                <a:ext uri="{FF2B5EF4-FFF2-40B4-BE49-F238E27FC236}">
                  <a16:creationId xmlns:a16="http://schemas.microsoft.com/office/drawing/2014/main" id="{0DFD2ED9-802A-3E42-883B-A534A519E7EA}"/>
                </a:ext>
              </a:extLst>
            </p:cNvPr>
            <p:cNvSpPr>
              <a:spLocks/>
            </p:cNvSpPr>
            <p:nvPr/>
          </p:nvSpPr>
          <p:spPr bwMode="auto">
            <a:xfrm>
              <a:off x="5675" y="11416"/>
              <a:ext cx="20" cy="20"/>
            </a:xfrm>
            <a:custGeom>
              <a:avLst/>
              <a:gdLst>
                <a:gd name="T0" fmla="*/ 15 w 20"/>
                <a:gd name="T1" fmla="*/ 20 h 20"/>
                <a:gd name="T2" fmla="*/ 15 w 20"/>
                <a:gd name="T3" fmla="*/ 20 h 20"/>
                <a:gd name="T4" fmla="*/ 15 w 20"/>
                <a:gd name="T5" fmla="*/ 15 h 20"/>
                <a:gd name="T6" fmla="*/ 20 w 20"/>
                <a:gd name="T7" fmla="*/ 20 h 20"/>
                <a:gd name="T8" fmla="*/ 20 w 20"/>
                <a:gd name="T9" fmla="*/ 20 h 20"/>
                <a:gd name="T10" fmla="*/ 0 w 20"/>
                <a:gd name="T11" fmla="*/ 0 h 20"/>
                <a:gd name="T12" fmla="*/ 0 w 20"/>
                <a:gd name="T13" fmla="*/ 0 h 20"/>
                <a:gd name="T14" fmla="*/ 15 w 20"/>
                <a:gd name="T15" fmla="*/ 20 h 20"/>
                <a:gd name="T16" fmla="*/ 15 w 20"/>
                <a:gd name="T17" fmla="*/ 2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20"/>
                <a:gd name="T29" fmla="*/ 20 w 20"/>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20">
                  <a:moveTo>
                    <a:pt x="15" y="20"/>
                  </a:moveTo>
                  <a:lnTo>
                    <a:pt x="15" y="20"/>
                  </a:lnTo>
                  <a:lnTo>
                    <a:pt x="15" y="15"/>
                  </a:lnTo>
                  <a:lnTo>
                    <a:pt x="20" y="20"/>
                  </a:lnTo>
                  <a:lnTo>
                    <a:pt x="0" y="0"/>
                  </a:lnTo>
                  <a:lnTo>
                    <a:pt x="1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0" name="Freeform 20">
              <a:extLst>
                <a:ext uri="{FF2B5EF4-FFF2-40B4-BE49-F238E27FC236}">
                  <a16:creationId xmlns:a16="http://schemas.microsoft.com/office/drawing/2014/main" id="{33E3EF73-0B4A-D546-8BC1-1428EB8A1079}"/>
                </a:ext>
              </a:extLst>
            </p:cNvPr>
            <p:cNvSpPr>
              <a:spLocks/>
            </p:cNvSpPr>
            <p:nvPr/>
          </p:nvSpPr>
          <p:spPr bwMode="auto">
            <a:xfrm>
              <a:off x="5690" y="11436"/>
              <a:ext cx="10" cy="20"/>
            </a:xfrm>
            <a:custGeom>
              <a:avLst/>
              <a:gdLst>
                <a:gd name="T0" fmla="*/ 0 w 10"/>
                <a:gd name="T1" fmla="*/ 0 h 20"/>
                <a:gd name="T2" fmla="*/ 0 w 10"/>
                <a:gd name="T3" fmla="*/ 0 h 20"/>
                <a:gd name="T4" fmla="*/ 10 w 10"/>
                <a:gd name="T5" fmla="*/ 20 h 20"/>
                <a:gd name="T6" fmla="*/ 0 w 10"/>
                <a:gd name="T7" fmla="*/ 0 h 20"/>
                <a:gd name="T8" fmla="*/ 0 60000 65536"/>
                <a:gd name="T9" fmla="*/ 0 60000 65536"/>
                <a:gd name="T10" fmla="*/ 0 60000 65536"/>
                <a:gd name="T11" fmla="*/ 0 60000 65536"/>
                <a:gd name="T12" fmla="*/ 0 w 10"/>
                <a:gd name="T13" fmla="*/ 0 h 20"/>
                <a:gd name="T14" fmla="*/ 10 w 10"/>
                <a:gd name="T15" fmla="*/ 20 h 20"/>
              </a:gdLst>
              <a:ahLst/>
              <a:cxnLst>
                <a:cxn ang="T8">
                  <a:pos x="T0" y="T1"/>
                </a:cxn>
                <a:cxn ang="T9">
                  <a:pos x="T2" y="T3"/>
                </a:cxn>
                <a:cxn ang="T10">
                  <a:pos x="T4" y="T5"/>
                </a:cxn>
                <a:cxn ang="T11">
                  <a:pos x="T6" y="T7"/>
                </a:cxn>
              </a:cxnLst>
              <a:rect l="T12" t="T13" r="T14" b="T15"/>
              <a:pathLst>
                <a:path w="10" h="20">
                  <a:moveTo>
                    <a:pt x="0" y="0"/>
                  </a:moveTo>
                  <a:lnTo>
                    <a:pt x="0" y="0"/>
                  </a:lnTo>
                  <a:lnTo>
                    <a:pt x="10" y="2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1" name="Freeform 21">
              <a:extLst>
                <a:ext uri="{FF2B5EF4-FFF2-40B4-BE49-F238E27FC236}">
                  <a16:creationId xmlns:a16="http://schemas.microsoft.com/office/drawing/2014/main" id="{C53424AB-3A3F-B142-A962-36389806EE14}"/>
                </a:ext>
              </a:extLst>
            </p:cNvPr>
            <p:cNvSpPr>
              <a:spLocks/>
            </p:cNvSpPr>
            <p:nvPr/>
          </p:nvSpPr>
          <p:spPr bwMode="auto">
            <a:xfrm>
              <a:off x="5410" y="11241"/>
              <a:ext cx="365" cy="380"/>
            </a:xfrm>
            <a:custGeom>
              <a:avLst/>
              <a:gdLst>
                <a:gd name="T0" fmla="*/ 245 w 365"/>
                <a:gd name="T1" fmla="*/ 195 h 380"/>
                <a:gd name="T2" fmla="*/ 245 w 365"/>
                <a:gd name="T3" fmla="*/ 195 h 380"/>
                <a:gd name="T4" fmla="*/ 240 w 365"/>
                <a:gd name="T5" fmla="*/ 190 h 380"/>
                <a:gd name="T6" fmla="*/ 240 w 365"/>
                <a:gd name="T7" fmla="*/ 180 h 380"/>
                <a:gd name="T8" fmla="*/ 230 w 365"/>
                <a:gd name="T9" fmla="*/ 175 h 380"/>
                <a:gd name="T10" fmla="*/ 230 w 365"/>
                <a:gd name="T11" fmla="*/ 175 h 380"/>
                <a:gd name="T12" fmla="*/ 185 w 365"/>
                <a:gd name="T13" fmla="*/ 135 h 380"/>
                <a:gd name="T14" fmla="*/ 145 w 365"/>
                <a:gd name="T15" fmla="*/ 95 h 380"/>
                <a:gd name="T16" fmla="*/ 145 w 365"/>
                <a:gd name="T17" fmla="*/ 95 h 380"/>
                <a:gd name="T18" fmla="*/ 120 w 365"/>
                <a:gd name="T19" fmla="*/ 70 h 380"/>
                <a:gd name="T20" fmla="*/ 95 w 365"/>
                <a:gd name="T21" fmla="*/ 50 h 380"/>
                <a:gd name="T22" fmla="*/ 95 w 365"/>
                <a:gd name="T23" fmla="*/ 50 h 380"/>
                <a:gd name="T24" fmla="*/ 60 w 365"/>
                <a:gd name="T25" fmla="*/ 30 h 380"/>
                <a:gd name="T26" fmla="*/ 20 w 365"/>
                <a:gd name="T27" fmla="*/ 10 h 380"/>
                <a:gd name="T28" fmla="*/ 0 w 365"/>
                <a:gd name="T29" fmla="*/ 0 h 380"/>
                <a:gd name="T30" fmla="*/ 15 w 365"/>
                <a:gd name="T31" fmla="*/ 15 h 380"/>
                <a:gd name="T32" fmla="*/ 15 w 365"/>
                <a:gd name="T33" fmla="*/ 15 h 380"/>
                <a:gd name="T34" fmla="*/ 70 w 365"/>
                <a:gd name="T35" fmla="*/ 45 h 380"/>
                <a:gd name="T36" fmla="*/ 120 w 365"/>
                <a:gd name="T37" fmla="*/ 80 h 380"/>
                <a:gd name="T38" fmla="*/ 165 w 365"/>
                <a:gd name="T39" fmla="*/ 120 h 380"/>
                <a:gd name="T40" fmla="*/ 210 w 365"/>
                <a:gd name="T41" fmla="*/ 160 h 380"/>
                <a:gd name="T42" fmla="*/ 210 w 365"/>
                <a:gd name="T43" fmla="*/ 160 h 380"/>
                <a:gd name="T44" fmla="*/ 245 w 365"/>
                <a:gd name="T45" fmla="*/ 200 h 380"/>
                <a:gd name="T46" fmla="*/ 280 w 365"/>
                <a:gd name="T47" fmla="*/ 240 h 380"/>
                <a:gd name="T48" fmla="*/ 340 w 365"/>
                <a:gd name="T49" fmla="*/ 325 h 380"/>
                <a:gd name="T50" fmla="*/ 340 w 365"/>
                <a:gd name="T51" fmla="*/ 325 h 380"/>
                <a:gd name="T52" fmla="*/ 365 w 365"/>
                <a:gd name="T53" fmla="*/ 380 h 380"/>
                <a:gd name="T54" fmla="*/ 365 w 365"/>
                <a:gd name="T55" fmla="*/ 380 h 380"/>
                <a:gd name="T56" fmla="*/ 350 w 365"/>
                <a:gd name="T57" fmla="*/ 345 h 380"/>
                <a:gd name="T58" fmla="*/ 330 w 365"/>
                <a:gd name="T59" fmla="*/ 305 h 380"/>
                <a:gd name="T60" fmla="*/ 330 w 365"/>
                <a:gd name="T61" fmla="*/ 305 h 380"/>
                <a:gd name="T62" fmla="*/ 315 w 365"/>
                <a:gd name="T63" fmla="*/ 280 h 380"/>
                <a:gd name="T64" fmla="*/ 295 w 365"/>
                <a:gd name="T65" fmla="*/ 255 h 380"/>
                <a:gd name="T66" fmla="*/ 245 w 365"/>
                <a:gd name="T67" fmla="*/ 195 h 380"/>
                <a:gd name="T68" fmla="*/ 245 w 365"/>
                <a:gd name="T69" fmla="*/ 195 h 3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5"/>
                <a:gd name="T106" fmla="*/ 0 h 380"/>
                <a:gd name="T107" fmla="*/ 365 w 365"/>
                <a:gd name="T108" fmla="*/ 380 h 38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5" h="380">
                  <a:moveTo>
                    <a:pt x="245" y="195"/>
                  </a:moveTo>
                  <a:lnTo>
                    <a:pt x="245" y="195"/>
                  </a:lnTo>
                  <a:lnTo>
                    <a:pt x="240" y="190"/>
                  </a:lnTo>
                  <a:lnTo>
                    <a:pt x="240" y="180"/>
                  </a:lnTo>
                  <a:lnTo>
                    <a:pt x="230" y="175"/>
                  </a:lnTo>
                  <a:lnTo>
                    <a:pt x="185" y="135"/>
                  </a:lnTo>
                  <a:lnTo>
                    <a:pt x="145" y="95"/>
                  </a:lnTo>
                  <a:lnTo>
                    <a:pt x="120" y="70"/>
                  </a:lnTo>
                  <a:lnTo>
                    <a:pt x="95" y="50"/>
                  </a:lnTo>
                  <a:lnTo>
                    <a:pt x="60" y="30"/>
                  </a:lnTo>
                  <a:lnTo>
                    <a:pt x="20" y="10"/>
                  </a:lnTo>
                  <a:lnTo>
                    <a:pt x="0" y="0"/>
                  </a:lnTo>
                  <a:lnTo>
                    <a:pt x="15" y="15"/>
                  </a:lnTo>
                  <a:lnTo>
                    <a:pt x="70" y="45"/>
                  </a:lnTo>
                  <a:lnTo>
                    <a:pt x="120" y="80"/>
                  </a:lnTo>
                  <a:lnTo>
                    <a:pt x="165" y="120"/>
                  </a:lnTo>
                  <a:lnTo>
                    <a:pt x="210" y="160"/>
                  </a:lnTo>
                  <a:lnTo>
                    <a:pt x="245" y="200"/>
                  </a:lnTo>
                  <a:lnTo>
                    <a:pt x="280" y="240"/>
                  </a:lnTo>
                  <a:lnTo>
                    <a:pt x="340" y="325"/>
                  </a:lnTo>
                  <a:lnTo>
                    <a:pt x="365" y="380"/>
                  </a:lnTo>
                  <a:lnTo>
                    <a:pt x="350" y="345"/>
                  </a:lnTo>
                  <a:lnTo>
                    <a:pt x="330" y="305"/>
                  </a:lnTo>
                  <a:lnTo>
                    <a:pt x="315" y="280"/>
                  </a:lnTo>
                  <a:lnTo>
                    <a:pt x="295" y="255"/>
                  </a:lnTo>
                  <a:lnTo>
                    <a:pt x="245" y="19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2" name="Freeform 22">
              <a:extLst>
                <a:ext uri="{FF2B5EF4-FFF2-40B4-BE49-F238E27FC236}">
                  <a16:creationId xmlns:a16="http://schemas.microsoft.com/office/drawing/2014/main" id="{54D14B4D-5DC0-224D-82FC-359C9A3F5DC1}"/>
                </a:ext>
              </a:extLst>
            </p:cNvPr>
            <p:cNvSpPr>
              <a:spLocks/>
            </p:cNvSpPr>
            <p:nvPr/>
          </p:nvSpPr>
          <p:spPr bwMode="auto">
            <a:xfrm>
              <a:off x="5845" y="11766"/>
              <a:ext cx="24" cy="170"/>
            </a:xfrm>
            <a:custGeom>
              <a:avLst/>
              <a:gdLst>
                <a:gd name="T0" fmla="*/ 24 w 24"/>
                <a:gd name="T1" fmla="*/ 155 h 170"/>
                <a:gd name="T2" fmla="*/ 24 w 24"/>
                <a:gd name="T3" fmla="*/ 155 h 170"/>
                <a:gd name="T4" fmla="*/ 19 w 24"/>
                <a:gd name="T5" fmla="*/ 125 h 170"/>
                <a:gd name="T6" fmla="*/ 19 w 24"/>
                <a:gd name="T7" fmla="*/ 125 h 170"/>
                <a:gd name="T8" fmla="*/ 14 w 24"/>
                <a:gd name="T9" fmla="*/ 60 h 170"/>
                <a:gd name="T10" fmla="*/ 0 w 24"/>
                <a:gd name="T11" fmla="*/ 0 h 170"/>
                <a:gd name="T12" fmla="*/ 0 w 24"/>
                <a:gd name="T13" fmla="*/ 20 h 170"/>
                <a:gd name="T14" fmla="*/ 0 w 24"/>
                <a:gd name="T15" fmla="*/ 20 h 170"/>
                <a:gd name="T16" fmla="*/ 5 w 24"/>
                <a:gd name="T17" fmla="*/ 40 h 170"/>
                <a:gd name="T18" fmla="*/ 5 w 24"/>
                <a:gd name="T19" fmla="*/ 25 h 170"/>
                <a:gd name="T20" fmla="*/ 5 w 24"/>
                <a:gd name="T21" fmla="*/ 25 h 170"/>
                <a:gd name="T22" fmla="*/ 14 w 24"/>
                <a:gd name="T23" fmla="*/ 100 h 170"/>
                <a:gd name="T24" fmla="*/ 19 w 24"/>
                <a:gd name="T25" fmla="*/ 170 h 170"/>
                <a:gd name="T26" fmla="*/ 19 w 24"/>
                <a:gd name="T27" fmla="*/ 170 h 170"/>
                <a:gd name="T28" fmla="*/ 19 w 24"/>
                <a:gd name="T29" fmla="*/ 165 h 170"/>
                <a:gd name="T30" fmla="*/ 24 w 24"/>
                <a:gd name="T31" fmla="*/ 155 h 170"/>
                <a:gd name="T32" fmla="*/ 24 w 24"/>
                <a:gd name="T33" fmla="*/ 155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170"/>
                <a:gd name="T53" fmla="*/ 24 w 24"/>
                <a:gd name="T54" fmla="*/ 170 h 1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170">
                  <a:moveTo>
                    <a:pt x="24" y="155"/>
                  </a:moveTo>
                  <a:lnTo>
                    <a:pt x="24" y="155"/>
                  </a:lnTo>
                  <a:lnTo>
                    <a:pt x="19" y="125"/>
                  </a:lnTo>
                  <a:lnTo>
                    <a:pt x="14" y="60"/>
                  </a:lnTo>
                  <a:lnTo>
                    <a:pt x="0" y="0"/>
                  </a:lnTo>
                  <a:lnTo>
                    <a:pt x="0" y="20"/>
                  </a:lnTo>
                  <a:lnTo>
                    <a:pt x="5" y="40"/>
                  </a:lnTo>
                  <a:lnTo>
                    <a:pt x="5" y="25"/>
                  </a:lnTo>
                  <a:lnTo>
                    <a:pt x="14" y="100"/>
                  </a:lnTo>
                  <a:lnTo>
                    <a:pt x="19" y="170"/>
                  </a:lnTo>
                  <a:lnTo>
                    <a:pt x="19" y="165"/>
                  </a:lnTo>
                  <a:lnTo>
                    <a:pt x="24" y="1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3" name="Rectangle 23">
              <a:extLst>
                <a:ext uri="{FF2B5EF4-FFF2-40B4-BE49-F238E27FC236}">
                  <a16:creationId xmlns:a16="http://schemas.microsoft.com/office/drawing/2014/main" id="{0AF04AA0-3EF1-074B-A3C9-A5EC647F1564}"/>
                </a:ext>
              </a:extLst>
            </p:cNvPr>
            <p:cNvSpPr>
              <a:spLocks noChangeArrowheads="1"/>
            </p:cNvSpPr>
            <p:nvPr/>
          </p:nvSpPr>
          <p:spPr bwMode="auto">
            <a:xfrm>
              <a:off x="5864" y="11936"/>
              <a:ext cx="1" cy="30"/>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6894" name="Freeform 24">
              <a:extLst>
                <a:ext uri="{FF2B5EF4-FFF2-40B4-BE49-F238E27FC236}">
                  <a16:creationId xmlns:a16="http://schemas.microsoft.com/office/drawing/2014/main" id="{404A2740-65EF-EA42-8303-9B7F2958F381}"/>
                </a:ext>
              </a:extLst>
            </p:cNvPr>
            <p:cNvSpPr>
              <a:spLocks/>
            </p:cNvSpPr>
            <p:nvPr/>
          </p:nvSpPr>
          <p:spPr bwMode="auto">
            <a:xfrm>
              <a:off x="4142" y="11106"/>
              <a:ext cx="1762" cy="1750"/>
            </a:xfrm>
            <a:custGeom>
              <a:avLst/>
              <a:gdLst>
                <a:gd name="T0" fmla="*/ 1103 w 1762"/>
                <a:gd name="T1" fmla="*/ 35 h 1750"/>
                <a:gd name="T2" fmla="*/ 963 w 1762"/>
                <a:gd name="T3" fmla="*/ 10 h 1750"/>
                <a:gd name="T4" fmla="*/ 899 w 1762"/>
                <a:gd name="T5" fmla="*/ 5 h 1750"/>
                <a:gd name="T6" fmla="*/ 913 w 1762"/>
                <a:gd name="T7" fmla="*/ 10 h 1750"/>
                <a:gd name="T8" fmla="*/ 824 w 1762"/>
                <a:gd name="T9" fmla="*/ 5 h 1750"/>
                <a:gd name="T10" fmla="*/ 849 w 1762"/>
                <a:gd name="T11" fmla="*/ 0 h 1750"/>
                <a:gd name="T12" fmla="*/ 729 w 1762"/>
                <a:gd name="T13" fmla="*/ 15 h 1750"/>
                <a:gd name="T14" fmla="*/ 674 w 1762"/>
                <a:gd name="T15" fmla="*/ 20 h 1750"/>
                <a:gd name="T16" fmla="*/ 519 w 1762"/>
                <a:gd name="T17" fmla="*/ 75 h 1750"/>
                <a:gd name="T18" fmla="*/ 534 w 1762"/>
                <a:gd name="T19" fmla="*/ 80 h 1750"/>
                <a:gd name="T20" fmla="*/ 594 w 1762"/>
                <a:gd name="T21" fmla="*/ 55 h 1750"/>
                <a:gd name="T22" fmla="*/ 534 w 1762"/>
                <a:gd name="T23" fmla="*/ 80 h 1750"/>
                <a:gd name="T24" fmla="*/ 449 w 1762"/>
                <a:gd name="T25" fmla="*/ 105 h 1750"/>
                <a:gd name="T26" fmla="*/ 539 w 1762"/>
                <a:gd name="T27" fmla="*/ 70 h 1750"/>
                <a:gd name="T28" fmla="*/ 429 w 1762"/>
                <a:gd name="T29" fmla="*/ 115 h 1750"/>
                <a:gd name="T30" fmla="*/ 169 w 1762"/>
                <a:gd name="T31" fmla="*/ 345 h 1750"/>
                <a:gd name="T32" fmla="*/ 25 w 1762"/>
                <a:gd name="T33" fmla="*/ 655 h 1750"/>
                <a:gd name="T34" fmla="*/ 10 w 1762"/>
                <a:gd name="T35" fmla="*/ 1010 h 1750"/>
                <a:gd name="T36" fmla="*/ 114 w 1762"/>
                <a:gd name="T37" fmla="*/ 1300 h 1750"/>
                <a:gd name="T38" fmla="*/ 369 w 1762"/>
                <a:gd name="T39" fmla="*/ 1590 h 1750"/>
                <a:gd name="T40" fmla="*/ 639 w 1762"/>
                <a:gd name="T41" fmla="*/ 1720 h 1750"/>
                <a:gd name="T42" fmla="*/ 1003 w 1762"/>
                <a:gd name="T43" fmla="*/ 1740 h 1750"/>
                <a:gd name="T44" fmla="*/ 1353 w 1762"/>
                <a:gd name="T45" fmla="*/ 1615 h 1750"/>
                <a:gd name="T46" fmla="*/ 1533 w 1762"/>
                <a:gd name="T47" fmla="*/ 1480 h 1750"/>
                <a:gd name="T48" fmla="*/ 1737 w 1762"/>
                <a:gd name="T49" fmla="*/ 1125 h 1750"/>
                <a:gd name="T50" fmla="*/ 1757 w 1762"/>
                <a:gd name="T51" fmla="*/ 885 h 1750"/>
                <a:gd name="T52" fmla="*/ 1727 w 1762"/>
                <a:gd name="T53" fmla="*/ 875 h 1750"/>
                <a:gd name="T54" fmla="*/ 1673 w 1762"/>
                <a:gd name="T55" fmla="*/ 1075 h 1750"/>
                <a:gd name="T56" fmla="*/ 1553 w 1762"/>
                <a:gd name="T57" fmla="*/ 1315 h 1750"/>
                <a:gd name="T58" fmla="*/ 1553 w 1762"/>
                <a:gd name="T59" fmla="*/ 1335 h 1750"/>
                <a:gd name="T60" fmla="*/ 1368 w 1762"/>
                <a:gd name="T61" fmla="*/ 1510 h 1750"/>
                <a:gd name="T62" fmla="*/ 1018 w 1762"/>
                <a:gd name="T63" fmla="*/ 1650 h 1750"/>
                <a:gd name="T64" fmla="*/ 759 w 1762"/>
                <a:gd name="T65" fmla="*/ 1665 h 1750"/>
                <a:gd name="T66" fmla="*/ 559 w 1762"/>
                <a:gd name="T67" fmla="*/ 1605 h 1750"/>
                <a:gd name="T68" fmla="*/ 354 w 1762"/>
                <a:gd name="T69" fmla="*/ 1480 h 1750"/>
                <a:gd name="T70" fmla="*/ 129 w 1762"/>
                <a:gd name="T71" fmla="*/ 1170 h 1750"/>
                <a:gd name="T72" fmla="*/ 65 w 1762"/>
                <a:gd name="T73" fmla="*/ 800 h 1750"/>
                <a:gd name="T74" fmla="*/ 189 w 1762"/>
                <a:gd name="T75" fmla="*/ 430 h 1750"/>
                <a:gd name="T76" fmla="*/ 399 w 1762"/>
                <a:gd name="T77" fmla="*/ 190 h 1750"/>
                <a:gd name="T78" fmla="*/ 584 w 1762"/>
                <a:gd name="T79" fmla="*/ 95 h 1750"/>
                <a:gd name="T80" fmla="*/ 824 w 1762"/>
                <a:gd name="T81" fmla="*/ 40 h 1750"/>
                <a:gd name="T82" fmla="*/ 589 w 1762"/>
                <a:gd name="T83" fmla="*/ 95 h 1750"/>
                <a:gd name="T84" fmla="*/ 669 w 1762"/>
                <a:gd name="T85" fmla="*/ 55 h 1750"/>
                <a:gd name="T86" fmla="*/ 729 w 1762"/>
                <a:gd name="T87" fmla="*/ 50 h 1750"/>
                <a:gd name="T88" fmla="*/ 864 w 1762"/>
                <a:gd name="T89" fmla="*/ 30 h 1750"/>
                <a:gd name="T90" fmla="*/ 1013 w 1762"/>
                <a:gd name="T91" fmla="*/ 40 h 1750"/>
                <a:gd name="T92" fmla="*/ 1133 w 1762"/>
                <a:gd name="T93" fmla="*/ 75 h 1750"/>
                <a:gd name="T94" fmla="*/ 1153 w 1762"/>
                <a:gd name="T95" fmla="*/ 70 h 1750"/>
                <a:gd name="T96" fmla="*/ 1158 w 1762"/>
                <a:gd name="T97" fmla="*/ 75 h 1750"/>
                <a:gd name="T98" fmla="*/ 1333 w 1762"/>
                <a:gd name="T99" fmla="*/ 155 h 1750"/>
                <a:gd name="T100" fmla="*/ 1263 w 1762"/>
                <a:gd name="T101" fmla="*/ 105 h 1750"/>
                <a:gd name="T102" fmla="*/ 1243 w 1762"/>
                <a:gd name="T103" fmla="*/ 95 h 1750"/>
                <a:gd name="T104" fmla="*/ 1378 w 1762"/>
                <a:gd name="T105" fmla="*/ 175 h 1750"/>
                <a:gd name="T106" fmla="*/ 1408 w 1762"/>
                <a:gd name="T107" fmla="*/ 205 h 17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62"/>
                <a:gd name="T163" fmla="*/ 0 h 1750"/>
                <a:gd name="T164" fmla="*/ 1762 w 1762"/>
                <a:gd name="T165" fmla="*/ 1750 h 175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62" h="1750">
                  <a:moveTo>
                    <a:pt x="1348" y="150"/>
                  </a:moveTo>
                  <a:lnTo>
                    <a:pt x="1348" y="150"/>
                  </a:lnTo>
                  <a:lnTo>
                    <a:pt x="1268" y="100"/>
                  </a:lnTo>
                  <a:lnTo>
                    <a:pt x="1183" y="65"/>
                  </a:lnTo>
                  <a:lnTo>
                    <a:pt x="1103" y="35"/>
                  </a:lnTo>
                  <a:lnTo>
                    <a:pt x="1018" y="15"/>
                  </a:lnTo>
                  <a:lnTo>
                    <a:pt x="1003" y="15"/>
                  </a:lnTo>
                  <a:lnTo>
                    <a:pt x="993" y="15"/>
                  </a:lnTo>
                  <a:lnTo>
                    <a:pt x="963" y="10"/>
                  </a:lnTo>
                  <a:lnTo>
                    <a:pt x="913" y="5"/>
                  </a:lnTo>
                  <a:lnTo>
                    <a:pt x="899" y="5"/>
                  </a:lnTo>
                  <a:lnTo>
                    <a:pt x="894" y="5"/>
                  </a:lnTo>
                  <a:lnTo>
                    <a:pt x="899" y="5"/>
                  </a:lnTo>
                  <a:lnTo>
                    <a:pt x="913" y="10"/>
                  </a:lnTo>
                  <a:lnTo>
                    <a:pt x="899" y="5"/>
                  </a:lnTo>
                  <a:lnTo>
                    <a:pt x="869" y="5"/>
                  </a:lnTo>
                  <a:lnTo>
                    <a:pt x="824" y="5"/>
                  </a:lnTo>
                  <a:lnTo>
                    <a:pt x="869" y="5"/>
                  </a:lnTo>
                  <a:lnTo>
                    <a:pt x="899" y="5"/>
                  </a:lnTo>
                  <a:lnTo>
                    <a:pt x="903" y="5"/>
                  </a:lnTo>
                  <a:lnTo>
                    <a:pt x="849" y="0"/>
                  </a:lnTo>
                  <a:lnTo>
                    <a:pt x="794" y="5"/>
                  </a:lnTo>
                  <a:lnTo>
                    <a:pt x="769" y="5"/>
                  </a:lnTo>
                  <a:lnTo>
                    <a:pt x="729" y="15"/>
                  </a:lnTo>
                  <a:lnTo>
                    <a:pt x="694" y="15"/>
                  </a:lnTo>
                  <a:lnTo>
                    <a:pt x="674" y="20"/>
                  </a:lnTo>
                  <a:lnTo>
                    <a:pt x="679" y="20"/>
                  </a:lnTo>
                  <a:lnTo>
                    <a:pt x="674" y="20"/>
                  </a:lnTo>
                  <a:lnTo>
                    <a:pt x="629" y="30"/>
                  </a:lnTo>
                  <a:lnTo>
                    <a:pt x="589" y="45"/>
                  </a:lnTo>
                  <a:lnTo>
                    <a:pt x="539" y="70"/>
                  </a:lnTo>
                  <a:lnTo>
                    <a:pt x="519" y="75"/>
                  </a:lnTo>
                  <a:lnTo>
                    <a:pt x="489" y="90"/>
                  </a:lnTo>
                  <a:lnTo>
                    <a:pt x="534" y="80"/>
                  </a:lnTo>
                  <a:lnTo>
                    <a:pt x="544" y="75"/>
                  </a:lnTo>
                  <a:lnTo>
                    <a:pt x="559" y="65"/>
                  </a:lnTo>
                  <a:lnTo>
                    <a:pt x="574" y="60"/>
                  </a:lnTo>
                  <a:lnTo>
                    <a:pt x="594" y="55"/>
                  </a:lnTo>
                  <a:lnTo>
                    <a:pt x="574" y="60"/>
                  </a:lnTo>
                  <a:lnTo>
                    <a:pt x="559" y="65"/>
                  </a:lnTo>
                  <a:lnTo>
                    <a:pt x="544" y="75"/>
                  </a:lnTo>
                  <a:lnTo>
                    <a:pt x="534" y="80"/>
                  </a:lnTo>
                  <a:lnTo>
                    <a:pt x="489" y="90"/>
                  </a:lnTo>
                  <a:lnTo>
                    <a:pt x="409" y="130"/>
                  </a:lnTo>
                  <a:lnTo>
                    <a:pt x="449" y="105"/>
                  </a:lnTo>
                  <a:lnTo>
                    <a:pt x="489" y="90"/>
                  </a:lnTo>
                  <a:lnTo>
                    <a:pt x="519" y="75"/>
                  </a:lnTo>
                  <a:lnTo>
                    <a:pt x="539" y="70"/>
                  </a:lnTo>
                  <a:lnTo>
                    <a:pt x="589" y="45"/>
                  </a:lnTo>
                  <a:lnTo>
                    <a:pt x="509" y="75"/>
                  </a:lnTo>
                  <a:lnTo>
                    <a:pt x="429" y="115"/>
                  </a:lnTo>
                  <a:lnTo>
                    <a:pt x="369" y="155"/>
                  </a:lnTo>
                  <a:lnTo>
                    <a:pt x="314" y="195"/>
                  </a:lnTo>
                  <a:lnTo>
                    <a:pt x="264" y="240"/>
                  </a:lnTo>
                  <a:lnTo>
                    <a:pt x="214" y="290"/>
                  </a:lnTo>
                  <a:lnTo>
                    <a:pt x="169" y="345"/>
                  </a:lnTo>
                  <a:lnTo>
                    <a:pt x="134" y="400"/>
                  </a:lnTo>
                  <a:lnTo>
                    <a:pt x="99" y="460"/>
                  </a:lnTo>
                  <a:lnTo>
                    <a:pt x="70" y="525"/>
                  </a:lnTo>
                  <a:lnTo>
                    <a:pt x="45" y="590"/>
                  </a:lnTo>
                  <a:lnTo>
                    <a:pt x="25" y="655"/>
                  </a:lnTo>
                  <a:lnTo>
                    <a:pt x="10" y="725"/>
                  </a:lnTo>
                  <a:lnTo>
                    <a:pt x="0" y="795"/>
                  </a:lnTo>
                  <a:lnTo>
                    <a:pt x="0" y="865"/>
                  </a:lnTo>
                  <a:lnTo>
                    <a:pt x="0" y="935"/>
                  </a:lnTo>
                  <a:lnTo>
                    <a:pt x="10" y="1010"/>
                  </a:lnTo>
                  <a:lnTo>
                    <a:pt x="25" y="1080"/>
                  </a:lnTo>
                  <a:lnTo>
                    <a:pt x="50" y="1155"/>
                  </a:lnTo>
                  <a:lnTo>
                    <a:pt x="75" y="1230"/>
                  </a:lnTo>
                  <a:lnTo>
                    <a:pt x="114" y="1300"/>
                  </a:lnTo>
                  <a:lnTo>
                    <a:pt x="154" y="1370"/>
                  </a:lnTo>
                  <a:lnTo>
                    <a:pt x="199" y="1430"/>
                  </a:lnTo>
                  <a:lnTo>
                    <a:pt x="249" y="1490"/>
                  </a:lnTo>
                  <a:lnTo>
                    <a:pt x="309" y="1540"/>
                  </a:lnTo>
                  <a:lnTo>
                    <a:pt x="369" y="1590"/>
                  </a:lnTo>
                  <a:lnTo>
                    <a:pt x="434" y="1630"/>
                  </a:lnTo>
                  <a:lnTo>
                    <a:pt x="499" y="1665"/>
                  </a:lnTo>
                  <a:lnTo>
                    <a:pt x="569" y="1695"/>
                  </a:lnTo>
                  <a:lnTo>
                    <a:pt x="639" y="1720"/>
                  </a:lnTo>
                  <a:lnTo>
                    <a:pt x="709" y="1735"/>
                  </a:lnTo>
                  <a:lnTo>
                    <a:pt x="784" y="1745"/>
                  </a:lnTo>
                  <a:lnTo>
                    <a:pt x="859" y="1750"/>
                  </a:lnTo>
                  <a:lnTo>
                    <a:pt x="928" y="1750"/>
                  </a:lnTo>
                  <a:lnTo>
                    <a:pt x="1003" y="1740"/>
                  </a:lnTo>
                  <a:lnTo>
                    <a:pt x="1078" y="1725"/>
                  </a:lnTo>
                  <a:lnTo>
                    <a:pt x="1148" y="1710"/>
                  </a:lnTo>
                  <a:lnTo>
                    <a:pt x="1218" y="1685"/>
                  </a:lnTo>
                  <a:lnTo>
                    <a:pt x="1288" y="1650"/>
                  </a:lnTo>
                  <a:lnTo>
                    <a:pt x="1353" y="1615"/>
                  </a:lnTo>
                  <a:lnTo>
                    <a:pt x="1418" y="1570"/>
                  </a:lnTo>
                  <a:lnTo>
                    <a:pt x="1483" y="1525"/>
                  </a:lnTo>
                  <a:lnTo>
                    <a:pt x="1508" y="1505"/>
                  </a:lnTo>
                  <a:lnTo>
                    <a:pt x="1533" y="1480"/>
                  </a:lnTo>
                  <a:lnTo>
                    <a:pt x="1583" y="1420"/>
                  </a:lnTo>
                  <a:lnTo>
                    <a:pt x="1628" y="1355"/>
                  </a:lnTo>
                  <a:lnTo>
                    <a:pt x="1673" y="1280"/>
                  </a:lnTo>
                  <a:lnTo>
                    <a:pt x="1708" y="1205"/>
                  </a:lnTo>
                  <a:lnTo>
                    <a:pt x="1737" y="1125"/>
                  </a:lnTo>
                  <a:lnTo>
                    <a:pt x="1757" y="1055"/>
                  </a:lnTo>
                  <a:lnTo>
                    <a:pt x="1762" y="990"/>
                  </a:lnTo>
                  <a:lnTo>
                    <a:pt x="1762" y="925"/>
                  </a:lnTo>
                  <a:lnTo>
                    <a:pt x="1757" y="885"/>
                  </a:lnTo>
                  <a:lnTo>
                    <a:pt x="1752" y="865"/>
                  </a:lnTo>
                  <a:lnTo>
                    <a:pt x="1747" y="860"/>
                  </a:lnTo>
                  <a:lnTo>
                    <a:pt x="1742" y="860"/>
                  </a:lnTo>
                  <a:lnTo>
                    <a:pt x="1737" y="865"/>
                  </a:lnTo>
                  <a:lnTo>
                    <a:pt x="1727" y="875"/>
                  </a:lnTo>
                  <a:lnTo>
                    <a:pt x="1722" y="895"/>
                  </a:lnTo>
                  <a:lnTo>
                    <a:pt x="1708" y="940"/>
                  </a:lnTo>
                  <a:lnTo>
                    <a:pt x="1698" y="980"/>
                  </a:lnTo>
                  <a:lnTo>
                    <a:pt x="1673" y="1075"/>
                  </a:lnTo>
                  <a:lnTo>
                    <a:pt x="1658" y="1125"/>
                  </a:lnTo>
                  <a:lnTo>
                    <a:pt x="1633" y="1180"/>
                  </a:lnTo>
                  <a:lnTo>
                    <a:pt x="1603" y="1245"/>
                  </a:lnTo>
                  <a:lnTo>
                    <a:pt x="1553" y="1315"/>
                  </a:lnTo>
                  <a:lnTo>
                    <a:pt x="1578" y="1280"/>
                  </a:lnTo>
                  <a:lnTo>
                    <a:pt x="1588" y="1275"/>
                  </a:lnTo>
                  <a:lnTo>
                    <a:pt x="1588" y="1280"/>
                  </a:lnTo>
                  <a:lnTo>
                    <a:pt x="1578" y="1300"/>
                  </a:lnTo>
                  <a:lnTo>
                    <a:pt x="1553" y="1335"/>
                  </a:lnTo>
                  <a:lnTo>
                    <a:pt x="1518" y="1385"/>
                  </a:lnTo>
                  <a:lnTo>
                    <a:pt x="1473" y="1430"/>
                  </a:lnTo>
                  <a:lnTo>
                    <a:pt x="1423" y="1480"/>
                  </a:lnTo>
                  <a:lnTo>
                    <a:pt x="1398" y="1495"/>
                  </a:lnTo>
                  <a:lnTo>
                    <a:pt x="1368" y="1510"/>
                  </a:lnTo>
                  <a:lnTo>
                    <a:pt x="1293" y="1555"/>
                  </a:lnTo>
                  <a:lnTo>
                    <a:pt x="1208" y="1595"/>
                  </a:lnTo>
                  <a:lnTo>
                    <a:pt x="1113" y="1625"/>
                  </a:lnTo>
                  <a:lnTo>
                    <a:pt x="1018" y="1650"/>
                  </a:lnTo>
                  <a:lnTo>
                    <a:pt x="963" y="1660"/>
                  </a:lnTo>
                  <a:lnTo>
                    <a:pt x="913" y="1665"/>
                  </a:lnTo>
                  <a:lnTo>
                    <a:pt x="864" y="1670"/>
                  </a:lnTo>
                  <a:lnTo>
                    <a:pt x="809" y="1665"/>
                  </a:lnTo>
                  <a:lnTo>
                    <a:pt x="759" y="1665"/>
                  </a:lnTo>
                  <a:lnTo>
                    <a:pt x="704" y="1655"/>
                  </a:lnTo>
                  <a:lnTo>
                    <a:pt x="654" y="1640"/>
                  </a:lnTo>
                  <a:lnTo>
                    <a:pt x="609" y="1625"/>
                  </a:lnTo>
                  <a:lnTo>
                    <a:pt x="559" y="1605"/>
                  </a:lnTo>
                  <a:lnTo>
                    <a:pt x="509" y="1585"/>
                  </a:lnTo>
                  <a:lnTo>
                    <a:pt x="464" y="1555"/>
                  </a:lnTo>
                  <a:lnTo>
                    <a:pt x="414" y="1525"/>
                  </a:lnTo>
                  <a:lnTo>
                    <a:pt x="354" y="1480"/>
                  </a:lnTo>
                  <a:lnTo>
                    <a:pt x="294" y="1425"/>
                  </a:lnTo>
                  <a:lnTo>
                    <a:pt x="244" y="1370"/>
                  </a:lnTo>
                  <a:lnTo>
                    <a:pt x="199" y="1305"/>
                  </a:lnTo>
                  <a:lnTo>
                    <a:pt x="164" y="1240"/>
                  </a:lnTo>
                  <a:lnTo>
                    <a:pt x="129" y="1170"/>
                  </a:lnTo>
                  <a:lnTo>
                    <a:pt x="104" y="1100"/>
                  </a:lnTo>
                  <a:lnTo>
                    <a:pt x="85" y="1030"/>
                  </a:lnTo>
                  <a:lnTo>
                    <a:pt x="70" y="955"/>
                  </a:lnTo>
                  <a:lnTo>
                    <a:pt x="65" y="875"/>
                  </a:lnTo>
                  <a:lnTo>
                    <a:pt x="65" y="800"/>
                  </a:lnTo>
                  <a:lnTo>
                    <a:pt x="75" y="725"/>
                  </a:lnTo>
                  <a:lnTo>
                    <a:pt x="94" y="650"/>
                  </a:lnTo>
                  <a:lnTo>
                    <a:pt x="114" y="575"/>
                  </a:lnTo>
                  <a:lnTo>
                    <a:pt x="149" y="500"/>
                  </a:lnTo>
                  <a:lnTo>
                    <a:pt x="189" y="430"/>
                  </a:lnTo>
                  <a:lnTo>
                    <a:pt x="239" y="360"/>
                  </a:lnTo>
                  <a:lnTo>
                    <a:pt x="289" y="295"/>
                  </a:lnTo>
                  <a:lnTo>
                    <a:pt x="339" y="240"/>
                  </a:lnTo>
                  <a:lnTo>
                    <a:pt x="399" y="190"/>
                  </a:lnTo>
                  <a:lnTo>
                    <a:pt x="444" y="160"/>
                  </a:lnTo>
                  <a:lnTo>
                    <a:pt x="494" y="135"/>
                  </a:lnTo>
                  <a:lnTo>
                    <a:pt x="539" y="115"/>
                  </a:lnTo>
                  <a:lnTo>
                    <a:pt x="584" y="95"/>
                  </a:lnTo>
                  <a:lnTo>
                    <a:pt x="644" y="75"/>
                  </a:lnTo>
                  <a:lnTo>
                    <a:pt x="709" y="60"/>
                  </a:lnTo>
                  <a:lnTo>
                    <a:pt x="764" y="50"/>
                  </a:lnTo>
                  <a:lnTo>
                    <a:pt x="824" y="40"/>
                  </a:lnTo>
                  <a:lnTo>
                    <a:pt x="764" y="45"/>
                  </a:lnTo>
                  <a:lnTo>
                    <a:pt x="709" y="55"/>
                  </a:lnTo>
                  <a:lnTo>
                    <a:pt x="649" y="70"/>
                  </a:lnTo>
                  <a:lnTo>
                    <a:pt x="589" y="95"/>
                  </a:lnTo>
                  <a:lnTo>
                    <a:pt x="569" y="100"/>
                  </a:lnTo>
                  <a:lnTo>
                    <a:pt x="589" y="85"/>
                  </a:lnTo>
                  <a:lnTo>
                    <a:pt x="629" y="70"/>
                  </a:lnTo>
                  <a:lnTo>
                    <a:pt x="669" y="55"/>
                  </a:lnTo>
                  <a:lnTo>
                    <a:pt x="684" y="50"/>
                  </a:lnTo>
                  <a:lnTo>
                    <a:pt x="699" y="50"/>
                  </a:lnTo>
                  <a:lnTo>
                    <a:pt x="729" y="50"/>
                  </a:lnTo>
                  <a:lnTo>
                    <a:pt x="789" y="40"/>
                  </a:lnTo>
                  <a:lnTo>
                    <a:pt x="849" y="30"/>
                  </a:lnTo>
                  <a:lnTo>
                    <a:pt x="859" y="30"/>
                  </a:lnTo>
                  <a:lnTo>
                    <a:pt x="864" y="30"/>
                  </a:lnTo>
                  <a:lnTo>
                    <a:pt x="874" y="35"/>
                  </a:lnTo>
                  <a:lnTo>
                    <a:pt x="948" y="35"/>
                  </a:lnTo>
                  <a:lnTo>
                    <a:pt x="983" y="35"/>
                  </a:lnTo>
                  <a:lnTo>
                    <a:pt x="1013" y="40"/>
                  </a:lnTo>
                  <a:lnTo>
                    <a:pt x="1053" y="45"/>
                  </a:lnTo>
                  <a:lnTo>
                    <a:pt x="1088" y="60"/>
                  </a:lnTo>
                  <a:lnTo>
                    <a:pt x="1133" y="75"/>
                  </a:lnTo>
                  <a:lnTo>
                    <a:pt x="1163" y="80"/>
                  </a:lnTo>
                  <a:lnTo>
                    <a:pt x="1158" y="75"/>
                  </a:lnTo>
                  <a:lnTo>
                    <a:pt x="1153" y="70"/>
                  </a:lnTo>
                  <a:lnTo>
                    <a:pt x="1203" y="90"/>
                  </a:lnTo>
                  <a:lnTo>
                    <a:pt x="1153" y="70"/>
                  </a:lnTo>
                  <a:lnTo>
                    <a:pt x="1158" y="75"/>
                  </a:lnTo>
                  <a:lnTo>
                    <a:pt x="1163" y="80"/>
                  </a:lnTo>
                  <a:lnTo>
                    <a:pt x="1218" y="100"/>
                  </a:lnTo>
                  <a:lnTo>
                    <a:pt x="1278" y="125"/>
                  </a:lnTo>
                  <a:lnTo>
                    <a:pt x="1333" y="155"/>
                  </a:lnTo>
                  <a:lnTo>
                    <a:pt x="1388" y="190"/>
                  </a:lnTo>
                  <a:lnTo>
                    <a:pt x="1383" y="190"/>
                  </a:lnTo>
                  <a:lnTo>
                    <a:pt x="1328" y="150"/>
                  </a:lnTo>
                  <a:lnTo>
                    <a:pt x="1263" y="105"/>
                  </a:lnTo>
                  <a:lnTo>
                    <a:pt x="1278" y="115"/>
                  </a:lnTo>
                  <a:lnTo>
                    <a:pt x="1258" y="110"/>
                  </a:lnTo>
                  <a:lnTo>
                    <a:pt x="1243" y="95"/>
                  </a:lnTo>
                  <a:lnTo>
                    <a:pt x="1273" y="110"/>
                  </a:lnTo>
                  <a:lnTo>
                    <a:pt x="1298" y="125"/>
                  </a:lnTo>
                  <a:lnTo>
                    <a:pt x="1353" y="160"/>
                  </a:lnTo>
                  <a:lnTo>
                    <a:pt x="1378" y="175"/>
                  </a:lnTo>
                  <a:lnTo>
                    <a:pt x="1383" y="185"/>
                  </a:lnTo>
                  <a:lnTo>
                    <a:pt x="1383" y="190"/>
                  </a:lnTo>
                  <a:lnTo>
                    <a:pt x="1408" y="205"/>
                  </a:lnTo>
                  <a:lnTo>
                    <a:pt x="1373" y="170"/>
                  </a:lnTo>
                  <a:lnTo>
                    <a:pt x="1348" y="1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5" name="Freeform 25">
              <a:extLst>
                <a:ext uri="{FF2B5EF4-FFF2-40B4-BE49-F238E27FC236}">
                  <a16:creationId xmlns:a16="http://schemas.microsoft.com/office/drawing/2014/main" id="{2441FEA5-0362-484F-AD02-E135576E35AB}"/>
                </a:ext>
              </a:extLst>
            </p:cNvPr>
            <p:cNvSpPr>
              <a:spLocks/>
            </p:cNvSpPr>
            <p:nvPr/>
          </p:nvSpPr>
          <p:spPr bwMode="auto">
            <a:xfrm>
              <a:off x="4941" y="11111"/>
              <a:ext cx="95" cy="1"/>
            </a:xfrm>
            <a:custGeom>
              <a:avLst/>
              <a:gdLst>
                <a:gd name="T0" fmla="*/ 70 w 95"/>
                <a:gd name="T1" fmla="*/ 0 h 1"/>
                <a:gd name="T2" fmla="*/ 70 w 95"/>
                <a:gd name="T3" fmla="*/ 0 h 1"/>
                <a:gd name="T4" fmla="*/ 95 w 95"/>
                <a:gd name="T5" fmla="*/ 0 h 1"/>
                <a:gd name="T6" fmla="*/ 95 w 95"/>
                <a:gd name="T7" fmla="*/ 0 h 1"/>
                <a:gd name="T8" fmla="*/ 45 w 95"/>
                <a:gd name="T9" fmla="*/ 0 h 1"/>
                <a:gd name="T10" fmla="*/ 0 w 95"/>
                <a:gd name="T11" fmla="*/ 0 h 1"/>
                <a:gd name="T12" fmla="*/ 0 w 95"/>
                <a:gd name="T13" fmla="*/ 0 h 1"/>
                <a:gd name="T14" fmla="*/ 30 w 95"/>
                <a:gd name="T15" fmla="*/ 0 h 1"/>
                <a:gd name="T16" fmla="*/ 70 w 95"/>
                <a:gd name="T17" fmla="*/ 0 h 1"/>
                <a:gd name="T18" fmla="*/ 70 w 95"/>
                <a:gd name="T19" fmla="*/ 0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5"/>
                <a:gd name="T31" fmla="*/ 0 h 1"/>
                <a:gd name="T32" fmla="*/ 95 w 95"/>
                <a:gd name="T33" fmla="*/ 1 h 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5" h="1">
                  <a:moveTo>
                    <a:pt x="70" y="0"/>
                  </a:moveTo>
                  <a:lnTo>
                    <a:pt x="70" y="0"/>
                  </a:lnTo>
                  <a:lnTo>
                    <a:pt x="95" y="0"/>
                  </a:lnTo>
                  <a:lnTo>
                    <a:pt x="45" y="0"/>
                  </a:lnTo>
                  <a:lnTo>
                    <a:pt x="0" y="0"/>
                  </a:lnTo>
                  <a:lnTo>
                    <a:pt x="30" y="0"/>
                  </a:lnTo>
                  <a:lnTo>
                    <a:pt x="7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6" name="Freeform 26">
              <a:extLst>
                <a:ext uri="{FF2B5EF4-FFF2-40B4-BE49-F238E27FC236}">
                  <a16:creationId xmlns:a16="http://schemas.microsoft.com/office/drawing/2014/main" id="{0FB1BFA6-D6AA-ED41-8122-5EEB243BFDB2}"/>
                </a:ext>
              </a:extLst>
            </p:cNvPr>
            <p:cNvSpPr>
              <a:spLocks/>
            </p:cNvSpPr>
            <p:nvPr/>
          </p:nvSpPr>
          <p:spPr bwMode="auto">
            <a:xfrm>
              <a:off x="6274" y="13331"/>
              <a:ext cx="5" cy="5"/>
            </a:xfrm>
            <a:custGeom>
              <a:avLst/>
              <a:gdLst>
                <a:gd name="T0" fmla="*/ 5 w 5"/>
                <a:gd name="T1" fmla="*/ 5 h 5"/>
                <a:gd name="T2" fmla="*/ 0 w 5"/>
                <a:gd name="T3" fmla="*/ 0 h 5"/>
                <a:gd name="T4" fmla="*/ 0 w 5"/>
                <a:gd name="T5" fmla="*/ 5 h 5"/>
                <a:gd name="T6" fmla="*/ 0 w 5"/>
                <a:gd name="T7" fmla="*/ 5 h 5"/>
                <a:gd name="T8" fmla="*/ 5 w 5"/>
                <a:gd name="T9" fmla="*/ 5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0" y="0"/>
                  </a:lnTo>
                  <a:lnTo>
                    <a:pt x="0" y="5"/>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7" name="Rectangle 27">
              <a:extLst>
                <a:ext uri="{FF2B5EF4-FFF2-40B4-BE49-F238E27FC236}">
                  <a16:creationId xmlns:a16="http://schemas.microsoft.com/office/drawing/2014/main" id="{AF66EF31-5B9F-7A4D-8721-39A8F7628AF7}"/>
                </a:ext>
              </a:extLst>
            </p:cNvPr>
            <p:cNvSpPr>
              <a:spLocks noChangeArrowheads="1"/>
            </p:cNvSpPr>
            <p:nvPr/>
          </p:nvSpPr>
          <p:spPr bwMode="auto">
            <a:xfrm>
              <a:off x="6264" y="13321"/>
              <a:ext cx="1"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6898" name="Freeform 28">
              <a:extLst>
                <a:ext uri="{FF2B5EF4-FFF2-40B4-BE49-F238E27FC236}">
                  <a16:creationId xmlns:a16="http://schemas.microsoft.com/office/drawing/2014/main" id="{F5E9D0B1-FCF7-2D4F-B6F1-F256651F8BF1}"/>
                </a:ext>
              </a:extLst>
            </p:cNvPr>
            <p:cNvSpPr>
              <a:spLocks/>
            </p:cNvSpPr>
            <p:nvPr/>
          </p:nvSpPr>
          <p:spPr bwMode="auto">
            <a:xfrm>
              <a:off x="6254" y="13306"/>
              <a:ext cx="5" cy="10"/>
            </a:xfrm>
            <a:custGeom>
              <a:avLst/>
              <a:gdLst>
                <a:gd name="T0" fmla="*/ 0 w 5"/>
                <a:gd name="T1" fmla="*/ 0 h 10"/>
                <a:gd name="T2" fmla="*/ 5 w 5"/>
                <a:gd name="T3" fmla="*/ 10 h 10"/>
                <a:gd name="T4" fmla="*/ 0 w 5"/>
                <a:gd name="T5" fmla="*/ 0 h 10"/>
                <a:gd name="T6" fmla="*/ 0 60000 65536"/>
                <a:gd name="T7" fmla="*/ 0 60000 65536"/>
                <a:gd name="T8" fmla="*/ 0 60000 65536"/>
                <a:gd name="T9" fmla="*/ 0 w 5"/>
                <a:gd name="T10" fmla="*/ 0 h 10"/>
                <a:gd name="T11" fmla="*/ 5 w 5"/>
                <a:gd name="T12" fmla="*/ 10 h 10"/>
              </a:gdLst>
              <a:ahLst/>
              <a:cxnLst>
                <a:cxn ang="T6">
                  <a:pos x="T0" y="T1"/>
                </a:cxn>
                <a:cxn ang="T7">
                  <a:pos x="T2" y="T3"/>
                </a:cxn>
                <a:cxn ang="T8">
                  <a:pos x="T4" y="T5"/>
                </a:cxn>
              </a:cxnLst>
              <a:rect l="T9" t="T10" r="T11" b="T12"/>
              <a:pathLst>
                <a:path w="5" h="10">
                  <a:moveTo>
                    <a:pt x="0" y="0"/>
                  </a:moveTo>
                  <a:lnTo>
                    <a:pt x="5"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899" name="Freeform 29">
              <a:extLst>
                <a:ext uri="{FF2B5EF4-FFF2-40B4-BE49-F238E27FC236}">
                  <a16:creationId xmlns:a16="http://schemas.microsoft.com/office/drawing/2014/main" id="{0CC692D8-0BE7-8D48-8E98-9C4C47395388}"/>
                </a:ext>
              </a:extLst>
            </p:cNvPr>
            <p:cNvSpPr>
              <a:spLocks/>
            </p:cNvSpPr>
            <p:nvPr/>
          </p:nvSpPr>
          <p:spPr bwMode="auto">
            <a:xfrm>
              <a:off x="6259" y="13316"/>
              <a:ext cx="5" cy="5"/>
            </a:xfrm>
            <a:custGeom>
              <a:avLst/>
              <a:gdLst>
                <a:gd name="T0" fmla="*/ 5 w 5"/>
                <a:gd name="T1" fmla="*/ 5 h 5"/>
                <a:gd name="T2" fmla="*/ 5 w 5"/>
                <a:gd name="T3" fmla="*/ 5 h 5"/>
                <a:gd name="T4" fmla="*/ 5 w 5"/>
                <a:gd name="T5" fmla="*/ 5 h 5"/>
                <a:gd name="T6" fmla="*/ 5 w 5"/>
                <a:gd name="T7" fmla="*/ 5 h 5"/>
                <a:gd name="T8" fmla="*/ 0 w 5"/>
                <a:gd name="T9" fmla="*/ 0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5" y="5"/>
                  </a:ln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0" name="Freeform 30">
              <a:extLst>
                <a:ext uri="{FF2B5EF4-FFF2-40B4-BE49-F238E27FC236}">
                  <a16:creationId xmlns:a16="http://schemas.microsoft.com/office/drawing/2014/main" id="{3BA658C4-B003-7B4B-8332-D327F1CF22F0}"/>
                </a:ext>
              </a:extLst>
            </p:cNvPr>
            <p:cNvSpPr>
              <a:spLocks/>
            </p:cNvSpPr>
            <p:nvPr/>
          </p:nvSpPr>
          <p:spPr bwMode="auto">
            <a:xfrm>
              <a:off x="6264" y="1332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1" name="Freeform 31">
              <a:extLst>
                <a:ext uri="{FF2B5EF4-FFF2-40B4-BE49-F238E27FC236}">
                  <a16:creationId xmlns:a16="http://schemas.microsoft.com/office/drawing/2014/main" id="{2CF34FFD-B111-E840-A308-EB48C79BAAD4}"/>
                </a:ext>
              </a:extLst>
            </p:cNvPr>
            <p:cNvSpPr>
              <a:spLocks/>
            </p:cNvSpPr>
            <p:nvPr/>
          </p:nvSpPr>
          <p:spPr bwMode="auto">
            <a:xfrm>
              <a:off x="6199" y="13281"/>
              <a:ext cx="80" cy="80"/>
            </a:xfrm>
            <a:custGeom>
              <a:avLst/>
              <a:gdLst>
                <a:gd name="T0" fmla="*/ 45 w 80"/>
                <a:gd name="T1" fmla="*/ 45 h 80"/>
                <a:gd name="T2" fmla="*/ 45 w 80"/>
                <a:gd name="T3" fmla="*/ 45 h 80"/>
                <a:gd name="T4" fmla="*/ 45 w 80"/>
                <a:gd name="T5" fmla="*/ 45 h 80"/>
                <a:gd name="T6" fmla="*/ 45 w 80"/>
                <a:gd name="T7" fmla="*/ 40 h 80"/>
                <a:gd name="T8" fmla="*/ 45 w 80"/>
                <a:gd name="T9" fmla="*/ 40 h 80"/>
                <a:gd name="T10" fmla="*/ 25 w 80"/>
                <a:gd name="T11" fmla="*/ 25 h 80"/>
                <a:gd name="T12" fmla="*/ 25 w 80"/>
                <a:gd name="T13" fmla="*/ 25 h 80"/>
                <a:gd name="T14" fmla="*/ 20 w 80"/>
                <a:gd name="T15" fmla="*/ 15 h 80"/>
                <a:gd name="T16" fmla="*/ 20 w 80"/>
                <a:gd name="T17" fmla="*/ 15 h 80"/>
                <a:gd name="T18" fmla="*/ 5 w 80"/>
                <a:gd name="T19" fmla="*/ 5 h 80"/>
                <a:gd name="T20" fmla="*/ 0 w 80"/>
                <a:gd name="T21" fmla="*/ 0 h 80"/>
                <a:gd name="T22" fmla="*/ 0 w 80"/>
                <a:gd name="T23" fmla="*/ 5 h 80"/>
                <a:gd name="T24" fmla="*/ 0 w 80"/>
                <a:gd name="T25" fmla="*/ 5 h 80"/>
                <a:gd name="T26" fmla="*/ 40 w 80"/>
                <a:gd name="T27" fmla="*/ 40 h 80"/>
                <a:gd name="T28" fmla="*/ 75 w 80"/>
                <a:gd name="T29" fmla="*/ 70 h 80"/>
                <a:gd name="T30" fmla="*/ 80 w 80"/>
                <a:gd name="T31" fmla="*/ 80 h 80"/>
                <a:gd name="T32" fmla="*/ 70 w 80"/>
                <a:gd name="T33" fmla="*/ 65 h 80"/>
                <a:gd name="T34" fmla="*/ 70 w 80"/>
                <a:gd name="T35" fmla="*/ 65 h 80"/>
                <a:gd name="T36" fmla="*/ 60 w 80"/>
                <a:gd name="T37" fmla="*/ 55 h 80"/>
                <a:gd name="T38" fmla="*/ 45 w 80"/>
                <a:gd name="T39" fmla="*/ 45 h 80"/>
                <a:gd name="T40" fmla="*/ 4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45" y="45"/>
                  </a:moveTo>
                  <a:lnTo>
                    <a:pt x="45" y="45"/>
                  </a:lnTo>
                  <a:lnTo>
                    <a:pt x="45" y="40"/>
                  </a:lnTo>
                  <a:lnTo>
                    <a:pt x="25" y="25"/>
                  </a:lnTo>
                  <a:lnTo>
                    <a:pt x="20" y="15"/>
                  </a:lnTo>
                  <a:lnTo>
                    <a:pt x="5" y="5"/>
                  </a:lnTo>
                  <a:lnTo>
                    <a:pt x="0" y="0"/>
                  </a:lnTo>
                  <a:lnTo>
                    <a:pt x="0" y="5"/>
                  </a:lnTo>
                  <a:lnTo>
                    <a:pt x="40" y="40"/>
                  </a:lnTo>
                  <a:lnTo>
                    <a:pt x="75" y="70"/>
                  </a:lnTo>
                  <a:lnTo>
                    <a:pt x="80" y="80"/>
                  </a:lnTo>
                  <a:lnTo>
                    <a:pt x="70" y="65"/>
                  </a:lnTo>
                  <a:lnTo>
                    <a:pt x="60" y="55"/>
                  </a:lnTo>
                  <a:lnTo>
                    <a:pt x="4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2" name="Freeform 32">
              <a:extLst>
                <a:ext uri="{FF2B5EF4-FFF2-40B4-BE49-F238E27FC236}">
                  <a16:creationId xmlns:a16="http://schemas.microsoft.com/office/drawing/2014/main" id="{7CAB4E1F-818F-D34F-8FCD-09EE1D144D17}"/>
                </a:ext>
              </a:extLst>
            </p:cNvPr>
            <p:cNvSpPr>
              <a:spLocks/>
            </p:cNvSpPr>
            <p:nvPr/>
          </p:nvSpPr>
          <p:spPr bwMode="auto">
            <a:xfrm>
              <a:off x="6309" y="13376"/>
              <a:ext cx="25" cy="25"/>
            </a:xfrm>
            <a:custGeom>
              <a:avLst/>
              <a:gdLst>
                <a:gd name="T0" fmla="*/ 25 w 25"/>
                <a:gd name="T1" fmla="*/ 20 h 25"/>
                <a:gd name="T2" fmla="*/ 25 w 25"/>
                <a:gd name="T3" fmla="*/ 20 h 25"/>
                <a:gd name="T4" fmla="*/ 20 w 25"/>
                <a:gd name="T5" fmla="*/ 20 h 25"/>
                <a:gd name="T6" fmla="*/ 20 w 25"/>
                <a:gd name="T7" fmla="*/ 20 h 25"/>
                <a:gd name="T8" fmla="*/ 10 w 25"/>
                <a:gd name="T9" fmla="*/ 10 h 25"/>
                <a:gd name="T10" fmla="*/ 0 w 25"/>
                <a:gd name="T11" fmla="*/ 0 h 25"/>
                <a:gd name="T12" fmla="*/ 0 w 25"/>
                <a:gd name="T13" fmla="*/ 5 h 25"/>
                <a:gd name="T14" fmla="*/ 0 w 25"/>
                <a:gd name="T15" fmla="*/ 5 h 25"/>
                <a:gd name="T16" fmla="*/ 5 w 25"/>
                <a:gd name="T17" fmla="*/ 5 h 25"/>
                <a:gd name="T18" fmla="*/ 5 w 25"/>
                <a:gd name="T19" fmla="*/ 5 h 25"/>
                <a:gd name="T20" fmla="*/ 5 w 25"/>
                <a:gd name="T21" fmla="*/ 5 h 25"/>
                <a:gd name="T22" fmla="*/ 25 w 25"/>
                <a:gd name="T23" fmla="*/ 25 h 25"/>
                <a:gd name="T24" fmla="*/ 25 w 25"/>
                <a:gd name="T25" fmla="*/ 25 h 25"/>
                <a:gd name="T26" fmla="*/ 25 w 25"/>
                <a:gd name="T27" fmla="*/ 20 h 25"/>
                <a:gd name="T28" fmla="*/ 25 w 25"/>
                <a:gd name="T29" fmla="*/ 2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5"/>
                <a:gd name="T47" fmla="*/ 25 w 25"/>
                <a:gd name="T48" fmla="*/ 25 h 2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5">
                  <a:moveTo>
                    <a:pt x="25" y="20"/>
                  </a:moveTo>
                  <a:lnTo>
                    <a:pt x="25" y="20"/>
                  </a:lnTo>
                  <a:lnTo>
                    <a:pt x="20" y="20"/>
                  </a:lnTo>
                  <a:lnTo>
                    <a:pt x="10" y="10"/>
                  </a:lnTo>
                  <a:lnTo>
                    <a:pt x="0" y="0"/>
                  </a:lnTo>
                  <a:lnTo>
                    <a:pt x="0" y="5"/>
                  </a:lnTo>
                  <a:lnTo>
                    <a:pt x="5" y="5"/>
                  </a:lnTo>
                  <a:lnTo>
                    <a:pt x="25" y="25"/>
                  </a:lnTo>
                  <a:lnTo>
                    <a:pt x="2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3" name="Rectangle 33">
              <a:extLst>
                <a:ext uri="{FF2B5EF4-FFF2-40B4-BE49-F238E27FC236}">
                  <a16:creationId xmlns:a16="http://schemas.microsoft.com/office/drawing/2014/main" id="{4FB92A9F-AFF5-774A-A434-83A1E3E04CED}"/>
                </a:ext>
              </a:extLst>
            </p:cNvPr>
            <p:cNvSpPr>
              <a:spLocks noChangeArrowheads="1"/>
            </p:cNvSpPr>
            <p:nvPr/>
          </p:nvSpPr>
          <p:spPr bwMode="auto">
            <a:xfrm>
              <a:off x="6334" y="13401"/>
              <a:ext cx="1" cy="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6904" name="Freeform 34">
              <a:extLst>
                <a:ext uri="{FF2B5EF4-FFF2-40B4-BE49-F238E27FC236}">
                  <a16:creationId xmlns:a16="http://schemas.microsoft.com/office/drawing/2014/main" id="{BE06C395-47A4-2E42-9C8B-39F5DEE3963F}"/>
                </a:ext>
              </a:extLst>
            </p:cNvPr>
            <p:cNvSpPr>
              <a:spLocks/>
            </p:cNvSpPr>
            <p:nvPr/>
          </p:nvSpPr>
          <p:spPr bwMode="auto">
            <a:xfrm>
              <a:off x="5605" y="12596"/>
              <a:ext cx="624" cy="700"/>
            </a:xfrm>
            <a:custGeom>
              <a:avLst/>
              <a:gdLst>
                <a:gd name="T0" fmla="*/ 569 w 624"/>
                <a:gd name="T1" fmla="*/ 630 h 700"/>
                <a:gd name="T2" fmla="*/ 559 w 624"/>
                <a:gd name="T3" fmla="*/ 625 h 700"/>
                <a:gd name="T4" fmla="*/ 554 w 624"/>
                <a:gd name="T5" fmla="*/ 615 h 700"/>
                <a:gd name="T6" fmla="*/ 549 w 624"/>
                <a:gd name="T7" fmla="*/ 620 h 700"/>
                <a:gd name="T8" fmla="*/ 539 w 624"/>
                <a:gd name="T9" fmla="*/ 605 h 700"/>
                <a:gd name="T10" fmla="*/ 554 w 624"/>
                <a:gd name="T11" fmla="*/ 615 h 700"/>
                <a:gd name="T12" fmla="*/ 534 w 624"/>
                <a:gd name="T13" fmla="*/ 595 h 700"/>
                <a:gd name="T14" fmla="*/ 524 w 624"/>
                <a:gd name="T15" fmla="*/ 580 h 700"/>
                <a:gd name="T16" fmla="*/ 509 w 624"/>
                <a:gd name="T17" fmla="*/ 565 h 700"/>
                <a:gd name="T18" fmla="*/ 499 w 624"/>
                <a:gd name="T19" fmla="*/ 555 h 700"/>
                <a:gd name="T20" fmla="*/ 499 w 624"/>
                <a:gd name="T21" fmla="*/ 560 h 700"/>
                <a:gd name="T22" fmla="*/ 504 w 624"/>
                <a:gd name="T23" fmla="*/ 570 h 700"/>
                <a:gd name="T24" fmla="*/ 504 w 624"/>
                <a:gd name="T25" fmla="*/ 565 h 700"/>
                <a:gd name="T26" fmla="*/ 494 w 624"/>
                <a:gd name="T27" fmla="*/ 550 h 700"/>
                <a:gd name="T28" fmla="*/ 489 w 624"/>
                <a:gd name="T29" fmla="*/ 545 h 700"/>
                <a:gd name="T30" fmla="*/ 499 w 624"/>
                <a:gd name="T31" fmla="*/ 555 h 700"/>
                <a:gd name="T32" fmla="*/ 489 w 624"/>
                <a:gd name="T33" fmla="*/ 540 h 700"/>
                <a:gd name="T34" fmla="*/ 339 w 624"/>
                <a:gd name="T35" fmla="*/ 370 h 700"/>
                <a:gd name="T36" fmla="*/ 185 w 624"/>
                <a:gd name="T37" fmla="*/ 190 h 700"/>
                <a:gd name="T38" fmla="*/ 110 w 624"/>
                <a:gd name="T39" fmla="*/ 95 h 700"/>
                <a:gd name="T40" fmla="*/ 30 w 624"/>
                <a:gd name="T41" fmla="*/ 10 h 700"/>
                <a:gd name="T42" fmla="*/ 0 w 624"/>
                <a:gd name="T43" fmla="*/ 10 h 700"/>
                <a:gd name="T44" fmla="*/ 5 w 624"/>
                <a:gd name="T45" fmla="*/ 35 h 700"/>
                <a:gd name="T46" fmla="*/ 50 w 624"/>
                <a:gd name="T47" fmla="*/ 95 h 700"/>
                <a:gd name="T48" fmla="*/ 55 w 624"/>
                <a:gd name="T49" fmla="*/ 95 h 700"/>
                <a:gd name="T50" fmla="*/ 85 w 624"/>
                <a:gd name="T51" fmla="*/ 140 h 700"/>
                <a:gd name="T52" fmla="*/ 165 w 624"/>
                <a:gd name="T53" fmla="*/ 240 h 700"/>
                <a:gd name="T54" fmla="*/ 230 w 624"/>
                <a:gd name="T55" fmla="*/ 305 h 700"/>
                <a:gd name="T56" fmla="*/ 314 w 624"/>
                <a:gd name="T57" fmla="*/ 405 h 700"/>
                <a:gd name="T58" fmla="*/ 434 w 624"/>
                <a:gd name="T59" fmla="*/ 525 h 700"/>
                <a:gd name="T60" fmla="*/ 489 w 624"/>
                <a:gd name="T61" fmla="*/ 580 h 700"/>
                <a:gd name="T62" fmla="*/ 524 w 624"/>
                <a:gd name="T63" fmla="*/ 615 h 700"/>
                <a:gd name="T64" fmla="*/ 489 w 624"/>
                <a:gd name="T65" fmla="*/ 575 h 700"/>
                <a:gd name="T66" fmla="*/ 509 w 624"/>
                <a:gd name="T67" fmla="*/ 590 h 700"/>
                <a:gd name="T68" fmla="*/ 534 w 624"/>
                <a:gd name="T69" fmla="*/ 615 h 700"/>
                <a:gd name="T70" fmla="*/ 534 w 624"/>
                <a:gd name="T71" fmla="*/ 625 h 700"/>
                <a:gd name="T72" fmla="*/ 559 w 624"/>
                <a:gd name="T73" fmla="*/ 640 h 700"/>
                <a:gd name="T74" fmla="*/ 579 w 624"/>
                <a:gd name="T75" fmla="*/ 665 h 700"/>
                <a:gd name="T76" fmla="*/ 579 w 624"/>
                <a:gd name="T77" fmla="*/ 660 h 700"/>
                <a:gd name="T78" fmla="*/ 619 w 624"/>
                <a:gd name="T79" fmla="*/ 700 h 700"/>
                <a:gd name="T80" fmla="*/ 604 w 624"/>
                <a:gd name="T81" fmla="*/ 675 h 700"/>
                <a:gd name="T82" fmla="*/ 599 w 624"/>
                <a:gd name="T83" fmla="*/ 675 h 700"/>
                <a:gd name="T84" fmla="*/ 609 w 624"/>
                <a:gd name="T85" fmla="*/ 680 h 700"/>
                <a:gd name="T86" fmla="*/ 619 w 624"/>
                <a:gd name="T87" fmla="*/ 695 h 700"/>
                <a:gd name="T88" fmla="*/ 624 w 624"/>
                <a:gd name="T89" fmla="*/ 700 h 700"/>
                <a:gd name="T90" fmla="*/ 619 w 624"/>
                <a:gd name="T91" fmla="*/ 685 h 7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4"/>
                <a:gd name="T139" fmla="*/ 0 h 700"/>
                <a:gd name="T140" fmla="*/ 624 w 624"/>
                <a:gd name="T141" fmla="*/ 700 h 7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4" h="700">
                  <a:moveTo>
                    <a:pt x="619" y="685"/>
                  </a:moveTo>
                  <a:lnTo>
                    <a:pt x="619" y="685"/>
                  </a:lnTo>
                  <a:lnTo>
                    <a:pt x="569" y="630"/>
                  </a:lnTo>
                  <a:lnTo>
                    <a:pt x="564" y="630"/>
                  </a:lnTo>
                  <a:lnTo>
                    <a:pt x="559" y="625"/>
                  </a:lnTo>
                  <a:lnTo>
                    <a:pt x="554" y="615"/>
                  </a:lnTo>
                  <a:lnTo>
                    <a:pt x="549" y="615"/>
                  </a:lnTo>
                  <a:lnTo>
                    <a:pt x="549" y="620"/>
                  </a:lnTo>
                  <a:lnTo>
                    <a:pt x="549" y="615"/>
                  </a:lnTo>
                  <a:lnTo>
                    <a:pt x="549" y="610"/>
                  </a:lnTo>
                  <a:lnTo>
                    <a:pt x="539" y="605"/>
                  </a:lnTo>
                  <a:lnTo>
                    <a:pt x="549" y="610"/>
                  </a:lnTo>
                  <a:lnTo>
                    <a:pt x="554" y="615"/>
                  </a:lnTo>
                  <a:lnTo>
                    <a:pt x="539" y="600"/>
                  </a:lnTo>
                  <a:lnTo>
                    <a:pt x="534" y="595"/>
                  </a:lnTo>
                  <a:lnTo>
                    <a:pt x="529" y="590"/>
                  </a:lnTo>
                  <a:lnTo>
                    <a:pt x="524" y="585"/>
                  </a:lnTo>
                  <a:lnTo>
                    <a:pt x="524" y="580"/>
                  </a:lnTo>
                  <a:lnTo>
                    <a:pt x="509" y="565"/>
                  </a:lnTo>
                  <a:lnTo>
                    <a:pt x="499" y="560"/>
                  </a:lnTo>
                  <a:lnTo>
                    <a:pt x="499" y="555"/>
                  </a:lnTo>
                  <a:lnTo>
                    <a:pt x="494" y="550"/>
                  </a:lnTo>
                  <a:lnTo>
                    <a:pt x="499" y="560"/>
                  </a:lnTo>
                  <a:lnTo>
                    <a:pt x="504" y="565"/>
                  </a:lnTo>
                  <a:lnTo>
                    <a:pt x="504" y="570"/>
                  </a:lnTo>
                  <a:lnTo>
                    <a:pt x="504" y="565"/>
                  </a:lnTo>
                  <a:lnTo>
                    <a:pt x="499" y="560"/>
                  </a:lnTo>
                  <a:lnTo>
                    <a:pt x="494" y="550"/>
                  </a:lnTo>
                  <a:lnTo>
                    <a:pt x="484" y="535"/>
                  </a:lnTo>
                  <a:lnTo>
                    <a:pt x="489" y="545"/>
                  </a:lnTo>
                  <a:lnTo>
                    <a:pt x="494" y="550"/>
                  </a:lnTo>
                  <a:lnTo>
                    <a:pt x="499" y="555"/>
                  </a:lnTo>
                  <a:lnTo>
                    <a:pt x="499" y="560"/>
                  </a:lnTo>
                  <a:lnTo>
                    <a:pt x="509" y="565"/>
                  </a:lnTo>
                  <a:lnTo>
                    <a:pt x="489" y="540"/>
                  </a:lnTo>
                  <a:lnTo>
                    <a:pt x="339" y="370"/>
                  </a:lnTo>
                  <a:lnTo>
                    <a:pt x="259" y="275"/>
                  </a:lnTo>
                  <a:lnTo>
                    <a:pt x="185" y="190"/>
                  </a:lnTo>
                  <a:lnTo>
                    <a:pt x="145" y="145"/>
                  </a:lnTo>
                  <a:lnTo>
                    <a:pt x="110" y="95"/>
                  </a:lnTo>
                  <a:lnTo>
                    <a:pt x="70" y="50"/>
                  </a:lnTo>
                  <a:lnTo>
                    <a:pt x="30" y="10"/>
                  </a:lnTo>
                  <a:lnTo>
                    <a:pt x="10" y="0"/>
                  </a:lnTo>
                  <a:lnTo>
                    <a:pt x="0" y="0"/>
                  </a:lnTo>
                  <a:lnTo>
                    <a:pt x="0" y="10"/>
                  </a:lnTo>
                  <a:lnTo>
                    <a:pt x="0" y="15"/>
                  </a:lnTo>
                  <a:lnTo>
                    <a:pt x="5" y="35"/>
                  </a:lnTo>
                  <a:lnTo>
                    <a:pt x="15" y="50"/>
                  </a:lnTo>
                  <a:lnTo>
                    <a:pt x="30" y="70"/>
                  </a:lnTo>
                  <a:lnTo>
                    <a:pt x="50" y="95"/>
                  </a:lnTo>
                  <a:lnTo>
                    <a:pt x="45" y="85"/>
                  </a:lnTo>
                  <a:lnTo>
                    <a:pt x="55" y="95"/>
                  </a:lnTo>
                  <a:lnTo>
                    <a:pt x="70" y="115"/>
                  </a:lnTo>
                  <a:lnTo>
                    <a:pt x="85" y="140"/>
                  </a:lnTo>
                  <a:lnTo>
                    <a:pt x="105" y="175"/>
                  </a:lnTo>
                  <a:lnTo>
                    <a:pt x="135" y="205"/>
                  </a:lnTo>
                  <a:lnTo>
                    <a:pt x="165" y="240"/>
                  </a:lnTo>
                  <a:lnTo>
                    <a:pt x="195" y="270"/>
                  </a:lnTo>
                  <a:lnTo>
                    <a:pt x="230" y="305"/>
                  </a:lnTo>
                  <a:lnTo>
                    <a:pt x="269" y="355"/>
                  </a:lnTo>
                  <a:lnTo>
                    <a:pt x="314" y="405"/>
                  </a:lnTo>
                  <a:lnTo>
                    <a:pt x="409" y="500"/>
                  </a:lnTo>
                  <a:lnTo>
                    <a:pt x="434" y="525"/>
                  </a:lnTo>
                  <a:lnTo>
                    <a:pt x="459" y="545"/>
                  </a:lnTo>
                  <a:lnTo>
                    <a:pt x="489" y="580"/>
                  </a:lnTo>
                  <a:lnTo>
                    <a:pt x="524" y="615"/>
                  </a:lnTo>
                  <a:lnTo>
                    <a:pt x="489" y="580"/>
                  </a:lnTo>
                  <a:lnTo>
                    <a:pt x="489" y="575"/>
                  </a:lnTo>
                  <a:lnTo>
                    <a:pt x="494" y="580"/>
                  </a:lnTo>
                  <a:lnTo>
                    <a:pt x="509" y="590"/>
                  </a:lnTo>
                  <a:lnTo>
                    <a:pt x="514" y="600"/>
                  </a:lnTo>
                  <a:lnTo>
                    <a:pt x="534" y="615"/>
                  </a:lnTo>
                  <a:lnTo>
                    <a:pt x="534" y="620"/>
                  </a:lnTo>
                  <a:lnTo>
                    <a:pt x="534" y="625"/>
                  </a:lnTo>
                  <a:lnTo>
                    <a:pt x="549" y="635"/>
                  </a:lnTo>
                  <a:lnTo>
                    <a:pt x="559" y="640"/>
                  </a:lnTo>
                  <a:lnTo>
                    <a:pt x="569" y="655"/>
                  </a:lnTo>
                  <a:lnTo>
                    <a:pt x="574" y="660"/>
                  </a:lnTo>
                  <a:lnTo>
                    <a:pt x="579" y="665"/>
                  </a:lnTo>
                  <a:lnTo>
                    <a:pt x="579" y="660"/>
                  </a:lnTo>
                  <a:lnTo>
                    <a:pt x="589" y="670"/>
                  </a:lnTo>
                  <a:lnTo>
                    <a:pt x="579" y="660"/>
                  </a:lnTo>
                  <a:lnTo>
                    <a:pt x="579" y="665"/>
                  </a:lnTo>
                  <a:lnTo>
                    <a:pt x="619" y="700"/>
                  </a:lnTo>
                  <a:lnTo>
                    <a:pt x="604" y="675"/>
                  </a:lnTo>
                  <a:lnTo>
                    <a:pt x="599" y="675"/>
                  </a:lnTo>
                  <a:lnTo>
                    <a:pt x="599" y="670"/>
                  </a:lnTo>
                  <a:lnTo>
                    <a:pt x="609" y="680"/>
                  </a:lnTo>
                  <a:lnTo>
                    <a:pt x="614" y="690"/>
                  </a:lnTo>
                  <a:lnTo>
                    <a:pt x="619" y="695"/>
                  </a:lnTo>
                  <a:lnTo>
                    <a:pt x="619" y="700"/>
                  </a:lnTo>
                  <a:lnTo>
                    <a:pt x="624" y="700"/>
                  </a:lnTo>
                  <a:lnTo>
                    <a:pt x="619" y="68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5" name="Freeform 35">
              <a:extLst>
                <a:ext uri="{FF2B5EF4-FFF2-40B4-BE49-F238E27FC236}">
                  <a16:creationId xmlns:a16="http://schemas.microsoft.com/office/drawing/2014/main" id="{358B05AE-13F0-B34E-9C32-3F7A4B701D02}"/>
                </a:ext>
              </a:extLst>
            </p:cNvPr>
            <p:cNvSpPr>
              <a:spLocks/>
            </p:cNvSpPr>
            <p:nvPr/>
          </p:nvSpPr>
          <p:spPr bwMode="auto">
            <a:xfrm>
              <a:off x="6144" y="13196"/>
              <a:ext cx="10" cy="15"/>
            </a:xfrm>
            <a:custGeom>
              <a:avLst/>
              <a:gdLst>
                <a:gd name="T0" fmla="*/ 10 w 10"/>
                <a:gd name="T1" fmla="*/ 10 h 15"/>
                <a:gd name="T2" fmla="*/ 10 w 10"/>
                <a:gd name="T3" fmla="*/ 15 h 15"/>
                <a:gd name="T4" fmla="*/ 0 w 10"/>
                <a:gd name="T5" fmla="*/ 0 h 15"/>
                <a:gd name="T6" fmla="*/ 0 w 10"/>
                <a:gd name="T7" fmla="*/ 0 h 15"/>
                <a:gd name="T8" fmla="*/ 0 w 10"/>
                <a:gd name="T9" fmla="*/ 5 h 15"/>
                <a:gd name="T10" fmla="*/ 10 w 10"/>
                <a:gd name="T11" fmla="*/ 10 h 15"/>
                <a:gd name="T12" fmla="*/ 10 w 10"/>
                <a:gd name="T13" fmla="*/ 10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0"/>
                  </a:moveTo>
                  <a:lnTo>
                    <a:pt x="10" y="15"/>
                  </a:lnTo>
                  <a:lnTo>
                    <a:pt x="0" y="0"/>
                  </a:lnTo>
                  <a:lnTo>
                    <a:pt x="0" y="5"/>
                  </a:lnTo>
                  <a:lnTo>
                    <a:pt x="1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6" name="Freeform 36">
              <a:extLst>
                <a:ext uri="{FF2B5EF4-FFF2-40B4-BE49-F238E27FC236}">
                  <a16:creationId xmlns:a16="http://schemas.microsoft.com/office/drawing/2014/main" id="{424EA6F0-3042-794C-8CAD-36449CAB06AD}"/>
                </a:ext>
              </a:extLst>
            </p:cNvPr>
            <p:cNvSpPr>
              <a:spLocks/>
            </p:cNvSpPr>
            <p:nvPr/>
          </p:nvSpPr>
          <p:spPr bwMode="auto">
            <a:xfrm>
              <a:off x="4366" y="11261"/>
              <a:ext cx="10" cy="5"/>
            </a:xfrm>
            <a:custGeom>
              <a:avLst/>
              <a:gdLst>
                <a:gd name="T0" fmla="*/ 10 w 10"/>
                <a:gd name="T1" fmla="*/ 5 h 5"/>
                <a:gd name="T2" fmla="*/ 0 w 10"/>
                <a:gd name="T3" fmla="*/ 0 h 5"/>
                <a:gd name="T4" fmla="*/ 5 w 10"/>
                <a:gd name="T5" fmla="*/ 5 h 5"/>
                <a:gd name="T6" fmla="*/ 5 w 10"/>
                <a:gd name="T7" fmla="*/ 5 h 5"/>
                <a:gd name="T8" fmla="*/ 10 w 10"/>
                <a:gd name="T9" fmla="*/ 5 h 5"/>
                <a:gd name="T10" fmla="*/ 1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10" y="5"/>
                  </a:moveTo>
                  <a:lnTo>
                    <a:pt x="0" y="0"/>
                  </a:lnTo>
                  <a:lnTo>
                    <a:pt x="5" y="5"/>
                  </a:lnTo>
                  <a:lnTo>
                    <a:pt x="1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7" name="Freeform 37">
              <a:extLst>
                <a:ext uri="{FF2B5EF4-FFF2-40B4-BE49-F238E27FC236}">
                  <a16:creationId xmlns:a16="http://schemas.microsoft.com/office/drawing/2014/main" id="{AB15D5CA-96F5-994C-80E4-1232B8410AEC}"/>
                </a:ext>
              </a:extLst>
            </p:cNvPr>
            <p:cNvSpPr>
              <a:spLocks/>
            </p:cNvSpPr>
            <p:nvPr/>
          </p:nvSpPr>
          <p:spPr bwMode="auto">
            <a:xfrm>
              <a:off x="4356" y="11251"/>
              <a:ext cx="5" cy="1"/>
            </a:xfrm>
            <a:custGeom>
              <a:avLst/>
              <a:gdLst>
                <a:gd name="T0" fmla="*/ 5 w 5"/>
                <a:gd name="T1" fmla="*/ 0 h 1"/>
                <a:gd name="T2" fmla="*/ 5 w 5"/>
                <a:gd name="T3" fmla="*/ 0 h 1"/>
                <a:gd name="T4" fmla="*/ 0 w 5"/>
                <a:gd name="T5" fmla="*/ 0 h 1"/>
                <a:gd name="T6" fmla="*/ 5 w 5"/>
                <a:gd name="T7" fmla="*/ 0 h 1"/>
                <a:gd name="T8" fmla="*/ 0 60000 65536"/>
                <a:gd name="T9" fmla="*/ 0 60000 65536"/>
                <a:gd name="T10" fmla="*/ 0 60000 65536"/>
                <a:gd name="T11" fmla="*/ 0 60000 65536"/>
                <a:gd name="T12" fmla="*/ 0 w 5"/>
                <a:gd name="T13" fmla="*/ 0 h 1"/>
                <a:gd name="T14" fmla="*/ 5 w 5"/>
                <a:gd name="T15" fmla="*/ 1 h 1"/>
              </a:gdLst>
              <a:ahLst/>
              <a:cxnLst>
                <a:cxn ang="T8">
                  <a:pos x="T0" y="T1"/>
                </a:cxn>
                <a:cxn ang="T9">
                  <a:pos x="T2" y="T3"/>
                </a:cxn>
                <a:cxn ang="T10">
                  <a:pos x="T4" y="T5"/>
                </a:cxn>
                <a:cxn ang="T11">
                  <a:pos x="T6" y="T7"/>
                </a:cxn>
              </a:cxnLst>
              <a:rect l="T12" t="T13" r="T14" b="T15"/>
              <a:pathLst>
                <a:path w="5" h="1">
                  <a:moveTo>
                    <a:pt x="5" y="0"/>
                  </a:moveTo>
                  <a:lnTo>
                    <a:pt x="5" y="0"/>
                  </a:ln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8" name="Freeform 38">
              <a:extLst>
                <a:ext uri="{FF2B5EF4-FFF2-40B4-BE49-F238E27FC236}">
                  <a16:creationId xmlns:a16="http://schemas.microsoft.com/office/drawing/2014/main" id="{49BC677F-83BF-BD44-92BE-16DCE6B5027E}"/>
                </a:ext>
              </a:extLst>
            </p:cNvPr>
            <p:cNvSpPr>
              <a:spLocks/>
            </p:cNvSpPr>
            <p:nvPr/>
          </p:nvSpPr>
          <p:spPr bwMode="auto">
            <a:xfrm>
              <a:off x="4346" y="11236"/>
              <a:ext cx="10" cy="10"/>
            </a:xfrm>
            <a:custGeom>
              <a:avLst/>
              <a:gdLst>
                <a:gd name="T0" fmla="*/ 0 w 10"/>
                <a:gd name="T1" fmla="*/ 0 h 10"/>
                <a:gd name="T2" fmla="*/ 10 w 10"/>
                <a:gd name="T3" fmla="*/ 10 h 10"/>
                <a:gd name="T4" fmla="*/ 0 w 10"/>
                <a:gd name="T5" fmla="*/ 0 h 10"/>
                <a:gd name="T6" fmla="*/ 0 60000 65536"/>
                <a:gd name="T7" fmla="*/ 0 60000 65536"/>
                <a:gd name="T8" fmla="*/ 0 60000 65536"/>
                <a:gd name="T9" fmla="*/ 0 w 10"/>
                <a:gd name="T10" fmla="*/ 0 h 10"/>
                <a:gd name="T11" fmla="*/ 10 w 10"/>
                <a:gd name="T12" fmla="*/ 10 h 10"/>
              </a:gdLst>
              <a:ahLst/>
              <a:cxnLst>
                <a:cxn ang="T6">
                  <a:pos x="T0" y="T1"/>
                </a:cxn>
                <a:cxn ang="T7">
                  <a:pos x="T2" y="T3"/>
                </a:cxn>
                <a:cxn ang="T8">
                  <a:pos x="T4" y="T5"/>
                </a:cxn>
              </a:cxnLst>
              <a:rect l="T9" t="T10" r="T11" b="T12"/>
              <a:pathLst>
                <a:path w="10" h="10">
                  <a:moveTo>
                    <a:pt x="0" y="0"/>
                  </a:moveTo>
                  <a:lnTo>
                    <a:pt x="10"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09" name="Freeform 39">
              <a:extLst>
                <a:ext uri="{FF2B5EF4-FFF2-40B4-BE49-F238E27FC236}">
                  <a16:creationId xmlns:a16="http://schemas.microsoft.com/office/drawing/2014/main" id="{742A8E62-D1A1-C748-8BCB-D2F2C77B167A}"/>
                </a:ext>
              </a:extLst>
            </p:cNvPr>
            <p:cNvSpPr>
              <a:spLocks/>
            </p:cNvSpPr>
            <p:nvPr/>
          </p:nvSpPr>
          <p:spPr bwMode="auto">
            <a:xfrm>
              <a:off x="4356" y="11246"/>
              <a:ext cx="1" cy="5"/>
            </a:xfrm>
            <a:custGeom>
              <a:avLst/>
              <a:gdLst>
                <a:gd name="T0" fmla="*/ 0 w 1"/>
                <a:gd name="T1" fmla="*/ 5 h 5"/>
                <a:gd name="T2" fmla="*/ 0 w 1"/>
                <a:gd name="T3" fmla="*/ 5 h 5"/>
                <a:gd name="T4" fmla="*/ 0 w 1"/>
                <a:gd name="T5" fmla="*/ 5 h 5"/>
                <a:gd name="T6" fmla="*/ 0 w 1"/>
                <a:gd name="T7" fmla="*/ 5 h 5"/>
                <a:gd name="T8" fmla="*/ 0 w 1"/>
                <a:gd name="T9" fmla="*/ 0 h 5"/>
                <a:gd name="T10" fmla="*/ 0 w 1"/>
                <a:gd name="T11" fmla="*/ 5 h 5"/>
                <a:gd name="T12" fmla="*/ 0 60000 65536"/>
                <a:gd name="T13" fmla="*/ 0 60000 65536"/>
                <a:gd name="T14" fmla="*/ 0 60000 65536"/>
                <a:gd name="T15" fmla="*/ 0 60000 65536"/>
                <a:gd name="T16" fmla="*/ 0 60000 65536"/>
                <a:gd name="T17" fmla="*/ 0 60000 65536"/>
                <a:gd name="T18" fmla="*/ 0 w 1"/>
                <a:gd name="T19" fmla="*/ 0 h 5"/>
                <a:gd name="T20" fmla="*/ 1 w 1"/>
                <a:gd name="T21" fmla="*/ 5 h 5"/>
              </a:gdLst>
              <a:ahLst/>
              <a:cxnLst>
                <a:cxn ang="T12">
                  <a:pos x="T0" y="T1"/>
                </a:cxn>
                <a:cxn ang="T13">
                  <a:pos x="T2" y="T3"/>
                </a:cxn>
                <a:cxn ang="T14">
                  <a:pos x="T4" y="T5"/>
                </a:cxn>
                <a:cxn ang="T15">
                  <a:pos x="T6" y="T7"/>
                </a:cxn>
                <a:cxn ang="T16">
                  <a:pos x="T8" y="T9"/>
                </a:cxn>
                <a:cxn ang="T17">
                  <a:pos x="T10" y="T11"/>
                </a:cxn>
              </a:cxnLst>
              <a:rect l="T18" t="T19" r="T20" b="T21"/>
              <a:pathLst>
                <a:path w="1" h="5">
                  <a:moveTo>
                    <a:pt x="0" y="5"/>
                  </a:moveTo>
                  <a:lnTo>
                    <a:pt x="0" y="5"/>
                  </a:lnTo>
                  <a:lnTo>
                    <a:pt x="0"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0" name="Freeform 40">
              <a:extLst>
                <a:ext uri="{FF2B5EF4-FFF2-40B4-BE49-F238E27FC236}">
                  <a16:creationId xmlns:a16="http://schemas.microsoft.com/office/drawing/2014/main" id="{297CE0F9-6697-4345-83FB-71AB4165ED78}"/>
                </a:ext>
              </a:extLst>
            </p:cNvPr>
            <p:cNvSpPr>
              <a:spLocks/>
            </p:cNvSpPr>
            <p:nvPr/>
          </p:nvSpPr>
          <p:spPr bwMode="auto">
            <a:xfrm>
              <a:off x="4356" y="1125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1" name="Freeform 41">
              <a:extLst>
                <a:ext uri="{FF2B5EF4-FFF2-40B4-BE49-F238E27FC236}">
                  <a16:creationId xmlns:a16="http://schemas.microsoft.com/office/drawing/2014/main" id="{6D38EABA-0B06-5942-AC33-1CF96986E3F9}"/>
                </a:ext>
              </a:extLst>
            </p:cNvPr>
            <p:cNvSpPr>
              <a:spLocks/>
            </p:cNvSpPr>
            <p:nvPr/>
          </p:nvSpPr>
          <p:spPr bwMode="auto">
            <a:xfrm>
              <a:off x="4291" y="11211"/>
              <a:ext cx="85" cy="80"/>
            </a:xfrm>
            <a:custGeom>
              <a:avLst/>
              <a:gdLst>
                <a:gd name="T0" fmla="*/ 50 w 85"/>
                <a:gd name="T1" fmla="*/ 45 h 80"/>
                <a:gd name="T2" fmla="*/ 50 w 85"/>
                <a:gd name="T3" fmla="*/ 45 h 80"/>
                <a:gd name="T4" fmla="*/ 50 w 85"/>
                <a:gd name="T5" fmla="*/ 45 h 80"/>
                <a:gd name="T6" fmla="*/ 50 w 85"/>
                <a:gd name="T7" fmla="*/ 40 h 80"/>
                <a:gd name="T8" fmla="*/ 50 w 85"/>
                <a:gd name="T9" fmla="*/ 40 h 80"/>
                <a:gd name="T10" fmla="*/ 30 w 85"/>
                <a:gd name="T11" fmla="*/ 25 h 80"/>
                <a:gd name="T12" fmla="*/ 30 w 85"/>
                <a:gd name="T13" fmla="*/ 25 h 80"/>
                <a:gd name="T14" fmla="*/ 20 w 85"/>
                <a:gd name="T15" fmla="*/ 15 h 80"/>
                <a:gd name="T16" fmla="*/ 20 w 85"/>
                <a:gd name="T17" fmla="*/ 15 h 80"/>
                <a:gd name="T18" fmla="*/ 5 w 85"/>
                <a:gd name="T19" fmla="*/ 5 h 80"/>
                <a:gd name="T20" fmla="*/ 0 w 85"/>
                <a:gd name="T21" fmla="*/ 0 h 80"/>
                <a:gd name="T22" fmla="*/ 5 w 85"/>
                <a:gd name="T23" fmla="*/ 5 h 80"/>
                <a:gd name="T24" fmla="*/ 5 w 85"/>
                <a:gd name="T25" fmla="*/ 5 h 80"/>
                <a:gd name="T26" fmla="*/ 40 w 85"/>
                <a:gd name="T27" fmla="*/ 40 h 80"/>
                <a:gd name="T28" fmla="*/ 75 w 85"/>
                <a:gd name="T29" fmla="*/ 70 h 80"/>
                <a:gd name="T30" fmla="*/ 85 w 85"/>
                <a:gd name="T31" fmla="*/ 80 h 80"/>
                <a:gd name="T32" fmla="*/ 75 w 85"/>
                <a:gd name="T33" fmla="*/ 65 h 80"/>
                <a:gd name="T34" fmla="*/ 75 w 85"/>
                <a:gd name="T35" fmla="*/ 65 h 80"/>
                <a:gd name="T36" fmla="*/ 65 w 85"/>
                <a:gd name="T37" fmla="*/ 55 h 80"/>
                <a:gd name="T38" fmla="*/ 50 w 85"/>
                <a:gd name="T39" fmla="*/ 45 h 80"/>
                <a:gd name="T40" fmla="*/ 50 w 85"/>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5"/>
                <a:gd name="T64" fmla="*/ 0 h 80"/>
                <a:gd name="T65" fmla="*/ 85 w 85"/>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5" h="80">
                  <a:moveTo>
                    <a:pt x="50" y="45"/>
                  </a:moveTo>
                  <a:lnTo>
                    <a:pt x="50" y="45"/>
                  </a:lnTo>
                  <a:lnTo>
                    <a:pt x="50" y="40"/>
                  </a:lnTo>
                  <a:lnTo>
                    <a:pt x="30" y="25"/>
                  </a:lnTo>
                  <a:lnTo>
                    <a:pt x="20" y="15"/>
                  </a:lnTo>
                  <a:lnTo>
                    <a:pt x="5" y="5"/>
                  </a:lnTo>
                  <a:lnTo>
                    <a:pt x="0" y="0"/>
                  </a:lnTo>
                  <a:lnTo>
                    <a:pt x="5" y="5"/>
                  </a:lnTo>
                  <a:lnTo>
                    <a:pt x="40" y="40"/>
                  </a:lnTo>
                  <a:lnTo>
                    <a:pt x="75" y="70"/>
                  </a:lnTo>
                  <a:lnTo>
                    <a:pt x="85" y="80"/>
                  </a:lnTo>
                  <a:lnTo>
                    <a:pt x="75" y="65"/>
                  </a:lnTo>
                  <a:lnTo>
                    <a:pt x="65" y="55"/>
                  </a:lnTo>
                  <a:lnTo>
                    <a:pt x="50"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2" name="Freeform 42">
              <a:extLst>
                <a:ext uri="{FF2B5EF4-FFF2-40B4-BE49-F238E27FC236}">
                  <a16:creationId xmlns:a16="http://schemas.microsoft.com/office/drawing/2014/main" id="{6C67F429-ECC6-E64D-A8D6-09D92435C1ED}"/>
                </a:ext>
              </a:extLst>
            </p:cNvPr>
            <p:cNvSpPr>
              <a:spLocks/>
            </p:cNvSpPr>
            <p:nvPr/>
          </p:nvSpPr>
          <p:spPr bwMode="auto">
            <a:xfrm>
              <a:off x="4406" y="11306"/>
              <a:ext cx="20" cy="30"/>
            </a:xfrm>
            <a:custGeom>
              <a:avLst/>
              <a:gdLst>
                <a:gd name="T0" fmla="*/ 20 w 20"/>
                <a:gd name="T1" fmla="*/ 25 h 30"/>
                <a:gd name="T2" fmla="*/ 20 w 20"/>
                <a:gd name="T3" fmla="*/ 25 h 30"/>
                <a:gd name="T4" fmla="*/ 15 w 20"/>
                <a:gd name="T5" fmla="*/ 20 h 30"/>
                <a:gd name="T6" fmla="*/ 15 w 20"/>
                <a:gd name="T7" fmla="*/ 20 h 30"/>
                <a:gd name="T8" fmla="*/ 10 w 20"/>
                <a:gd name="T9" fmla="*/ 10 h 30"/>
                <a:gd name="T10" fmla="*/ 0 w 20"/>
                <a:gd name="T11" fmla="*/ 0 h 30"/>
                <a:gd name="T12" fmla="*/ 0 w 20"/>
                <a:gd name="T13" fmla="*/ 5 h 30"/>
                <a:gd name="T14" fmla="*/ 0 w 20"/>
                <a:gd name="T15" fmla="*/ 5 h 30"/>
                <a:gd name="T16" fmla="*/ 5 w 20"/>
                <a:gd name="T17" fmla="*/ 10 h 30"/>
                <a:gd name="T18" fmla="*/ 5 w 20"/>
                <a:gd name="T19" fmla="*/ 5 h 30"/>
                <a:gd name="T20" fmla="*/ 5 w 20"/>
                <a:gd name="T21" fmla="*/ 5 h 30"/>
                <a:gd name="T22" fmla="*/ 20 w 20"/>
                <a:gd name="T23" fmla="*/ 30 h 30"/>
                <a:gd name="T24" fmla="*/ 20 w 20"/>
                <a:gd name="T25" fmla="*/ 30 h 30"/>
                <a:gd name="T26" fmla="*/ 20 w 20"/>
                <a:gd name="T27" fmla="*/ 25 h 30"/>
                <a:gd name="T28" fmla="*/ 20 w 20"/>
                <a:gd name="T29" fmla="*/ 25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
                <a:gd name="T46" fmla="*/ 0 h 30"/>
                <a:gd name="T47" fmla="*/ 20 w 20"/>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 h="30">
                  <a:moveTo>
                    <a:pt x="20" y="25"/>
                  </a:moveTo>
                  <a:lnTo>
                    <a:pt x="20" y="25"/>
                  </a:lnTo>
                  <a:lnTo>
                    <a:pt x="15" y="20"/>
                  </a:lnTo>
                  <a:lnTo>
                    <a:pt x="10" y="10"/>
                  </a:lnTo>
                  <a:lnTo>
                    <a:pt x="0" y="0"/>
                  </a:lnTo>
                  <a:lnTo>
                    <a:pt x="0" y="5"/>
                  </a:lnTo>
                  <a:lnTo>
                    <a:pt x="5" y="10"/>
                  </a:lnTo>
                  <a:lnTo>
                    <a:pt x="5" y="5"/>
                  </a:lnTo>
                  <a:lnTo>
                    <a:pt x="20" y="30"/>
                  </a:lnTo>
                  <a:lnTo>
                    <a:pt x="20" y="2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3" name="Freeform 43">
              <a:extLst>
                <a:ext uri="{FF2B5EF4-FFF2-40B4-BE49-F238E27FC236}">
                  <a16:creationId xmlns:a16="http://schemas.microsoft.com/office/drawing/2014/main" id="{77A46CE9-9FE6-2A4B-8079-A66DA5EDB42D}"/>
                </a:ext>
              </a:extLst>
            </p:cNvPr>
            <p:cNvSpPr>
              <a:spLocks/>
            </p:cNvSpPr>
            <p:nvPr/>
          </p:nvSpPr>
          <p:spPr bwMode="auto">
            <a:xfrm>
              <a:off x="4426" y="11336"/>
              <a:ext cx="5" cy="5"/>
            </a:xfrm>
            <a:custGeom>
              <a:avLst/>
              <a:gdLst>
                <a:gd name="T0" fmla="*/ 5 w 5"/>
                <a:gd name="T1" fmla="*/ 5 h 5"/>
                <a:gd name="T2" fmla="*/ 0 w 5"/>
                <a:gd name="T3" fmla="*/ 0 h 5"/>
                <a:gd name="T4" fmla="*/ 0 w 5"/>
                <a:gd name="T5" fmla="*/ 0 h 5"/>
                <a:gd name="T6" fmla="*/ 5 w 5"/>
                <a:gd name="T7" fmla="*/ 5 h 5"/>
                <a:gd name="T8" fmla="*/ 5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5" y="5"/>
                  </a:move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4" name="Freeform 44">
              <a:extLst>
                <a:ext uri="{FF2B5EF4-FFF2-40B4-BE49-F238E27FC236}">
                  <a16:creationId xmlns:a16="http://schemas.microsoft.com/office/drawing/2014/main" id="{F9BDD193-3ACC-544A-BEC6-B240058CC220}"/>
                </a:ext>
              </a:extLst>
            </p:cNvPr>
            <p:cNvSpPr>
              <a:spLocks/>
            </p:cNvSpPr>
            <p:nvPr/>
          </p:nvSpPr>
          <p:spPr bwMode="auto">
            <a:xfrm>
              <a:off x="3682" y="10511"/>
              <a:ext cx="644" cy="715"/>
            </a:xfrm>
            <a:custGeom>
              <a:avLst/>
              <a:gdLst>
                <a:gd name="T0" fmla="*/ 584 w 644"/>
                <a:gd name="T1" fmla="*/ 645 h 715"/>
                <a:gd name="T2" fmla="*/ 579 w 644"/>
                <a:gd name="T3" fmla="*/ 635 h 715"/>
                <a:gd name="T4" fmla="*/ 569 w 644"/>
                <a:gd name="T5" fmla="*/ 625 h 715"/>
                <a:gd name="T6" fmla="*/ 569 w 644"/>
                <a:gd name="T7" fmla="*/ 630 h 715"/>
                <a:gd name="T8" fmla="*/ 554 w 644"/>
                <a:gd name="T9" fmla="*/ 615 h 715"/>
                <a:gd name="T10" fmla="*/ 569 w 644"/>
                <a:gd name="T11" fmla="*/ 630 h 715"/>
                <a:gd name="T12" fmla="*/ 549 w 644"/>
                <a:gd name="T13" fmla="*/ 605 h 715"/>
                <a:gd name="T14" fmla="*/ 540 w 644"/>
                <a:gd name="T15" fmla="*/ 590 h 715"/>
                <a:gd name="T16" fmla="*/ 525 w 644"/>
                <a:gd name="T17" fmla="*/ 580 h 715"/>
                <a:gd name="T18" fmla="*/ 515 w 644"/>
                <a:gd name="T19" fmla="*/ 565 h 715"/>
                <a:gd name="T20" fmla="*/ 510 w 644"/>
                <a:gd name="T21" fmla="*/ 570 h 715"/>
                <a:gd name="T22" fmla="*/ 520 w 644"/>
                <a:gd name="T23" fmla="*/ 580 h 715"/>
                <a:gd name="T24" fmla="*/ 515 w 644"/>
                <a:gd name="T25" fmla="*/ 575 h 715"/>
                <a:gd name="T26" fmla="*/ 510 w 644"/>
                <a:gd name="T27" fmla="*/ 565 h 715"/>
                <a:gd name="T28" fmla="*/ 505 w 644"/>
                <a:gd name="T29" fmla="*/ 555 h 715"/>
                <a:gd name="T30" fmla="*/ 515 w 644"/>
                <a:gd name="T31" fmla="*/ 565 h 715"/>
                <a:gd name="T32" fmla="*/ 505 w 644"/>
                <a:gd name="T33" fmla="*/ 550 h 715"/>
                <a:gd name="T34" fmla="*/ 350 w 644"/>
                <a:gd name="T35" fmla="*/ 380 h 715"/>
                <a:gd name="T36" fmla="*/ 190 w 644"/>
                <a:gd name="T37" fmla="*/ 190 h 715"/>
                <a:gd name="T38" fmla="*/ 115 w 644"/>
                <a:gd name="T39" fmla="*/ 100 h 715"/>
                <a:gd name="T40" fmla="*/ 35 w 644"/>
                <a:gd name="T41" fmla="*/ 10 h 715"/>
                <a:gd name="T42" fmla="*/ 5 w 644"/>
                <a:gd name="T43" fmla="*/ 0 h 715"/>
                <a:gd name="T44" fmla="*/ 0 w 644"/>
                <a:gd name="T45" fmla="*/ 15 h 715"/>
                <a:gd name="T46" fmla="*/ 35 w 644"/>
                <a:gd name="T47" fmla="*/ 70 h 715"/>
                <a:gd name="T48" fmla="*/ 50 w 644"/>
                <a:gd name="T49" fmla="*/ 90 h 715"/>
                <a:gd name="T50" fmla="*/ 95 w 644"/>
                <a:gd name="T51" fmla="*/ 140 h 715"/>
                <a:gd name="T52" fmla="*/ 140 w 644"/>
                <a:gd name="T53" fmla="*/ 210 h 715"/>
                <a:gd name="T54" fmla="*/ 205 w 644"/>
                <a:gd name="T55" fmla="*/ 275 h 715"/>
                <a:gd name="T56" fmla="*/ 280 w 644"/>
                <a:gd name="T57" fmla="*/ 365 h 715"/>
                <a:gd name="T58" fmla="*/ 420 w 644"/>
                <a:gd name="T59" fmla="*/ 510 h 715"/>
                <a:gd name="T60" fmla="*/ 475 w 644"/>
                <a:gd name="T61" fmla="*/ 560 h 715"/>
                <a:gd name="T62" fmla="*/ 540 w 644"/>
                <a:gd name="T63" fmla="*/ 630 h 715"/>
                <a:gd name="T64" fmla="*/ 505 w 644"/>
                <a:gd name="T65" fmla="*/ 595 h 715"/>
                <a:gd name="T66" fmla="*/ 525 w 644"/>
                <a:gd name="T67" fmla="*/ 600 h 715"/>
                <a:gd name="T68" fmla="*/ 530 w 644"/>
                <a:gd name="T69" fmla="*/ 615 h 715"/>
                <a:gd name="T70" fmla="*/ 549 w 644"/>
                <a:gd name="T71" fmla="*/ 635 h 715"/>
                <a:gd name="T72" fmla="*/ 564 w 644"/>
                <a:gd name="T73" fmla="*/ 645 h 715"/>
                <a:gd name="T74" fmla="*/ 589 w 644"/>
                <a:gd name="T75" fmla="*/ 675 h 715"/>
                <a:gd name="T76" fmla="*/ 604 w 644"/>
                <a:gd name="T77" fmla="*/ 685 h 715"/>
                <a:gd name="T78" fmla="*/ 594 w 644"/>
                <a:gd name="T79" fmla="*/ 680 h 715"/>
                <a:gd name="T80" fmla="*/ 639 w 644"/>
                <a:gd name="T81" fmla="*/ 715 h 715"/>
                <a:gd name="T82" fmla="*/ 619 w 644"/>
                <a:gd name="T83" fmla="*/ 690 h 715"/>
                <a:gd name="T84" fmla="*/ 614 w 644"/>
                <a:gd name="T85" fmla="*/ 685 h 715"/>
                <a:gd name="T86" fmla="*/ 634 w 644"/>
                <a:gd name="T87" fmla="*/ 705 h 715"/>
                <a:gd name="T88" fmla="*/ 639 w 644"/>
                <a:gd name="T89" fmla="*/ 715 h 715"/>
                <a:gd name="T90" fmla="*/ 634 w 644"/>
                <a:gd name="T91" fmla="*/ 700 h 71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4"/>
                <a:gd name="T139" fmla="*/ 0 h 715"/>
                <a:gd name="T140" fmla="*/ 644 w 644"/>
                <a:gd name="T141" fmla="*/ 715 h 71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4" h="715">
                  <a:moveTo>
                    <a:pt x="634" y="700"/>
                  </a:moveTo>
                  <a:lnTo>
                    <a:pt x="634" y="700"/>
                  </a:lnTo>
                  <a:lnTo>
                    <a:pt x="584" y="645"/>
                  </a:lnTo>
                  <a:lnTo>
                    <a:pt x="579" y="645"/>
                  </a:lnTo>
                  <a:lnTo>
                    <a:pt x="579" y="635"/>
                  </a:lnTo>
                  <a:lnTo>
                    <a:pt x="569" y="630"/>
                  </a:lnTo>
                  <a:lnTo>
                    <a:pt x="569" y="625"/>
                  </a:lnTo>
                  <a:lnTo>
                    <a:pt x="564" y="630"/>
                  </a:lnTo>
                  <a:lnTo>
                    <a:pt x="569" y="630"/>
                  </a:lnTo>
                  <a:lnTo>
                    <a:pt x="564" y="630"/>
                  </a:lnTo>
                  <a:lnTo>
                    <a:pt x="564" y="625"/>
                  </a:lnTo>
                  <a:lnTo>
                    <a:pt x="554" y="615"/>
                  </a:lnTo>
                  <a:lnTo>
                    <a:pt x="564" y="625"/>
                  </a:lnTo>
                  <a:lnTo>
                    <a:pt x="569" y="625"/>
                  </a:lnTo>
                  <a:lnTo>
                    <a:pt x="569" y="630"/>
                  </a:lnTo>
                  <a:lnTo>
                    <a:pt x="554" y="610"/>
                  </a:lnTo>
                  <a:lnTo>
                    <a:pt x="549" y="605"/>
                  </a:lnTo>
                  <a:lnTo>
                    <a:pt x="545" y="600"/>
                  </a:lnTo>
                  <a:lnTo>
                    <a:pt x="540" y="595"/>
                  </a:lnTo>
                  <a:lnTo>
                    <a:pt x="540" y="590"/>
                  </a:lnTo>
                  <a:lnTo>
                    <a:pt x="540" y="595"/>
                  </a:lnTo>
                  <a:lnTo>
                    <a:pt x="540" y="590"/>
                  </a:lnTo>
                  <a:lnTo>
                    <a:pt x="525" y="580"/>
                  </a:lnTo>
                  <a:lnTo>
                    <a:pt x="515" y="570"/>
                  </a:lnTo>
                  <a:lnTo>
                    <a:pt x="515" y="565"/>
                  </a:lnTo>
                  <a:lnTo>
                    <a:pt x="510" y="565"/>
                  </a:lnTo>
                  <a:lnTo>
                    <a:pt x="510" y="570"/>
                  </a:lnTo>
                  <a:lnTo>
                    <a:pt x="515" y="575"/>
                  </a:lnTo>
                  <a:lnTo>
                    <a:pt x="520" y="580"/>
                  </a:lnTo>
                  <a:lnTo>
                    <a:pt x="515" y="575"/>
                  </a:lnTo>
                  <a:lnTo>
                    <a:pt x="510" y="570"/>
                  </a:lnTo>
                  <a:lnTo>
                    <a:pt x="510" y="565"/>
                  </a:lnTo>
                  <a:lnTo>
                    <a:pt x="500" y="550"/>
                  </a:lnTo>
                  <a:lnTo>
                    <a:pt x="505" y="555"/>
                  </a:lnTo>
                  <a:lnTo>
                    <a:pt x="510" y="565"/>
                  </a:lnTo>
                  <a:lnTo>
                    <a:pt x="515" y="565"/>
                  </a:lnTo>
                  <a:lnTo>
                    <a:pt x="515" y="570"/>
                  </a:lnTo>
                  <a:lnTo>
                    <a:pt x="525" y="580"/>
                  </a:lnTo>
                  <a:lnTo>
                    <a:pt x="505" y="550"/>
                  </a:lnTo>
                  <a:lnTo>
                    <a:pt x="350" y="380"/>
                  </a:lnTo>
                  <a:lnTo>
                    <a:pt x="270" y="280"/>
                  </a:lnTo>
                  <a:lnTo>
                    <a:pt x="190" y="190"/>
                  </a:lnTo>
                  <a:lnTo>
                    <a:pt x="155" y="145"/>
                  </a:lnTo>
                  <a:lnTo>
                    <a:pt x="115" y="100"/>
                  </a:lnTo>
                  <a:lnTo>
                    <a:pt x="75" y="50"/>
                  </a:lnTo>
                  <a:lnTo>
                    <a:pt x="35" y="10"/>
                  </a:lnTo>
                  <a:lnTo>
                    <a:pt x="15" y="0"/>
                  </a:lnTo>
                  <a:lnTo>
                    <a:pt x="10" y="0"/>
                  </a:lnTo>
                  <a:lnTo>
                    <a:pt x="5" y="0"/>
                  </a:lnTo>
                  <a:lnTo>
                    <a:pt x="0" y="10"/>
                  </a:lnTo>
                  <a:lnTo>
                    <a:pt x="0" y="15"/>
                  </a:lnTo>
                  <a:lnTo>
                    <a:pt x="10" y="35"/>
                  </a:lnTo>
                  <a:lnTo>
                    <a:pt x="20" y="50"/>
                  </a:lnTo>
                  <a:lnTo>
                    <a:pt x="35" y="70"/>
                  </a:lnTo>
                  <a:lnTo>
                    <a:pt x="55" y="100"/>
                  </a:lnTo>
                  <a:lnTo>
                    <a:pt x="50" y="90"/>
                  </a:lnTo>
                  <a:lnTo>
                    <a:pt x="60" y="95"/>
                  </a:lnTo>
                  <a:lnTo>
                    <a:pt x="80" y="115"/>
                  </a:lnTo>
                  <a:lnTo>
                    <a:pt x="95" y="140"/>
                  </a:lnTo>
                  <a:lnTo>
                    <a:pt x="115" y="175"/>
                  </a:lnTo>
                  <a:lnTo>
                    <a:pt x="140" y="210"/>
                  </a:lnTo>
                  <a:lnTo>
                    <a:pt x="175" y="240"/>
                  </a:lnTo>
                  <a:lnTo>
                    <a:pt x="205" y="275"/>
                  </a:lnTo>
                  <a:lnTo>
                    <a:pt x="235" y="310"/>
                  </a:lnTo>
                  <a:lnTo>
                    <a:pt x="280" y="365"/>
                  </a:lnTo>
                  <a:lnTo>
                    <a:pt x="325" y="410"/>
                  </a:lnTo>
                  <a:lnTo>
                    <a:pt x="420" y="510"/>
                  </a:lnTo>
                  <a:lnTo>
                    <a:pt x="450" y="535"/>
                  </a:lnTo>
                  <a:lnTo>
                    <a:pt x="475" y="560"/>
                  </a:lnTo>
                  <a:lnTo>
                    <a:pt x="505" y="595"/>
                  </a:lnTo>
                  <a:lnTo>
                    <a:pt x="540" y="630"/>
                  </a:lnTo>
                  <a:lnTo>
                    <a:pt x="505" y="595"/>
                  </a:lnTo>
                  <a:lnTo>
                    <a:pt x="500" y="590"/>
                  </a:lnTo>
                  <a:lnTo>
                    <a:pt x="505" y="590"/>
                  </a:lnTo>
                  <a:lnTo>
                    <a:pt x="525" y="600"/>
                  </a:lnTo>
                  <a:lnTo>
                    <a:pt x="530" y="615"/>
                  </a:lnTo>
                  <a:lnTo>
                    <a:pt x="549" y="630"/>
                  </a:lnTo>
                  <a:lnTo>
                    <a:pt x="549" y="635"/>
                  </a:lnTo>
                  <a:lnTo>
                    <a:pt x="564" y="645"/>
                  </a:lnTo>
                  <a:lnTo>
                    <a:pt x="574" y="655"/>
                  </a:lnTo>
                  <a:lnTo>
                    <a:pt x="584" y="670"/>
                  </a:lnTo>
                  <a:lnTo>
                    <a:pt x="589" y="675"/>
                  </a:lnTo>
                  <a:lnTo>
                    <a:pt x="594" y="680"/>
                  </a:lnTo>
                  <a:lnTo>
                    <a:pt x="599" y="675"/>
                  </a:lnTo>
                  <a:lnTo>
                    <a:pt x="604" y="685"/>
                  </a:lnTo>
                  <a:lnTo>
                    <a:pt x="599" y="675"/>
                  </a:lnTo>
                  <a:lnTo>
                    <a:pt x="594" y="680"/>
                  </a:lnTo>
                  <a:lnTo>
                    <a:pt x="639" y="715"/>
                  </a:lnTo>
                  <a:lnTo>
                    <a:pt x="619" y="690"/>
                  </a:lnTo>
                  <a:lnTo>
                    <a:pt x="614" y="690"/>
                  </a:lnTo>
                  <a:lnTo>
                    <a:pt x="614" y="685"/>
                  </a:lnTo>
                  <a:lnTo>
                    <a:pt x="624" y="695"/>
                  </a:lnTo>
                  <a:lnTo>
                    <a:pt x="634" y="705"/>
                  </a:lnTo>
                  <a:lnTo>
                    <a:pt x="639" y="710"/>
                  </a:lnTo>
                  <a:lnTo>
                    <a:pt x="639" y="715"/>
                  </a:lnTo>
                  <a:lnTo>
                    <a:pt x="644" y="715"/>
                  </a:lnTo>
                  <a:lnTo>
                    <a:pt x="634" y="70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5" name="Freeform 45">
              <a:extLst>
                <a:ext uri="{FF2B5EF4-FFF2-40B4-BE49-F238E27FC236}">
                  <a16:creationId xmlns:a16="http://schemas.microsoft.com/office/drawing/2014/main" id="{1437BACE-300A-2744-BC99-4E9A979FFB05}"/>
                </a:ext>
              </a:extLst>
            </p:cNvPr>
            <p:cNvSpPr>
              <a:spLocks/>
            </p:cNvSpPr>
            <p:nvPr/>
          </p:nvSpPr>
          <p:spPr bwMode="auto">
            <a:xfrm>
              <a:off x="4236" y="11121"/>
              <a:ext cx="10" cy="15"/>
            </a:xfrm>
            <a:custGeom>
              <a:avLst/>
              <a:gdLst>
                <a:gd name="T0" fmla="*/ 10 w 10"/>
                <a:gd name="T1" fmla="*/ 15 h 15"/>
                <a:gd name="T2" fmla="*/ 10 w 10"/>
                <a:gd name="T3" fmla="*/ 15 h 15"/>
                <a:gd name="T4" fmla="*/ 0 w 10"/>
                <a:gd name="T5" fmla="*/ 0 h 15"/>
                <a:gd name="T6" fmla="*/ 0 w 10"/>
                <a:gd name="T7" fmla="*/ 0 h 15"/>
                <a:gd name="T8" fmla="*/ 5 w 10"/>
                <a:gd name="T9" fmla="*/ 5 h 15"/>
                <a:gd name="T10" fmla="*/ 10 w 10"/>
                <a:gd name="T11" fmla="*/ 15 h 15"/>
                <a:gd name="T12" fmla="*/ 10 w 10"/>
                <a:gd name="T13" fmla="*/ 15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5"/>
                  </a:moveTo>
                  <a:lnTo>
                    <a:pt x="10" y="15"/>
                  </a:lnTo>
                  <a:lnTo>
                    <a:pt x="0" y="0"/>
                  </a:lnTo>
                  <a:lnTo>
                    <a:pt x="5" y="5"/>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6" name="Freeform 46">
              <a:extLst>
                <a:ext uri="{FF2B5EF4-FFF2-40B4-BE49-F238E27FC236}">
                  <a16:creationId xmlns:a16="http://schemas.microsoft.com/office/drawing/2014/main" id="{5CE80277-7A58-E84D-9158-82CB78A47447}"/>
                </a:ext>
              </a:extLst>
            </p:cNvPr>
            <p:cNvSpPr>
              <a:spLocks/>
            </p:cNvSpPr>
            <p:nvPr/>
          </p:nvSpPr>
          <p:spPr bwMode="auto">
            <a:xfrm>
              <a:off x="3632" y="13236"/>
              <a:ext cx="10" cy="5"/>
            </a:xfrm>
            <a:custGeom>
              <a:avLst/>
              <a:gdLst>
                <a:gd name="T0" fmla="*/ 0 w 10"/>
                <a:gd name="T1" fmla="*/ 5 h 5"/>
                <a:gd name="T2" fmla="*/ 10 w 10"/>
                <a:gd name="T3" fmla="*/ 0 h 5"/>
                <a:gd name="T4" fmla="*/ 5 w 10"/>
                <a:gd name="T5" fmla="*/ 0 h 5"/>
                <a:gd name="T6" fmla="*/ 5 w 10"/>
                <a:gd name="T7" fmla="*/ 0 h 5"/>
                <a:gd name="T8" fmla="*/ 0 w 10"/>
                <a:gd name="T9" fmla="*/ 5 h 5"/>
                <a:gd name="T10" fmla="*/ 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0" y="5"/>
                  </a:moveTo>
                  <a:lnTo>
                    <a:pt x="10" y="0"/>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7" name="Rectangle 47">
              <a:extLst>
                <a:ext uri="{FF2B5EF4-FFF2-40B4-BE49-F238E27FC236}">
                  <a16:creationId xmlns:a16="http://schemas.microsoft.com/office/drawing/2014/main" id="{C1E56303-4626-E549-8453-3744E340036B}"/>
                </a:ext>
              </a:extLst>
            </p:cNvPr>
            <p:cNvSpPr>
              <a:spLocks noChangeArrowheads="1"/>
            </p:cNvSpPr>
            <p:nvPr/>
          </p:nvSpPr>
          <p:spPr bwMode="auto">
            <a:xfrm>
              <a:off x="3647" y="13226"/>
              <a:ext cx="5"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36918" name="Freeform 48">
              <a:extLst>
                <a:ext uri="{FF2B5EF4-FFF2-40B4-BE49-F238E27FC236}">
                  <a16:creationId xmlns:a16="http://schemas.microsoft.com/office/drawing/2014/main" id="{559D0B5E-A2F7-AB4C-AEAF-FDCD9DD68B08}"/>
                </a:ext>
              </a:extLst>
            </p:cNvPr>
            <p:cNvSpPr>
              <a:spLocks/>
            </p:cNvSpPr>
            <p:nvPr/>
          </p:nvSpPr>
          <p:spPr bwMode="auto">
            <a:xfrm>
              <a:off x="3652" y="13216"/>
              <a:ext cx="10" cy="5"/>
            </a:xfrm>
            <a:custGeom>
              <a:avLst/>
              <a:gdLst>
                <a:gd name="T0" fmla="*/ 10 w 10"/>
                <a:gd name="T1" fmla="*/ 0 h 5"/>
                <a:gd name="T2" fmla="*/ 0 w 10"/>
                <a:gd name="T3" fmla="*/ 5 h 5"/>
                <a:gd name="T4" fmla="*/ 10 w 10"/>
                <a:gd name="T5" fmla="*/ 0 h 5"/>
                <a:gd name="T6" fmla="*/ 0 60000 65536"/>
                <a:gd name="T7" fmla="*/ 0 60000 65536"/>
                <a:gd name="T8" fmla="*/ 0 60000 65536"/>
                <a:gd name="T9" fmla="*/ 0 w 10"/>
                <a:gd name="T10" fmla="*/ 0 h 5"/>
                <a:gd name="T11" fmla="*/ 10 w 10"/>
                <a:gd name="T12" fmla="*/ 5 h 5"/>
              </a:gdLst>
              <a:ahLst/>
              <a:cxnLst>
                <a:cxn ang="T6">
                  <a:pos x="T0" y="T1"/>
                </a:cxn>
                <a:cxn ang="T7">
                  <a:pos x="T2" y="T3"/>
                </a:cxn>
                <a:cxn ang="T8">
                  <a:pos x="T4" y="T5"/>
                </a:cxn>
              </a:cxnLst>
              <a:rect l="T9" t="T10" r="T11" b="T12"/>
              <a:pathLst>
                <a:path w="10" h="5">
                  <a:moveTo>
                    <a:pt x="10" y="0"/>
                  </a:moveTo>
                  <a:lnTo>
                    <a:pt x="0" y="5"/>
                  </a:lnTo>
                  <a:lnTo>
                    <a:pt x="1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19" name="Freeform 49">
              <a:extLst>
                <a:ext uri="{FF2B5EF4-FFF2-40B4-BE49-F238E27FC236}">
                  <a16:creationId xmlns:a16="http://schemas.microsoft.com/office/drawing/2014/main" id="{B1369E9A-C989-894C-8A29-07ACE68D219A}"/>
                </a:ext>
              </a:extLst>
            </p:cNvPr>
            <p:cNvSpPr>
              <a:spLocks/>
            </p:cNvSpPr>
            <p:nvPr/>
          </p:nvSpPr>
          <p:spPr bwMode="auto">
            <a:xfrm>
              <a:off x="3647" y="13221"/>
              <a:ext cx="5" cy="5"/>
            </a:xfrm>
            <a:custGeom>
              <a:avLst/>
              <a:gdLst>
                <a:gd name="T0" fmla="*/ 0 w 5"/>
                <a:gd name="T1" fmla="*/ 5 h 5"/>
                <a:gd name="T2" fmla="*/ 0 w 5"/>
                <a:gd name="T3" fmla="*/ 5 h 5"/>
                <a:gd name="T4" fmla="*/ 5 w 5"/>
                <a:gd name="T5" fmla="*/ 5 h 5"/>
                <a:gd name="T6" fmla="*/ 5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0" name="Freeform 50">
              <a:extLst>
                <a:ext uri="{FF2B5EF4-FFF2-40B4-BE49-F238E27FC236}">
                  <a16:creationId xmlns:a16="http://schemas.microsoft.com/office/drawing/2014/main" id="{D39F526C-30A1-B342-B544-1514AE74B4ED}"/>
                </a:ext>
              </a:extLst>
            </p:cNvPr>
            <p:cNvSpPr>
              <a:spLocks/>
            </p:cNvSpPr>
            <p:nvPr/>
          </p:nvSpPr>
          <p:spPr bwMode="auto">
            <a:xfrm>
              <a:off x="3647" y="1322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1" name="Freeform 51">
              <a:extLst>
                <a:ext uri="{FF2B5EF4-FFF2-40B4-BE49-F238E27FC236}">
                  <a16:creationId xmlns:a16="http://schemas.microsoft.com/office/drawing/2014/main" id="{75A58252-6380-FE4A-A245-1DE87A877B8D}"/>
                </a:ext>
              </a:extLst>
            </p:cNvPr>
            <p:cNvSpPr>
              <a:spLocks/>
            </p:cNvSpPr>
            <p:nvPr/>
          </p:nvSpPr>
          <p:spPr bwMode="auto">
            <a:xfrm>
              <a:off x="3607" y="13161"/>
              <a:ext cx="80" cy="80"/>
            </a:xfrm>
            <a:custGeom>
              <a:avLst/>
              <a:gdLst>
                <a:gd name="T0" fmla="*/ 35 w 80"/>
                <a:gd name="T1" fmla="*/ 45 h 80"/>
                <a:gd name="T2" fmla="*/ 35 w 80"/>
                <a:gd name="T3" fmla="*/ 45 h 80"/>
                <a:gd name="T4" fmla="*/ 35 w 80"/>
                <a:gd name="T5" fmla="*/ 45 h 80"/>
                <a:gd name="T6" fmla="*/ 40 w 80"/>
                <a:gd name="T7" fmla="*/ 45 h 80"/>
                <a:gd name="T8" fmla="*/ 40 w 80"/>
                <a:gd name="T9" fmla="*/ 45 h 80"/>
                <a:gd name="T10" fmla="*/ 55 w 80"/>
                <a:gd name="T11" fmla="*/ 25 h 80"/>
                <a:gd name="T12" fmla="*/ 55 w 80"/>
                <a:gd name="T13" fmla="*/ 25 h 80"/>
                <a:gd name="T14" fmla="*/ 70 w 80"/>
                <a:gd name="T15" fmla="*/ 20 h 80"/>
                <a:gd name="T16" fmla="*/ 70 w 80"/>
                <a:gd name="T17" fmla="*/ 20 h 80"/>
                <a:gd name="T18" fmla="*/ 80 w 80"/>
                <a:gd name="T19" fmla="*/ 5 h 80"/>
                <a:gd name="T20" fmla="*/ 80 w 80"/>
                <a:gd name="T21" fmla="*/ 0 h 80"/>
                <a:gd name="T22" fmla="*/ 80 w 80"/>
                <a:gd name="T23" fmla="*/ 0 h 80"/>
                <a:gd name="T24" fmla="*/ 80 w 80"/>
                <a:gd name="T25" fmla="*/ 0 h 80"/>
                <a:gd name="T26" fmla="*/ 40 w 80"/>
                <a:gd name="T27" fmla="*/ 40 h 80"/>
                <a:gd name="T28" fmla="*/ 10 w 80"/>
                <a:gd name="T29" fmla="*/ 75 h 80"/>
                <a:gd name="T30" fmla="*/ 0 w 80"/>
                <a:gd name="T31" fmla="*/ 80 h 80"/>
                <a:gd name="T32" fmla="*/ 15 w 80"/>
                <a:gd name="T33" fmla="*/ 70 h 80"/>
                <a:gd name="T34" fmla="*/ 15 w 80"/>
                <a:gd name="T35" fmla="*/ 70 h 80"/>
                <a:gd name="T36" fmla="*/ 25 w 80"/>
                <a:gd name="T37" fmla="*/ 60 h 80"/>
                <a:gd name="T38" fmla="*/ 35 w 80"/>
                <a:gd name="T39" fmla="*/ 45 h 80"/>
                <a:gd name="T40" fmla="*/ 3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5" y="45"/>
                  </a:moveTo>
                  <a:lnTo>
                    <a:pt x="35" y="45"/>
                  </a:lnTo>
                  <a:lnTo>
                    <a:pt x="40" y="45"/>
                  </a:lnTo>
                  <a:lnTo>
                    <a:pt x="55" y="25"/>
                  </a:lnTo>
                  <a:lnTo>
                    <a:pt x="70" y="20"/>
                  </a:lnTo>
                  <a:lnTo>
                    <a:pt x="80" y="5"/>
                  </a:lnTo>
                  <a:lnTo>
                    <a:pt x="80" y="0"/>
                  </a:lnTo>
                  <a:lnTo>
                    <a:pt x="40" y="40"/>
                  </a:lnTo>
                  <a:lnTo>
                    <a:pt x="10" y="75"/>
                  </a:lnTo>
                  <a:lnTo>
                    <a:pt x="0" y="80"/>
                  </a:lnTo>
                  <a:lnTo>
                    <a:pt x="15" y="70"/>
                  </a:lnTo>
                  <a:lnTo>
                    <a:pt x="25" y="60"/>
                  </a:lnTo>
                  <a:lnTo>
                    <a:pt x="3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2" name="Freeform 52">
              <a:extLst>
                <a:ext uri="{FF2B5EF4-FFF2-40B4-BE49-F238E27FC236}">
                  <a16:creationId xmlns:a16="http://schemas.microsoft.com/office/drawing/2014/main" id="{B52F8481-5933-9E41-85D8-F3D462060B9B}"/>
                </a:ext>
              </a:extLst>
            </p:cNvPr>
            <p:cNvSpPr>
              <a:spLocks/>
            </p:cNvSpPr>
            <p:nvPr/>
          </p:nvSpPr>
          <p:spPr bwMode="auto">
            <a:xfrm>
              <a:off x="3562" y="13276"/>
              <a:ext cx="30" cy="20"/>
            </a:xfrm>
            <a:custGeom>
              <a:avLst/>
              <a:gdLst>
                <a:gd name="T0" fmla="*/ 5 w 30"/>
                <a:gd name="T1" fmla="*/ 20 h 20"/>
                <a:gd name="T2" fmla="*/ 5 w 30"/>
                <a:gd name="T3" fmla="*/ 20 h 20"/>
                <a:gd name="T4" fmla="*/ 10 w 30"/>
                <a:gd name="T5" fmla="*/ 15 h 20"/>
                <a:gd name="T6" fmla="*/ 10 w 30"/>
                <a:gd name="T7" fmla="*/ 15 h 20"/>
                <a:gd name="T8" fmla="*/ 20 w 30"/>
                <a:gd name="T9" fmla="*/ 10 h 20"/>
                <a:gd name="T10" fmla="*/ 30 w 30"/>
                <a:gd name="T11" fmla="*/ 0 h 20"/>
                <a:gd name="T12" fmla="*/ 25 w 30"/>
                <a:gd name="T13" fmla="*/ 0 h 20"/>
                <a:gd name="T14" fmla="*/ 25 w 30"/>
                <a:gd name="T15" fmla="*/ 0 h 20"/>
                <a:gd name="T16" fmla="*/ 25 w 30"/>
                <a:gd name="T17" fmla="*/ 5 h 20"/>
                <a:gd name="T18" fmla="*/ 25 w 30"/>
                <a:gd name="T19" fmla="*/ 0 h 20"/>
                <a:gd name="T20" fmla="*/ 25 w 30"/>
                <a:gd name="T21" fmla="*/ 0 h 20"/>
                <a:gd name="T22" fmla="*/ 0 w 30"/>
                <a:gd name="T23" fmla="*/ 20 h 20"/>
                <a:gd name="T24" fmla="*/ 0 w 30"/>
                <a:gd name="T25" fmla="*/ 20 h 20"/>
                <a:gd name="T26" fmla="*/ 5 w 30"/>
                <a:gd name="T27" fmla="*/ 20 h 20"/>
                <a:gd name="T28" fmla="*/ 5 w 30"/>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
                <a:gd name="T46" fmla="*/ 0 h 20"/>
                <a:gd name="T47" fmla="*/ 30 w 30"/>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 h="20">
                  <a:moveTo>
                    <a:pt x="5" y="20"/>
                  </a:moveTo>
                  <a:lnTo>
                    <a:pt x="5" y="20"/>
                  </a:lnTo>
                  <a:lnTo>
                    <a:pt x="10" y="15"/>
                  </a:lnTo>
                  <a:lnTo>
                    <a:pt x="20" y="10"/>
                  </a:lnTo>
                  <a:lnTo>
                    <a:pt x="30" y="0"/>
                  </a:lnTo>
                  <a:lnTo>
                    <a:pt x="25" y="0"/>
                  </a:lnTo>
                  <a:lnTo>
                    <a:pt x="25"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3" name="Freeform 53">
              <a:extLst>
                <a:ext uri="{FF2B5EF4-FFF2-40B4-BE49-F238E27FC236}">
                  <a16:creationId xmlns:a16="http://schemas.microsoft.com/office/drawing/2014/main" id="{43B7D9E9-311B-7A41-8472-972F86D44D7F}"/>
                </a:ext>
              </a:extLst>
            </p:cNvPr>
            <p:cNvSpPr>
              <a:spLocks/>
            </p:cNvSpPr>
            <p:nvPr/>
          </p:nvSpPr>
          <p:spPr bwMode="auto">
            <a:xfrm>
              <a:off x="3557" y="13296"/>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4" name="Freeform 54">
              <a:extLst>
                <a:ext uri="{FF2B5EF4-FFF2-40B4-BE49-F238E27FC236}">
                  <a16:creationId xmlns:a16="http://schemas.microsoft.com/office/drawing/2014/main" id="{99D86A59-41F3-694A-BE26-8A4566584FF9}"/>
                </a:ext>
              </a:extLst>
            </p:cNvPr>
            <p:cNvSpPr>
              <a:spLocks/>
            </p:cNvSpPr>
            <p:nvPr/>
          </p:nvSpPr>
          <p:spPr bwMode="auto">
            <a:xfrm>
              <a:off x="3672" y="12541"/>
              <a:ext cx="729" cy="650"/>
            </a:xfrm>
            <a:custGeom>
              <a:avLst/>
              <a:gdLst>
                <a:gd name="T0" fmla="*/ 75 w 729"/>
                <a:gd name="T1" fmla="*/ 590 h 650"/>
                <a:gd name="T2" fmla="*/ 80 w 729"/>
                <a:gd name="T3" fmla="*/ 585 h 650"/>
                <a:gd name="T4" fmla="*/ 90 w 729"/>
                <a:gd name="T5" fmla="*/ 575 h 650"/>
                <a:gd name="T6" fmla="*/ 85 w 729"/>
                <a:gd name="T7" fmla="*/ 575 h 650"/>
                <a:gd name="T8" fmla="*/ 105 w 729"/>
                <a:gd name="T9" fmla="*/ 560 h 650"/>
                <a:gd name="T10" fmla="*/ 90 w 729"/>
                <a:gd name="T11" fmla="*/ 575 h 650"/>
                <a:gd name="T12" fmla="*/ 110 w 729"/>
                <a:gd name="T13" fmla="*/ 555 h 650"/>
                <a:gd name="T14" fmla="*/ 130 w 729"/>
                <a:gd name="T15" fmla="*/ 545 h 650"/>
                <a:gd name="T16" fmla="*/ 140 w 729"/>
                <a:gd name="T17" fmla="*/ 530 h 650"/>
                <a:gd name="T18" fmla="*/ 155 w 729"/>
                <a:gd name="T19" fmla="*/ 520 h 650"/>
                <a:gd name="T20" fmla="*/ 145 w 729"/>
                <a:gd name="T21" fmla="*/ 515 h 650"/>
                <a:gd name="T22" fmla="*/ 135 w 729"/>
                <a:gd name="T23" fmla="*/ 525 h 650"/>
                <a:gd name="T24" fmla="*/ 145 w 729"/>
                <a:gd name="T25" fmla="*/ 520 h 650"/>
                <a:gd name="T26" fmla="*/ 155 w 729"/>
                <a:gd name="T27" fmla="*/ 515 h 650"/>
                <a:gd name="T28" fmla="*/ 165 w 729"/>
                <a:gd name="T29" fmla="*/ 510 h 650"/>
                <a:gd name="T30" fmla="*/ 155 w 729"/>
                <a:gd name="T31" fmla="*/ 520 h 650"/>
                <a:gd name="T32" fmla="*/ 170 w 729"/>
                <a:gd name="T33" fmla="*/ 510 h 650"/>
                <a:gd name="T34" fmla="*/ 345 w 729"/>
                <a:gd name="T35" fmla="*/ 355 h 650"/>
                <a:gd name="T36" fmla="*/ 535 w 729"/>
                <a:gd name="T37" fmla="*/ 190 h 650"/>
                <a:gd name="T38" fmla="*/ 629 w 729"/>
                <a:gd name="T39" fmla="*/ 115 h 650"/>
                <a:gd name="T40" fmla="*/ 719 w 729"/>
                <a:gd name="T41" fmla="*/ 30 h 650"/>
                <a:gd name="T42" fmla="*/ 729 w 729"/>
                <a:gd name="T43" fmla="*/ 0 h 650"/>
                <a:gd name="T44" fmla="*/ 714 w 729"/>
                <a:gd name="T45" fmla="*/ 0 h 650"/>
                <a:gd name="T46" fmla="*/ 659 w 729"/>
                <a:gd name="T47" fmla="*/ 30 h 650"/>
                <a:gd name="T48" fmla="*/ 639 w 729"/>
                <a:gd name="T49" fmla="*/ 45 h 650"/>
                <a:gd name="T50" fmla="*/ 584 w 729"/>
                <a:gd name="T51" fmla="*/ 90 h 650"/>
                <a:gd name="T52" fmla="*/ 515 w 729"/>
                <a:gd name="T53" fmla="*/ 140 h 650"/>
                <a:gd name="T54" fmla="*/ 450 w 729"/>
                <a:gd name="T55" fmla="*/ 205 h 650"/>
                <a:gd name="T56" fmla="*/ 360 w 729"/>
                <a:gd name="T57" fmla="*/ 280 h 650"/>
                <a:gd name="T58" fmla="*/ 210 w 729"/>
                <a:gd name="T59" fmla="*/ 425 h 650"/>
                <a:gd name="T60" fmla="*/ 160 w 729"/>
                <a:gd name="T61" fmla="*/ 480 h 650"/>
                <a:gd name="T62" fmla="*/ 90 w 729"/>
                <a:gd name="T63" fmla="*/ 550 h 650"/>
                <a:gd name="T64" fmla="*/ 125 w 729"/>
                <a:gd name="T65" fmla="*/ 510 h 650"/>
                <a:gd name="T66" fmla="*/ 120 w 729"/>
                <a:gd name="T67" fmla="*/ 530 h 650"/>
                <a:gd name="T68" fmla="*/ 105 w 729"/>
                <a:gd name="T69" fmla="*/ 535 h 650"/>
                <a:gd name="T70" fmla="*/ 85 w 729"/>
                <a:gd name="T71" fmla="*/ 555 h 650"/>
                <a:gd name="T72" fmla="*/ 75 w 729"/>
                <a:gd name="T73" fmla="*/ 570 h 650"/>
                <a:gd name="T74" fmla="*/ 45 w 729"/>
                <a:gd name="T75" fmla="*/ 600 h 650"/>
                <a:gd name="T76" fmla="*/ 35 w 729"/>
                <a:gd name="T77" fmla="*/ 610 h 650"/>
                <a:gd name="T78" fmla="*/ 40 w 729"/>
                <a:gd name="T79" fmla="*/ 605 h 650"/>
                <a:gd name="T80" fmla="*/ 5 w 729"/>
                <a:gd name="T81" fmla="*/ 645 h 650"/>
                <a:gd name="T82" fmla="*/ 25 w 729"/>
                <a:gd name="T83" fmla="*/ 625 h 650"/>
                <a:gd name="T84" fmla="*/ 35 w 729"/>
                <a:gd name="T85" fmla="*/ 620 h 650"/>
                <a:gd name="T86" fmla="*/ 15 w 729"/>
                <a:gd name="T87" fmla="*/ 640 h 650"/>
                <a:gd name="T88" fmla="*/ 5 w 729"/>
                <a:gd name="T89" fmla="*/ 645 h 650"/>
                <a:gd name="T90" fmla="*/ 15 w 729"/>
                <a:gd name="T91" fmla="*/ 640 h 6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29"/>
                <a:gd name="T139" fmla="*/ 0 h 650"/>
                <a:gd name="T140" fmla="*/ 729 w 729"/>
                <a:gd name="T141" fmla="*/ 650 h 6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29" h="650">
                  <a:moveTo>
                    <a:pt x="15" y="640"/>
                  </a:moveTo>
                  <a:lnTo>
                    <a:pt x="15" y="640"/>
                  </a:lnTo>
                  <a:lnTo>
                    <a:pt x="75" y="590"/>
                  </a:lnTo>
                  <a:lnTo>
                    <a:pt x="75" y="585"/>
                  </a:lnTo>
                  <a:lnTo>
                    <a:pt x="80" y="585"/>
                  </a:lnTo>
                  <a:lnTo>
                    <a:pt x="90" y="575"/>
                  </a:lnTo>
                  <a:lnTo>
                    <a:pt x="90" y="570"/>
                  </a:lnTo>
                  <a:lnTo>
                    <a:pt x="85" y="575"/>
                  </a:lnTo>
                  <a:lnTo>
                    <a:pt x="90" y="570"/>
                  </a:lnTo>
                  <a:lnTo>
                    <a:pt x="95" y="570"/>
                  </a:lnTo>
                  <a:lnTo>
                    <a:pt x="105" y="560"/>
                  </a:lnTo>
                  <a:lnTo>
                    <a:pt x="95" y="570"/>
                  </a:lnTo>
                  <a:lnTo>
                    <a:pt x="90" y="575"/>
                  </a:lnTo>
                  <a:lnTo>
                    <a:pt x="110" y="560"/>
                  </a:lnTo>
                  <a:lnTo>
                    <a:pt x="110" y="555"/>
                  </a:lnTo>
                  <a:lnTo>
                    <a:pt x="120" y="550"/>
                  </a:lnTo>
                  <a:lnTo>
                    <a:pt x="125" y="545"/>
                  </a:lnTo>
                  <a:lnTo>
                    <a:pt x="130" y="545"/>
                  </a:lnTo>
                  <a:lnTo>
                    <a:pt x="125" y="545"/>
                  </a:lnTo>
                  <a:lnTo>
                    <a:pt x="130" y="545"/>
                  </a:lnTo>
                  <a:lnTo>
                    <a:pt x="140" y="530"/>
                  </a:lnTo>
                  <a:lnTo>
                    <a:pt x="150" y="520"/>
                  </a:lnTo>
                  <a:lnTo>
                    <a:pt x="155" y="520"/>
                  </a:lnTo>
                  <a:lnTo>
                    <a:pt x="155" y="515"/>
                  </a:lnTo>
                  <a:lnTo>
                    <a:pt x="145" y="515"/>
                  </a:lnTo>
                  <a:lnTo>
                    <a:pt x="145" y="520"/>
                  </a:lnTo>
                  <a:lnTo>
                    <a:pt x="140" y="525"/>
                  </a:lnTo>
                  <a:lnTo>
                    <a:pt x="135" y="525"/>
                  </a:lnTo>
                  <a:lnTo>
                    <a:pt x="140" y="525"/>
                  </a:lnTo>
                  <a:lnTo>
                    <a:pt x="145" y="520"/>
                  </a:lnTo>
                  <a:lnTo>
                    <a:pt x="145" y="515"/>
                  </a:lnTo>
                  <a:lnTo>
                    <a:pt x="155" y="515"/>
                  </a:lnTo>
                  <a:lnTo>
                    <a:pt x="170" y="505"/>
                  </a:lnTo>
                  <a:lnTo>
                    <a:pt x="165" y="510"/>
                  </a:lnTo>
                  <a:lnTo>
                    <a:pt x="155" y="515"/>
                  </a:lnTo>
                  <a:lnTo>
                    <a:pt x="155" y="520"/>
                  </a:lnTo>
                  <a:lnTo>
                    <a:pt x="150" y="520"/>
                  </a:lnTo>
                  <a:lnTo>
                    <a:pt x="140" y="530"/>
                  </a:lnTo>
                  <a:lnTo>
                    <a:pt x="170" y="510"/>
                  </a:lnTo>
                  <a:lnTo>
                    <a:pt x="345" y="355"/>
                  </a:lnTo>
                  <a:lnTo>
                    <a:pt x="445" y="270"/>
                  </a:lnTo>
                  <a:lnTo>
                    <a:pt x="535" y="190"/>
                  </a:lnTo>
                  <a:lnTo>
                    <a:pt x="579" y="150"/>
                  </a:lnTo>
                  <a:lnTo>
                    <a:pt x="629" y="115"/>
                  </a:lnTo>
                  <a:lnTo>
                    <a:pt x="674" y="75"/>
                  </a:lnTo>
                  <a:lnTo>
                    <a:pt x="719" y="30"/>
                  </a:lnTo>
                  <a:lnTo>
                    <a:pt x="729" y="10"/>
                  </a:lnTo>
                  <a:lnTo>
                    <a:pt x="729" y="5"/>
                  </a:lnTo>
                  <a:lnTo>
                    <a:pt x="729" y="0"/>
                  </a:lnTo>
                  <a:lnTo>
                    <a:pt x="719" y="0"/>
                  </a:lnTo>
                  <a:lnTo>
                    <a:pt x="714" y="0"/>
                  </a:lnTo>
                  <a:lnTo>
                    <a:pt x="694" y="5"/>
                  </a:lnTo>
                  <a:lnTo>
                    <a:pt x="674" y="15"/>
                  </a:lnTo>
                  <a:lnTo>
                    <a:pt x="659" y="30"/>
                  </a:lnTo>
                  <a:lnTo>
                    <a:pt x="629" y="50"/>
                  </a:lnTo>
                  <a:lnTo>
                    <a:pt x="639" y="45"/>
                  </a:lnTo>
                  <a:lnTo>
                    <a:pt x="629" y="60"/>
                  </a:lnTo>
                  <a:lnTo>
                    <a:pt x="609" y="75"/>
                  </a:lnTo>
                  <a:lnTo>
                    <a:pt x="584" y="90"/>
                  </a:lnTo>
                  <a:lnTo>
                    <a:pt x="550" y="110"/>
                  </a:lnTo>
                  <a:lnTo>
                    <a:pt x="515" y="140"/>
                  </a:lnTo>
                  <a:lnTo>
                    <a:pt x="485" y="175"/>
                  </a:lnTo>
                  <a:lnTo>
                    <a:pt x="450" y="205"/>
                  </a:lnTo>
                  <a:lnTo>
                    <a:pt x="415" y="235"/>
                  </a:lnTo>
                  <a:lnTo>
                    <a:pt x="360" y="280"/>
                  </a:lnTo>
                  <a:lnTo>
                    <a:pt x="310" y="330"/>
                  </a:lnTo>
                  <a:lnTo>
                    <a:pt x="210" y="425"/>
                  </a:lnTo>
                  <a:lnTo>
                    <a:pt x="185" y="450"/>
                  </a:lnTo>
                  <a:lnTo>
                    <a:pt x="160" y="480"/>
                  </a:lnTo>
                  <a:lnTo>
                    <a:pt x="125" y="510"/>
                  </a:lnTo>
                  <a:lnTo>
                    <a:pt x="90" y="550"/>
                  </a:lnTo>
                  <a:lnTo>
                    <a:pt x="125" y="510"/>
                  </a:lnTo>
                  <a:lnTo>
                    <a:pt x="130" y="505"/>
                  </a:lnTo>
                  <a:lnTo>
                    <a:pt x="130" y="510"/>
                  </a:lnTo>
                  <a:lnTo>
                    <a:pt x="120" y="530"/>
                  </a:lnTo>
                  <a:lnTo>
                    <a:pt x="105" y="535"/>
                  </a:lnTo>
                  <a:lnTo>
                    <a:pt x="90" y="555"/>
                  </a:lnTo>
                  <a:lnTo>
                    <a:pt x="85" y="555"/>
                  </a:lnTo>
                  <a:lnTo>
                    <a:pt x="75" y="570"/>
                  </a:lnTo>
                  <a:lnTo>
                    <a:pt x="65" y="580"/>
                  </a:lnTo>
                  <a:lnTo>
                    <a:pt x="50" y="590"/>
                  </a:lnTo>
                  <a:lnTo>
                    <a:pt x="45" y="600"/>
                  </a:lnTo>
                  <a:lnTo>
                    <a:pt x="40" y="605"/>
                  </a:lnTo>
                  <a:lnTo>
                    <a:pt x="45" y="605"/>
                  </a:lnTo>
                  <a:lnTo>
                    <a:pt x="35" y="610"/>
                  </a:lnTo>
                  <a:lnTo>
                    <a:pt x="45" y="605"/>
                  </a:lnTo>
                  <a:lnTo>
                    <a:pt x="40" y="605"/>
                  </a:lnTo>
                  <a:lnTo>
                    <a:pt x="5" y="645"/>
                  </a:lnTo>
                  <a:lnTo>
                    <a:pt x="30" y="625"/>
                  </a:lnTo>
                  <a:lnTo>
                    <a:pt x="25" y="625"/>
                  </a:lnTo>
                  <a:lnTo>
                    <a:pt x="30" y="625"/>
                  </a:lnTo>
                  <a:lnTo>
                    <a:pt x="35" y="620"/>
                  </a:lnTo>
                  <a:lnTo>
                    <a:pt x="25" y="635"/>
                  </a:lnTo>
                  <a:lnTo>
                    <a:pt x="15" y="640"/>
                  </a:lnTo>
                  <a:lnTo>
                    <a:pt x="10" y="645"/>
                  </a:lnTo>
                  <a:lnTo>
                    <a:pt x="5" y="645"/>
                  </a:lnTo>
                  <a:lnTo>
                    <a:pt x="0" y="650"/>
                  </a:lnTo>
                  <a:lnTo>
                    <a:pt x="15" y="6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5" name="Freeform 55">
              <a:extLst>
                <a:ext uri="{FF2B5EF4-FFF2-40B4-BE49-F238E27FC236}">
                  <a16:creationId xmlns:a16="http://schemas.microsoft.com/office/drawing/2014/main" id="{4366FBF2-F040-6A40-AB1E-234734ED53CB}"/>
                </a:ext>
              </a:extLst>
            </p:cNvPr>
            <p:cNvSpPr>
              <a:spLocks/>
            </p:cNvSpPr>
            <p:nvPr/>
          </p:nvSpPr>
          <p:spPr bwMode="auto">
            <a:xfrm>
              <a:off x="3767" y="13101"/>
              <a:ext cx="15" cy="15"/>
            </a:xfrm>
            <a:custGeom>
              <a:avLst/>
              <a:gdLst>
                <a:gd name="T0" fmla="*/ 0 w 15"/>
                <a:gd name="T1" fmla="*/ 10 h 15"/>
                <a:gd name="T2" fmla="*/ 0 w 15"/>
                <a:gd name="T3" fmla="*/ 15 h 15"/>
                <a:gd name="T4" fmla="*/ 15 w 15"/>
                <a:gd name="T5" fmla="*/ 0 h 15"/>
                <a:gd name="T6" fmla="*/ 15 w 15"/>
                <a:gd name="T7" fmla="*/ 0 h 15"/>
                <a:gd name="T8" fmla="*/ 5 w 15"/>
                <a:gd name="T9" fmla="*/ 5 h 15"/>
                <a:gd name="T10" fmla="*/ 0 w 15"/>
                <a:gd name="T11" fmla="*/ 10 h 15"/>
                <a:gd name="T12" fmla="*/ 0 w 15"/>
                <a:gd name="T13" fmla="*/ 10 h 15"/>
                <a:gd name="T14" fmla="*/ 0 60000 65536"/>
                <a:gd name="T15" fmla="*/ 0 60000 65536"/>
                <a:gd name="T16" fmla="*/ 0 60000 65536"/>
                <a:gd name="T17" fmla="*/ 0 60000 65536"/>
                <a:gd name="T18" fmla="*/ 0 60000 65536"/>
                <a:gd name="T19" fmla="*/ 0 60000 65536"/>
                <a:gd name="T20" fmla="*/ 0 60000 65536"/>
                <a:gd name="T21" fmla="*/ 0 w 15"/>
                <a:gd name="T22" fmla="*/ 0 h 15"/>
                <a:gd name="T23" fmla="*/ 15 w 15"/>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5">
                  <a:moveTo>
                    <a:pt x="0" y="10"/>
                  </a:moveTo>
                  <a:lnTo>
                    <a:pt x="0" y="15"/>
                  </a:lnTo>
                  <a:lnTo>
                    <a:pt x="15"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6" name="Freeform 56">
              <a:extLst>
                <a:ext uri="{FF2B5EF4-FFF2-40B4-BE49-F238E27FC236}">
                  <a16:creationId xmlns:a16="http://schemas.microsoft.com/office/drawing/2014/main" id="{096FE285-3BE8-4F48-BD7A-5BDE20D53EEB}"/>
                </a:ext>
              </a:extLst>
            </p:cNvPr>
            <p:cNvSpPr>
              <a:spLocks/>
            </p:cNvSpPr>
            <p:nvPr/>
          </p:nvSpPr>
          <p:spPr bwMode="auto">
            <a:xfrm>
              <a:off x="5695" y="11331"/>
              <a:ext cx="10" cy="10"/>
            </a:xfrm>
            <a:custGeom>
              <a:avLst/>
              <a:gdLst>
                <a:gd name="T0" fmla="*/ 0 w 10"/>
                <a:gd name="T1" fmla="*/ 10 h 10"/>
                <a:gd name="T2" fmla="*/ 10 w 10"/>
                <a:gd name="T3" fmla="*/ 0 h 10"/>
                <a:gd name="T4" fmla="*/ 5 w 10"/>
                <a:gd name="T5" fmla="*/ 5 h 10"/>
                <a:gd name="T6" fmla="*/ 5 w 10"/>
                <a:gd name="T7" fmla="*/ 5 h 10"/>
                <a:gd name="T8" fmla="*/ 0 w 10"/>
                <a:gd name="T9" fmla="*/ 10 h 10"/>
                <a:gd name="T10" fmla="*/ 0 w 10"/>
                <a:gd name="T11" fmla="*/ 1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10"/>
                  </a:moveTo>
                  <a:lnTo>
                    <a:pt x="10"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7" name="Freeform 57">
              <a:extLst>
                <a:ext uri="{FF2B5EF4-FFF2-40B4-BE49-F238E27FC236}">
                  <a16:creationId xmlns:a16="http://schemas.microsoft.com/office/drawing/2014/main" id="{B5B1E83F-5DE2-F042-9408-1481781E4128}"/>
                </a:ext>
              </a:extLst>
            </p:cNvPr>
            <p:cNvSpPr>
              <a:spLocks/>
            </p:cNvSpPr>
            <p:nvPr/>
          </p:nvSpPr>
          <p:spPr bwMode="auto">
            <a:xfrm>
              <a:off x="5710" y="11321"/>
              <a:ext cx="5" cy="5"/>
            </a:xfrm>
            <a:custGeom>
              <a:avLst/>
              <a:gdLst>
                <a:gd name="T0" fmla="*/ 0 w 5"/>
                <a:gd name="T1" fmla="*/ 5 h 5"/>
                <a:gd name="T2" fmla="*/ 5 w 5"/>
                <a:gd name="T3" fmla="*/ 0 h 5"/>
                <a:gd name="T4" fmla="*/ 5 w 5"/>
                <a:gd name="T5" fmla="*/ 0 h 5"/>
                <a:gd name="T6" fmla="*/ 0 w 5"/>
                <a:gd name="T7" fmla="*/ 5 h 5"/>
                <a:gd name="T8" fmla="*/ 0 60000 65536"/>
                <a:gd name="T9" fmla="*/ 0 60000 65536"/>
                <a:gd name="T10" fmla="*/ 0 60000 65536"/>
                <a:gd name="T11" fmla="*/ 0 60000 65536"/>
                <a:gd name="T12" fmla="*/ 0 w 5"/>
                <a:gd name="T13" fmla="*/ 0 h 5"/>
                <a:gd name="T14" fmla="*/ 5 w 5"/>
                <a:gd name="T15" fmla="*/ 5 h 5"/>
              </a:gdLst>
              <a:ahLst/>
              <a:cxnLst>
                <a:cxn ang="T8">
                  <a:pos x="T0" y="T1"/>
                </a:cxn>
                <a:cxn ang="T9">
                  <a:pos x="T2" y="T3"/>
                </a:cxn>
                <a:cxn ang="T10">
                  <a:pos x="T4" y="T5"/>
                </a:cxn>
                <a:cxn ang="T11">
                  <a:pos x="T6" y="T7"/>
                </a:cxn>
              </a:cxnLst>
              <a:rect l="T12" t="T13" r="T14" b="T15"/>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8" name="Freeform 58">
              <a:extLst>
                <a:ext uri="{FF2B5EF4-FFF2-40B4-BE49-F238E27FC236}">
                  <a16:creationId xmlns:a16="http://schemas.microsoft.com/office/drawing/2014/main" id="{A8DDAE4D-29DC-4746-A7B4-2FC84CC8C8B6}"/>
                </a:ext>
              </a:extLst>
            </p:cNvPr>
            <p:cNvSpPr>
              <a:spLocks/>
            </p:cNvSpPr>
            <p:nvPr/>
          </p:nvSpPr>
          <p:spPr bwMode="auto">
            <a:xfrm>
              <a:off x="5720" y="11311"/>
              <a:ext cx="5" cy="5"/>
            </a:xfrm>
            <a:custGeom>
              <a:avLst/>
              <a:gdLst>
                <a:gd name="T0" fmla="*/ 5 w 5"/>
                <a:gd name="T1" fmla="*/ 0 h 5"/>
                <a:gd name="T2" fmla="*/ 0 w 5"/>
                <a:gd name="T3" fmla="*/ 5 h 5"/>
                <a:gd name="T4" fmla="*/ 5 w 5"/>
                <a:gd name="T5" fmla="*/ 0 h 5"/>
                <a:gd name="T6" fmla="*/ 0 60000 65536"/>
                <a:gd name="T7" fmla="*/ 0 60000 65536"/>
                <a:gd name="T8" fmla="*/ 0 60000 65536"/>
                <a:gd name="T9" fmla="*/ 0 w 5"/>
                <a:gd name="T10" fmla="*/ 0 h 5"/>
                <a:gd name="T11" fmla="*/ 5 w 5"/>
                <a:gd name="T12" fmla="*/ 5 h 5"/>
              </a:gdLst>
              <a:ahLst/>
              <a:cxnLst>
                <a:cxn ang="T6">
                  <a:pos x="T0" y="T1"/>
                </a:cxn>
                <a:cxn ang="T7">
                  <a:pos x="T2" y="T3"/>
                </a:cxn>
                <a:cxn ang="T8">
                  <a:pos x="T4" y="T5"/>
                </a:cxn>
              </a:cxnLst>
              <a:rect l="T9" t="T10" r="T11" b="T12"/>
              <a:pathLst>
                <a:path w="5" h="5">
                  <a:moveTo>
                    <a:pt x="5" y="0"/>
                  </a:moveTo>
                  <a:lnTo>
                    <a:pt x="0" y="5"/>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29" name="Freeform 59">
              <a:extLst>
                <a:ext uri="{FF2B5EF4-FFF2-40B4-BE49-F238E27FC236}">
                  <a16:creationId xmlns:a16="http://schemas.microsoft.com/office/drawing/2014/main" id="{AA2BC251-6766-854C-A2E5-6F4ACD1A3FC3}"/>
                </a:ext>
              </a:extLst>
            </p:cNvPr>
            <p:cNvSpPr>
              <a:spLocks/>
            </p:cNvSpPr>
            <p:nvPr/>
          </p:nvSpPr>
          <p:spPr bwMode="auto">
            <a:xfrm>
              <a:off x="5715" y="11316"/>
              <a:ext cx="5" cy="5"/>
            </a:xfrm>
            <a:custGeom>
              <a:avLst/>
              <a:gdLst>
                <a:gd name="T0" fmla="*/ 0 w 5"/>
                <a:gd name="T1" fmla="*/ 5 h 5"/>
                <a:gd name="T2" fmla="*/ 0 w 5"/>
                <a:gd name="T3" fmla="*/ 5 h 5"/>
                <a:gd name="T4" fmla="*/ 0 w 5"/>
                <a:gd name="T5" fmla="*/ 5 h 5"/>
                <a:gd name="T6" fmla="*/ 0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0" name="Freeform 60">
              <a:extLst>
                <a:ext uri="{FF2B5EF4-FFF2-40B4-BE49-F238E27FC236}">
                  <a16:creationId xmlns:a16="http://schemas.microsoft.com/office/drawing/2014/main" id="{D070199C-4EE5-6444-85AB-14223FEB7045}"/>
                </a:ext>
              </a:extLst>
            </p:cNvPr>
            <p:cNvSpPr>
              <a:spLocks/>
            </p:cNvSpPr>
            <p:nvPr/>
          </p:nvSpPr>
          <p:spPr bwMode="auto">
            <a:xfrm>
              <a:off x="5710" y="11321"/>
              <a:ext cx="5" cy="1"/>
            </a:xfrm>
            <a:custGeom>
              <a:avLst/>
              <a:gdLst>
                <a:gd name="T0" fmla="*/ 5 w 5"/>
                <a:gd name="T1" fmla="*/ 0 h 1"/>
                <a:gd name="T2" fmla="*/ 0 w 5"/>
                <a:gd name="T3" fmla="*/ 0 h 1"/>
                <a:gd name="T4" fmla="*/ 5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5" y="0"/>
                  </a:move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1" name="Freeform 61">
              <a:extLst>
                <a:ext uri="{FF2B5EF4-FFF2-40B4-BE49-F238E27FC236}">
                  <a16:creationId xmlns:a16="http://schemas.microsoft.com/office/drawing/2014/main" id="{7A1ED718-B75A-6C43-B141-D263F836C3E2}"/>
                </a:ext>
              </a:extLst>
            </p:cNvPr>
            <p:cNvSpPr>
              <a:spLocks/>
            </p:cNvSpPr>
            <p:nvPr/>
          </p:nvSpPr>
          <p:spPr bwMode="auto">
            <a:xfrm>
              <a:off x="5675" y="11256"/>
              <a:ext cx="80" cy="80"/>
            </a:xfrm>
            <a:custGeom>
              <a:avLst/>
              <a:gdLst>
                <a:gd name="T0" fmla="*/ 30 w 80"/>
                <a:gd name="T1" fmla="*/ 50 h 80"/>
                <a:gd name="T2" fmla="*/ 30 w 80"/>
                <a:gd name="T3" fmla="*/ 50 h 80"/>
                <a:gd name="T4" fmla="*/ 35 w 80"/>
                <a:gd name="T5" fmla="*/ 50 h 80"/>
                <a:gd name="T6" fmla="*/ 35 w 80"/>
                <a:gd name="T7" fmla="*/ 45 h 80"/>
                <a:gd name="T8" fmla="*/ 35 w 80"/>
                <a:gd name="T9" fmla="*/ 45 h 80"/>
                <a:gd name="T10" fmla="*/ 55 w 80"/>
                <a:gd name="T11" fmla="*/ 25 h 80"/>
                <a:gd name="T12" fmla="*/ 55 w 80"/>
                <a:gd name="T13" fmla="*/ 25 h 80"/>
                <a:gd name="T14" fmla="*/ 65 w 80"/>
                <a:gd name="T15" fmla="*/ 20 h 80"/>
                <a:gd name="T16" fmla="*/ 65 w 80"/>
                <a:gd name="T17" fmla="*/ 20 h 80"/>
                <a:gd name="T18" fmla="*/ 75 w 80"/>
                <a:gd name="T19" fmla="*/ 5 h 80"/>
                <a:gd name="T20" fmla="*/ 80 w 80"/>
                <a:gd name="T21" fmla="*/ 0 h 80"/>
                <a:gd name="T22" fmla="*/ 75 w 80"/>
                <a:gd name="T23" fmla="*/ 0 h 80"/>
                <a:gd name="T24" fmla="*/ 75 w 80"/>
                <a:gd name="T25" fmla="*/ 0 h 80"/>
                <a:gd name="T26" fmla="*/ 35 w 80"/>
                <a:gd name="T27" fmla="*/ 40 h 80"/>
                <a:gd name="T28" fmla="*/ 10 w 80"/>
                <a:gd name="T29" fmla="*/ 75 h 80"/>
                <a:gd name="T30" fmla="*/ 0 w 80"/>
                <a:gd name="T31" fmla="*/ 80 h 80"/>
                <a:gd name="T32" fmla="*/ 15 w 80"/>
                <a:gd name="T33" fmla="*/ 75 h 80"/>
                <a:gd name="T34" fmla="*/ 15 w 80"/>
                <a:gd name="T35" fmla="*/ 75 h 80"/>
                <a:gd name="T36" fmla="*/ 20 w 80"/>
                <a:gd name="T37" fmla="*/ 60 h 80"/>
                <a:gd name="T38" fmla="*/ 30 w 80"/>
                <a:gd name="T39" fmla="*/ 50 h 80"/>
                <a:gd name="T40" fmla="*/ 30 w 80"/>
                <a:gd name="T41" fmla="*/ 5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0" y="50"/>
                  </a:moveTo>
                  <a:lnTo>
                    <a:pt x="30" y="50"/>
                  </a:lnTo>
                  <a:lnTo>
                    <a:pt x="35" y="50"/>
                  </a:lnTo>
                  <a:lnTo>
                    <a:pt x="35" y="45"/>
                  </a:lnTo>
                  <a:lnTo>
                    <a:pt x="55" y="25"/>
                  </a:lnTo>
                  <a:lnTo>
                    <a:pt x="65" y="20"/>
                  </a:lnTo>
                  <a:lnTo>
                    <a:pt x="75" y="5"/>
                  </a:lnTo>
                  <a:lnTo>
                    <a:pt x="80" y="0"/>
                  </a:lnTo>
                  <a:lnTo>
                    <a:pt x="75" y="0"/>
                  </a:lnTo>
                  <a:lnTo>
                    <a:pt x="35" y="40"/>
                  </a:lnTo>
                  <a:lnTo>
                    <a:pt x="10" y="75"/>
                  </a:lnTo>
                  <a:lnTo>
                    <a:pt x="0" y="80"/>
                  </a:lnTo>
                  <a:lnTo>
                    <a:pt x="15" y="75"/>
                  </a:lnTo>
                  <a:lnTo>
                    <a:pt x="20" y="6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2" name="Freeform 62">
              <a:extLst>
                <a:ext uri="{FF2B5EF4-FFF2-40B4-BE49-F238E27FC236}">
                  <a16:creationId xmlns:a16="http://schemas.microsoft.com/office/drawing/2014/main" id="{FE54C9D5-211D-3041-9FAE-089CA54E7B05}"/>
                </a:ext>
              </a:extLst>
            </p:cNvPr>
            <p:cNvSpPr>
              <a:spLocks/>
            </p:cNvSpPr>
            <p:nvPr/>
          </p:nvSpPr>
          <p:spPr bwMode="auto">
            <a:xfrm>
              <a:off x="5630" y="11371"/>
              <a:ext cx="25" cy="20"/>
            </a:xfrm>
            <a:custGeom>
              <a:avLst/>
              <a:gdLst>
                <a:gd name="T0" fmla="*/ 5 w 25"/>
                <a:gd name="T1" fmla="*/ 20 h 20"/>
                <a:gd name="T2" fmla="*/ 5 w 25"/>
                <a:gd name="T3" fmla="*/ 20 h 20"/>
                <a:gd name="T4" fmla="*/ 5 w 25"/>
                <a:gd name="T5" fmla="*/ 15 h 20"/>
                <a:gd name="T6" fmla="*/ 5 w 25"/>
                <a:gd name="T7" fmla="*/ 15 h 20"/>
                <a:gd name="T8" fmla="*/ 20 w 25"/>
                <a:gd name="T9" fmla="*/ 10 h 20"/>
                <a:gd name="T10" fmla="*/ 25 w 25"/>
                <a:gd name="T11" fmla="*/ 0 h 20"/>
                <a:gd name="T12" fmla="*/ 25 w 25"/>
                <a:gd name="T13" fmla="*/ 0 h 20"/>
                <a:gd name="T14" fmla="*/ 25 w 25"/>
                <a:gd name="T15" fmla="*/ 0 h 20"/>
                <a:gd name="T16" fmla="*/ 20 w 25"/>
                <a:gd name="T17" fmla="*/ 5 h 20"/>
                <a:gd name="T18" fmla="*/ 25 w 25"/>
                <a:gd name="T19" fmla="*/ 0 h 20"/>
                <a:gd name="T20" fmla="*/ 25 w 25"/>
                <a:gd name="T21" fmla="*/ 0 h 20"/>
                <a:gd name="T22" fmla="*/ 0 w 25"/>
                <a:gd name="T23" fmla="*/ 20 h 20"/>
                <a:gd name="T24" fmla="*/ 0 w 25"/>
                <a:gd name="T25" fmla="*/ 20 h 20"/>
                <a:gd name="T26" fmla="*/ 5 w 25"/>
                <a:gd name="T27" fmla="*/ 20 h 20"/>
                <a:gd name="T28" fmla="*/ 5 w 25"/>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0"/>
                <a:gd name="T47" fmla="*/ 25 w 25"/>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0">
                  <a:moveTo>
                    <a:pt x="5" y="20"/>
                  </a:moveTo>
                  <a:lnTo>
                    <a:pt x="5" y="20"/>
                  </a:lnTo>
                  <a:lnTo>
                    <a:pt x="5" y="15"/>
                  </a:lnTo>
                  <a:lnTo>
                    <a:pt x="20" y="10"/>
                  </a:lnTo>
                  <a:lnTo>
                    <a:pt x="25" y="0"/>
                  </a:lnTo>
                  <a:lnTo>
                    <a:pt x="20"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3" name="Freeform 63">
              <a:extLst>
                <a:ext uri="{FF2B5EF4-FFF2-40B4-BE49-F238E27FC236}">
                  <a16:creationId xmlns:a16="http://schemas.microsoft.com/office/drawing/2014/main" id="{9109B25F-997D-4A48-9C42-0D26D9DDDC88}"/>
                </a:ext>
              </a:extLst>
            </p:cNvPr>
            <p:cNvSpPr>
              <a:spLocks/>
            </p:cNvSpPr>
            <p:nvPr/>
          </p:nvSpPr>
          <p:spPr bwMode="auto">
            <a:xfrm>
              <a:off x="5625" y="11391"/>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4" name="Freeform 64">
              <a:extLst>
                <a:ext uri="{FF2B5EF4-FFF2-40B4-BE49-F238E27FC236}">
                  <a16:creationId xmlns:a16="http://schemas.microsoft.com/office/drawing/2014/main" id="{CCBBA6B3-9A67-EA4F-A575-7D5886D2BD9F}"/>
                </a:ext>
              </a:extLst>
            </p:cNvPr>
            <p:cNvSpPr>
              <a:spLocks/>
            </p:cNvSpPr>
            <p:nvPr/>
          </p:nvSpPr>
          <p:spPr bwMode="auto">
            <a:xfrm>
              <a:off x="5735" y="10646"/>
              <a:ext cx="719" cy="640"/>
            </a:xfrm>
            <a:custGeom>
              <a:avLst/>
              <a:gdLst>
                <a:gd name="T0" fmla="*/ 75 w 719"/>
                <a:gd name="T1" fmla="*/ 585 h 640"/>
                <a:gd name="T2" fmla="*/ 80 w 719"/>
                <a:gd name="T3" fmla="*/ 575 h 640"/>
                <a:gd name="T4" fmla="*/ 90 w 719"/>
                <a:gd name="T5" fmla="*/ 565 h 640"/>
                <a:gd name="T6" fmla="*/ 85 w 719"/>
                <a:gd name="T7" fmla="*/ 565 h 640"/>
                <a:gd name="T8" fmla="*/ 100 w 719"/>
                <a:gd name="T9" fmla="*/ 555 h 640"/>
                <a:gd name="T10" fmla="*/ 90 w 719"/>
                <a:gd name="T11" fmla="*/ 570 h 640"/>
                <a:gd name="T12" fmla="*/ 110 w 719"/>
                <a:gd name="T13" fmla="*/ 550 h 640"/>
                <a:gd name="T14" fmla="*/ 124 w 719"/>
                <a:gd name="T15" fmla="*/ 535 h 640"/>
                <a:gd name="T16" fmla="*/ 139 w 719"/>
                <a:gd name="T17" fmla="*/ 525 h 640"/>
                <a:gd name="T18" fmla="*/ 149 w 719"/>
                <a:gd name="T19" fmla="*/ 515 h 640"/>
                <a:gd name="T20" fmla="*/ 144 w 719"/>
                <a:gd name="T21" fmla="*/ 510 h 640"/>
                <a:gd name="T22" fmla="*/ 134 w 719"/>
                <a:gd name="T23" fmla="*/ 520 h 640"/>
                <a:gd name="T24" fmla="*/ 139 w 719"/>
                <a:gd name="T25" fmla="*/ 515 h 640"/>
                <a:gd name="T26" fmla="*/ 154 w 719"/>
                <a:gd name="T27" fmla="*/ 510 h 640"/>
                <a:gd name="T28" fmla="*/ 164 w 719"/>
                <a:gd name="T29" fmla="*/ 505 h 640"/>
                <a:gd name="T30" fmla="*/ 149 w 719"/>
                <a:gd name="T31" fmla="*/ 515 h 640"/>
                <a:gd name="T32" fmla="*/ 164 w 719"/>
                <a:gd name="T33" fmla="*/ 500 h 640"/>
                <a:gd name="T34" fmla="*/ 339 w 719"/>
                <a:gd name="T35" fmla="*/ 350 h 640"/>
                <a:gd name="T36" fmla="*/ 524 w 719"/>
                <a:gd name="T37" fmla="*/ 190 h 640"/>
                <a:gd name="T38" fmla="*/ 619 w 719"/>
                <a:gd name="T39" fmla="*/ 115 h 640"/>
                <a:gd name="T40" fmla="*/ 709 w 719"/>
                <a:gd name="T41" fmla="*/ 35 h 640"/>
                <a:gd name="T42" fmla="*/ 714 w 719"/>
                <a:gd name="T43" fmla="*/ 5 h 640"/>
                <a:gd name="T44" fmla="*/ 704 w 719"/>
                <a:gd name="T45" fmla="*/ 0 h 640"/>
                <a:gd name="T46" fmla="*/ 649 w 719"/>
                <a:gd name="T47" fmla="*/ 35 h 640"/>
                <a:gd name="T48" fmla="*/ 629 w 719"/>
                <a:gd name="T49" fmla="*/ 50 h 640"/>
                <a:gd name="T50" fmla="*/ 574 w 719"/>
                <a:gd name="T51" fmla="*/ 90 h 640"/>
                <a:gd name="T52" fmla="*/ 509 w 719"/>
                <a:gd name="T53" fmla="*/ 140 h 640"/>
                <a:gd name="T54" fmla="*/ 439 w 719"/>
                <a:gd name="T55" fmla="*/ 205 h 640"/>
                <a:gd name="T56" fmla="*/ 354 w 719"/>
                <a:gd name="T57" fmla="*/ 280 h 640"/>
                <a:gd name="T58" fmla="*/ 204 w 719"/>
                <a:gd name="T59" fmla="*/ 420 h 640"/>
                <a:gd name="T60" fmla="*/ 159 w 719"/>
                <a:gd name="T61" fmla="*/ 470 h 640"/>
                <a:gd name="T62" fmla="*/ 90 w 719"/>
                <a:gd name="T63" fmla="*/ 540 h 640"/>
                <a:gd name="T64" fmla="*/ 124 w 719"/>
                <a:gd name="T65" fmla="*/ 505 h 640"/>
                <a:gd name="T66" fmla="*/ 115 w 719"/>
                <a:gd name="T67" fmla="*/ 520 h 640"/>
                <a:gd name="T68" fmla="*/ 105 w 719"/>
                <a:gd name="T69" fmla="*/ 530 h 640"/>
                <a:gd name="T70" fmla="*/ 85 w 719"/>
                <a:gd name="T71" fmla="*/ 550 h 640"/>
                <a:gd name="T72" fmla="*/ 70 w 719"/>
                <a:gd name="T73" fmla="*/ 565 h 640"/>
                <a:gd name="T74" fmla="*/ 45 w 719"/>
                <a:gd name="T75" fmla="*/ 590 h 640"/>
                <a:gd name="T76" fmla="*/ 35 w 719"/>
                <a:gd name="T77" fmla="*/ 605 h 640"/>
                <a:gd name="T78" fmla="*/ 40 w 719"/>
                <a:gd name="T79" fmla="*/ 595 h 640"/>
                <a:gd name="T80" fmla="*/ 5 w 719"/>
                <a:gd name="T81" fmla="*/ 635 h 640"/>
                <a:gd name="T82" fmla="*/ 25 w 719"/>
                <a:gd name="T83" fmla="*/ 620 h 640"/>
                <a:gd name="T84" fmla="*/ 35 w 719"/>
                <a:gd name="T85" fmla="*/ 615 h 640"/>
                <a:gd name="T86" fmla="*/ 15 w 719"/>
                <a:gd name="T87" fmla="*/ 630 h 640"/>
                <a:gd name="T88" fmla="*/ 5 w 719"/>
                <a:gd name="T89" fmla="*/ 635 h 640"/>
                <a:gd name="T90" fmla="*/ 20 w 719"/>
                <a:gd name="T91" fmla="*/ 635 h 64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19"/>
                <a:gd name="T139" fmla="*/ 0 h 640"/>
                <a:gd name="T140" fmla="*/ 719 w 719"/>
                <a:gd name="T141" fmla="*/ 640 h 64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19" h="640">
                  <a:moveTo>
                    <a:pt x="20" y="635"/>
                  </a:moveTo>
                  <a:lnTo>
                    <a:pt x="20" y="635"/>
                  </a:lnTo>
                  <a:lnTo>
                    <a:pt x="75" y="585"/>
                  </a:lnTo>
                  <a:lnTo>
                    <a:pt x="75" y="580"/>
                  </a:lnTo>
                  <a:lnTo>
                    <a:pt x="80" y="575"/>
                  </a:lnTo>
                  <a:lnTo>
                    <a:pt x="90" y="570"/>
                  </a:lnTo>
                  <a:lnTo>
                    <a:pt x="90" y="565"/>
                  </a:lnTo>
                  <a:lnTo>
                    <a:pt x="85" y="565"/>
                  </a:lnTo>
                  <a:lnTo>
                    <a:pt x="90" y="565"/>
                  </a:lnTo>
                  <a:lnTo>
                    <a:pt x="95" y="560"/>
                  </a:lnTo>
                  <a:lnTo>
                    <a:pt x="100" y="555"/>
                  </a:lnTo>
                  <a:lnTo>
                    <a:pt x="95" y="560"/>
                  </a:lnTo>
                  <a:lnTo>
                    <a:pt x="90" y="565"/>
                  </a:lnTo>
                  <a:lnTo>
                    <a:pt x="90" y="570"/>
                  </a:lnTo>
                  <a:lnTo>
                    <a:pt x="110" y="555"/>
                  </a:lnTo>
                  <a:lnTo>
                    <a:pt x="110" y="550"/>
                  </a:lnTo>
                  <a:lnTo>
                    <a:pt x="115" y="545"/>
                  </a:lnTo>
                  <a:lnTo>
                    <a:pt x="124" y="540"/>
                  </a:lnTo>
                  <a:lnTo>
                    <a:pt x="124" y="535"/>
                  </a:lnTo>
                  <a:lnTo>
                    <a:pt x="139" y="525"/>
                  </a:lnTo>
                  <a:lnTo>
                    <a:pt x="144" y="515"/>
                  </a:lnTo>
                  <a:lnTo>
                    <a:pt x="149" y="515"/>
                  </a:lnTo>
                  <a:lnTo>
                    <a:pt x="154" y="510"/>
                  </a:lnTo>
                  <a:lnTo>
                    <a:pt x="144" y="510"/>
                  </a:lnTo>
                  <a:lnTo>
                    <a:pt x="139" y="515"/>
                  </a:lnTo>
                  <a:lnTo>
                    <a:pt x="139" y="520"/>
                  </a:lnTo>
                  <a:lnTo>
                    <a:pt x="134" y="520"/>
                  </a:lnTo>
                  <a:lnTo>
                    <a:pt x="139" y="520"/>
                  </a:lnTo>
                  <a:lnTo>
                    <a:pt x="139" y="515"/>
                  </a:lnTo>
                  <a:lnTo>
                    <a:pt x="144" y="510"/>
                  </a:lnTo>
                  <a:lnTo>
                    <a:pt x="154" y="510"/>
                  </a:lnTo>
                  <a:lnTo>
                    <a:pt x="169" y="495"/>
                  </a:lnTo>
                  <a:lnTo>
                    <a:pt x="164" y="505"/>
                  </a:lnTo>
                  <a:lnTo>
                    <a:pt x="154" y="510"/>
                  </a:lnTo>
                  <a:lnTo>
                    <a:pt x="149" y="515"/>
                  </a:lnTo>
                  <a:lnTo>
                    <a:pt x="144" y="515"/>
                  </a:lnTo>
                  <a:lnTo>
                    <a:pt x="139" y="525"/>
                  </a:lnTo>
                  <a:lnTo>
                    <a:pt x="164" y="500"/>
                  </a:lnTo>
                  <a:lnTo>
                    <a:pt x="339" y="350"/>
                  </a:lnTo>
                  <a:lnTo>
                    <a:pt x="434" y="270"/>
                  </a:lnTo>
                  <a:lnTo>
                    <a:pt x="524" y="190"/>
                  </a:lnTo>
                  <a:lnTo>
                    <a:pt x="569" y="150"/>
                  </a:lnTo>
                  <a:lnTo>
                    <a:pt x="619" y="115"/>
                  </a:lnTo>
                  <a:lnTo>
                    <a:pt x="664" y="75"/>
                  </a:lnTo>
                  <a:lnTo>
                    <a:pt x="709" y="35"/>
                  </a:lnTo>
                  <a:lnTo>
                    <a:pt x="719" y="15"/>
                  </a:lnTo>
                  <a:lnTo>
                    <a:pt x="719" y="10"/>
                  </a:lnTo>
                  <a:lnTo>
                    <a:pt x="714" y="5"/>
                  </a:lnTo>
                  <a:lnTo>
                    <a:pt x="709" y="0"/>
                  </a:lnTo>
                  <a:lnTo>
                    <a:pt x="704" y="0"/>
                  </a:lnTo>
                  <a:lnTo>
                    <a:pt x="684" y="5"/>
                  </a:lnTo>
                  <a:lnTo>
                    <a:pt x="664" y="15"/>
                  </a:lnTo>
                  <a:lnTo>
                    <a:pt x="649" y="35"/>
                  </a:lnTo>
                  <a:lnTo>
                    <a:pt x="619" y="50"/>
                  </a:lnTo>
                  <a:lnTo>
                    <a:pt x="629" y="50"/>
                  </a:lnTo>
                  <a:lnTo>
                    <a:pt x="619" y="60"/>
                  </a:lnTo>
                  <a:lnTo>
                    <a:pt x="599" y="75"/>
                  </a:lnTo>
                  <a:lnTo>
                    <a:pt x="574" y="90"/>
                  </a:lnTo>
                  <a:lnTo>
                    <a:pt x="539" y="110"/>
                  </a:lnTo>
                  <a:lnTo>
                    <a:pt x="509" y="140"/>
                  </a:lnTo>
                  <a:lnTo>
                    <a:pt x="474" y="175"/>
                  </a:lnTo>
                  <a:lnTo>
                    <a:pt x="439" y="205"/>
                  </a:lnTo>
                  <a:lnTo>
                    <a:pt x="404" y="235"/>
                  </a:lnTo>
                  <a:lnTo>
                    <a:pt x="354" y="280"/>
                  </a:lnTo>
                  <a:lnTo>
                    <a:pt x="304" y="325"/>
                  </a:lnTo>
                  <a:lnTo>
                    <a:pt x="204" y="420"/>
                  </a:lnTo>
                  <a:lnTo>
                    <a:pt x="179" y="445"/>
                  </a:lnTo>
                  <a:lnTo>
                    <a:pt x="159" y="470"/>
                  </a:lnTo>
                  <a:lnTo>
                    <a:pt x="124" y="500"/>
                  </a:lnTo>
                  <a:lnTo>
                    <a:pt x="90" y="540"/>
                  </a:lnTo>
                  <a:lnTo>
                    <a:pt x="124" y="505"/>
                  </a:lnTo>
                  <a:lnTo>
                    <a:pt x="129" y="500"/>
                  </a:lnTo>
                  <a:lnTo>
                    <a:pt x="124" y="505"/>
                  </a:lnTo>
                  <a:lnTo>
                    <a:pt x="115" y="520"/>
                  </a:lnTo>
                  <a:lnTo>
                    <a:pt x="105" y="530"/>
                  </a:lnTo>
                  <a:lnTo>
                    <a:pt x="90" y="550"/>
                  </a:lnTo>
                  <a:lnTo>
                    <a:pt x="85" y="550"/>
                  </a:lnTo>
                  <a:lnTo>
                    <a:pt x="80" y="550"/>
                  </a:lnTo>
                  <a:lnTo>
                    <a:pt x="70" y="565"/>
                  </a:lnTo>
                  <a:lnTo>
                    <a:pt x="65" y="575"/>
                  </a:lnTo>
                  <a:lnTo>
                    <a:pt x="50" y="585"/>
                  </a:lnTo>
                  <a:lnTo>
                    <a:pt x="45" y="590"/>
                  </a:lnTo>
                  <a:lnTo>
                    <a:pt x="40" y="595"/>
                  </a:lnTo>
                  <a:lnTo>
                    <a:pt x="45" y="595"/>
                  </a:lnTo>
                  <a:lnTo>
                    <a:pt x="35" y="605"/>
                  </a:lnTo>
                  <a:lnTo>
                    <a:pt x="45" y="595"/>
                  </a:lnTo>
                  <a:lnTo>
                    <a:pt x="40" y="595"/>
                  </a:lnTo>
                  <a:lnTo>
                    <a:pt x="5" y="635"/>
                  </a:lnTo>
                  <a:lnTo>
                    <a:pt x="30" y="620"/>
                  </a:lnTo>
                  <a:lnTo>
                    <a:pt x="25" y="620"/>
                  </a:lnTo>
                  <a:lnTo>
                    <a:pt x="30" y="615"/>
                  </a:lnTo>
                  <a:lnTo>
                    <a:pt x="35" y="615"/>
                  </a:lnTo>
                  <a:lnTo>
                    <a:pt x="25" y="625"/>
                  </a:lnTo>
                  <a:lnTo>
                    <a:pt x="15" y="630"/>
                  </a:lnTo>
                  <a:lnTo>
                    <a:pt x="10" y="635"/>
                  </a:lnTo>
                  <a:lnTo>
                    <a:pt x="5" y="635"/>
                  </a:lnTo>
                  <a:lnTo>
                    <a:pt x="0" y="640"/>
                  </a:lnTo>
                  <a:lnTo>
                    <a:pt x="20" y="6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935" name="Freeform 65">
              <a:extLst>
                <a:ext uri="{FF2B5EF4-FFF2-40B4-BE49-F238E27FC236}">
                  <a16:creationId xmlns:a16="http://schemas.microsoft.com/office/drawing/2014/main" id="{473DF3B7-CF3D-4549-A0E8-9A2AB051D35B}"/>
                </a:ext>
              </a:extLst>
            </p:cNvPr>
            <p:cNvSpPr>
              <a:spLocks/>
            </p:cNvSpPr>
            <p:nvPr/>
          </p:nvSpPr>
          <p:spPr bwMode="auto">
            <a:xfrm>
              <a:off x="5825" y="11201"/>
              <a:ext cx="15" cy="10"/>
            </a:xfrm>
            <a:custGeom>
              <a:avLst/>
              <a:gdLst>
                <a:gd name="T0" fmla="*/ 5 w 15"/>
                <a:gd name="T1" fmla="*/ 5 h 10"/>
                <a:gd name="T2" fmla="*/ 0 w 15"/>
                <a:gd name="T3" fmla="*/ 10 h 10"/>
                <a:gd name="T4" fmla="*/ 15 w 15"/>
                <a:gd name="T5" fmla="*/ 0 h 10"/>
                <a:gd name="T6" fmla="*/ 15 w 15"/>
                <a:gd name="T7" fmla="*/ 0 h 10"/>
                <a:gd name="T8" fmla="*/ 10 w 15"/>
                <a:gd name="T9" fmla="*/ 0 h 10"/>
                <a:gd name="T10" fmla="*/ 5 w 15"/>
                <a:gd name="T11" fmla="*/ 5 h 10"/>
                <a:gd name="T12" fmla="*/ 5 w 15"/>
                <a:gd name="T13" fmla="*/ 5 h 10"/>
                <a:gd name="T14" fmla="*/ 0 60000 65536"/>
                <a:gd name="T15" fmla="*/ 0 60000 65536"/>
                <a:gd name="T16" fmla="*/ 0 60000 65536"/>
                <a:gd name="T17" fmla="*/ 0 60000 65536"/>
                <a:gd name="T18" fmla="*/ 0 60000 65536"/>
                <a:gd name="T19" fmla="*/ 0 60000 65536"/>
                <a:gd name="T20" fmla="*/ 0 60000 65536"/>
                <a:gd name="T21" fmla="*/ 0 w 15"/>
                <a:gd name="T22" fmla="*/ 0 h 10"/>
                <a:gd name="T23" fmla="*/ 15 w 15"/>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0">
                  <a:moveTo>
                    <a:pt x="5" y="5"/>
                  </a:moveTo>
                  <a:lnTo>
                    <a:pt x="0" y="10"/>
                  </a:lnTo>
                  <a:lnTo>
                    <a:pt x="15" y="0"/>
                  </a:lnTo>
                  <a:lnTo>
                    <a:pt x="1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3911" name="Text Box 71">
            <a:extLst>
              <a:ext uri="{FF2B5EF4-FFF2-40B4-BE49-F238E27FC236}">
                <a16:creationId xmlns:a16="http://schemas.microsoft.com/office/drawing/2014/main" id="{4485D665-D3E4-574E-B2CC-0152B37B5866}"/>
              </a:ext>
            </a:extLst>
          </p:cNvPr>
          <p:cNvSpPr txBox="1">
            <a:spLocks noChangeArrowheads="1"/>
          </p:cNvSpPr>
          <p:nvPr/>
        </p:nvSpPr>
        <p:spPr bwMode="auto">
          <a:xfrm>
            <a:off x="2699964" y="2458250"/>
            <a:ext cx="1587169"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Thập</a:t>
            </a:r>
            <a:r>
              <a:rPr lang="en-US" altLang="en-US" sz="2800" dirty="0">
                <a:solidFill>
                  <a:schemeClr val="accent2"/>
                </a:solidFill>
                <a:latin typeface="Verdana" panose="020B0604030504040204" pitchFamily="34" charset="0"/>
              </a:rPr>
              <a:t> </a:t>
            </a:r>
          </a:p>
          <a:p>
            <a:pPr algn="ctr" eaLnBrk="1" hangingPunct="1">
              <a:spcBef>
                <a:spcPct val="0"/>
              </a:spcBef>
              <a:buFontTx/>
              <a:buNone/>
            </a:pPr>
            <a:r>
              <a:rPr lang="en-US" altLang="en-US" sz="2800" dirty="0" err="1">
                <a:solidFill>
                  <a:schemeClr val="accent2"/>
                </a:solidFill>
                <a:latin typeface="Verdana" panose="020B0604030504040204" pitchFamily="34" charset="0"/>
              </a:rPr>
              <a:t>tự</a:t>
            </a:r>
            <a:r>
              <a:rPr lang="en-US" altLang="en-US" sz="2800" dirty="0">
                <a:solidFill>
                  <a:schemeClr val="accent2"/>
                </a:solidFill>
                <a:latin typeface="Verdana" panose="020B0604030504040204" pitchFamily="34" charset="0"/>
              </a:rPr>
              <a:t> </a:t>
            </a:r>
          </a:p>
          <a:p>
            <a:pPr algn="ctr" eaLnBrk="1" hangingPunct="1">
              <a:spcBef>
                <a:spcPct val="0"/>
              </a:spcBef>
              <a:buFontTx/>
              <a:buNone/>
            </a:pPr>
            <a:r>
              <a:rPr lang="en-US" altLang="en-US" sz="2800" dirty="0" err="1">
                <a:solidFill>
                  <a:schemeClr val="accent2"/>
                </a:solidFill>
                <a:latin typeface="Verdana" panose="020B0604030504040204" pitchFamily="34" charset="0"/>
              </a:rPr>
              <a:t>giá</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-ma.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5:8</a:t>
            </a:r>
          </a:p>
        </p:txBody>
      </p:sp>
      <p:sp>
        <p:nvSpPr>
          <p:cNvPr id="72" name="Text Box 66">
            <a:extLst>
              <a:ext uri="{FF2B5EF4-FFF2-40B4-BE49-F238E27FC236}">
                <a16:creationId xmlns:a16="http://schemas.microsoft.com/office/drawing/2014/main" id="{921CFA01-D845-FE44-81CB-395F8D4BEF13}"/>
              </a:ext>
            </a:extLst>
          </p:cNvPr>
          <p:cNvSpPr txBox="1">
            <a:spLocks noChangeArrowheads="1"/>
          </p:cNvSpPr>
          <p:nvPr/>
        </p:nvSpPr>
        <p:spPr bwMode="auto">
          <a:xfrm>
            <a:off x="3521795" y="1618068"/>
            <a:ext cx="2855912"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Đức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Chúa</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Trời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Giăng</a:t>
            </a:r>
            <a:r>
              <a:rPr lang="en-US" altLang="en-US" sz="2400" i="1" dirty="0">
                <a:solidFill>
                  <a:srgbClr val="800000"/>
                </a:solidFill>
                <a:latin typeface="Comic Sans MS" panose="030F0902030302020204" pitchFamily="66" charset="0"/>
                <a:cs typeface="Arial" panose="020B0604020202020204" pitchFamily="34" charset="0"/>
              </a:rPr>
              <a:t> 3:16</a:t>
            </a:r>
          </a:p>
        </p:txBody>
      </p:sp>
      <p:sp>
        <p:nvSpPr>
          <p:cNvPr id="74" name="Text Box 67">
            <a:extLst>
              <a:ext uri="{FF2B5EF4-FFF2-40B4-BE49-F238E27FC236}">
                <a16:creationId xmlns:a16="http://schemas.microsoft.com/office/drawing/2014/main" id="{94E64A8D-18D3-AB4B-A2E1-6AA24F4C5F4F}"/>
              </a:ext>
            </a:extLst>
          </p:cNvPr>
          <p:cNvSpPr txBox="1">
            <a:spLocks noChangeArrowheads="1"/>
          </p:cNvSpPr>
          <p:nvPr/>
        </p:nvSpPr>
        <p:spPr bwMode="auto">
          <a:xfrm>
            <a:off x="3508472" y="4493582"/>
            <a:ext cx="2795587"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a:solidFill>
                  <a:schemeClr val="accent2"/>
                </a:solidFill>
                <a:latin typeface="Verdana" panose="020B0604030504040204" pitchFamily="34" charset="0"/>
              </a:rPr>
              <a:t>Con </a:t>
            </a:r>
            <a:r>
              <a:rPr lang="en-US" altLang="en-US" sz="2800" dirty="0" err="1">
                <a:solidFill>
                  <a:schemeClr val="accent2"/>
                </a:solidFill>
                <a:latin typeface="Verdana" panose="020B0604030504040204" pitchFamily="34" charset="0"/>
              </a:rPr>
              <a:t>người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-ma. 3:23,</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6:23</a:t>
            </a:r>
          </a:p>
        </p:txBody>
      </p:sp>
      <p:sp>
        <p:nvSpPr>
          <p:cNvPr id="75" name="Text Box 72">
            <a:extLst>
              <a:ext uri="{FF2B5EF4-FFF2-40B4-BE49-F238E27FC236}">
                <a16:creationId xmlns:a16="http://schemas.microsoft.com/office/drawing/2014/main" id="{8EEE5D01-E089-5946-B0C9-5D02157EAC60}"/>
              </a:ext>
            </a:extLst>
          </p:cNvPr>
          <p:cNvSpPr txBox="1">
            <a:spLocks noChangeArrowheads="1"/>
          </p:cNvSpPr>
          <p:nvPr/>
        </p:nvSpPr>
        <p:spPr bwMode="auto">
          <a:xfrm>
            <a:off x="3973450" y="2978744"/>
            <a:ext cx="1897062"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Phúc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Âm</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I </a:t>
            </a:r>
            <a:r>
              <a:rPr lang="en-US" altLang="en-US" sz="2400" i="1" dirty="0" err="1">
                <a:solidFill>
                  <a:srgbClr val="800000"/>
                </a:solidFill>
                <a:latin typeface="Comic Sans MS" panose="030F0902030302020204" pitchFamily="66" charset="0"/>
                <a:cs typeface="Arial" panose="020B0604020202020204" pitchFamily="34" charset="0"/>
              </a:rPr>
              <a:t>Cô</a:t>
            </a:r>
            <a:r>
              <a:rPr lang="en-US" altLang="en-US" sz="2400" i="1" dirty="0">
                <a:solidFill>
                  <a:srgbClr val="800000"/>
                </a:solidFill>
                <a:latin typeface="Comic Sans MS" panose="030F0902030302020204" pitchFamily="66" charset="0"/>
                <a:cs typeface="Arial" panose="020B0604020202020204" pitchFamily="34" charset="0"/>
              </a:rPr>
              <a:t>.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15:3-4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wipe(left)">
                                      <p:cBhvr>
                                        <p:cTn id="7" dur="1000"/>
                                        <p:tgtEl>
                                          <p:spTgt spid="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wipe(left)">
                                      <p:cBhvr>
                                        <p:cTn id="12" dur="1000"/>
                                        <p:tgtEl>
                                          <p:spTgt spid="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4"/>
                                        </p:tgtEl>
                                        <p:attrNameLst>
                                          <p:attrName>style.visibility</p:attrName>
                                        </p:attrNameLst>
                                      </p:cBhvr>
                                      <p:to>
                                        <p:strVal val="visible"/>
                                      </p:to>
                                    </p:set>
                                    <p:animEffect transition="in" filter="wipe(left)">
                                      <p:cBhvr>
                                        <p:cTn id="17" dur="1000"/>
                                        <p:tgtEl>
                                          <p:spTgt spid="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3911"/>
                                        </p:tgtEl>
                                        <p:attrNameLst>
                                          <p:attrName>style.visibility</p:attrName>
                                        </p:attrNameLst>
                                      </p:cBhvr>
                                      <p:to>
                                        <p:strVal val="visible"/>
                                      </p:to>
                                    </p:set>
                                    <p:animEffect transition="in" filter="wipe(left)">
                                      <p:cBhvr>
                                        <p:cTn id="22" dur="1000"/>
                                        <p:tgtEl>
                                          <p:spTgt spid="1639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11" grpId="0"/>
      <p:bldP spid="72" grpId="0"/>
      <p:bldP spid="74" grpId="0"/>
      <p:bldP spid="7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919217D2-873B-9D45-9F9D-23B02F8F75AA}"/>
              </a:ext>
            </a:extLst>
          </p:cNvPr>
          <p:cNvSpPr>
            <a:spLocks noGrp="1" noChangeArrowheads="1"/>
          </p:cNvSpPr>
          <p:nvPr>
            <p:ph type="title"/>
          </p:nvPr>
        </p:nvSpPr>
        <p:spPr>
          <a:xfrm>
            <a:off x="762000" y="-200722"/>
            <a:ext cx="8382000" cy="1168400"/>
          </a:xfrm>
        </p:spPr>
        <p:txBody>
          <a:bodyPr/>
          <a:lstStyle/>
          <a:p>
            <a:pPr eaLnBrk="1" hangingPunct="1"/>
            <a:r>
              <a:rPr lang="en-US" altLang="en-US" sz="3600" b="1" dirty="0" err="1"/>
              <a:t>Lẽ</a:t>
            </a:r>
            <a:r>
              <a:rPr lang="en-US" altLang="en-US" sz="3600" b="1" dirty="0"/>
              <a:t> </a:t>
            </a:r>
            <a:r>
              <a:rPr lang="en-US" altLang="en-US" sz="3600" b="1" dirty="0" err="1"/>
              <a:t>Thật</a:t>
            </a:r>
            <a:r>
              <a:rPr lang="en-US" altLang="en-US" sz="3600" b="1" dirty="0"/>
              <a:t> 4: </a:t>
            </a:r>
            <a:r>
              <a:rPr lang="en-US" altLang="en-US" sz="3600" b="1" dirty="0" err="1"/>
              <a:t>Sự</a:t>
            </a:r>
            <a:r>
              <a:rPr lang="en-US" altLang="en-US" sz="3600" b="1" dirty="0"/>
              <a:t> </a:t>
            </a:r>
            <a:r>
              <a:rPr lang="en-US" altLang="en-US" sz="3600" b="1" dirty="0" err="1"/>
              <a:t>Đáp</a:t>
            </a:r>
            <a:r>
              <a:rPr lang="en-US" altLang="en-US" sz="3600" b="1" dirty="0"/>
              <a:t> </a:t>
            </a:r>
            <a:r>
              <a:rPr lang="en-US" altLang="en-US" sz="3600" b="1" dirty="0" err="1"/>
              <a:t>ứng</a:t>
            </a:r>
            <a:r>
              <a:rPr lang="en-US" altLang="en-US" sz="3600" b="1" dirty="0"/>
              <a:t> </a:t>
            </a:r>
            <a:r>
              <a:rPr lang="en-US" altLang="en-US" sz="3600" b="1" dirty="0" err="1"/>
              <a:t>Của</a:t>
            </a:r>
            <a:r>
              <a:rPr lang="en-US" altLang="en-US" sz="3600" b="1" dirty="0"/>
              <a:t> Con </a:t>
            </a:r>
            <a:r>
              <a:rPr lang="en-US" altLang="en-US" sz="3600" b="1" dirty="0" err="1"/>
              <a:t>Người</a:t>
            </a:r>
            <a:endParaRPr lang="en-US" altLang="en-US" sz="3600" b="1" dirty="0"/>
          </a:p>
        </p:txBody>
      </p:sp>
      <p:sp>
        <p:nvSpPr>
          <p:cNvPr id="164866" name="Rectangle 2">
            <a:extLst>
              <a:ext uri="{FF2B5EF4-FFF2-40B4-BE49-F238E27FC236}">
                <a16:creationId xmlns:a16="http://schemas.microsoft.com/office/drawing/2014/main" id="{15681C9D-866B-41DD-8644-C9A2B5ABA180}"/>
              </a:ext>
            </a:extLst>
          </p:cNvPr>
          <p:cNvSpPr>
            <a:spLocks noGrp="1" noChangeArrowheads="1"/>
          </p:cNvSpPr>
          <p:nvPr>
            <p:ph sz="half" idx="1"/>
          </p:nvPr>
        </p:nvSpPr>
        <p:spPr>
          <a:xfrm>
            <a:off x="851210" y="1206346"/>
            <a:ext cx="8036312" cy="5038879"/>
          </a:xfrm>
        </p:spPr>
        <p:txBody>
          <a:bodyPr>
            <a:noAutofit/>
          </a:bodyPr>
          <a:lstStyle/>
          <a:p>
            <a:pPr marL="0" indent="0" eaLnBrk="1" hangingPunct="1">
              <a:lnSpc>
                <a:spcPct val="150000"/>
              </a:lnSpc>
              <a:spcBef>
                <a:spcPct val="0"/>
              </a:spcBef>
              <a:buNone/>
              <a:defRPr/>
            </a:pPr>
            <a:r>
              <a:rPr lang="vi-VN" u="sng" dirty="0">
                <a:solidFill>
                  <a:srgbClr val="FF0000"/>
                </a:solidFill>
                <a:latin typeface="Verdana" panose="020B0604030504040204" pitchFamily="34" charset="0"/>
                <a:ea typeface="Verdana" panose="020B0604030504040204" pitchFamily="34" charset="0"/>
                <a:cs typeface="Verdana" panose="020B0604030504040204" pitchFamily="34" charset="0"/>
              </a:rPr>
              <a:t>9</a:t>
            </a:r>
            <a:r>
              <a:rPr lang="vi-VN" dirty="0">
                <a:solidFill>
                  <a:srgbClr val="002060"/>
                </a:solidFill>
                <a:latin typeface="Verdana" panose="020B0604030504040204" pitchFamily="34" charset="0"/>
                <a:ea typeface="Verdana" panose="020B0604030504040204" pitchFamily="34" charset="0"/>
                <a:cs typeface="Verdana" panose="020B0604030504040204" pitchFamily="34" charset="0"/>
              </a:rPr>
              <a:t> Vậy nếu miệng ngươi xưng Đức Chúa Jêsus ra và lòng ngươi tin rằng Đức Chúa Trời đã khiến Ngài từ kẻ chết sống lại, thì ngươi sẽ được cứu; </a:t>
            </a:r>
            <a:r>
              <a:rPr lang="vi-VN" u="sng" dirty="0">
                <a:solidFill>
                  <a:srgbClr val="FF0000"/>
                </a:solidFill>
                <a:latin typeface="Verdana" panose="020B0604030504040204" pitchFamily="34" charset="0"/>
                <a:ea typeface="Verdana" panose="020B0604030504040204" pitchFamily="34" charset="0"/>
                <a:cs typeface="Verdana" panose="020B0604030504040204" pitchFamily="34" charset="0"/>
                <a:hlinkClick r:id="rId3" tooltip="Share Verse">
                  <a:extLst>
                    <a:ext uri="{A12FA001-AC4F-418D-AE19-62706E023703}">
                      <ahyp:hlinkClr xmlns:ahyp="http://schemas.microsoft.com/office/drawing/2018/hyperlinkcolor" val="tx"/>
                    </a:ext>
                  </a:extLst>
                </a:hlinkClick>
              </a:rPr>
              <a:t>10</a:t>
            </a:r>
            <a:r>
              <a:rPr lang="vi-VN" dirty="0">
                <a:solidFill>
                  <a:srgbClr val="002060"/>
                </a:solidFill>
                <a:latin typeface="Verdana" panose="020B0604030504040204" pitchFamily="34" charset="0"/>
                <a:ea typeface="Verdana" panose="020B0604030504040204" pitchFamily="34" charset="0"/>
                <a:cs typeface="Verdana" panose="020B0604030504040204" pitchFamily="34" charset="0"/>
              </a:rPr>
              <a:t> vì tin bởi trong lòng mà được sự công bình, còn bởi miệng làm chứng mà được sự cứu rỗi. </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Rô</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-Ma 10:9-10)</a:t>
            </a:r>
          </a:p>
          <a:p>
            <a:pPr eaLnBrk="1" hangingPunct="1">
              <a:lnSpc>
                <a:spcPct val="60000"/>
              </a:lnSpc>
              <a:buFontTx/>
              <a:buNone/>
              <a:defRPr/>
            </a:pPr>
            <a:endParaRPr lang="en-US" altLang="en-US" dirty="0">
              <a:latin typeface="Verdana" panose="020B0604030504040204" pitchFamily="34" charset="0"/>
              <a:ea typeface="Verdana" panose="020B0604030504040204" pitchFamily="34" charset="0"/>
              <a:cs typeface="Verdana" panose="020B0604030504040204" pitchFamily="34" charset="0"/>
            </a:endParaRPr>
          </a:p>
        </p:txBody>
      </p:sp>
      <p:sp>
        <p:nvSpPr>
          <p:cNvPr id="38916" name="Slide Number Placeholder 6">
            <a:extLst>
              <a:ext uri="{FF2B5EF4-FFF2-40B4-BE49-F238E27FC236}">
                <a16:creationId xmlns:a16="http://schemas.microsoft.com/office/drawing/2014/main" id="{FF23EEAC-F32A-8D41-AB00-F8901E206447}"/>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F560C4C1-4CE6-5B44-993A-3553637AC0B2}" type="slidenum">
              <a:rPr lang="en-US" altLang="en-US" sz="1400">
                <a:solidFill>
                  <a:schemeClr val="tx1"/>
                </a:solidFill>
              </a:rPr>
              <a:pPr>
                <a:spcBef>
                  <a:spcPct val="0"/>
                </a:spcBef>
                <a:buFontTx/>
                <a:buNone/>
              </a:pPr>
              <a:t>22</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4866">
                                            <p:txEl>
                                              <p:pRg st="0" end="0"/>
                                            </p:txEl>
                                          </p:spTgt>
                                        </p:tgtEl>
                                        <p:attrNameLst>
                                          <p:attrName>style.visibility</p:attrName>
                                        </p:attrNameLst>
                                      </p:cBhvr>
                                      <p:to>
                                        <p:strVal val="visible"/>
                                      </p:to>
                                    </p:set>
                                    <p:animEffect transition="in" filter="dissolve">
                                      <p:cBhvr>
                                        <p:cTn id="7" dur="500"/>
                                        <p:tgtEl>
                                          <p:spTgt spid="1648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919217D2-873B-9D45-9F9D-23B02F8F75AA}"/>
              </a:ext>
            </a:extLst>
          </p:cNvPr>
          <p:cNvSpPr>
            <a:spLocks noGrp="1" noChangeArrowheads="1"/>
          </p:cNvSpPr>
          <p:nvPr>
            <p:ph type="title"/>
          </p:nvPr>
        </p:nvSpPr>
        <p:spPr>
          <a:xfrm>
            <a:off x="762000" y="-200722"/>
            <a:ext cx="8382000" cy="1168400"/>
          </a:xfrm>
        </p:spPr>
        <p:txBody>
          <a:bodyPr/>
          <a:lstStyle/>
          <a:p>
            <a:pPr eaLnBrk="1" hangingPunct="1"/>
            <a:r>
              <a:rPr lang="en-US" altLang="en-US" sz="3600" b="1" dirty="0" err="1"/>
              <a:t>Lẽ</a:t>
            </a:r>
            <a:r>
              <a:rPr lang="en-US" altLang="en-US" sz="3600" b="1" dirty="0"/>
              <a:t> </a:t>
            </a:r>
            <a:r>
              <a:rPr lang="en-US" altLang="en-US" sz="3600" b="1" dirty="0" err="1"/>
              <a:t>Thật</a:t>
            </a:r>
            <a:r>
              <a:rPr lang="en-US" altLang="en-US" sz="3600" b="1" dirty="0"/>
              <a:t> 4: </a:t>
            </a:r>
            <a:r>
              <a:rPr lang="en-US" altLang="en-US" sz="3600" b="1" dirty="0" err="1"/>
              <a:t>Sự</a:t>
            </a:r>
            <a:r>
              <a:rPr lang="en-US" altLang="en-US" sz="3600" b="1" dirty="0"/>
              <a:t> </a:t>
            </a:r>
            <a:r>
              <a:rPr lang="en-US" altLang="en-US" sz="3600" b="1" dirty="0" err="1"/>
              <a:t>Đáp</a:t>
            </a:r>
            <a:r>
              <a:rPr lang="en-US" altLang="en-US" sz="3600" b="1" dirty="0"/>
              <a:t> </a:t>
            </a:r>
            <a:r>
              <a:rPr lang="en-US" altLang="en-US" sz="3600" b="1" dirty="0" err="1"/>
              <a:t>ứng</a:t>
            </a:r>
            <a:r>
              <a:rPr lang="en-US" altLang="en-US" sz="3600" b="1" dirty="0"/>
              <a:t> </a:t>
            </a:r>
            <a:r>
              <a:rPr lang="en-US" altLang="en-US" sz="3600" b="1" dirty="0" err="1"/>
              <a:t>Của</a:t>
            </a:r>
            <a:r>
              <a:rPr lang="en-US" altLang="en-US" sz="3600" b="1" dirty="0"/>
              <a:t> Con </a:t>
            </a:r>
            <a:r>
              <a:rPr lang="en-US" altLang="en-US" sz="3600" b="1" dirty="0" err="1"/>
              <a:t>Người</a:t>
            </a:r>
            <a:endParaRPr lang="en-US" altLang="en-US" sz="3600" b="1" dirty="0"/>
          </a:p>
        </p:txBody>
      </p:sp>
      <p:sp>
        <p:nvSpPr>
          <p:cNvPr id="164866" name="Rectangle 2">
            <a:extLst>
              <a:ext uri="{FF2B5EF4-FFF2-40B4-BE49-F238E27FC236}">
                <a16:creationId xmlns:a16="http://schemas.microsoft.com/office/drawing/2014/main" id="{15681C9D-866B-41DD-8644-C9A2B5ABA180}"/>
              </a:ext>
            </a:extLst>
          </p:cNvPr>
          <p:cNvSpPr>
            <a:spLocks noGrp="1" noChangeArrowheads="1"/>
          </p:cNvSpPr>
          <p:nvPr>
            <p:ph sz="half" idx="1"/>
          </p:nvPr>
        </p:nvSpPr>
        <p:spPr>
          <a:xfrm>
            <a:off x="851210" y="1785668"/>
            <a:ext cx="7924800" cy="3120870"/>
          </a:xfrm>
        </p:spPr>
        <p:txBody>
          <a:bodyPr>
            <a:noAutofit/>
          </a:bodyPr>
          <a:lstStyle/>
          <a:p>
            <a:pPr eaLnBrk="1" hangingPunct="1">
              <a:lnSpc>
                <a:spcPct val="150000"/>
              </a:lnSpc>
              <a:spcBef>
                <a:spcPct val="0"/>
              </a:spcBef>
              <a:defRPr/>
            </a:pPr>
            <a:r>
              <a:rPr lang="en-US" altLang="en-US" sz="3200" dirty="0" err="1">
                <a:solidFill>
                  <a:srgbClr val="002060"/>
                </a:solidFill>
                <a:latin typeface="Verdana" panose="020B0604030504040204" pitchFamily="34" charset="0"/>
              </a:rPr>
              <a:t>Nhưng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hễ</a:t>
            </a:r>
            <a:r>
              <a:rPr lang="en-US" altLang="en-US" sz="3200" dirty="0">
                <a:solidFill>
                  <a:srgbClr val="002060"/>
                </a:solidFill>
                <a:latin typeface="Verdana" panose="020B0604030504040204" pitchFamily="34" charset="0"/>
              </a:rPr>
              <a:t> ai </a:t>
            </a:r>
            <a:r>
              <a:rPr lang="en-US" altLang="en-US" sz="3200" dirty="0" err="1">
                <a:solidFill>
                  <a:srgbClr val="002060"/>
                </a:solidFill>
                <a:latin typeface="Verdana" panose="020B0604030504040204" pitchFamily="34" charset="0"/>
              </a:rPr>
              <a:t>đã</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nhận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Ngài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thì</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Ngài</a:t>
            </a:r>
            <a:r>
              <a:rPr lang="en-US" altLang="en-US" sz="3200" dirty="0">
                <a:solidFill>
                  <a:srgbClr val="002060"/>
                </a:solidFill>
                <a:latin typeface="Verdana" panose="020B0604030504040204" pitchFamily="34" charset="0"/>
              </a:rPr>
              <a:t> ban </a:t>
            </a:r>
            <a:r>
              <a:rPr lang="en-US" altLang="en-US" sz="3200" dirty="0" err="1">
                <a:solidFill>
                  <a:srgbClr val="002060"/>
                </a:solidFill>
                <a:latin typeface="Verdana" panose="020B0604030504040204" pitchFamily="34" charset="0"/>
              </a:rPr>
              <a:t>cho</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quyền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phép</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trở</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nên</a:t>
            </a:r>
            <a:r>
              <a:rPr lang="en-US" altLang="en-US" sz="3200" dirty="0">
                <a:solidFill>
                  <a:srgbClr val="002060"/>
                </a:solidFill>
                <a:latin typeface="Verdana" panose="020B0604030504040204" pitchFamily="34" charset="0"/>
              </a:rPr>
              <a:t> con </a:t>
            </a:r>
            <a:r>
              <a:rPr lang="en-US" altLang="en-US" sz="3200" dirty="0" err="1">
                <a:solidFill>
                  <a:srgbClr val="002060"/>
                </a:solidFill>
                <a:latin typeface="Verdana" panose="020B0604030504040204" pitchFamily="34" charset="0"/>
              </a:rPr>
              <a:t>cái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Đức</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Chúa</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Trời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là</a:t>
            </a:r>
            <a:r>
              <a:rPr lang="en-US" altLang="en-US" sz="3200" dirty="0">
                <a:solidFill>
                  <a:srgbClr val="002060"/>
                </a:solidFill>
                <a:latin typeface="Verdana" panose="020B0604030504040204" pitchFamily="34" charset="0"/>
              </a:rPr>
              <a:t> ban </a:t>
            </a:r>
            <a:r>
              <a:rPr lang="en-US" altLang="en-US" sz="3200" dirty="0" err="1">
                <a:solidFill>
                  <a:srgbClr val="002060"/>
                </a:solidFill>
                <a:latin typeface="Verdana" panose="020B0604030504040204" pitchFamily="34" charset="0"/>
              </a:rPr>
              <a:t>cho</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những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kẻ</a:t>
            </a:r>
            <a:r>
              <a:rPr lang="en-US" altLang="en-US" sz="3200" dirty="0">
                <a:solidFill>
                  <a:srgbClr val="002060"/>
                </a:solidFill>
                <a:latin typeface="Verdana" panose="020B0604030504040204" pitchFamily="34" charset="0"/>
              </a:rPr>
              <a:t> tin </a:t>
            </a:r>
            <a:r>
              <a:rPr lang="en-US" altLang="en-US" sz="3200" dirty="0" err="1">
                <a:solidFill>
                  <a:srgbClr val="002060"/>
                </a:solidFill>
                <a:latin typeface="Verdana" panose="020B0604030504040204" pitchFamily="34" charset="0"/>
              </a:rPr>
              <a:t>danh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Ngài</a:t>
            </a:r>
            <a:r>
              <a:rPr lang="en-US" altLang="en-US" sz="3200" dirty="0">
                <a:solidFill>
                  <a:srgbClr val="002060"/>
                </a:solidFill>
                <a:latin typeface="Verdana" panose="020B0604030504040204" pitchFamily="34" charset="0"/>
              </a:rPr>
              <a:t>. </a:t>
            </a:r>
            <a:r>
              <a:rPr lang="en-US" altLang="en-US" sz="3200" dirty="0">
                <a:solidFill>
                  <a:srgbClr val="FF0000"/>
                </a:solidFill>
                <a:latin typeface="Verdana" panose="020B0604030504040204" pitchFamily="34" charset="0"/>
              </a:rPr>
              <a:t>(</a:t>
            </a:r>
            <a:r>
              <a:rPr lang="en-US" altLang="en-US" sz="3200" dirty="0" err="1">
                <a:solidFill>
                  <a:srgbClr val="FF0000"/>
                </a:solidFill>
                <a:latin typeface="Verdana" panose="020B0604030504040204" pitchFamily="34" charset="0"/>
              </a:rPr>
              <a:t>Giăng</a:t>
            </a:r>
            <a:r>
              <a:rPr lang="en-US" altLang="en-US" sz="3200" dirty="0">
                <a:solidFill>
                  <a:srgbClr val="FF0000"/>
                </a:solidFill>
                <a:latin typeface="Verdana" panose="020B0604030504040204" pitchFamily="34" charset="0"/>
              </a:rPr>
              <a:t> 1:12)</a:t>
            </a:r>
          </a:p>
          <a:p>
            <a:pPr eaLnBrk="1" hangingPunct="1">
              <a:lnSpc>
                <a:spcPct val="60000"/>
              </a:lnSpc>
              <a:buFontTx/>
              <a:buNone/>
              <a:defRPr/>
            </a:pPr>
            <a:endParaRPr lang="en-US" altLang="en-US" sz="3200" dirty="0"/>
          </a:p>
        </p:txBody>
      </p:sp>
      <p:sp>
        <p:nvSpPr>
          <p:cNvPr id="38916" name="Slide Number Placeholder 6">
            <a:extLst>
              <a:ext uri="{FF2B5EF4-FFF2-40B4-BE49-F238E27FC236}">
                <a16:creationId xmlns:a16="http://schemas.microsoft.com/office/drawing/2014/main" id="{FF23EEAC-F32A-8D41-AB00-F8901E206447}"/>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F560C4C1-4CE6-5B44-993A-3553637AC0B2}" type="slidenum">
              <a:rPr lang="en-US" altLang="en-US" sz="1400">
                <a:solidFill>
                  <a:schemeClr val="tx1"/>
                </a:solidFill>
              </a:rPr>
              <a:pPr>
                <a:spcBef>
                  <a:spcPct val="0"/>
                </a:spcBef>
                <a:buFontTx/>
                <a:buNone/>
              </a:pPr>
              <a:t>23</a:t>
            </a:fld>
            <a:endParaRPr lang="en-US" altLang="en-US" sz="1400">
              <a:solidFill>
                <a:schemeClr val="tx1"/>
              </a:solidFill>
            </a:endParaRPr>
          </a:p>
        </p:txBody>
      </p:sp>
    </p:spTree>
    <p:extLst>
      <p:ext uri="{BB962C8B-B14F-4D97-AF65-F5344CB8AC3E}">
        <p14:creationId xmlns:p14="http://schemas.microsoft.com/office/powerpoint/2010/main" val="322224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4866">
                                            <p:txEl>
                                              <p:pRg st="0" end="0"/>
                                            </p:txEl>
                                          </p:spTgt>
                                        </p:tgtEl>
                                        <p:attrNameLst>
                                          <p:attrName>style.visibility</p:attrName>
                                        </p:attrNameLst>
                                      </p:cBhvr>
                                      <p:to>
                                        <p:strVal val="visible"/>
                                      </p:to>
                                    </p:set>
                                    <p:animEffect transition="in" filter="dissolve">
                                      <p:cBhvr>
                                        <p:cTn id="7" dur="500"/>
                                        <p:tgtEl>
                                          <p:spTgt spid="1648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919217D2-873B-9D45-9F9D-23B02F8F75AA}"/>
              </a:ext>
            </a:extLst>
          </p:cNvPr>
          <p:cNvSpPr>
            <a:spLocks noGrp="1" noChangeArrowheads="1"/>
          </p:cNvSpPr>
          <p:nvPr>
            <p:ph type="title"/>
          </p:nvPr>
        </p:nvSpPr>
        <p:spPr>
          <a:xfrm>
            <a:off x="762000" y="-200722"/>
            <a:ext cx="8382000" cy="1168400"/>
          </a:xfrm>
        </p:spPr>
        <p:txBody>
          <a:bodyPr/>
          <a:lstStyle/>
          <a:p>
            <a:pPr eaLnBrk="1" hangingPunct="1"/>
            <a:r>
              <a:rPr lang="en-US" altLang="en-US" sz="3600" b="1" dirty="0" err="1"/>
              <a:t>Lẽ</a:t>
            </a:r>
            <a:r>
              <a:rPr lang="en-US" altLang="en-US" sz="3600" b="1" dirty="0"/>
              <a:t> </a:t>
            </a:r>
            <a:r>
              <a:rPr lang="en-US" altLang="en-US" sz="3600" b="1" dirty="0" err="1"/>
              <a:t>Thật</a:t>
            </a:r>
            <a:r>
              <a:rPr lang="en-US" altLang="en-US" sz="3600" b="1" dirty="0"/>
              <a:t> 4: </a:t>
            </a:r>
            <a:r>
              <a:rPr lang="en-US" altLang="en-US" sz="3600" b="1" dirty="0" err="1"/>
              <a:t>Sự</a:t>
            </a:r>
            <a:r>
              <a:rPr lang="en-US" altLang="en-US" sz="3600" b="1" dirty="0"/>
              <a:t> </a:t>
            </a:r>
            <a:r>
              <a:rPr lang="en-US" altLang="en-US" sz="3600" b="1" dirty="0" err="1"/>
              <a:t>Đáp</a:t>
            </a:r>
            <a:r>
              <a:rPr lang="en-US" altLang="en-US" sz="3600" b="1" dirty="0"/>
              <a:t> </a:t>
            </a:r>
            <a:r>
              <a:rPr lang="en-US" altLang="en-US" sz="3600" b="1" dirty="0" err="1"/>
              <a:t>ứng</a:t>
            </a:r>
            <a:r>
              <a:rPr lang="en-US" altLang="en-US" sz="3600" b="1" dirty="0"/>
              <a:t> </a:t>
            </a:r>
            <a:r>
              <a:rPr lang="en-US" altLang="en-US" sz="3600" b="1" dirty="0" err="1"/>
              <a:t>Của</a:t>
            </a:r>
            <a:r>
              <a:rPr lang="en-US" altLang="en-US" sz="3600" b="1" dirty="0"/>
              <a:t> Con </a:t>
            </a:r>
            <a:r>
              <a:rPr lang="en-US" altLang="en-US" sz="3600" b="1" dirty="0" err="1"/>
              <a:t>Người</a:t>
            </a:r>
            <a:endParaRPr lang="en-US" altLang="en-US" sz="3600" b="1" dirty="0"/>
          </a:p>
        </p:txBody>
      </p:sp>
      <p:sp>
        <p:nvSpPr>
          <p:cNvPr id="164866" name="Rectangle 2">
            <a:extLst>
              <a:ext uri="{FF2B5EF4-FFF2-40B4-BE49-F238E27FC236}">
                <a16:creationId xmlns:a16="http://schemas.microsoft.com/office/drawing/2014/main" id="{15681C9D-866B-41DD-8644-C9A2B5ABA180}"/>
              </a:ext>
            </a:extLst>
          </p:cNvPr>
          <p:cNvSpPr>
            <a:spLocks noGrp="1" noChangeArrowheads="1"/>
          </p:cNvSpPr>
          <p:nvPr>
            <p:ph sz="half" idx="1"/>
          </p:nvPr>
        </p:nvSpPr>
        <p:spPr>
          <a:xfrm>
            <a:off x="762000" y="1236779"/>
            <a:ext cx="8036312" cy="5277547"/>
          </a:xfrm>
        </p:spPr>
        <p:txBody>
          <a:bodyPr anchor="ctr">
            <a:noAutofit/>
          </a:bodyPr>
          <a:lstStyle/>
          <a:p>
            <a:pPr marL="0" indent="0" eaLnBrk="1" hangingPunct="1">
              <a:lnSpc>
                <a:spcPct val="150000"/>
              </a:lnSpc>
              <a:spcBef>
                <a:spcPct val="0"/>
              </a:spcBef>
              <a:buNone/>
              <a:defRPr/>
            </a:pPr>
            <a:r>
              <a:rPr lang="en-US" altLang="en-US" sz="3200" u="sng" dirty="0">
                <a:solidFill>
                  <a:srgbClr val="FF0000"/>
                </a:solidFill>
                <a:latin typeface="Verdana" panose="020B0604030504040204" pitchFamily="34" charset="0"/>
              </a:rPr>
              <a:t>8</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Vả</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ấy</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là</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nhờ</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ân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điển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bởi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đức</a:t>
            </a:r>
            <a:r>
              <a:rPr lang="en-US" altLang="en-US" sz="3200" dirty="0">
                <a:solidFill>
                  <a:srgbClr val="002060"/>
                </a:solidFill>
                <a:latin typeface="Verdana" panose="020B0604030504040204" pitchFamily="34" charset="0"/>
              </a:rPr>
              <a:t> tin, </a:t>
            </a:r>
            <a:r>
              <a:rPr lang="en-US" altLang="en-US" sz="3200" dirty="0" err="1">
                <a:solidFill>
                  <a:srgbClr val="002060"/>
                </a:solidFill>
                <a:latin typeface="Verdana" panose="020B0604030504040204" pitchFamily="34" charset="0"/>
              </a:rPr>
              <a:t>mà</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anh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em</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được</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cứu</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điều</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đó</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không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phải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đến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từ</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anh</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em</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bèn</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là</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sự</a:t>
            </a:r>
            <a:r>
              <a:rPr lang="en-US" altLang="en-US" sz="3200" dirty="0">
                <a:solidFill>
                  <a:srgbClr val="002060"/>
                </a:solidFill>
                <a:latin typeface="Verdana" panose="020B0604030504040204" pitchFamily="34" charset="0"/>
              </a:rPr>
              <a:t> ban </a:t>
            </a:r>
            <a:r>
              <a:rPr lang="en-US" altLang="en-US" sz="3200" dirty="0" err="1">
                <a:solidFill>
                  <a:srgbClr val="002060"/>
                </a:solidFill>
                <a:latin typeface="Verdana" panose="020B0604030504040204" pitchFamily="34" charset="0"/>
              </a:rPr>
              <a:t>cho</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của</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Đức</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Chúa</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Trời</a:t>
            </a:r>
            <a:r>
              <a:rPr lang="en-US" altLang="en-US" sz="3200" dirty="0">
                <a:solidFill>
                  <a:srgbClr val="002060"/>
                </a:solidFill>
                <a:latin typeface="Verdana" panose="020B0604030504040204" pitchFamily="34" charset="0"/>
              </a:rPr>
              <a:t>. </a:t>
            </a:r>
            <a:r>
              <a:rPr lang="en-US" altLang="en-US" sz="3200" u="sng" dirty="0">
                <a:solidFill>
                  <a:srgbClr val="FF0000"/>
                </a:solidFill>
                <a:latin typeface="Verdana" panose="020B0604030504040204" pitchFamily="34" charset="0"/>
              </a:rPr>
              <a:t>9</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Ấy</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chẳng</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phải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bởi</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việc</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làm</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đâu</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hầu</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cho</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không</a:t>
            </a:r>
            <a:r>
              <a:rPr lang="en-US" altLang="en-US" sz="3200" dirty="0">
                <a:solidFill>
                  <a:srgbClr val="002060"/>
                </a:solidFill>
                <a:latin typeface="Verdana" panose="020B0604030504040204" pitchFamily="34" charset="0"/>
              </a:rPr>
              <a:t> ai </a:t>
            </a:r>
            <a:r>
              <a:rPr lang="en-US" altLang="en-US" sz="3200" dirty="0" err="1">
                <a:solidFill>
                  <a:srgbClr val="002060"/>
                </a:solidFill>
                <a:latin typeface="Verdana" panose="020B0604030504040204" pitchFamily="34" charset="0"/>
              </a:rPr>
              <a:t>khoe</a:t>
            </a:r>
            <a:r>
              <a:rPr lang="en-US" altLang="en-US" sz="3200" dirty="0">
                <a:solidFill>
                  <a:srgbClr val="002060"/>
                </a:solidFill>
                <a:latin typeface="Verdana" panose="020B0604030504040204" pitchFamily="34" charset="0"/>
              </a:rPr>
              <a:t> </a:t>
            </a:r>
            <a:r>
              <a:rPr lang="en-US" altLang="en-US" sz="3200" dirty="0" err="1">
                <a:solidFill>
                  <a:srgbClr val="002060"/>
                </a:solidFill>
                <a:latin typeface="Verdana" panose="020B0604030504040204" pitchFamily="34" charset="0"/>
              </a:rPr>
              <a:t>mình</a:t>
            </a:r>
            <a:r>
              <a:rPr lang="en-US" altLang="en-US" sz="3200" dirty="0">
                <a:solidFill>
                  <a:srgbClr val="002060"/>
                </a:solidFill>
                <a:latin typeface="Verdana" panose="020B0604030504040204" pitchFamily="34" charset="0"/>
              </a:rPr>
              <a:t>.  </a:t>
            </a:r>
            <a:r>
              <a:rPr lang="en-US" altLang="en-US" sz="3200" dirty="0">
                <a:solidFill>
                  <a:srgbClr val="FF0000"/>
                </a:solidFill>
                <a:latin typeface="Verdana" panose="020B0604030504040204" pitchFamily="34" charset="0"/>
              </a:rPr>
              <a:t>(</a:t>
            </a:r>
            <a:r>
              <a:rPr lang="en-US" altLang="en-US" sz="3200" dirty="0" err="1">
                <a:solidFill>
                  <a:srgbClr val="FF0000"/>
                </a:solidFill>
                <a:latin typeface="Verdana" panose="020B0604030504040204" pitchFamily="34" charset="0"/>
              </a:rPr>
              <a:t>Ê-phê-sô</a:t>
            </a:r>
            <a:r>
              <a:rPr lang="en-US" altLang="en-US" sz="3200" dirty="0">
                <a:solidFill>
                  <a:srgbClr val="FF0000"/>
                </a:solidFill>
                <a:latin typeface="Verdana" panose="020B0604030504040204" pitchFamily="34" charset="0"/>
              </a:rPr>
              <a:t> 2:8-9)</a:t>
            </a:r>
          </a:p>
          <a:p>
            <a:pPr eaLnBrk="1" hangingPunct="1">
              <a:lnSpc>
                <a:spcPct val="60000"/>
              </a:lnSpc>
              <a:buFontTx/>
              <a:buNone/>
              <a:defRPr/>
            </a:pPr>
            <a:endParaRPr lang="en-US" altLang="en-US" sz="3200" dirty="0"/>
          </a:p>
        </p:txBody>
      </p:sp>
      <p:sp>
        <p:nvSpPr>
          <p:cNvPr id="38916" name="Slide Number Placeholder 6">
            <a:extLst>
              <a:ext uri="{FF2B5EF4-FFF2-40B4-BE49-F238E27FC236}">
                <a16:creationId xmlns:a16="http://schemas.microsoft.com/office/drawing/2014/main" id="{FF23EEAC-F32A-8D41-AB00-F8901E206447}"/>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F560C4C1-4CE6-5B44-993A-3553637AC0B2}" type="slidenum">
              <a:rPr lang="en-US" altLang="en-US" sz="1400">
                <a:solidFill>
                  <a:schemeClr val="tx1"/>
                </a:solidFill>
              </a:rPr>
              <a:pPr>
                <a:spcBef>
                  <a:spcPct val="0"/>
                </a:spcBef>
                <a:buFontTx/>
                <a:buNone/>
              </a:pPr>
              <a:t>24</a:t>
            </a:fld>
            <a:endParaRPr lang="en-US" altLang="en-US" sz="1400">
              <a:solidFill>
                <a:schemeClr val="tx1"/>
              </a:solidFill>
            </a:endParaRPr>
          </a:p>
        </p:txBody>
      </p:sp>
    </p:spTree>
    <p:extLst>
      <p:ext uri="{BB962C8B-B14F-4D97-AF65-F5344CB8AC3E}">
        <p14:creationId xmlns:p14="http://schemas.microsoft.com/office/powerpoint/2010/main" val="1848776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4866">
                                            <p:txEl>
                                              <p:pRg st="0" end="0"/>
                                            </p:txEl>
                                          </p:spTgt>
                                        </p:tgtEl>
                                        <p:attrNameLst>
                                          <p:attrName>style.visibility</p:attrName>
                                        </p:attrNameLst>
                                      </p:cBhvr>
                                      <p:to>
                                        <p:strVal val="visible"/>
                                      </p:to>
                                    </p:set>
                                    <p:animEffect transition="in" filter="dissolve">
                                      <p:cBhvr>
                                        <p:cTn id="7" dur="500"/>
                                        <p:tgtEl>
                                          <p:spTgt spid="1648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C39CD4C-E1FF-7140-90E8-192F189B1B53}"/>
              </a:ext>
            </a:extLst>
          </p:cNvPr>
          <p:cNvSpPr>
            <a:spLocks noGrp="1" noChangeArrowheads="1"/>
          </p:cNvSpPr>
          <p:nvPr>
            <p:ph type="title"/>
          </p:nvPr>
        </p:nvSpPr>
        <p:spPr/>
        <p:txBody>
          <a:bodyPr/>
          <a:lstStyle/>
          <a:p>
            <a:pPr eaLnBrk="1" hangingPunct="1"/>
            <a:r>
              <a:rPr lang="en-US" altLang="en-US" b="1"/>
              <a:t>Bánh Xe Phúc Âm</a:t>
            </a:r>
          </a:p>
        </p:txBody>
      </p:sp>
      <p:sp>
        <p:nvSpPr>
          <p:cNvPr id="40963" name="Slide Number Placeholder 5">
            <a:extLst>
              <a:ext uri="{FF2B5EF4-FFF2-40B4-BE49-F238E27FC236}">
                <a16:creationId xmlns:a16="http://schemas.microsoft.com/office/drawing/2014/main" id="{C220899B-7DD9-514D-A38D-706D7CF82E29}"/>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D720B009-B517-3943-A5E9-4EB012E03DF4}" type="slidenum">
              <a:rPr lang="en-US" altLang="en-US" sz="1400">
                <a:solidFill>
                  <a:schemeClr val="tx1"/>
                </a:solidFill>
              </a:rPr>
              <a:pPr>
                <a:spcBef>
                  <a:spcPct val="0"/>
                </a:spcBef>
                <a:buFontTx/>
                <a:buNone/>
              </a:pPr>
              <a:t>25</a:t>
            </a:fld>
            <a:endParaRPr lang="en-US" altLang="en-US" sz="1400">
              <a:solidFill>
                <a:schemeClr val="tx1"/>
              </a:solidFill>
            </a:endParaRPr>
          </a:p>
        </p:txBody>
      </p:sp>
      <p:grpSp>
        <p:nvGrpSpPr>
          <p:cNvPr id="40964" name="Group 3">
            <a:extLst>
              <a:ext uri="{FF2B5EF4-FFF2-40B4-BE49-F238E27FC236}">
                <a16:creationId xmlns:a16="http://schemas.microsoft.com/office/drawing/2014/main" id="{BDAC090E-6925-7A41-AE04-A3E5D1A92D89}"/>
              </a:ext>
            </a:extLst>
          </p:cNvPr>
          <p:cNvGrpSpPr>
            <a:grpSpLocks/>
          </p:cNvGrpSpPr>
          <p:nvPr/>
        </p:nvGrpSpPr>
        <p:grpSpPr bwMode="auto">
          <a:xfrm>
            <a:off x="2798763" y="1321594"/>
            <a:ext cx="4567237" cy="4516437"/>
            <a:chOff x="3008" y="9991"/>
            <a:chExt cx="4065" cy="4020"/>
          </a:xfrm>
        </p:grpSpPr>
        <p:sp>
          <p:nvSpPr>
            <p:cNvPr id="40971" name="Freeform 4">
              <a:extLst>
                <a:ext uri="{FF2B5EF4-FFF2-40B4-BE49-F238E27FC236}">
                  <a16:creationId xmlns:a16="http://schemas.microsoft.com/office/drawing/2014/main" id="{4524E6D5-FC5A-8441-8841-C290576603D2}"/>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0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0 h 3930"/>
                <a:gd name="T20" fmla="*/ 2062 w 3925"/>
                <a:gd name="T21" fmla="*/ 3930 h 3930"/>
                <a:gd name="T22" fmla="*/ 1863 w 3925"/>
                <a:gd name="T23" fmla="*/ 3930 h 3930"/>
                <a:gd name="T24" fmla="*/ 1568 w 3925"/>
                <a:gd name="T25" fmla="*/ 3890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0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0"/>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0"/>
                  </a:lnTo>
                  <a:lnTo>
                    <a:pt x="2262" y="3910"/>
                  </a:lnTo>
                  <a:lnTo>
                    <a:pt x="2162" y="3920"/>
                  </a:lnTo>
                  <a:lnTo>
                    <a:pt x="2062" y="3930"/>
                  </a:lnTo>
                  <a:lnTo>
                    <a:pt x="1963" y="3930"/>
                  </a:lnTo>
                  <a:lnTo>
                    <a:pt x="1863" y="3930"/>
                  </a:lnTo>
                  <a:lnTo>
                    <a:pt x="1763" y="3920"/>
                  </a:lnTo>
                  <a:lnTo>
                    <a:pt x="1663" y="3910"/>
                  </a:lnTo>
                  <a:lnTo>
                    <a:pt x="1568" y="3890"/>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0"/>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2" name="Freeform 5">
              <a:extLst>
                <a:ext uri="{FF2B5EF4-FFF2-40B4-BE49-F238E27FC236}">
                  <a16:creationId xmlns:a16="http://schemas.microsoft.com/office/drawing/2014/main" id="{C602CBBF-3509-AE4A-9936-560C3A452AF3}"/>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5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5 h 3930"/>
                <a:gd name="T20" fmla="*/ 2062 w 3925"/>
                <a:gd name="T21" fmla="*/ 3930 h 3930"/>
                <a:gd name="T22" fmla="*/ 1863 w 3925"/>
                <a:gd name="T23" fmla="*/ 3930 h 3930"/>
                <a:gd name="T24" fmla="*/ 1568 w 3925"/>
                <a:gd name="T25" fmla="*/ 3895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5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5"/>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5"/>
                  </a:lnTo>
                  <a:lnTo>
                    <a:pt x="2262" y="3910"/>
                  </a:lnTo>
                  <a:lnTo>
                    <a:pt x="2162" y="3920"/>
                  </a:lnTo>
                  <a:lnTo>
                    <a:pt x="2062" y="3930"/>
                  </a:lnTo>
                  <a:lnTo>
                    <a:pt x="1963" y="3930"/>
                  </a:lnTo>
                  <a:lnTo>
                    <a:pt x="1863" y="3930"/>
                  </a:lnTo>
                  <a:lnTo>
                    <a:pt x="1763" y="3920"/>
                  </a:lnTo>
                  <a:lnTo>
                    <a:pt x="1663" y="3910"/>
                  </a:lnTo>
                  <a:lnTo>
                    <a:pt x="1568" y="3895"/>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5"/>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3" name="Freeform 6">
              <a:extLst>
                <a:ext uri="{FF2B5EF4-FFF2-40B4-BE49-F238E27FC236}">
                  <a16:creationId xmlns:a16="http://schemas.microsoft.com/office/drawing/2014/main" id="{E38854AC-24CB-1148-B7BA-C5A403864CA8}"/>
                </a:ext>
              </a:extLst>
            </p:cNvPr>
            <p:cNvSpPr>
              <a:spLocks/>
            </p:cNvSpPr>
            <p:nvPr/>
          </p:nvSpPr>
          <p:spPr bwMode="auto">
            <a:xfrm>
              <a:off x="6678" y="10876"/>
              <a:ext cx="65" cy="105"/>
            </a:xfrm>
            <a:custGeom>
              <a:avLst/>
              <a:gdLst>
                <a:gd name="T0" fmla="*/ 65 w 65"/>
                <a:gd name="T1" fmla="*/ 105 h 105"/>
                <a:gd name="T2" fmla="*/ 65 w 65"/>
                <a:gd name="T3" fmla="*/ 105 h 105"/>
                <a:gd name="T4" fmla="*/ 0 w 65"/>
                <a:gd name="T5" fmla="*/ 0 h 105"/>
                <a:gd name="T6" fmla="*/ 0 w 65"/>
                <a:gd name="T7" fmla="*/ 0 h 105"/>
                <a:gd name="T8" fmla="*/ 25 w 65"/>
                <a:gd name="T9" fmla="*/ 55 h 105"/>
                <a:gd name="T10" fmla="*/ 25 w 65"/>
                <a:gd name="T11" fmla="*/ 55 h 105"/>
                <a:gd name="T12" fmla="*/ 45 w 65"/>
                <a:gd name="T13" fmla="*/ 85 h 105"/>
                <a:gd name="T14" fmla="*/ 65 w 65"/>
                <a:gd name="T15" fmla="*/ 105 h 105"/>
                <a:gd name="T16" fmla="*/ 65 w 65"/>
                <a:gd name="T17" fmla="*/ 105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5"/>
                <a:gd name="T29" fmla="*/ 65 w 65"/>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5">
                  <a:moveTo>
                    <a:pt x="65" y="105"/>
                  </a:moveTo>
                  <a:lnTo>
                    <a:pt x="65" y="105"/>
                  </a:lnTo>
                  <a:lnTo>
                    <a:pt x="0" y="0"/>
                  </a:lnTo>
                  <a:lnTo>
                    <a:pt x="25" y="55"/>
                  </a:lnTo>
                  <a:lnTo>
                    <a:pt x="45" y="85"/>
                  </a:lnTo>
                  <a:lnTo>
                    <a:pt x="65" y="10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4" name="Freeform 7">
              <a:extLst>
                <a:ext uri="{FF2B5EF4-FFF2-40B4-BE49-F238E27FC236}">
                  <a16:creationId xmlns:a16="http://schemas.microsoft.com/office/drawing/2014/main" id="{4A58EA38-F066-794F-AF32-75F108CFE218}"/>
                </a:ext>
              </a:extLst>
            </p:cNvPr>
            <p:cNvSpPr>
              <a:spLocks/>
            </p:cNvSpPr>
            <p:nvPr/>
          </p:nvSpPr>
          <p:spPr bwMode="auto">
            <a:xfrm>
              <a:off x="6584" y="10746"/>
              <a:ext cx="30" cy="35"/>
            </a:xfrm>
            <a:custGeom>
              <a:avLst/>
              <a:gdLst>
                <a:gd name="T0" fmla="*/ 30 w 30"/>
                <a:gd name="T1" fmla="*/ 35 h 35"/>
                <a:gd name="T2" fmla="*/ 15 w 30"/>
                <a:gd name="T3" fmla="*/ 15 h 35"/>
                <a:gd name="T4" fmla="*/ 0 w 30"/>
                <a:gd name="T5" fmla="*/ 0 h 35"/>
                <a:gd name="T6" fmla="*/ 30 w 30"/>
                <a:gd name="T7" fmla="*/ 35 h 35"/>
                <a:gd name="T8" fmla="*/ 0 60000 65536"/>
                <a:gd name="T9" fmla="*/ 0 60000 65536"/>
                <a:gd name="T10" fmla="*/ 0 60000 65536"/>
                <a:gd name="T11" fmla="*/ 0 60000 65536"/>
                <a:gd name="T12" fmla="*/ 0 w 30"/>
                <a:gd name="T13" fmla="*/ 0 h 35"/>
                <a:gd name="T14" fmla="*/ 30 w 30"/>
                <a:gd name="T15" fmla="*/ 35 h 35"/>
              </a:gdLst>
              <a:ahLst/>
              <a:cxnLst>
                <a:cxn ang="T8">
                  <a:pos x="T0" y="T1"/>
                </a:cxn>
                <a:cxn ang="T9">
                  <a:pos x="T2" y="T3"/>
                </a:cxn>
                <a:cxn ang="T10">
                  <a:pos x="T4" y="T5"/>
                </a:cxn>
                <a:cxn ang="T11">
                  <a:pos x="T6" y="T7"/>
                </a:cxn>
              </a:cxnLst>
              <a:rect l="T12" t="T13" r="T14" b="T15"/>
              <a:pathLst>
                <a:path w="30" h="35">
                  <a:moveTo>
                    <a:pt x="30" y="35"/>
                  </a:moveTo>
                  <a:lnTo>
                    <a:pt x="15" y="15"/>
                  </a:lnTo>
                  <a:lnTo>
                    <a:pt x="0" y="0"/>
                  </a:lnTo>
                  <a:lnTo>
                    <a:pt x="30" y="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5" name="Freeform 8">
              <a:extLst>
                <a:ext uri="{FF2B5EF4-FFF2-40B4-BE49-F238E27FC236}">
                  <a16:creationId xmlns:a16="http://schemas.microsoft.com/office/drawing/2014/main" id="{B0D9E001-34DC-2242-925D-C9F48AD41D45}"/>
                </a:ext>
              </a:extLst>
            </p:cNvPr>
            <p:cNvSpPr>
              <a:spLocks/>
            </p:cNvSpPr>
            <p:nvPr/>
          </p:nvSpPr>
          <p:spPr bwMode="auto">
            <a:xfrm>
              <a:off x="6469" y="10616"/>
              <a:ext cx="75" cy="80"/>
            </a:xfrm>
            <a:custGeom>
              <a:avLst/>
              <a:gdLst>
                <a:gd name="T0" fmla="*/ 0 w 75"/>
                <a:gd name="T1" fmla="*/ 0 h 80"/>
                <a:gd name="T2" fmla="*/ 0 w 75"/>
                <a:gd name="T3" fmla="*/ 0 h 80"/>
                <a:gd name="T4" fmla="*/ 75 w 75"/>
                <a:gd name="T5" fmla="*/ 80 h 80"/>
                <a:gd name="T6" fmla="*/ 75 w 75"/>
                <a:gd name="T7" fmla="*/ 80 h 80"/>
                <a:gd name="T8" fmla="*/ 40 w 75"/>
                <a:gd name="T9" fmla="*/ 40 h 80"/>
                <a:gd name="T10" fmla="*/ 0 w 75"/>
                <a:gd name="T11" fmla="*/ 0 h 80"/>
                <a:gd name="T12" fmla="*/ 0 w 75"/>
                <a:gd name="T13" fmla="*/ 0 h 80"/>
                <a:gd name="T14" fmla="*/ 0 60000 65536"/>
                <a:gd name="T15" fmla="*/ 0 60000 65536"/>
                <a:gd name="T16" fmla="*/ 0 60000 65536"/>
                <a:gd name="T17" fmla="*/ 0 60000 65536"/>
                <a:gd name="T18" fmla="*/ 0 60000 65536"/>
                <a:gd name="T19" fmla="*/ 0 60000 65536"/>
                <a:gd name="T20" fmla="*/ 0 60000 65536"/>
                <a:gd name="T21" fmla="*/ 0 w 75"/>
                <a:gd name="T22" fmla="*/ 0 h 80"/>
                <a:gd name="T23" fmla="*/ 75 w 75"/>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5" h="80">
                  <a:moveTo>
                    <a:pt x="0" y="0"/>
                  </a:moveTo>
                  <a:lnTo>
                    <a:pt x="0" y="0"/>
                  </a:lnTo>
                  <a:lnTo>
                    <a:pt x="75" y="80"/>
                  </a:lnTo>
                  <a:lnTo>
                    <a:pt x="40" y="4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6" name="Freeform 9">
              <a:extLst>
                <a:ext uri="{FF2B5EF4-FFF2-40B4-BE49-F238E27FC236}">
                  <a16:creationId xmlns:a16="http://schemas.microsoft.com/office/drawing/2014/main" id="{07125310-0C65-9F42-A111-45C37FCF6D78}"/>
                </a:ext>
              </a:extLst>
            </p:cNvPr>
            <p:cNvSpPr>
              <a:spLocks/>
            </p:cNvSpPr>
            <p:nvPr/>
          </p:nvSpPr>
          <p:spPr bwMode="auto">
            <a:xfrm>
              <a:off x="6544" y="10696"/>
              <a:ext cx="40" cy="55"/>
            </a:xfrm>
            <a:custGeom>
              <a:avLst/>
              <a:gdLst>
                <a:gd name="T0" fmla="*/ 35 w 40"/>
                <a:gd name="T1" fmla="*/ 55 h 55"/>
                <a:gd name="T2" fmla="*/ 35 w 40"/>
                <a:gd name="T3" fmla="*/ 55 h 55"/>
                <a:gd name="T4" fmla="*/ 30 w 40"/>
                <a:gd name="T5" fmla="*/ 40 h 55"/>
                <a:gd name="T6" fmla="*/ 40 w 40"/>
                <a:gd name="T7" fmla="*/ 50 h 55"/>
                <a:gd name="T8" fmla="*/ 40 w 40"/>
                <a:gd name="T9" fmla="*/ 50 h 55"/>
                <a:gd name="T10" fmla="*/ 0 w 40"/>
                <a:gd name="T11" fmla="*/ 0 h 55"/>
                <a:gd name="T12" fmla="*/ 0 w 40"/>
                <a:gd name="T13" fmla="*/ 0 h 55"/>
                <a:gd name="T14" fmla="*/ 35 w 40"/>
                <a:gd name="T15" fmla="*/ 55 h 55"/>
                <a:gd name="T16" fmla="*/ 35 w 40"/>
                <a:gd name="T17" fmla="*/ 55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55"/>
                <a:gd name="T29" fmla="*/ 40 w 40"/>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55">
                  <a:moveTo>
                    <a:pt x="35" y="55"/>
                  </a:moveTo>
                  <a:lnTo>
                    <a:pt x="35" y="55"/>
                  </a:lnTo>
                  <a:lnTo>
                    <a:pt x="30" y="40"/>
                  </a:lnTo>
                  <a:lnTo>
                    <a:pt x="40" y="50"/>
                  </a:lnTo>
                  <a:lnTo>
                    <a:pt x="0" y="0"/>
                  </a:lnTo>
                  <a:lnTo>
                    <a:pt x="35" y="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7" name="Freeform 10">
              <a:extLst>
                <a:ext uri="{FF2B5EF4-FFF2-40B4-BE49-F238E27FC236}">
                  <a16:creationId xmlns:a16="http://schemas.microsoft.com/office/drawing/2014/main" id="{87099D3F-5335-AB45-B83D-8BDBBD34BB43}"/>
                </a:ext>
              </a:extLst>
            </p:cNvPr>
            <p:cNvSpPr>
              <a:spLocks/>
            </p:cNvSpPr>
            <p:nvPr/>
          </p:nvSpPr>
          <p:spPr bwMode="auto">
            <a:xfrm>
              <a:off x="6579" y="10751"/>
              <a:ext cx="20" cy="35"/>
            </a:xfrm>
            <a:custGeom>
              <a:avLst/>
              <a:gdLst>
                <a:gd name="T0" fmla="*/ 0 w 20"/>
                <a:gd name="T1" fmla="*/ 0 h 35"/>
                <a:gd name="T2" fmla="*/ 0 w 20"/>
                <a:gd name="T3" fmla="*/ 0 h 35"/>
                <a:gd name="T4" fmla="*/ 20 w 20"/>
                <a:gd name="T5" fmla="*/ 35 h 35"/>
                <a:gd name="T6" fmla="*/ 20 w 20"/>
                <a:gd name="T7" fmla="*/ 35 h 35"/>
                <a:gd name="T8" fmla="*/ 0 w 20"/>
                <a:gd name="T9" fmla="*/ 0 h 35"/>
                <a:gd name="T10" fmla="*/ 0 w 20"/>
                <a:gd name="T11" fmla="*/ 0 h 35"/>
                <a:gd name="T12" fmla="*/ 0 60000 65536"/>
                <a:gd name="T13" fmla="*/ 0 60000 65536"/>
                <a:gd name="T14" fmla="*/ 0 60000 65536"/>
                <a:gd name="T15" fmla="*/ 0 60000 65536"/>
                <a:gd name="T16" fmla="*/ 0 60000 65536"/>
                <a:gd name="T17" fmla="*/ 0 60000 65536"/>
                <a:gd name="T18" fmla="*/ 0 w 20"/>
                <a:gd name="T19" fmla="*/ 0 h 35"/>
                <a:gd name="T20" fmla="*/ 20 w 2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20" h="35">
                  <a:moveTo>
                    <a:pt x="0" y="0"/>
                  </a:moveTo>
                  <a:lnTo>
                    <a:pt x="0" y="0"/>
                  </a:lnTo>
                  <a:lnTo>
                    <a:pt x="2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8" name="Freeform 11">
              <a:extLst>
                <a:ext uri="{FF2B5EF4-FFF2-40B4-BE49-F238E27FC236}">
                  <a16:creationId xmlns:a16="http://schemas.microsoft.com/office/drawing/2014/main" id="{817058CE-B972-9941-A0E5-60982F83164D}"/>
                </a:ext>
              </a:extLst>
            </p:cNvPr>
            <p:cNvSpPr>
              <a:spLocks/>
            </p:cNvSpPr>
            <p:nvPr/>
          </p:nvSpPr>
          <p:spPr bwMode="auto">
            <a:xfrm>
              <a:off x="5924" y="10301"/>
              <a:ext cx="844" cy="870"/>
            </a:xfrm>
            <a:custGeom>
              <a:avLst/>
              <a:gdLst>
                <a:gd name="T0" fmla="*/ 565 w 844"/>
                <a:gd name="T1" fmla="*/ 450 h 870"/>
                <a:gd name="T2" fmla="*/ 565 w 844"/>
                <a:gd name="T3" fmla="*/ 450 h 870"/>
                <a:gd name="T4" fmla="*/ 560 w 844"/>
                <a:gd name="T5" fmla="*/ 440 h 870"/>
                <a:gd name="T6" fmla="*/ 560 w 844"/>
                <a:gd name="T7" fmla="*/ 430 h 870"/>
                <a:gd name="T8" fmla="*/ 555 w 844"/>
                <a:gd name="T9" fmla="*/ 415 h 870"/>
                <a:gd name="T10" fmla="*/ 540 w 844"/>
                <a:gd name="T11" fmla="*/ 395 h 870"/>
                <a:gd name="T12" fmla="*/ 540 w 844"/>
                <a:gd name="T13" fmla="*/ 395 h 870"/>
                <a:gd name="T14" fmla="*/ 485 w 844"/>
                <a:gd name="T15" fmla="*/ 345 h 870"/>
                <a:gd name="T16" fmla="*/ 435 w 844"/>
                <a:gd name="T17" fmla="*/ 300 h 870"/>
                <a:gd name="T18" fmla="*/ 335 w 844"/>
                <a:gd name="T19" fmla="*/ 215 h 870"/>
                <a:gd name="T20" fmla="*/ 335 w 844"/>
                <a:gd name="T21" fmla="*/ 215 h 870"/>
                <a:gd name="T22" fmla="*/ 310 w 844"/>
                <a:gd name="T23" fmla="*/ 190 h 870"/>
                <a:gd name="T24" fmla="*/ 280 w 844"/>
                <a:gd name="T25" fmla="*/ 160 h 870"/>
                <a:gd name="T26" fmla="*/ 250 w 844"/>
                <a:gd name="T27" fmla="*/ 130 h 870"/>
                <a:gd name="T28" fmla="*/ 225 w 844"/>
                <a:gd name="T29" fmla="*/ 110 h 870"/>
                <a:gd name="T30" fmla="*/ 225 w 844"/>
                <a:gd name="T31" fmla="*/ 110 h 870"/>
                <a:gd name="T32" fmla="*/ 190 w 844"/>
                <a:gd name="T33" fmla="*/ 85 h 870"/>
                <a:gd name="T34" fmla="*/ 145 w 844"/>
                <a:gd name="T35" fmla="*/ 60 h 870"/>
                <a:gd name="T36" fmla="*/ 55 w 844"/>
                <a:gd name="T37" fmla="*/ 20 h 870"/>
                <a:gd name="T38" fmla="*/ 5 w 844"/>
                <a:gd name="T39" fmla="*/ 0 h 870"/>
                <a:gd name="T40" fmla="*/ 0 w 844"/>
                <a:gd name="T41" fmla="*/ 0 h 870"/>
                <a:gd name="T42" fmla="*/ 10 w 844"/>
                <a:gd name="T43" fmla="*/ 5 h 870"/>
                <a:gd name="T44" fmla="*/ 40 w 844"/>
                <a:gd name="T45" fmla="*/ 25 h 870"/>
                <a:gd name="T46" fmla="*/ 40 w 844"/>
                <a:gd name="T47" fmla="*/ 25 h 870"/>
                <a:gd name="T48" fmla="*/ 170 w 844"/>
                <a:gd name="T49" fmla="*/ 105 h 870"/>
                <a:gd name="T50" fmla="*/ 280 w 844"/>
                <a:gd name="T51" fmla="*/ 185 h 870"/>
                <a:gd name="T52" fmla="*/ 385 w 844"/>
                <a:gd name="T53" fmla="*/ 270 h 870"/>
                <a:gd name="T54" fmla="*/ 485 w 844"/>
                <a:gd name="T55" fmla="*/ 365 h 870"/>
                <a:gd name="T56" fmla="*/ 485 w 844"/>
                <a:gd name="T57" fmla="*/ 365 h 870"/>
                <a:gd name="T58" fmla="*/ 570 w 844"/>
                <a:gd name="T59" fmla="*/ 455 h 870"/>
                <a:gd name="T60" fmla="*/ 645 w 844"/>
                <a:gd name="T61" fmla="*/ 545 h 870"/>
                <a:gd name="T62" fmla="*/ 720 w 844"/>
                <a:gd name="T63" fmla="*/ 645 h 870"/>
                <a:gd name="T64" fmla="*/ 789 w 844"/>
                <a:gd name="T65" fmla="*/ 745 h 870"/>
                <a:gd name="T66" fmla="*/ 789 w 844"/>
                <a:gd name="T67" fmla="*/ 745 h 870"/>
                <a:gd name="T68" fmla="*/ 819 w 844"/>
                <a:gd name="T69" fmla="*/ 810 h 870"/>
                <a:gd name="T70" fmla="*/ 844 w 844"/>
                <a:gd name="T71" fmla="*/ 870 h 870"/>
                <a:gd name="T72" fmla="*/ 844 w 844"/>
                <a:gd name="T73" fmla="*/ 870 h 870"/>
                <a:gd name="T74" fmla="*/ 809 w 844"/>
                <a:gd name="T75" fmla="*/ 785 h 870"/>
                <a:gd name="T76" fmla="*/ 769 w 844"/>
                <a:gd name="T77" fmla="*/ 700 h 870"/>
                <a:gd name="T78" fmla="*/ 769 w 844"/>
                <a:gd name="T79" fmla="*/ 700 h 870"/>
                <a:gd name="T80" fmla="*/ 735 w 844"/>
                <a:gd name="T81" fmla="*/ 645 h 870"/>
                <a:gd name="T82" fmla="*/ 685 w 844"/>
                <a:gd name="T83" fmla="*/ 585 h 870"/>
                <a:gd name="T84" fmla="*/ 565 w 844"/>
                <a:gd name="T85" fmla="*/ 450 h 870"/>
                <a:gd name="T86" fmla="*/ 565 w 844"/>
                <a:gd name="T87" fmla="*/ 450 h 8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44"/>
                <a:gd name="T133" fmla="*/ 0 h 870"/>
                <a:gd name="T134" fmla="*/ 844 w 844"/>
                <a:gd name="T135" fmla="*/ 870 h 87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44" h="870">
                  <a:moveTo>
                    <a:pt x="565" y="450"/>
                  </a:moveTo>
                  <a:lnTo>
                    <a:pt x="565" y="450"/>
                  </a:lnTo>
                  <a:lnTo>
                    <a:pt x="560" y="440"/>
                  </a:lnTo>
                  <a:lnTo>
                    <a:pt x="560" y="430"/>
                  </a:lnTo>
                  <a:lnTo>
                    <a:pt x="555" y="415"/>
                  </a:lnTo>
                  <a:lnTo>
                    <a:pt x="540" y="395"/>
                  </a:lnTo>
                  <a:lnTo>
                    <a:pt x="485" y="345"/>
                  </a:lnTo>
                  <a:lnTo>
                    <a:pt x="435" y="300"/>
                  </a:lnTo>
                  <a:lnTo>
                    <a:pt x="335" y="215"/>
                  </a:lnTo>
                  <a:lnTo>
                    <a:pt x="310" y="190"/>
                  </a:lnTo>
                  <a:lnTo>
                    <a:pt x="280" y="160"/>
                  </a:lnTo>
                  <a:lnTo>
                    <a:pt x="250" y="130"/>
                  </a:lnTo>
                  <a:lnTo>
                    <a:pt x="225" y="110"/>
                  </a:lnTo>
                  <a:lnTo>
                    <a:pt x="190" y="85"/>
                  </a:lnTo>
                  <a:lnTo>
                    <a:pt x="145" y="60"/>
                  </a:lnTo>
                  <a:lnTo>
                    <a:pt x="55" y="20"/>
                  </a:lnTo>
                  <a:lnTo>
                    <a:pt x="5" y="0"/>
                  </a:lnTo>
                  <a:lnTo>
                    <a:pt x="0" y="0"/>
                  </a:lnTo>
                  <a:lnTo>
                    <a:pt x="10" y="5"/>
                  </a:lnTo>
                  <a:lnTo>
                    <a:pt x="40" y="25"/>
                  </a:lnTo>
                  <a:lnTo>
                    <a:pt x="170" y="105"/>
                  </a:lnTo>
                  <a:lnTo>
                    <a:pt x="280" y="185"/>
                  </a:lnTo>
                  <a:lnTo>
                    <a:pt x="385" y="270"/>
                  </a:lnTo>
                  <a:lnTo>
                    <a:pt x="485" y="365"/>
                  </a:lnTo>
                  <a:lnTo>
                    <a:pt x="570" y="455"/>
                  </a:lnTo>
                  <a:lnTo>
                    <a:pt x="645" y="545"/>
                  </a:lnTo>
                  <a:lnTo>
                    <a:pt x="720" y="645"/>
                  </a:lnTo>
                  <a:lnTo>
                    <a:pt x="789" y="745"/>
                  </a:lnTo>
                  <a:lnTo>
                    <a:pt x="819" y="810"/>
                  </a:lnTo>
                  <a:lnTo>
                    <a:pt x="844" y="870"/>
                  </a:lnTo>
                  <a:lnTo>
                    <a:pt x="809" y="785"/>
                  </a:lnTo>
                  <a:lnTo>
                    <a:pt x="769" y="700"/>
                  </a:lnTo>
                  <a:lnTo>
                    <a:pt x="735" y="645"/>
                  </a:lnTo>
                  <a:lnTo>
                    <a:pt x="685" y="585"/>
                  </a:lnTo>
                  <a:lnTo>
                    <a:pt x="565" y="4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9" name="Freeform 12">
              <a:extLst>
                <a:ext uri="{FF2B5EF4-FFF2-40B4-BE49-F238E27FC236}">
                  <a16:creationId xmlns:a16="http://schemas.microsoft.com/office/drawing/2014/main" id="{BA139EBE-4A07-7A4F-9D7B-2EAF3FBC37E1}"/>
                </a:ext>
              </a:extLst>
            </p:cNvPr>
            <p:cNvSpPr>
              <a:spLocks/>
            </p:cNvSpPr>
            <p:nvPr/>
          </p:nvSpPr>
          <p:spPr bwMode="auto">
            <a:xfrm>
              <a:off x="6928" y="11501"/>
              <a:ext cx="60" cy="395"/>
            </a:xfrm>
            <a:custGeom>
              <a:avLst/>
              <a:gdLst>
                <a:gd name="T0" fmla="*/ 60 w 60"/>
                <a:gd name="T1" fmla="*/ 360 h 395"/>
                <a:gd name="T2" fmla="*/ 60 w 60"/>
                <a:gd name="T3" fmla="*/ 360 h 395"/>
                <a:gd name="T4" fmla="*/ 45 w 60"/>
                <a:gd name="T5" fmla="*/ 295 h 395"/>
                <a:gd name="T6" fmla="*/ 45 w 60"/>
                <a:gd name="T7" fmla="*/ 295 h 395"/>
                <a:gd name="T8" fmla="*/ 45 w 60"/>
                <a:gd name="T9" fmla="*/ 220 h 395"/>
                <a:gd name="T10" fmla="*/ 40 w 60"/>
                <a:gd name="T11" fmla="*/ 145 h 395"/>
                <a:gd name="T12" fmla="*/ 25 w 60"/>
                <a:gd name="T13" fmla="*/ 75 h 395"/>
                <a:gd name="T14" fmla="*/ 0 w 60"/>
                <a:gd name="T15" fmla="*/ 0 h 395"/>
                <a:gd name="T16" fmla="*/ 5 w 60"/>
                <a:gd name="T17" fmla="*/ 45 h 395"/>
                <a:gd name="T18" fmla="*/ 5 w 60"/>
                <a:gd name="T19" fmla="*/ 45 h 395"/>
                <a:gd name="T20" fmla="*/ 15 w 60"/>
                <a:gd name="T21" fmla="*/ 90 h 395"/>
                <a:gd name="T22" fmla="*/ 20 w 60"/>
                <a:gd name="T23" fmla="*/ 85 h 395"/>
                <a:gd name="T24" fmla="*/ 15 w 60"/>
                <a:gd name="T25" fmla="*/ 55 h 395"/>
                <a:gd name="T26" fmla="*/ 15 w 60"/>
                <a:gd name="T27" fmla="*/ 55 h 395"/>
                <a:gd name="T28" fmla="*/ 35 w 60"/>
                <a:gd name="T29" fmla="*/ 230 h 395"/>
                <a:gd name="T30" fmla="*/ 45 w 60"/>
                <a:gd name="T31" fmla="*/ 395 h 395"/>
                <a:gd name="T32" fmla="*/ 45 w 60"/>
                <a:gd name="T33" fmla="*/ 395 h 395"/>
                <a:gd name="T34" fmla="*/ 55 w 60"/>
                <a:gd name="T35" fmla="*/ 385 h 395"/>
                <a:gd name="T36" fmla="*/ 55 w 60"/>
                <a:gd name="T37" fmla="*/ 375 h 395"/>
                <a:gd name="T38" fmla="*/ 60 w 60"/>
                <a:gd name="T39" fmla="*/ 360 h 395"/>
                <a:gd name="T40" fmla="*/ 60 w 60"/>
                <a:gd name="T41" fmla="*/ 360 h 3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0"/>
                <a:gd name="T64" fmla="*/ 0 h 395"/>
                <a:gd name="T65" fmla="*/ 60 w 60"/>
                <a:gd name="T66" fmla="*/ 395 h 39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0" h="395">
                  <a:moveTo>
                    <a:pt x="60" y="360"/>
                  </a:moveTo>
                  <a:lnTo>
                    <a:pt x="60" y="360"/>
                  </a:lnTo>
                  <a:lnTo>
                    <a:pt x="45" y="295"/>
                  </a:lnTo>
                  <a:lnTo>
                    <a:pt x="45" y="220"/>
                  </a:lnTo>
                  <a:lnTo>
                    <a:pt x="40" y="145"/>
                  </a:lnTo>
                  <a:lnTo>
                    <a:pt x="25" y="75"/>
                  </a:lnTo>
                  <a:lnTo>
                    <a:pt x="0" y="0"/>
                  </a:lnTo>
                  <a:lnTo>
                    <a:pt x="5" y="45"/>
                  </a:lnTo>
                  <a:lnTo>
                    <a:pt x="15" y="90"/>
                  </a:lnTo>
                  <a:lnTo>
                    <a:pt x="20" y="85"/>
                  </a:lnTo>
                  <a:lnTo>
                    <a:pt x="15" y="55"/>
                  </a:lnTo>
                  <a:lnTo>
                    <a:pt x="35" y="230"/>
                  </a:lnTo>
                  <a:lnTo>
                    <a:pt x="45" y="395"/>
                  </a:lnTo>
                  <a:lnTo>
                    <a:pt x="55" y="385"/>
                  </a:lnTo>
                  <a:lnTo>
                    <a:pt x="55" y="375"/>
                  </a:lnTo>
                  <a:lnTo>
                    <a:pt x="60" y="36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0" name="Freeform 13">
              <a:extLst>
                <a:ext uri="{FF2B5EF4-FFF2-40B4-BE49-F238E27FC236}">
                  <a16:creationId xmlns:a16="http://schemas.microsoft.com/office/drawing/2014/main" id="{5E4A673A-C384-194B-A4FE-451753A72926}"/>
                </a:ext>
              </a:extLst>
            </p:cNvPr>
            <p:cNvSpPr>
              <a:spLocks/>
            </p:cNvSpPr>
            <p:nvPr/>
          </p:nvSpPr>
          <p:spPr bwMode="auto">
            <a:xfrm>
              <a:off x="6973" y="11896"/>
              <a:ext cx="5" cy="70"/>
            </a:xfrm>
            <a:custGeom>
              <a:avLst/>
              <a:gdLst>
                <a:gd name="T0" fmla="*/ 5 w 5"/>
                <a:gd name="T1" fmla="*/ 70 h 70"/>
                <a:gd name="T2" fmla="*/ 0 w 5"/>
                <a:gd name="T3" fmla="*/ 0 h 70"/>
                <a:gd name="T4" fmla="*/ 0 w 5"/>
                <a:gd name="T5" fmla="*/ 5 h 70"/>
                <a:gd name="T6" fmla="*/ 5 w 5"/>
                <a:gd name="T7" fmla="*/ 70 h 70"/>
                <a:gd name="T8" fmla="*/ 5 w 5"/>
                <a:gd name="T9" fmla="*/ 70 h 70"/>
                <a:gd name="T10" fmla="*/ 0 60000 65536"/>
                <a:gd name="T11" fmla="*/ 0 60000 65536"/>
                <a:gd name="T12" fmla="*/ 0 60000 65536"/>
                <a:gd name="T13" fmla="*/ 0 60000 65536"/>
                <a:gd name="T14" fmla="*/ 0 60000 65536"/>
                <a:gd name="T15" fmla="*/ 0 w 5"/>
                <a:gd name="T16" fmla="*/ 0 h 70"/>
                <a:gd name="T17" fmla="*/ 5 w 5"/>
                <a:gd name="T18" fmla="*/ 70 h 70"/>
              </a:gdLst>
              <a:ahLst/>
              <a:cxnLst>
                <a:cxn ang="T10">
                  <a:pos x="T0" y="T1"/>
                </a:cxn>
                <a:cxn ang="T11">
                  <a:pos x="T2" y="T3"/>
                </a:cxn>
                <a:cxn ang="T12">
                  <a:pos x="T4" y="T5"/>
                </a:cxn>
                <a:cxn ang="T13">
                  <a:pos x="T6" y="T7"/>
                </a:cxn>
                <a:cxn ang="T14">
                  <a:pos x="T8" y="T9"/>
                </a:cxn>
              </a:cxnLst>
              <a:rect l="T15" t="T16" r="T17" b="T18"/>
              <a:pathLst>
                <a:path w="5" h="70">
                  <a:moveTo>
                    <a:pt x="5" y="70"/>
                  </a:moveTo>
                  <a:lnTo>
                    <a:pt x="0" y="0"/>
                  </a:lnTo>
                  <a:lnTo>
                    <a:pt x="0" y="5"/>
                  </a:lnTo>
                  <a:lnTo>
                    <a:pt x="5" y="7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1" name="Freeform 14">
              <a:extLst>
                <a:ext uri="{FF2B5EF4-FFF2-40B4-BE49-F238E27FC236}">
                  <a16:creationId xmlns:a16="http://schemas.microsoft.com/office/drawing/2014/main" id="{A2BEAFC3-0A6D-7541-B75E-EB7C596783AC}"/>
                </a:ext>
              </a:extLst>
            </p:cNvPr>
            <p:cNvSpPr>
              <a:spLocks/>
            </p:cNvSpPr>
            <p:nvPr/>
          </p:nvSpPr>
          <p:spPr bwMode="auto">
            <a:xfrm>
              <a:off x="3008" y="9991"/>
              <a:ext cx="4065" cy="4020"/>
            </a:xfrm>
            <a:custGeom>
              <a:avLst/>
              <a:gdLst>
                <a:gd name="T0" fmla="*/ 2637 w 4065"/>
                <a:gd name="T1" fmla="*/ 110 h 4020"/>
                <a:gd name="T2" fmla="*/ 2287 w 4065"/>
                <a:gd name="T3" fmla="*/ 30 h 4020"/>
                <a:gd name="T4" fmla="*/ 2052 w 4065"/>
                <a:gd name="T5" fmla="*/ 5 h 4020"/>
                <a:gd name="T6" fmla="*/ 2003 w 4065"/>
                <a:gd name="T7" fmla="*/ 5 h 4020"/>
                <a:gd name="T8" fmla="*/ 2087 w 4065"/>
                <a:gd name="T9" fmla="*/ 0 h 4020"/>
                <a:gd name="T10" fmla="*/ 1678 w 4065"/>
                <a:gd name="T11" fmla="*/ 25 h 4020"/>
                <a:gd name="T12" fmla="*/ 1553 w 4065"/>
                <a:gd name="T13" fmla="*/ 45 h 4020"/>
                <a:gd name="T14" fmla="*/ 1194 w 4065"/>
                <a:gd name="T15" fmla="*/ 165 h 4020"/>
                <a:gd name="T16" fmla="*/ 1243 w 4065"/>
                <a:gd name="T17" fmla="*/ 175 h 4020"/>
                <a:gd name="T18" fmla="*/ 1348 w 4065"/>
                <a:gd name="T19" fmla="*/ 125 h 4020"/>
                <a:gd name="T20" fmla="*/ 1134 w 4065"/>
                <a:gd name="T21" fmla="*/ 205 h 4020"/>
                <a:gd name="T22" fmla="*/ 1089 w 4065"/>
                <a:gd name="T23" fmla="*/ 220 h 4020"/>
                <a:gd name="T24" fmla="*/ 1238 w 4065"/>
                <a:gd name="T25" fmla="*/ 155 h 4020"/>
                <a:gd name="T26" fmla="*/ 999 w 4065"/>
                <a:gd name="T27" fmla="*/ 260 h 4020"/>
                <a:gd name="T28" fmla="*/ 609 w 4065"/>
                <a:gd name="T29" fmla="*/ 550 h 4020"/>
                <a:gd name="T30" fmla="*/ 270 w 4065"/>
                <a:gd name="T31" fmla="*/ 985 h 4020"/>
                <a:gd name="T32" fmla="*/ 60 w 4065"/>
                <a:gd name="T33" fmla="*/ 1500 h 4020"/>
                <a:gd name="T34" fmla="*/ 0 w 4065"/>
                <a:gd name="T35" fmla="*/ 2065 h 4020"/>
                <a:gd name="T36" fmla="*/ 85 w 4065"/>
                <a:gd name="T37" fmla="*/ 2570 h 4020"/>
                <a:gd name="T38" fmla="*/ 355 w 4065"/>
                <a:gd name="T39" fmla="*/ 3145 h 4020"/>
                <a:gd name="T40" fmla="*/ 779 w 4065"/>
                <a:gd name="T41" fmla="*/ 3600 h 4020"/>
                <a:gd name="T42" fmla="*/ 1228 w 4065"/>
                <a:gd name="T43" fmla="*/ 3865 h 4020"/>
                <a:gd name="T44" fmla="*/ 1803 w 4065"/>
                <a:gd name="T45" fmla="*/ 4010 h 4020"/>
                <a:gd name="T46" fmla="*/ 2397 w 4065"/>
                <a:gd name="T47" fmla="*/ 3985 h 4020"/>
                <a:gd name="T48" fmla="*/ 2966 w 4065"/>
                <a:gd name="T49" fmla="*/ 3795 h 4020"/>
                <a:gd name="T50" fmla="*/ 3411 w 4065"/>
                <a:gd name="T51" fmla="*/ 3505 h 4020"/>
                <a:gd name="T52" fmla="*/ 3805 w 4065"/>
                <a:gd name="T53" fmla="*/ 3030 h 4020"/>
                <a:gd name="T54" fmla="*/ 4020 w 4065"/>
                <a:gd name="T55" fmla="*/ 2500 h 4020"/>
                <a:gd name="T56" fmla="*/ 4050 w 4065"/>
                <a:gd name="T57" fmla="*/ 2030 h 4020"/>
                <a:gd name="T58" fmla="*/ 3980 w 4065"/>
                <a:gd name="T59" fmla="*/ 2015 h 4020"/>
                <a:gd name="T60" fmla="*/ 3855 w 4065"/>
                <a:gd name="T61" fmla="*/ 2465 h 4020"/>
                <a:gd name="T62" fmla="*/ 3581 w 4065"/>
                <a:gd name="T63" fmla="*/ 3020 h 4020"/>
                <a:gd name="T64" fmla="*/ 3576 w 4065"/>
                <a:gd name="T65" fmla="*/ 3070 h 4020"/>
                <a:gd name="T66" fmla="*/ 3151 w 4065"/>
                <a:gd name="T67" fmla="*/ 3475 h 4020"/>
                <a:gd name="T68" fmla="*/ 2462 w 4065"/>
                <a:gd name="T69" fmla="*/ 3770 h 4020"/>
                <a:gd name="T70" fmla="*/ 1743 w 4065"/>
                <a:gd name="T71" fmla="*/ 3820 h 4020"/>
                <a:gd name="T72" fmla="*/ 1069 w 4065"/>
                <a:gd name="T73" fmla="*/ 3575 h 4020"/>
                <a:gd name="T74" fmla="*/ 624 w 4065"/>
                <a:gd name="T75" fmla="*/ 3210 h 4020"/>
                <a:gd name="T76" fmla="*/ 305 w 4065"/>
                <a:gd name="T77" fmla="*/ 2690 h 4020"/>
                <a:gd name="T78" fmla="*/ 160 w 4065"/>
                <a:gd name="T79" fmla="*/ 2100 h 4020"/>
                <a:gd name="T80" fmla="*/ 215 w 4065"/>
                <a:gd name="T81" fmla="*/ 1485 h 4020"/>
                <a:gd name="T82" fmla="*/ 439 w 4065"/>
                <a:gd name="T83" fmla="*/ 980 h 4020"/>
                <a:gd name="T84" fmla="*/ 854 w 4065"/>
                <a:gd name="T85" fmla="*/ 490 h 4020"/>
                <a:gd name="T86" fmla="*/ 1343 w 4065"/>
                <a:gd name="T87" fmla="*/ 220 h 4020"/>
                <a:gd name="T88" fmla="*/ 1758 w 4065"/>
                <a:gd name="T89" fmla="*/ 105 h 4020"/>
                <a:gd name="T90" fmla="*/ 1313 w 4065"/>
                <a:gd name="T91" fmla="*/ 220 h 4020"/>
                <a:gd name="T92" fmla="*/ 1613 w 4065"/>
                <a:gd name="T93" fmla="*/ 110 h 4020"/>
                <a:gd name="T94" fmla="*/ 1953 w 4065"/>
                <a:gd name="T95" fmla="*/ 65 h 4020"/>
                <a:gd name="T96" fmla="*/ 2267 w 4065"/>
                <a:gd name="T97" fmla="*/ 70 h 4020"/>
                <a:gd name="T98" fmla="*/ 2612 w 4065"/>
                <a:gd name="T99" fmla="*/ 165 h 4020"/>
                <a:gd name="T100" fmla="*/ 2767 w 4065"/>
                <a:gd name="T101" fmla="*/ 200 h 4020"/>
                <a:gd name="T102" fmla="*/ 2941 w 4065"/>
                <a:gd name="T103" fmla="*/ 285 h 4020"/>
                <a:gd name="T104" fmla="*/ 2911 w 4065"/>
                <a:gd name="T105" fmla="*/ 240 h 4020"/>
                <a:gd name="T106" fmla="*/ 2931 w 4065"/>
                <a:gd name="T107" fmla="*/ 245 h 4020"/>
                <a:gd name="T108" fmla="*/ 3186 w 4065"/>
                <a:gd name="T109" fmla="*/ 410 h 4020"/>
                <a:gd name="T110" fmla="*/ 3101 w 4065"/>
                <a:gd name="T111" fmla="*/ 340 h 402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065"/>
                <a:gd name="T169" fmla="*/ 0 h 4020"/>
                <a:gd name="T170" fmla="*/ 4065 w 4065"/>
                <a:gd name="T171" fmla="*/ 4020 h 402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065" h="4020">
                  <a:moveTo>
                    <a:pt x="3101" y="340"/>
                  </a:moveTo>
                  <a:lnTo>
                    <a:pt x="3101" y="340"/>
                  </a:lnTo>
                  <a:lnTo>
                    <a:pt x="3011" y="280"/>
                  </a:lnTo>
                  <a:lnTo>
                    <a:pt x="2921" y="230"/>
                  </a:lnTo>
                  <a:lnTo>
                    <a:pt x="2827" y="185"/>
                  </a:lnTo>
                  <a:lnTo>
                    <a:pt x="2732" y="145"/>
                  </a:lnTo>
                  <a:lnTo>
                    <a:pt x="2637" y="110"/>
                  </a:lnTo>
                  <a:lnTo>
                    <a:pt x="2542" y="75"/>
                  </a:lnTo>
                  <a:lnTo>
                    <a:pt x="2442" y="50"/>
                  </a:lnTo>
                  <a:lnTo>
                    <a:pt x="2347" y="30"/>
                  </a:lnTo>
                  <a:lnTo>
                    <a:pt x="2317" y="30"/>
                  </a:lnTo>
                  <a:lnTo>
                    <a:pt x="2287" y="30"/>
                  </a:lnTo>
                  <a:lnTo>
                    <a:pt x="2227" y="15"/>
                  </a:lnTo>
                  <a:lnTo>
                    <a:pt x="2112" y="0"/>
                  </a:lnTo>
                  <a:lnTo>
                    <a:pt x="2067" y="0"/>
                  </a:lnTo>
                  <a:lnTo>
                    <a:pt x="2052" y="5"/>
                  </a:lnTo>
                  <a:lnTo>
                    <a:pt x="2067" y="10"/>
                  </a:lnTo>
                  <a:lnTo>
                    <a:pt x="2107" y="20"/>
                  </a:lnTo>
                  <a:lnTo>
                    <a:pt x="2067" y="10"/>
                  </a:lnTo>
                  <a:lnTo>
                    <a:pt x="2003" y="5"/>
                  </a:lnTo>
                  <a:lnTo>
                    <a:pt x="1893" y="5"/>
                  </a:lnTo>
                  <a:lnTo>
                    <a:pt x="1953" y="5"/>
                  </a:lnTo>
                  <a:lnTo>
                    <a:pt x="2003" y="5"/>
                  </a:lnTo>
                  <a:lnTo>
                    <a:pt x="2067" y="0"/>
                  </a:lnTo>
                  <a:lnTo>
                    <a:pt x="2087" y="0"/>
                  </a:lnTo>
                  <a:lnTo>
                    <a:pt x="1958" y="0"/>
                  </a:lnTo>
                  <a:lnTo>
                    <a:pt x="1823" y="5"/>
                  </a:lnTo>
                  <a:lnTo>
                    <a:pt x="1773" y="10"/>
                  </a:lnTo>
                  <a:lnTo>
                    <a:pt x="1678" y="25"/>
                  </a:lnTo>
                  <a:lnTo>
                    <a:pt x="1638" y="30"/>
                  </a:lnTo>
                  <a:lnTo>
                    <a:pt x="1608" y="35"/>
                  </a:lnTo>
                  <a:lnTo>
                    <a:pt x="1558" y="45"/>
                  </a:lnTo>
                  <a:lnTo>
                    <a:pt x="1568" y="45"/>
                  </a:lnTo>
                  <a:lnTo>
                    <a:pt x="1553" y="45"/>
                  </a:lnTo>
                  <a:lnTo>
                    <a:pt x="1453" y="70"/>
                  </a:lnTo>
                  <a:lnTo>
                    <a:pt x="1358" y="100"/>
                  </a:lnTo>
                  <a:lnTo>
                    <a:pt x="1298" y="125"/>
                  </a:lnTo>
                  <a:lnTo>
                    <a:pt x="1238" y="155"/>
                  </a:lnTo>
                  <a:lnTo>
                    <a:pt x="1194" y="165"/>
                  </a:lnTo>
                  <a:lnTo>
                    <a:pt x="1169" y="185"/>
                  </a:lnTo>
                  <a:lnTo>
                    <a:pt x="1134" y="205"/>
                  </a:lnTo>
                  <a:lnTo>
                    <a:pt x="1228" y="175"/>
                  </a:lnTo>
                  <a:lnTo>
                    <a:pt x="1243" y="175"/>
                  </a:lnTo>
                  <a:lnTo>
                    <a:pt x="1258" y="165"/>
                  </a:lnTo>
                  <a:lnTo>
                    <a:pt x="1293" y="145"/>
                  </a:lnTo>
                  <a:lnTo>
                    <a:pt x="1328" y="130"/>
                  </a:lnTo>
                  <a:lnTo>
                    <a:pt x="1348" y="125"/>
                  </a:lnTo>
                  <a:lnTo>
                    <a:pt x="1368" y="120"/>
                  </a:lnTo>
                  <a:lnTo>
                    <a:pt x="1348" y="125"/>
                  </a:lnTo>
                  <a:lnTo>
                    <a:pt x="1328" y="130"/>
                  </a:lnTo>
                  <a:lnTo>
                    <a:pt x="1293" y="145"/>
                  </a:lnTo>
                  <a:lnTo>
                    <a:pt x="1258" y="165"/>
                  </a:lnTo>
                  <a:lnTo>
                    <a:pt x="1243" y="175"/>
                  </a:lnTo>
                  <a:lnTo>
                    <a:pt x="1228" y="175"/>
                  </a:lnTo>
                  <a:lnTo>
                    <a:pt x="1134" y="205"/>
                  </a:lnTo>
                  <a:lnTo>
                    <a:pt x="1039" y="255"/>
                  </a:lnTo>
                  <a:lnTo>
                    <a:pt x="944" y="300"/>
                  </a:lnTo>
                  <a:lnTo>
                    <a:pt x="994" y="265"/>
                  </a:lnTo>
                  <a:lnTo>
                    <a:pt x="1039" y="240"/>
                  </a:lnTo>
                  <a:lnTo>
                    <a:pt x="1089" y="220"/>
                  </a:lnTo>
                  <a:lnTo>
                    <a:pt x="1134" y="205"/>
                  </a:lnTo>
                  <a:lnTo>
                    <a:pt x="1169" y="185"/>
                  </a:lnTo>
                  <a:lnTo>
                    <a:pt x="1194" y="165"/>
                  </a:lnTo>
                  <a:lnTo>
                    <a:pt x="1238" y="155"/>
                  </a:lnTo>
                  <a:lnTo>
                    <a:pt x="1298" y="125"/>
                  </a:lnTo>
                  <a:lnTo>
                    <a:pt x="1358" y="100"/>
                  </a:lnTo>
                  <a:lnTo>
                    <a:pt x="1268" y="130"/>
                  </a:lnTo>
                  <a:lnTo>
                    <a:pt x="1174" y="170"/>
                  </a:lnTo>
                  <a:lnTo>
                    <a:pt x="1084" y="210"/>
                  </a:lnTo>
                  <a:lnTo>
                    <a:pt x="999" y="260"/>
                  </a:lnTo>
                  <a:lnTo>
                    <a:pt x="924" y="300"/>
                  </a:lnTo>
                  <a:lnTo>
                    <a:pt x="859" y="345"/>
                  </a:lnTo>
                  <a:lnTo>
                    <a:pt x="794" y="395"/>
                  </a:lnTo>
                  <a:lnTo>
                    <a:pt x="729" y="440"/>
                  </a:lnTo>
                  <a:lnTo>
                    <a:pt x="669" y="495"/>
                  </a:lnTo>
                  <a:lnTo>
                    <a:pt x="609" y="550"/>
                  </a:lnTo>
                  <a:lnTo>
                    <a:pt x="554" y="605"/>
                  </a:lnTo>
                  <a:lnTo>
                    <a:pt x="499" y="665"/>
                  </a:lnTo>
                  <a:lnTo>
                    <a:pt x="449" y="725"/>
                  </a:lnTo>
                  <a:lnTo>
                    <a:pt x="400" y="785"/>
                  </a:lnTo>
                  <a:lnTo>
                    <a:pt x="355" y="850"/>
                  </a:lnTo>
                  <a:lnTo>
                    <a:pt x="310" y="915"/>
                  </a:lnTo>
                  <a:lnTo>
                    <a:pt x="270" y="985"/>
                  </a:lnTo>
                  <a:lnTo>
                    <a:pt x="230" y="1055"/>
                  </a:lnTo>
                  <a:lnTo>
                    <a:pt x="195" y="1125"/>
                  </a:lnTo>
                  <a:lnTo>
                    <a:pt x="160" y="1200"/>
                  </a:lnTo>
                  <a:lnTo>
                    <a:pt x="130" y="1270"/>
                  </a:lnTo>
                  <a:lnTo>
                    <a:pt x="105" y="1345"/>
                  </a:lnTo>
                  <a:lnTo>
                    <a:pt x="80" y="1425"/>
                  </a:lnTo>
                  <a:lnTo>
                    <a:pt x="60" y="1500"/>
                  </a:lnTo>
                  <a:lnTo>
                    <a:pt x="40" y="1580"/>
                  </a:lnTo>
                  <a:lnTo>
                    <a:pt x="25" y="1660"/>
                  </a:lnTo>
                  <a:lnTo>
                    <a:pt x="15" y="1740"/>
                  </a:lnTo>
                  <a:lnTo>
                    <a:pt x="5" y="1820"/>
                  </a:lnTo>
                  <a:lnTo>
                    <a:pt x="0" y="1900"/>
                  </a:lnTo>
                  <a:lnTo>
                    <a:pt x="0" y="1985"/>
                  </a:lnTo>
                  <a:lnTo>
                    <a:pt x="0" y="2065"/>
                  </a:lnTo>
                  <a:lnTo>
                    <a:pt x="5" y="2150"/>
                  </a:lnTo>
                  <a:lnTo>
                    <a:pt x="15" y="2230"/>
                  </a:lnTo>
                  <a:lnTo>
                    <a:pt x="25" y="2315"/>
                  </a:lnTo>
                  <a:lnTo>
                    <a:pt x="40" y="2400"/>
                  </a:lnTo>
                  <a:lnTo>
                    <a:pt x="60" y="2480"/>
                  </a:lnTo>
                  <a:lnTo>
                    <a:pt x="85" y="2570"/>
                  </a:lnTo>
                  <a:lnTo>
                    <a:pt x="110" y="2660"/>
                  </a:lnTo>
                  <a:lnTo>
                    <a:pt x="145" y="2745"/>
                  </a:lnTo>
                  <a:lnTo>
                    <a:pt x="180" y="2830"/>
                  </a:lnTo>
                  <a:lnTo>
                    <a:pt x="220" y="2910"/>
                  </a:lnTo>
                  <a:lnTo>
                    <a:pt x="260" y="2990"/>
                  </a:lnTo>
                  <a:lnTo>
                    <a:pt x="305" y="3065"/>
                  </a:lnTo>
                  <a:lnTo>
                    <a:pt x="355" y="3145"/>
                  </a:lnTo>
                  <a:lnTo>
                    <a:pt x="409" y="3215"/>
                  </a:lnTo>
                  <a:lnTo>
                    <a:pt x="464" y="3285"/>
                  </a:lnTo>
                  <a:lnTo>
                    <a:pt x="519" y="3355"/>
                  </a:lnTo>
                  <a:lnTo>
                    <a:pt x="584" y="3420"/>
                  </a:lnTo>
                  <a:lnTo>
                    <a:pt x="644" y="3480"/>
                  </a:lnTo>
                  <a:lnTo>
                    <a:pt x="709" y="3540"/>
                  </a:lnTo>
                  <a:lnTo>
                    <a:pt x="779" y="3600"/>
                  </a:lnTo>
                  <a:lnTo>
                    <a:pt x="849" y="3650"/>
                  </a:lnTo>
                  <a:lnTo>
                    <a:pt x="924" y="3700"/>
                  </a:lnTo>
                  <a:lnTo>
                    <a:pt x="999" y="3750"/>
                  </a:lnTo>
                  <a:lnTo>
                    <a:pt x="1074" y="3790"/>
                  </a:lnTo>
                  <a:lnTo>
                    <a:pt x="1149" y="3830"/>
                  </a:lnTo>
                  <a:lnTo>
                    <a:pt x="1228" y="3865"/>
                  </a:lnTo>
                  <a:lnTo>
                    <a:pt x="1308" y="3895"/>
                  </a:lnTo>
                  <a:lnTo>
                    <a:pt x="1388" y="3925"/>
                  </a:lnTo>
                  <a:lnTo>
                    <a:pt x="1473" y="3950"/>
                  </a:lnTo>
                  <a:lnTo>
                    <a:pt x="1553" y="3970"/>
                  </a:lnTo>
                  <a:lnTo>
                    <a:pt x="1638" y="3990"/>
                  </a:lnTo>
                  <a:lnTo>
                    <a:pt x="1723" y="4000"/>
                  </a:lnTo>
                  <a:lnTo>
                    <a:pt x="1803" y="4010"/>
                  </a:lnTo>
                  <a:lnTo>
                    <a:pt x="1888" y="4020"/>
                  </a:lnTo>
                  <a:lnTo>
                    <a:pt x="1973" y="4020"/>
                  </a:lnTo>
                  <a:lnTo>
                    <a:pt x="2057" y="4020"/>
                  </a:lnTo>
                  <a:lnTo>
                    <a:pt x="2142" y="4020"/>
                  </a:lnTo>
                  <a:lnTo>
                    <a:pt x="2227" y="4010"/>
                  </a:lnTo>
                  <a:lnTo>
                    <a:pt x="2312" y="4000"/>
                  </a:lnTo>
                  <a:lnTo>
                    <a:pt x="2397" y="3985"/>
                  </a:lnTo>
                  <a:lnTo>
                    <a:pt x="2482" y="3970"/>
                  </a:lnTo>
                  <a:lnTo>
                    <a:pt x="2562" y="3950"/>
                  </a:lnTo>
                  <a:lnTo>
                    <a:pt x="2647" y="3925"/>
                  </a:lnTo>
                  <a:lnTo>
                    <a:pt x="2727" y="3895"/>
                  </a:lnTo>
                  <a:lnTo>
                    <a:pt x="2807" y="3865"/>
                  </a:lnTo>
                  <a:lnTo>
                    <a:pt x="2886" y="3830"/>
                  </a:lnTo>
                  <a:lnTo>
                    <a:pt x="2966" y="3795"/>
                  </a:lnTo>
                  <a:lnTo>
                    <a:pt x="3046" y="3755"/>
                  </a:lnTo>
                  <a:lnTo>
                    <a:pt x="3121" y="3710"/>
                  </a:lnTo>
                  <a:lnTo>
                    <a:pt x="3196" y="3665"/>
                  </a:lnTo>
                  <a:lnTo>
                    <a:pt x="3271" y="3615"/>
                  </a:lnTo>
                  <a:lnTo>
                    <a:pt x="3341" y="3560"/>
                  </a:lnTo>
                  <a:lnTo>
                    <a:pt x="3411" y="3505"/>
                  </a:lnTo>
                  <a:lnTo>
                    <a:pt x="3466" y="3455"/>
                  </a:lnTo>
                  <a:lnTo>
                    <a:pt x="3526" y="3400"/>
                  </a:lnTo>
                  <a:lnTo>
                    <a:pt x="3581" y="3335"/>
                  </a:lnTo>
                  <a:lnTo>
                    <a:pt x="3641" y="3265"/>
                  </a:lnTo>
                  <a:lnTo>
                    <a:pt x="3700" y="3190"/>
                  </a:lnTo>
                  <a:lnTo>
                    <a:pt x="3755" y="3115"/>
                  </a:lnTo>
                  <a:lnTo>
                    <a:pt x="3805" y="3030"/>
                  </a:lnTo>
                  <a:lnTo>
                    <a:pt x="3855" y="2940"/>
                  </a:lnTo>
                  <a:lnTo>
                    <a:pt x="3895" y="2855"/>
                  </a:lnTo>
                  <a:lnTo>
                    <a:pt x="3935" y="2765"/>
                  </a:lnTo>
                  <a:lnTo>
                    <a:pt x="3970" y="2675"/>
                  </a:lnTo>
                  <a:lnTo>
                    <a:pt x="3995" y="2585"/>
                  </a:lnTo>
                  <a:lnTo>
                    <a:pt x="4020" y="2500"/>
                  </a:lnTo>
                  <a:lnTo>
                    <a:pt x="4040" y="2415"/>
                  </a:lnTo>
                  <a:lnTo>
                    <a:pt x="4055" y="2340"/>
                  </a:lnTo>
                  <a:lnTo>
                    <a:pt x="4065" y="2270"/>
                  </a:lnTo>
                  <a:lnTo>
                    <a:pt x="4060" y="2120"/>
                  </a:lnTo>
                  <a:lnTo>
                    <a:pt x="4060" y="2070"/>
                  </a:lnTo>
                  <a:lnTo>
                    <a:pt x="4050" y="2030"/>
                  </a:lnTo>
                  <a:lnTo>
                    <a:pt x="4045" y="2005"/>
                  </a:lnTo>
                  <a:lnTo>
                    <a:pt x="4035" y="1985"/>
                  </a:lnTo>
                  <a:lnTo>
                    <a:pt x="4025" y="1975"/>
                  </a:lnTo>
                  <a:lnTo>
                    <a:pt x="4015" y="1975"/>
                  </a:lnTo>
                  <a:lnTo>
                    <a:pt x="4005" y="1980"/>
                  </a:lnTo>
                  <a:lnTo>
                    <a:pt x="4000" y="1990"/>
                  </a:lnTo>
                  <a:lnTo>
                    <a:pt x="3980" y="2015"/>
                  </a:lnTo>
                  <a:lnTo>
                    <a:pt x="3970" y="2040"/>
                  </a:lnTo>
                  <a:lnTo>
                    <a:pt x="3965" y="2055"/>
                  </a:lnTo>
                  <a:lnTo>
                    <a:pt x="3935" y="2155"/>
                  </a:lnTo>
                  <a:lnTo>
                    <a:pt x="3910" y="2255"/>
                  </a:lnTo>
                  <a:lnTo>
                    <a:pt x="3855" y="2465"/>
                  </a:lnTo>
                  <a:lnTo>
                    <a:pt x="3820" y="2580"/>
                  </a:lnTo>
                  <a:lnTo>
                    <a:pt x="3795" y="2645"/>
                  </a:lnTo>
                  <a:lnTo>
                    <a:pt x="3765" y="2715"/>
                  </a:lnTo>
                  <a:lnTo>
                    <a:pt x="3730" y="2785"/>
                  </a:lnTo>
                  <a:lnTo>
                    <a:pt x="3690" y="2860"/>
                  </a:lnTo>
                  <a:lnTo>
                    <a:pt x="3641" y="2940"/>
                  </a:lnTo>
                  <a:lnTo>
                    <a:pt x="3581" y="3020"/>
                  </a:lnTo>
                  <a:lnTo>
                    <a:pt x="3641" y="2940"/>
                  </a:lnTo>
                  <a:lnTo>
                    <a:pt x="3651" y="2930"/>
                  </a:lnTo>
                  <a:lnTo>
                    <a:pt x="3656" y="2930"/>
                  </a:lnTo>
                  <a:lnTo>
                    <a:pt x="3656" y="2935"/>
                  </a:lnTo>
                  <a:lnTo>
                    <a:pt x="3631" y="2980"/>
                  </a:lnTo>
                  <a:lnTo>
                    <a:pt x="3576" y="3070"/>
                  </a:lnTo>
                  <a:lnTo>
                    <a:pt x="3496" y="3175"/>
                  </a:lnTo>
                  <a:lnTo>
                    <a:pt x="3446" y="3235"/>
                  </a:lnTo>
                  <a:lnTo>
                    <a:pt x="3396" y="3290"/>
                  </a:lnTo>
                  <a:lnTo>
                    <a:pt x="3336" y="3345"/>
                  </a:lnTo>
                  <a:lnTo>
                    <a:pt x="3276" y="3395"/>
                  </a:lnTo>
                  <a:lnTo>
                    <a:pt x="3216" y="3440"/>
                  </a:lnTo>
                  <a:lnTo>
                    <a:pt x="3151" y="3475"/>
                  </a:lnTo>
                  <a:lnTo>
                    <a:pt x="2976" y="3570"/>
                  </a:lnTo>
                  <a:lnTo>
                    <a:pt x="2881" y="3615"/>
                  </a:lnTo>
                  <a:lnTo>
                    <a:pt x="2782" y="3660"/>
                  </a:lnTo>
                  <a:lnTo>
                    <a:pt x="2682" y="3700"/>
                  </a:lnTo>
                  <a:lnTo>
                    <a:pt x="2572" y="3740"/>
                  </a:lnTo>
                  <a:lnTo>
                    <a:pt x="2462" y="3770"/>
                  </a:lnTo>
                  <a:lnTo>
                    <a:pt x="2347" y="3800"/>
                  </a:lnTo>
                  <a:lnTo>
                    <a:pt x="2227" y="3820"/>
                  </a:lnTo>
                  <a:lnTo>
                    <a:pt x="2107" y="3830"/>
                  </a:lnTo>
                  <a:lnTo>
                    <a:pt x="1988" y="3835"/>
                  </a:lnTo>
                  <a:lnTo>
                    <a:pt x="1863" y="3830"/>
                  </a:lnTo>
                  <a:lnTo>
                    <a:pt x="1743" y="3820"/>
                  </a:lnTo>
                  <a:lnTo>
                    <a:pt x="1623" y="3800"/>
                  </a:lnTo>
                  <a:lnTo>
                    <a:pt x="1508" y="3770"/>
                  </a:lnTo>
                  <a:lnTo>
                    <a:pt x="1398" y="3735"/>
                  </a:lnTo>
                  <a:lnTo>
                    <a:pt x="1288" y="3690"/>
                  </a:lnTo>
                  <a:lnTo>
                    <a:pt x="1179" y="3640"/>
                  </a:lnTo>
                  <a:lnTo>
                    <a:pt x="1069" y="3575"/>
                  </a:lnTo>
                  <a:lnTo>
                    <a:pt x="954" y="3505"/>
                  </a:lnTo>
                  <a:lnTo>
                    <a:pt x="884" y="3450"/>
                  </a:lnTo>
                  <a:lnTo>
                    <a:pt x="814" y="3395"/>
                  </a:lnTo>
                  <a:lnTo>
                    <a:pt x="749" y="3335"/>
                  </a:lnTo>
                  <a:lnTo>
                    <a:pt x="684" y="3275"/>
                  </a:lnTo>
                  <a:lnTo>
                    <a:pt x="624" y="3210"/>
                  </a:lnTo>
                  <a:lnTo>
                    <a:pt x="569" y="3140"/>
                  </a:lnTo>
                  <a:lnTo>
                    <a:pt x="519" y="3070"/>
                  </a:lnTo>
                  <a:lnTo>
                    <a:pt x="469" y="3000"/>
                  </a:lnTo>
                  <a:lnTo>
                    <a:pt x="419" y="2925"/>
                  </a:lnTo>
                  <a:lnTo>
                    <a:pt x="380" y="2850"/>
                  </a:lnTo>
                  <a:lnTo>
                    <a:pt x="340" y="2770"/>
                  </a:lnTo>
                  <a:lnTo>
                    <a:pt x="305" y="2690"/>
                  </a:lnTo>
                  <a:lnTo>
                    <a:pt x="270" y="2610"/>
                  </a:lnTo>
                  <a:lnTo>
                    <a:pt x="245" y="2530"/>
                  </a:lnTo>
                  <a:lnTo>
                    <a:pt x="220" y="2445"/>
                  </a:lnTo>
                  <a:lnTo>
                    <a:pt x="200" y="2360"/>
                  </a:lnTo>
                  <a:lnTo>
                    <a:pt x="180" y="2275"/>
                  </a:lnTo>
                  <a:lnTo>
                    <a:pt x="170" y="2190"/>
                  </a:lnTo>
                  <a:lnTo>
                    <a:pt x="160" y="2100"/>
                  </a:lnTo>
                  <a:lnTo>
                    <a:pt x="155" y="2015"/>
                  </a:lnTo>
                  <a:lnTo>
                    <a:pt x="155" y="1925"/>
                  </a:lnTo>
                  <a:lnTo>
                    <a:pt x="160" y="1840"/>
                  </a:lnTo>
                  <a:lnTo>
                    <a:pt x="165" y="1750"/>
                  </a:lnTo>
                  <a:lnTo>
                    <a:pt x="180" y="1660"/>
                  </a:lnTo>
                  <a:lnTo>
                    <a:pt x="195" y="1575"/>
                  </a:lnTo>
                  <a:lnTo>
                    <a:pt x="215" y="1485"/>
                  </a:lnTo>
                  <a:lnTo>
                    <a:pt x="240" y="1400"/>
                  </a:lnTo>
                  <a:lnTo>
                    <a:pt x="270" y="1315"/>
                  </a:lnTo>
                  <a:lnTo>
                    <a:pt x="305" y="1230"/>
                  </a:lnTo>
                  <a:lnTo>
                    <a:pt x="345" y="1145"/>
                  </a:lnTo>
                  <a:lnTo>
                    <a:pt x="390" y="1060"/>
                  </a:lnTo>
                  <a:lnTo>
                    <a:pt x="439" y="980"/>
                  </a:lnTo>
                  <a:lnTo>
                    <a:pt x="494" y="895"/>
                  </a:lnTo>
                  <a:lnTo>
                    <a:pt x="549" y="820"/>
                  </a:lnTo>
                  <a:lnTo>
                    <a:pt x="609" y="745"/>
                  </a:lnTo>
                  <a:lnTo>
                    <a:pt x="664" y="675"/>
                  </a:lnTo>
                  <a:lnTo>
                    <a:pt x="729" y="610"/>
                  </a:lnTo>
                  <a:lnTo>
                    <a:pt x="789" y="550"/>
                  </a:lnTo>
                  <a:lnTo>
                    <a:pt x="854" y="490"/>
                  </a:lnTo>
                  <a:lnTo>
                    <a:pt x="919" y="435"/>
                  </a:lnTo>
                  <a:lnTo>
                    <a:pt x="974" y="400"/>
                  </a:lnTo>
                  <a:lnTo>
                    <a:pt x="1024" y="365"/>
                  </a:lnTo>
                  <a:lnTo>
                    <a:pt x="1134" y="305"/>
                  </a:lnTo>
                  <a:lnTo>
                    <a:pt x="1243" y="260"/>
                  </a:lnTo>
                  <a:lnTo>
                    <a:pt x="1343" y="220"/>
                  </a:lnTo>
                  <a:lnTo>
                    <a:pt x="1488" y="170"/>
                  </a:lnTo>
                  <a:lnTo>
                    <a:pt x="1628" y="130"/>
                  </a:lnTo>
                  <a:lnTo>
                    <a:pt x="1768" y="105"/>
                  </a:lnTo>
                  <a:lnTo>
                    <a:pt x="1898" y="85"/>
                  </a:lnTo>
                  <a:lnTo>
                    <a:pt x="1758" y="105"/>
                  </a:lnTo>
                  <a:lnTo>
                    <a:pt x="1628" y="125"/>
                  </a:lnTo>
                  <a:lnTo>
                    <a:pt x="1498" y="160"/>
                  </a:lnTo>
                  <a:lnTo>
                    <a:pt x="1358" y="210"/>
                  </a:lnTo>
                  <a:lnTo>
                    <a:pt x="1323" y="220"/>
                  </a:lnTo>
                  <a:lnTo>
                    <a:pt x="1313" y="225"/>
                  </a:lnTo>
                  <a:lnTo>
                    <a:pt x="1313" y="220"/>
                  </a:lnTo>
                  <a:lnTo>
                    <a:pt x="1358" y="195"/>
                  </a:lnTo>
                  <a:lnTo>
                    <a:pt x="1448" y="155"/>
                  </a:lnTo>
                  <a:lnTo>
                    <a:pt x="1498" y="135"/>
                  </a:lnTo>
                  <a:lnTo>
                    <a:pt x="1538" y="125"/>
                  </a:lnTo>
                  <a:lnTo>
                    <a:pt x="1573" y="115"/>
                  </a:lnTo>
                  <a:lnTo>
                    <a:pt x="1613" y="110"/>
                  </a:lnTo>
                  <a:lnTo>
                    <a:pt x="1653" y="110"/>
                  </a:lnTo>
                  <a:lnTo>
                    <a:pt x="1683" y="105"/>
                  </a:lnTo>
                  <a:lnTo>
                    <a:pt x="1818" y="80"/>
                  </a:lnTo>
                  <a:lnTo>
                    <a:pt x="1883" y="70"/>
                  </a:lnTo>
                  <a:lnTo>
                    <a:pt x="1953" y="65"/>
                  </a:lnTo>
                  <a:lnTo>
                    <a:pt x="1978" y="65"/>
                  </a:lnTo>
                  <a:lnTo>
                    <a:pt x="1993" y="70"/>
                  </a:lnTo>
                  <a:lnTo>
                    <a:pt x="1998" y="75"/>
                  </a:lnTo>
                  <a:lnTo>
                    <a:pt x="2013" y="75"/>
                  </a:lnTo>
                  <a:lnTo>
                    <a:pt x="2192" y="70"/>
                  </a:lnTo>
                  <a:lnTo>
                    <a:pt x="2267" y="70"/>
                  </a:lnTo>
                  <a:lnTo>
                    <a:pt x="2332" y="80"/>
                  </a:lnTo>
                  <a:lnTo>
                    <a:pt x="2422" y="105"/>
                  </a:lnTo>
                  <a:lnTo>
                    <a:pt x="2507" y="130"/>
                  </a:lnTo>
                  <a:lnTo>
                    <a:pt x="2612" y="165"/>
                  </a:lnTo>
                  <a:lnTo>
                    <a:pt x="2682" y="180"/>
                  </a:lnTo>
                  <a:lnTo>
                    <a:pt x="2667" y="165"/>
                  </a:lnTo>
                  <a:lnTo>
                    <a:pt x="2657" y="150"/>
                  </a:lnTo>
                  <a:lnTo>
                    <a:pt x="2767" y="200"/>
                  </a:lnTo>
                  <a:lnTo>
                    <a:pt x="2657" y="150"/>
                  </a:lnTo>
                  <a:lnTo>
                    <a:pt x="2667" y="165"/>
                  </a:lnTo>
                  <a:lnTo>
                    <a:pt x="2682" y="180"/>
                  </a:lnTo>
                  <a:lnTo>
                    <a:pt x="2812" y="230"/>
                  </a:lnTo>
                  <a:lnTo>
                    <a:pt x="2941" y="285"/>
                  </a:lnTo>
                  <a:lnTo>
                    <a:pt x="3071" y="355"/>
                  </a:lnTo>
                  <a:lnTo>
                    <a:pt x="3131" y="395"/>
                  </a:lnTo>
                  <a:lnTo>
                    <a:pt x="3191" y="435"/>
                  </a:lnTo>
                  <a:lnTo>
                    <a:pt x="3056" y="335"/>
                  </a:lnTo>
                  <a:lnTo>
                    <a:pt x="2911" y="240"/>
                  </a:lnTo>
                  <a:lnTo>
                    <a:pt x="2936" y="255"/>
                  </a:lnTo>
                  <a:lnTo>
                    <a:pt x="2941" y="260"/>
                  </a:lnTo>
                  <a:lnTo>
                    <a:pt x="2896" y="245"/>
                  </a:lnTo>
                  <a:lnTo>
                    <a:pt x="2861" y="215"/>
                  </a:lnTo>
                  <a:lnTo>
                    <a:pt x="2931" y="245"/>
                  </a:lnTo>
                  <a:lnTo>
                    <a:pt x="2996" y="280"/>
                  </a:lnTo>
                  <a:lnTo>
                    <a:pt x="3056" y="320"/>
                  </a:lnTo>
                  <a:lnTo>
                    <a:pt x="3116" y="365"/>
                  </a:lnTo>
                  <a:lnTo>
                    <a:pt x="3171" y="400"/>
                  </a:lnTo>
                  <a:lnTo>
                    <a:pt x="3186" y="410"/>
                  </a:lnTo>
                  <a:lnTo>
                    <a:pt x="3191" y="420"/>
                  </a:lnTo>
                  <a:lnTo>
                    <a:pt x="3191" y="435"/>
                  </a:lnTo>
                  <a:lnTo>
                    <a:pt x="3246" y="475"/>
                  </a:lnTo>
                  <a:lnTo>
                    <a:pt x="3211" y="435"/>
                  </a:lnTo>
                  <a:lnTo>
                    <a:pt x="3161" y="390"/>
                  </a:lnTo>
                  <a:lnTo>
                    <a:pt x="3101" y="3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2" name="Freeform 15">
              <a:extLst>
                <a:ext uri="{FF2B5EF4-FFF2-40B4-BE49-F238E27FC236}">
                  <a16:creationId xmlns:a16="http://schemas.microsoft.com/office/drawing/2014/main" id="{B66C405A-3465-F745-A84B-BF54AB0AD7B9}"/>
                </a:ext>
              </a:extLst>
            </p:cNvPr>
            <p:cNvSpPr>
              <a:spLocks/>
            </p:cNvSpPr>
            <p:nvPr/>
          </p:nvSpPr>
          <p:spPr bwMode="auto">
            <a:xfrm>
              <a:off x="4846" y="9991"/>
              <a:ext cx="219" cy="10"/>
            </a:xfrm>
            <a:custGeom>
              <a:avLst/>
              <a:gdLst>
                <a:gd name="T0" fmla="*/ 165 w 219"/>
                <a:gd name="T1" fmla="*/ 5 h 10"/>
                <a:gd name="T2" fmla="*/ 165 w 219"/>
                <a:gd name="T3" fmla="*/ 5 h 10"/>
                <a:gd name="T4" fmla="*/ 219 w 219"/>
                <a:gd name="T5" fmla="*/ 0 h 10"/>
                <a:gd name="T6" fmla="*/ 219 w 219"/>
                <a:gd name="T7" fmla="*/ 0 h 10"/>
                <a:gd name="T8" fmla="*/ 110 w 219"/>
                <a:gd name="T9" fmla="*/ 0 h 10"/>
                <a:gd name="T10" fmla="*/ 0 w 219"/>
                <a:gd name="T11" fmla="*/ 5 h 10"/>
                <a:gd name="T12" fmla="*/ 0 w 219"/>
                <a:gd name="T13" fmla="*/ 5 h 10"/>
                <a:gd name="T14" fmla="*/ 30 w 219"/>
                <a:gd name="T15" fmla="*/ 10 h 10"/>
                <a:gd name="T16" fmla="*/ 70 w 219"/>
                <a:gd name="T17" fmla="*/ 10 h 10"/>
                <a:gd name="T18" fmla="*/ 165 w 219"/>
                <a:gd name="T19" fmla="*/ 5 h 10"/>
                <a:gd name="T20" fmla="*/ 165 w 219"/>
                <a:gd name="T21" fmla="*/ 5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9"/>
                <a:gd name="T34" fmla="*/ 0 h 10"/>
                <a:gd name="T35" fmla="*/ 219 w 219"/>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9" h="10">
                  <a:moveTo>
                    <a:pt x="165" y="5"/>
                  </a:moveTo>
                  <a:lnTo>
                    <a:pt x="165" y="5"/>
                  </a:lnTo>
                  <a:lnTo>
                    <a:pt x="219" y="0"/>
                  </a:lnTo>
                  <a:lnTo>
                    <a:pt x="110" y="0"/>
                  </a:lnTo>
                  <a:lnTo>
                    <a:pt x="0" y="5"/>
                  </a:lnTo>
                  <a:lnTo>
                    <a:pt x="30" y="10"/>
                  </a:lnTo>
                  <a:lnTo>
                    <a:pt x="70" y="10"/>
                  </a:lnTo>
                  <a:lnTo>
                    <a:pt x="16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3" name="Freeform 16">
              <a:extLst>
                <a:ext uri="{FF2B5EF4-FFF2-40B4-BE49-F238E27FC236}">
                  <a16:creationId xmlns:a16="http://schemas.microsoft.com/office/drawing/2014/main" id="{9709C016-9E92-7D4E-9CD8-9FB57213066E}"/>
                </a:ext>
              </a:extLst>
            </p:cNvPr>
            <p:cNvSpPr>
              <a:spLocks/>
            </p:cNvSpPr>
            <p:nvPr/>
          </p:nvSpPr>
          <p:spPr bwMode="auto">
            <a:xfrm>
              <a:off x="5735" y="11491"/>
              <a:ext cx="30" cy="50"/>
            </a:xfrm>
            <a:custGeom>
              <a:avLst/>
              <a:gdLst>
                <a:gd name="T0" fmla="*/ 30 w 30"/>
                <a:gd name="T1" fmla="*/ 50 h 50"/>
                <a:gd name="T2" fmla="*/ 0 w 30"/>
                <a:gd name="T3" fmla="*/ 0 h 50"/>
                <a:gd name="T4" fmla="*/ 10 w 30"/>
                <a:gd name="T5" fmla="*/ 25 h 50"/>
                <a:gd name="T6" fmla="*/ 10 w 30"/>
                <a:gd name="T7" fmla="*/ 25 h 50"/>
                <a:gd name="T8" fmla="*/ 20 w 30"/>
                <a:gd name="T9" fmla="*/ 40 h 50"/>
                <a:gd name="T10" fmla="*/ 30 w 30"/>
                <a:gd name="T11" fmla="*/ 50 h 50"/>
                <a:gd name="T12" fmla="*/ 30 w 30"/>
                <a:gd name="T13" fmla="*/ 50 h 50"/>
                <a:gd name="T14" fmla="*/ 0 60000 65536"/>
                <a:gd name="T15" fmla="*/ 0 60000 65536"/>
                <a:gd name="T16" fmla="*/ 0 60000 65536"/>
                <a:gd name="T17" fmla="*/ 0 60000 65536"/>
                <a:gd name="T18" fmla="*/ 0 60000 65536"/>
                <a:gd name="T19" fmla="*/ 0 60000 65536"/>
                <a:gd name="T20" fmla="*/ 0 60000 65536"/>
                <a:gd name="T21" fmla="*/ 0 w 30"/>
                <a:gd name="T22" fmla="*/ 0 h 50"/>
                <a:gd name="T23" fmla="*/ 30 w 30"/>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50">
                  <a:moveTo>
                    <a:pt x="30" y="50"/>
                  </a:moveTo>
                  <a:lnTo>
                    <a:pt x="0" y="0"/>
                  </a:lnTo>
                  <a:lnTo>
                    <a:pt x="10" y="25"/>
                  </a:lnTo>
                  <a:lnTo>
                    <a:pt x="20" y="4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4" name="Freeform 17">
              <a:extLst>
                <a:ext uri="{FF2B5EF4-FFF2-40B4-BE49-F238E27FC236}">
                  <a16:creationId xmlns:a16="http://schemas.microsoft.com/office/drawing/2014/main" id="{7C250C57-D461-104A-9B0D-CC905E768277}"/>
                </a:ext>
              </a:extLst>
            </p:cNvPr>
            <p:cNvSpPr>
              <a:spLocks/>
            </p:cNvSpPr>
            <p:nvPr/>
          </p:nvSpPr>
          <p:spPr bwMode="auto">
            <a:xfrm>
              <a:off x="5695" y="11436"/>
              <a:ext cx="10" cy="15"/>
            </a:xfrm>
            <a:custGeom>
              <a:avLst/>
              <a:gdLst>
                <a:gd name="T0" fmla="*/ 10 w 10"/>
                <a:gd name="T1" fmla="*/ 15 h 15"/>
                <a:gd name="T2" fmla="*/ 5 w 10"/>
                <a:gd name="T3" fmla="*/ 5 h 15"/>
                <a:gd name="T4" fmla="*/ 0 w 10"/>
                <a:gd name="T5" fmla="*/ 0 h 15"/>
                <a:gd name="T6" fmla="*/ 10 w 10"/>
                <a:gd name="T7" fmla="*/ 15 h 15"/>
                <a:gd name="T8" fmla="*/ 0 60000 65536"/>
                <a:gd name="T9" fmla="*/ 0 60000 65536"/>
                <a:gd name="T10" fmla="*/ 0 60000 65536"/>
                <a:gd name="T11" fmla="*/ 0 60000 65536"/>
                <a:gd name="T12" fmla="*/ 0 w 10"/>
                <a:gd name="T13" fmla="*/ 0 h 15"/>
                <a:gd name="T14" fmla="*/ 10 w 10"/>
                <a:gd name="T15" fmla="*/ 15 h 15"/>
              </a:gdLst>
              <a:ahLst/>
              <a:cxnLst>
                <a:cxn ang="T8">
                  <a:pos x="T0" y="T1"/>
                </a:cxn>
                <a:cxn ang="T9">
                  <a:pos x="T2" y="T3"/>
                </a:cxn>
                <a:cxn ang="T10">
                  <a:pos x="T4" y="T5"/>
                </a:cxn>
                <a:cxn ang="T11">
                  <a:pos x="T6" y="T7"/>
                </a:cxn>
              </a:cxnLst>
              <a:rect l="T12" t="T13" r="T14" b="T15"/>
              <a:pathLst>
                <a:path w="10" h="15">
                  <a:moveTo>
                    <a:pt x="10" y="15"/>
                  </a:moveTo>
                  <a:lnTo>
                    <a:pt x="5" y="5"/>
                  </a:lnTo>
                  <a:lnTo>
                    <a:pt x="0" y="0"/>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5" name="Freeform 18">
              <a:extLst>
                <a:ext uri="{FF2B5EF4-FFF2-40B4-BE49-F238E27FC236}">
                  <a16:creationId xmlns:a16="http://schemas.microsoft.com/office/drawing/2014/main" id="{EDC180CC-F537-AF43-BBB9-D8F50529A753}"/>
                </a:ext>
              </a:extLst>
            </p:cNvPr>
            <p:cNvSpPr>
              <a:spLocks/>
            </p:cNvSpPr>
            <p:nvPr/>
          </p:nvSpPr>
          <p:spPr bwMode="auto">
            <a:xfrm>
              <a:off x="5645" y="11381"/>
              <a:ext cx="30" cy="35"/>
            </a:xfrm>
            <a:custGeom>
              <a:avLst/>
              <a:gdLst>
                <a:gd name="T0" fmla="*/ 0 w 30"/>
                <a:gd name="T1" fmla="*/ 0 h 35"/>
                <a:gd name="T2" fmla="*/ 0 w 30"/>
                <a:gd name="T3" fmla="*/ 0 h 35"/>
                <a:gd name="T4" fmla="*/ 30 w 30"/>
                <a:gd name="T5" fmla="*/ 35 h 35"/>
                <a:gd name="T6" fmla="*/ 30 w 30"/>
                <a:gd name="T7" fmla="*/ 35 h 35"/>
                <a:gd name="T8" fmla="*/ 0 w 30"/>
                <a:gd name="T9" fmla="*/ 0 h 35"/>
                <a:gd name="T10" fmla="*/ 0 w 30"/>
                <a:gd name="T11" fmla="*/ 0 h 35"/>
                <a:gd name="T12" fmla="*/ 0 60000 65536"/>
                <a:gd name="T13" fmla="*/ 0 60000 65536"/>
                <a:gd name="T14" fmla="*/ 0 60000 65536"/>
                <a:gd name="T15" fmla="*/ 0 60000 65536"/>
                <a:gd name="T16" fmla="*/ 0 60000 65536"/>
                <a:gd name="T17" fmla="*/ 0 60000 65536"/>
                <a:gd name="T18" fmla="*/ 0 w 30"/>
                <a:gd name="T19" fmla="*/ 0 h 35"/>
                <a:gd name="T20" fmla="*/ 30 w 3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0" h="35">
                  <a:moveTo>
                    <a:pt x="0" y="0"/>
                  </a:moveTo>
                  <a:lnTo>
                    <a:pt x="0" y="0"/>
                  </a:lnTo>
                  <a:lnTo>
                    <a:pt x="3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6" name="Freeform 19">
              <a:extLst>
                <a:ext uri="{FF2B5EF4-FFF2-40B4-BE49-F238E27FC236}">
                  <a16:creationId xmlns:a16="http://schemas.microsoft.com/office/drawing/2014/main" id="{B08481BF-624C-C345-AC93-812CE4CA4F6D}"/>
                </a:ext>
              </a:extLst>
            </p:cNvPr>
            <p:cNvSpPr>
              <a:spLocks/>
            </p:cNvSpPr>
            <p:nvPr/>
          </p:nvSpPr>
          <p:spPr bwMode="auto">
            <a:xfrm>
              <a:off x="5675" y="11416"/>
              <a:ext cx="20" cy="20"/>
            </a:xfrm>
            <a:custGeom>
              <a:avLst/>
              <a:gdLst>
                <a:gd name="T0" fmla="*/ 15 w 20"/>
                <a:gd name="T1" fmla="*/ 20 h 20"/>
                <a:gd name="T2" fmla="*/ 15 w 20"/>
                <a:gd name="T3" fmla="*/ 20 h 20"/>
                <a:gd name="T4" fmla="*/ 15 w 20"/>
                <a:gd name="T5" fmla="*/ 15 h 20"/>
                <a:gd name="T6" fmla="*/ 20 w 20"/>
                <a:gd name="T7" fmla="*/ 20 h 20"/>
                <a:gd name="T8" fmla="*/ 20 w 20"/>
                <a:gd name="T9" fmla="*/ 20 h 20"/>
                <a:gd name="T10" fmla="*/ 0 w 20"/>
                <a:gd name="T11" fmla="*/ 0 h 20"/>
                <a:gd name="T12" fmla="*/ 0 w 20"/>
                <a:gd name="T13" fmla="*/ 0 h 20"/>
                <a:gd name="T14" fmla="*/ 15 w 20"/>
                <a:gd name="T15" fmla="*/ 20 h 20"/>
                <a:gd name="T16" fmla="*/ 15 w 20"/>
                <a:gd name="T17" fmla="*/ 2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20"/>
                <a:gd name="T29" fmla="*/ 20 w 20"/>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20">
                  <a:moveTo>
                    <a:pt x="15" y="20"/>
                  </a:moveTo>
                  <a:lnTo>
                    <a:pt x="15" y="20"/>
                  </a:lnTo>
                  <a:lnTo>
                    <a:pt x="15" y="15"/>
                  </a:lnTo>
                  <a:lnTo>
                    <a:pt x="20" y="20"/>
                  </a:lnTo>
                  <a:lnTo>
                    <a:pt x="0" y="0"/>
                  </a:lnTo>
                  <a:lnTo>
                    <a:pt x="1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7" name="Freeform 20">
              <a:extLst>
                <a:ext uri="{FF2B5EF4-FFF2-40B4-BE49-F238E27FC236}">
                  <a16:creationId xmlns:a16="http://schemas.microsoft.com/office/drawing/2014/main" id="{73D05C7E-DE35-CA4E-AB60-7B3C0FF658FF}"/>
                </a:ext>
              </a:extLst>
            </p:cNvPr>
            <p:cNvSpPr>
              <a:spLocks/>
            </p:cNvSpPr>
            <p:nvPr/>
          </p:nvSpPr>
          <p:spPr bwMode="auto">
            <a:xfrm>
              <a:off x="5690" y="11436"/>
              <a:ext cx="10" cy="20"/>
            </a:xfrm>
            <a:custGeom>
              <a:avLst/>
              <a:gdLst>
                <a:gd name="T0" fmla="*/ 0 w 10"/>
                <a:gd name="T1" fmla="*/ 0 h 20"/>
                <a:gd name="T2" fmla="*/ 0 w 10"/>
                <a:gd name="T3" fmla="*/ 0 h 20"/>
                <a:gd name="T4" fmla="*/ 10 w 10"/>
                <a:gd name="T5" fmla="*/ 20 h 20"/>
                <a:gd name="T6" fmla="*/ 0 w 10"/>
                <a:gd name="T7" fmla="*/ 0 h 20"/>
                <a:gd name="T8" fmla="*/ 0 60000 65536"/>
                <a:gd name="T9" fmla="*/ 0 60000 65536"/>
                <a:gd name="T10" fmla="*/ 0 60000 65536"/>
                <a:gd name="T11" fmla="*/ 0 60000 65536"/>
                <a:gd name="T12" fmla="*/ 0 w 10"/>
                <a:gd name="T13" fmla="*/ 0 h 20"/>
                <a:gd name="T14" fmla="*/ 10 w 10"/>
                <a:gd name="T15" fmla="*/ 20 h 20"/>
              </a:gdLst>
              <a:ahLst/>
              <a:cxnLst>
                <a:cxn ang="T8">
                  <a:pos x="T0" y="T1"/>
                </a:cxn>
                <a:cxn ang="T9">
                  <a:pos x="T2" y="T3"/>
                </a:cxn>
                <a:cxn ang="T10">
                  <a:pos x="T4" y="T5"/>
                </a:cxn>
                <a:cxn ang="T11">
                  <a:pos x="T6" y="T7"/>
                </a:cxn>
              </a:cxnLst>
              <a:rect l="T12" t="T13" r="T14" b="T15"/>
              <a:pathLst>
                <a:path w="10" h="20">
                  <a:moveTo>
                    <a:pt x="0" y="0"/>
                  </a:moveTo>
                  <a:lnTo>
                    <a:pt x="0" y="0"/>
                  </a:lnTo>
                  <a:lnTo>
                    <a:pt x="10" y="2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8" name="Freeform 21">
              <a:extLst>
                <a:ext uri="{FF2B5EF4-FFF2-40B4-BE49-F238E27FC236}">
                  <a16:creationId xmlns:a16="http://schemas.microsoft.com/office/drawing/2014/main" id="{A26F53BB-FF79-0644-A72B-0713D0C638FD}"/>
                </a:ext>
              </a:extLst>
            </p:cNvPr>
            <p:cNvSpPr>
              <a:spLocks/>
            </p:cNvSpPr>
            <p:nvPr/>
          </p:nvSpPr>
          <p:spPr bwMode="auto">
            <a:xfrm>
              <a:off x="5410" y="11241"/>
              <a:ext cx="365" cy="380"/>
            </a:xfrm>
            <a:custGeom>
              <a:avLst/>
              <a:gdLst>
                <a:gd name="T0" fmla="*/ 245 w 365"/>
                <a:gd name="T1" fmla="*/ 195 h 380"/>
                <a:gd name="T2" fmla="*/ 245 w 365"/>
                <a:gd name="T3" fmla="*/ 195 h 380"/>
                <a:gd name="T4" fmla="*/ 240 w 365"/>
                <a:gd name="T5" fmla="*/ 190 h 380"/>
                <a:gd name="T6" fmla="*/ 240 w 365"/>
                <a:gd name="T7" fmla="*/ 180 h 380"/>
                <a:gd name="T8" fmla="*/ 230 w 365"/>
                <a:gd name="T9" fmla="*/ 175 h 380"/>
                <a:gd name="T10" fmla="*/ 230 w 365"/>
                <a:gd name="T11" fmla="*/ 175 h 380"/>
                <a:gd name="T12" fmla="*/ 185 w 365"/>
                <a:gd name="T13" fmla="*/ 135 h 380"/>
                <a:gd name="T14" fmla="*/ 145 w 365"/>
                <a:gd name="T15" fmla="*/ 95 h 380"/>
                <a:gd name="T16" fmla="*/ 145 w 365"/>
                <a:gd name="T17" fmla="*/ 95 h 380"/>
                <a:gd name="T18" fmla="*/ 120 w 365"/>
                <a:gd name="T19" fmla="*/ 70 h 380"/>
                <a:gd name="T20" fmla="*/ 95 w 365"/>
                <a:gd name="T21" fmla="*/ 50 h 380"/>
                <a:gd name="T22" fmla="*/ 95 w 365"/>
                <a:gd name="T23" fmla="*/ 50 h 380"/>
                <a:gd name="T24" fmla="*/ 60 w 365"/>
                <a:gd name="T25" fmla="*/ 30 h 380"/>
                <a:gd name="T26" fmla="*/ 20 w 365"/>
                <a:gd name="T27" fmla="*/ 10 h 380"/>
                <a:gd name="T28" fmla="*/ 0 w 365"/>
                <a:gd name="T29" fmla="*/ 0 h 380"/>
                <a:gd name="T30" fmla="*/ 15 w 365"/>
                <a:gd name="T31" fmla="*/ 15 h 380"/>
                <a:gd name="T32" fmla="*/ 15 w 365"/>
                <a:gd name="T33" fmla="*/ 15 h 380"/>
                <a:gd name="T34" fmla="*/ 70 w 365"/>
                <a:gd name="T35" fmla="*/ 45 h 380"/>
                <a:gd name="T36" fmla="*/ 120 w 365"/>
                <a:gd name="T37" fmla="*/ 80 h 380"/>
                <a:gd name="T38" fmla="*/ 165 w 365"/>
                <a:gd name="T39" fmla="*/ 120 h 380"/>
                <a:gd name="T40" fmla="*/ 210 w 365"/>
                <a:gd name="T41" fmla="*/ 160 h 380"/>
                <a:gd name="T42" fmla="*/ 210 w 365"/>
                <a:gd name="T43" fmla="*/ 160 h 380"/>
                <a:gd name="T44" fmla="*/ 245 w 365"/>
                <a:gd name="T45" fmla="*/ 200 h 380"/>
                <a:gd name="T46" fmla="*/ 280 w 365"/>
                <a:gd name="T47" fmla="*/ 240 h 380"/>
                <a:gd name="T48" fmla="*/ 340 w 365"/>
                <a:gd name="T49" fmla="*/ 325 h 380"/>
                <a:gd name="T50" fmla="*/ 340 w 365"/>
                <a:gd name="T51" fmla="*/ 325 h 380"/>
                <a:gd name="T52" fmla="*/ 365 w 365"/>
                <a:gd name="T53" fmla="*/ 380 h 380"/>
                <a:gd name="T54" fmla="*/ 365 w 365"/>
                <a:gd name="T55" fmla="*/ 380 h 380"/>
                <a:gd name="T56" fmla="*/ 350 w 365"/>
                <a:gd name="T57" fmla="*/ 345 h 380"/>
                <a:gd name="T58" fmla="*/ 330 w 365"/>
                <a:gd name="T59" fmla="*/ 305 h 380"/>
                <a:gd name="T60" fmla="*/ 330 w 365"/>
                <a:gd name="T61" fmla="*/ 305 h 380"/>
                <a:gd name="T62" fmla="*/ 315 w 365"/>
                <a:gd name="T63" fmla="*/ 280 h 380"/>
                <a:gd name="T64" fmla="*/ 295 w 365"/>
                <a:gd name="T65" fmla="*/ 255 h 380"/>
                <a:gd name="T66" fmla="*/ 245 w 365"/>
                <a:gd name="T67" fmla="*/ 195 h 380"/>
                <a:gd name="T68" fmla="*/ 245 w 365"/>
                <a:gd name="T69" fmla="*/ 195 h 3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5"/>
                <a:gd name="T106" fmla="*/ 0 h 380"/>
                <a:gd name="T107" fmla="*/ 365 w 365"/>
                <a:gd name="T108" fmla="*/ 380 h 38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5" h="380">
                  <a:moveTo>
                    <a:pt x="245" y="195"/>
                  </a:moveTo>
                  <a:lnTo>
                    <a:pt x="245" y="195"/>
                  </a:lnTo>
                  <a:lnTo>
                    <a:pt x="240" y="190"/>
                  </a:lnTo>
                  <a:lnTo>
                    <a:pt x="240" y="180"/>
                  </a:lnTo>
                  <a:lnTo>
                    <a:pt x="230" y="175"/>
                  </a:lnTo>
                  <a:lnTo>
                    <a:pt x="185" y="135"/>
                  </a:lnTo>
                  <a:lnTo>
                    <a:pt x="145" y="95"/>
                  </a:lnTo>
                  <a:lnTo>
                    <a:pt x="120" y="70"/>
                  </a:lnTo>
                  <a:lnTo>
                    <a:pt x="95" y="50"/>
                  </a:lnTo>
                  <a:lnTo>
                    <a:pt x="60" y="30"/>
                  </a:lnTo>
                  <a:lnTo>
                    <a:pt x="20" y="10"/>
                  </a:lnTo>
                  <a:lnTo>
                    <a:pt x="0" y="0"/>
                  </a:lnTo>
                  <a:lnTo>
                    <a:pt x="15" y="15"/>
                  </a:lnTo>
                  <a:lnTo>
                    <a:pt x="70" y="45"/>
                  </a:lnTo>
                  <a:lnTo>
                    <a:pt x="120" y="80"/>
                  </a:lnTo>
                  <a:lnTo>
                    <a:pt x="165" y="120"/>
                  </a:lnTo>
                  <a:lnTo>
                    <a:pt x="210" y="160"/>
                  </a:lnTo>
                  <a:lnTo>
                    <a:pt x="245" y="200"/>
                  </a:lnTo>
                  <a:lnTo>
                    <a:pt x="280" y="240"/>
                  </a:lnTo>
                  <a:lnTo>
                    <a:pt x="340" y="325"/>
                  </a:lnTo>
                  <a:lnTo>
                    <a:pt x="365" y="380"/>
                  </a:lnTo>
                  <a:lnTo>
                    <a:pt x="350" y="345"/>
                  </a:lnTo>
                  <a:lnTo>
                    <a:pt x="330" y="305"/>
                  </a:lnTo>
                  <a:lnTo>
                    <a:pt x="315" y="280"/>
                  </a:lnTo>
                  <a:lnTo>
                    <a:pt x="295" y="255"/>
                  </a:lnTo>
                  <a:lnTo>
                    <a:pt x="245" y="19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9" name="Freeform 22">
              <a:extLst>
                <a:ext uri="{FF2B5EF4-FFF2-40B4-BE49-F238E27FC236}">
                  <a16:creationId xmlns:a16="http://schemas.microsoft.com/office/drawing/2014/main" id="{F5CFA617-BEB3-9C4C-8A44-175C411E2BAA}"/>
                </a:ext>
              </a:extLst>
            </p:cNvPr>
            <p:cNvSpPr>
              <a:spLocks/>
            </p:cNvSpPr>
            <p:nvPr/>
          </p:nvSpPr>
          <p:spPr bwMode="auto">
            <a:xfrm>
              <a:off x="5845" y="11766"/>
              <a:ext cx="24" cy="170"/>
            </a:xfrm>
            <a:custGeom>
              <a:avLst/>
              <a:gdLst>
                <a:gd name="T0" fmla="*/ 24 w 24"/>
                <a:gd name="T1" fmla="*/ 155 h 170"/>
                <a:gd name="T2" fmla="*/ 24 w 24"/>
                <a:gd name="T3" fmla="*/ 155 h 170"/>
                <a:gd name="T4" fmla="*/ 19 w 24"/>
                <a:gd name="T5" fmla="*/ 125 h 170"/>
                <a:gd name="T6" fmla="*/ 19 w 24"/>
                <a:gd name="T7" fmla="*/ 125 h 170"/>
                <a:gd name="T8" fmla="*/ 14 w 24"/>
                <a:gd name="T9" fmla="*/ 60 h 170"/>
                <a:gd name="T10" fmla="*/ 0 w 24"/>
                <a:gd name="T11" fmla="*/ 0 h 170"/>
                <a:gd name="T12" fmla="*/ 0 w 24"/>
                <a:gd name="T13" fmla="*/ 20 h 170"/>
                <a:gd name="T14" fmla="*/ 0 w 24"/>
                <a:gd name="T15" fmla="*/ 20 h 170"/>
                <a:gd name="T16" fmla="*/ 5 w 24"/>
                <a:gd name="T17" fmla="*/ 40 h 170"/>
                <a:gd name="T18" fmla="*/ 5 w 24"/>
                <a:gd name="T19" fmla="*/ 25 h 170"/>
                <a:gd name="T20" fmla="*/ 5 w 24"/>
                <a:gd name="T21" fmla="*/ 25 h 170"/>
                <a:gd name="T22" fmla="*/ 14 w 24"/>
                <a:gd name="T23" fmla="*/ 100 h 170"/>
                <a:gd name="T24" fmla="*/ 19 w 24"/>
                <a:gd name="T25" fmla="*/ 170 h 170"/>
                <a:gd name="T26" fmla="*/ 19 w 24"/>
                <a:gd name="T27" fmla="*/ 170 h 170"/>
                <a:gd name="T28" fmla="*/ 19 w 24"/>
                <a:gd name="T29" fmla="*/ 165 h 170"/>
                <a:gd name="T30" fmla="*/ 24 w 24"/>
                <a:gd name="T31" fmla="*/ 155 h 170"/>
                <a:gd name="T32" fmla="*/ 24 w 24"/>
                <a:gd name="T33" fmla="*/ 155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170"/>
                <a:gd name="T53" fmla="*/ 24 w 24"/>
                <a:gd name="T54" fmla="*/ 170 h 1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170">
                  <a:moveTo>
                    <a:pt x="24" y="155"/>
                  </a:moveTo>
                  <a:lnTo>
                    <a:pt x="24" y="155"/>
                  </a:lnTo>
                  <a:lnTo>
                    <a:pt x="19" y="125"/>
                  </a:lnTo>
                  <a:lnTo>
                    <a:pt x="14" y="60"/>
                  </a:lnTo>
                  <a:lnTo>
                    <a:pt x="0" y="0"/>
                  </a:lnTo>
                  <a:lnTo>
                    <a:pt x="0" y="20"/>
                  </a:lnTo>
                  <a:lnTo>
                    <a:pt x="5" y="40"/>
                  </a:lnTo>
                  <a:lnTo>
                    <a:pt x="5" y="25"/>
                  </a:lnTo>
                  <a:lnTo>
                    <a:pt x="14" y="100"/>
                  </a:lnTo>
                  <a:lnTo>
                    <a:pt x="19" y="170"/>
                  </a:lnTo>
                  <a:lnTo>
                    <a:pt x="19" y="165"/>
                  </a:lnTo>
                  <a:lnTo>
                    <a:pt x="24" y="1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0" name="Rectangle 23">
              <a:extLst>
                <a:ext uri="{FF2B5EF4-FFF2-40B4-BE49-F238E27FC236}">
                  <a16:creationId xmlns:a16="http://schemas.microsoft.com/office/drawing/2014/main" id="{56E80DE7-D20E-454D-A2B0-EF1E06E667AC}"/>
                </a:ext>
              </a:extLst>
            </p:cNvPr>
            <p:cNvSpPr>
              <a:spLocks noChangeArrowheads="1"/>
            </p:cNvSpPr>
            <p:nvPr/>
          </p:nvSpPr>
          <p:spPr bwMode="auto">
            <a:xfrm>
              <a:off x="5864" y="11936"/>
              <a:ext cx="1" cy="30"/>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40991" name="Freeform 24">
              <a:extLst>
                <a:ext uri="{FF2B5EF4-FFF2-40B4-BE49-F238E27FC236}">
                  <a16:creationId xmlns:a16="http://schemas.microsoft.com/office/drawing/2014/main" id="{A05D708F-2F2B-A24E-8F0A-A86B87F99FC2}"/>
                </a:ext>
              </a:extLst>
            </p:cNvPr>
            <p:cNvSpPr>
              <a:spLocks/>
            </p:cNvSpPr>
            <p:nvPr/>
          </p:nvSpPr>
          <p:spPr bwMode="auto">
            <a:xfrm>
              <a:off x="4142" y="11106"/>
              <a:ext cx="1762" cy="1750"/>
            </a:xfrm>
            <a:custGeom>
              <a:avLst/>
              <a:gdLst>
                <a:gd name="T0" fmla="*/ 1103 w 1762"/>
                <a:gd name="T1" fmla="*/ 35 h 1750"/>
                <a:gd name="T2" fmla="*/ 963 w 1762"/>
                <a:gd name="T3" fmla="*/ 10 h 1750"/>
                <a:gd name="T4" fmla="*/ 899 w 1762"/>
                <a:gd name="T5" fmla="*/ 5 h 1750"/>
                <a:gd name="T6" fmla="*/ 913 w 1762"/>
                <a:gd name="T7" fmla="*/ 10 h 1750"/>
                <a:gd name="T8" fmla="*/ 824 w 1762"/>
                <a:gd name="T9" fmla="*/ 5 h 1750"/>
                <a:gd name="T10" fmla="*/ 849 w 1762"/>
                <a:gd name="T11" fmla="*/ 0 h 1750"/>
                <a:gd name="T12" fmla="*/ 729 w 1762"/>
                <a:gd name="T13" fmla="*/ 15 h 1750"/>
                <a:gd name="T14" fmla="*/ 674 w 1762"/>
                <a:gd name="T15" fmla="*/ 20 h 1750"/>
                <a:gd name="T16" fmla="*/ 519 w 1762"/>
                <a:gd name="T17" fmla="*/ 75 h 1750"/>
                <a:gd name="T18" fmla="*/ 534 w 1762"/>
                <a:gd name="T19" fmla="*/ 80 h 1750"/>
                <a:gd name="T20" fmla="*/ 594 w 1762"/>
                <a:gd name="T21" fmla="*/ 55 h 1750"/>
                <a:gd name="T22" fmla="*/ 534 w 1762"/>
                <a:gd name="T23" fmla="*/ 80 h 1750"/>
                <a:gd name="T24" fmla="*/ 449 w 1762"/>
                <a:gd name="T25" fmla="*/ 105 h 1750"/>
                <a:gd name="T26" fmla="*/ 539 w 1762"/>
                <a:gd name="T27" fmla="*/ 70 h 1750"/>
                <a:gd name="T28" fmla="*/ 429 w 1762"/>
                <a:gd name="T29" fmla="*/ 115 h 1750"/>
                <a:gd name="T30" fmla="*/ 169 w 1762"/>
                <a:gd name="T31" fmla="*/ 345 h 1750"/>
                <a:gd name="T32" fmla="*/ 25 w 1762"/>
                <a:gd name="T33" fmla="*/ 655 h 1750"/>
                <a:gd name="T34" fmla="*/ 10 w 1762"/>
                <a:gd name="T35" fmla="*/ 1010 h 1750"/>
                <a:gd name="T36" fmla="*/ 114 w 1762"/>
                <a:gd name="T37" fmla="*/ 1300 h 1750"/>
                <a:gd name="T38" fmla="*/ 369 w 1762"/>
                <a:gd name="T39" fmla="*/ 1590 h 1750"/>
                <a:gd name="T40" fmla="*/ 639 w 1762"/>
                <a:gd name="T41" fmla="*/ 1720 h 1750"/>
                <a:gd name="T42" fmla="*/ 1003 w 1762"/>
                <a:gd name="T43" fmla="*/ 1740 h 1750"/>
                <a:gd name="T44" fmla="*/ 1353 w 1762"/>
                <a:gd name="T45" fmla="*/ 1615 h 1750"/>
                <a:gd name="T46" fmla="*/ 1533 w 1762"/>
                <a:gd name="T47" fmla="*/ 1480 h 1750"/>
                <a:gd name="T48" fmla="*/ 1737 w 1762"/>
                <a:gd name="T49" fmla="*/ 1125 h 1750"/>
                <a:gd name="T50" fmla="*/ 1757 w 1762"/>
                <a:gd name="T51" fmla="*/ 885 h 1750"/>
                <a:gd name="T52" fmla="*/ 1727 w 1762"/>
                <a:gd name="T53" fmla="*/ 875 h 1750"/>
                <a:gd name="T54" fmla="*/ 1673 w 1762"/>
                <a:gd name="T55" fmla="*/ 1075 h 1750"/>
                <a:gd name="T56" fmla="*/ 1553 w 1762"/>
                <a:gd name="T57" fmla="*/ 1315 h 1750"/>
                <a:gd name="T58" fmla="*/ 1553 w 1762"/>
                <a:gd name="T59" fmla="*/ 1335 h 1750"/>
                <a:gd name="T60" fmla="*/ 1368 w 1762"/>
                <a:gd name="T61" fmla="*/ 1510 h 1750"/>
                <a:gd name="T62" fmla="*/ 1018 w 1762"/>
                <a:gd name="T63" fmla="*/ 1650 h 1750"/>
                <a:gd name="T64" fmla="*/ 759 w 1762"/>
                <a:gd name="T65" fmla="*/ 1665 h 1750"/>
                <a:gd name="T66" fmla="*/ 559 w 1762"/>
                <a:gd name="T67" fmla="*/ 1605 h 1750"/>
                <a:gd name="T68" fmla="*/ 354 w 1762"/>
                <a:gd name="T69" fmla="*/ 1480 h 1750"/>
                <a:gd name="T70" fmla="*/ 129 w 1762"/>
                <a:gd name="T71" fmla="*/ 1170 h 1750"/>
                <a:gd name="T72" fmla="*/ 65 w 1762"/>
                <a:gd name="T73" fmla="*/ 800 h 1750"/>
                <a:gd name="T74" fmla="*/ 189 w 1762"/>
                <a:gd name="T75" fmla="*/ 430 h 1750"/>
                <a:gd name="T76" fmla="*/ 399 w 1762"/>
                <a:gd name="T77" fmla="*/ 190 h 1750"/>
                <a:gd name="T78" fmla="*/ 584 w 1762"/>
                <a:gd name="T79" fmla="*/ 95 h 1750"/>
                <a:gd name="T80" fmla="*/ 824 w 1762"/>
                <a:gd name="T81" fmla="*/ 40 h 1750"/>
                <a:gd name="T82" fmla="*/ 589 w 1762"/>
                <a:gd name="T83" fmla="*/ 95 h 1750"/>
                <a:gd name="T84" fmla="*/ 669 w 1762"/>
                <a:gd name="T85" fmla="*/ 55 h 1750"/>
                <a:gd name="T86" fmla="*/ 729 w 1762"/>
                <a:gd name="T87" fmla="*/ 50 h 1750"/>
                <a:gd name="T88" fmla="*/ 864 w 1762"/>
                <a:gd name="T89" fmla="*/ 30 h 1750"/>
                <a:gd name="T90" fmla="*/ 1013 w 1762"/>
                <a:gd name="T91" fmla="*/ 40 h 1750"/>
                <a:gd name="T92" fmla="*/ 1133 w 1762"/>
                <a:gd name="T93" fmla="*/ 75 h 1750"/>
                <a:gd name="T94" fmla="*/ 1153 w 1762"/>
                <a:gd name="T95" fmla="*/ 70 h 1750"/>
                <a:gd name="T96" fmla="*/ 1158 w 1762"/>
                <a:gd name="T97" fmla="*/ 75 h 1750"/>
                <a:gd name="T98" fmla="*/ 1333 w 1762"/>
                <a:gd name="T99" fmla="*/ 155 h 1750"/>
                <a:gd name="T100" fmla="*/ 1263 w 1762"/>
                <a:gd name="T101" fmla="*/ 105 h 1750"/>
                <a:gd name="T102" fmla="*/ 1243 w 1762"/>
                <a:gd name="T103" fmla="*/ 95 h 1750"/>
                <a:gd name="T104" fmla="*/ 1378 w 1762"/>
                <a:gd name="T105" fmla="*/ 175 h 1750"/>
                <a:gd name="T106" fmla="*/ 1408 w 1762"/>
                <a:gd name="T107" fmla="*/ 205 h 17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62"/>
                <a:gd name="T163" fmla="*/ 0 h 1750"/>
                <a:gd name="T164" fmla="*/ 1762 w 1762"/>
                <a:gd name="T165" fmla="*/ 1750 h 175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62" h="1750">
                  <a:moveTo>
                    <a:pt x="1348" y="150"/>
                  </a:moveTo>
                  <a:lnTo>
                    <a:pt x="1348" y="150"/>
                  </a:lnTo>
                  <a:lnTo>
                    <a:pt x="1268" y="100"/>
                  </a:lnTo>
                  <a:lnTo>
                    <a:pt x="1183" y="65"/>
                  </a:lnTo>
                  <a:lnTo>
                    <a:pt x="1103" y="35"/>
                  </a:lnTo>
                  <a:lnTo>
                    <a:pt x="1018" y="15"/>
                  </a:lnTo>
                  <a:lnTo>
                    <a:pt x="1003" y="15"/>
                  </a:lnTo>
                  <a:lnTo>
                    <a:pt x="993" y="15"/>
                  </a:lnTo>
                  <a:lnTo>
                    <a:pt x="963" y="10"/>
                  </a:lnTo>
                  <a:lnTo>
                    <a:pt x="913" y="5"/>
                  </a:lnTo>
                  <a:lnTo>
                    <a:pt x="899" y="5"/>
                  </a:lnTo>
                  <a:lnTo>
                    <a:pt x="894" y="5"/>
                  </a:lnTo>
                  <a:lnTo>
                    <a:pt x="899" y="5"/>
                  </a:lnTo>
                  <a:lnTo>
                    <a:pt x="913" y="10"/>
                  </a:lnTo>
                  <a:lnTo>
                    <a:pt x="899" y="5"/>
                  </a:lnTo>
                  <a:lnTo>
                    <a:pt x="869" y="5"/>
                  </a:lnTo>
                  <a:lnTo>
                    <a:pt x="824" y="5"/>
                  </a:lnTo>
                  <a:lnTo>
                    <a:pt x="869" y="5"/>
                  </a:lnTo>
                  <a:lnTo>
                    <a:pt x="899" y="5"/>
                  </a:lnTo>
                  <a:lnTo>
                    <a:pt x="903" y="5"/>
                  </a:lnTo>
                  <a:lnTo>
                    <a:pt x="849" y="0"/>
                  </a:lnTo>
                  <a:lnTo>
                    <a:pt x="794" y="5"/>
                  </a:lnTo>
                  <a:lnTo>
                    <a:pt x="769" y="5"/>
                  </a:lnTo>
                  <a:lnTo>
                    <a:pt x="729" y="15"/>
                  </a:lnTo>
                  <a:lnTo>
                    <a:pt x="694" y="15"/>
                  </a:lnTo>
                  <a:lnTo>
                    <a:pt x="674" y="20"/>
                  </a:lnTo>
                  <a:lnTo>
                    <a:pt x="679" y="20"/>
                  </a:lnTo>
                  <a:lnTo>
                    <a:pt x="674" y="20"/>
                  </a:lnTo>
                  <a:lnTo>
                    <a:pt x="629" y="30"/>
                  </a:lnTo>
                  <a:lnTo>
                    <a:pt x="589" y="45"/>
                  </a:lnTo>
                  <a:lnTo>
                    <a:pt x="539" y="70"/>
                  </a:lnTo>
                  <a:lnTo>
                    <a:pt x="519" y="75"/>
                  </a:lnTo>
                  <a:lnTo>
                    <a:pt x="489" y="90"/>
                  </a:lnTo>
                  <a:lnTo>
                    <a:pt x="534" y="80"/>
                  </a:lnTo>
                  <a:lnTo>
                    <a:pt x="544" y="75"/>
                  </a:lnTo>
                  <a:lnTo>
                    <a:pt x="559" y="65"/>
                  </a:lnTo>
                  <a:lnTo>
                    <a:pt x="574" y="60"/>
                  </a:lnTo>
                  <a:lnTo>
                    <a:pt x="594" y="55"/>
                  </a:lnTo>
                  <a:lnTo>
                    <a:pt x="574" y="60"/>
                  </a:lnTo>
                  <a:lnTo>
                    <a:pt x="559" y="65"/>
                  </a:lnTo>
                  <a:lnTo>
                    <a:pt x="544" y="75"/>
                  </a:lnTo>
                  <a:lnTo>
                    <a:pt x="534" y="80"/>
                  </a:lnTo>
                  <a:lnTo>
                    <a:pt x="489" y="90"/>
                  </a:lnTo>
                  <a:lnTo>
                    <a:pt x="409" y="130"/>
                  </a:lnTo>
                  <a:lnTo>
                    <a:pt x="449" y="105"/>
                  </a:lnTo>
                  <a:lnTo>
                    <a:pt x="489" y="90"/>
                  </a:lnTo>
                  <a:lnTo>
                    <a:pt x="519" y="75"/>
                  </a:lnTo>
                  <a:lnTo>
                    <a:pt x="539" y="70"/>
                  </a:lnTo>
                  <a:lnTo>
                    <a:pt x="589" y="45"/>
                  </a:lnTo>
                  <a:lnTo>
                    <a:pt x="509" y="75"/>
                  </a:lnTo>
                  <a:lnTo>
                    <a:pt x="429" y="115"/>
                  </a:lnTo>
                  <a:lnTo>
                    <a:pt x="369" y="155"/>
                  </a:lnTo>
                  <a:lnTo>
                    <a:pt x="314" y="195"/>
                  </a:lnTo>
                  <a:lnTo>
                    <a:pt x="264" y="240"/>
                  </a:lnTo>
                  <a:lnTo>
                    <a:pt x="214" y="290"/>
                  </a:lnTo>
                  <a:lnTo>
                    <a:pt x="169" y="345"/>
                  </a:lnTo>
                  <a:lnTo>
                    <a:pt x="134" y="400"/>
                  </a:lnTo>
                  <a:lnTo>
                    <a:pt x="99" y="460"/>
                  </a:lnTo>
                  <a:lnTo>
                    <a:pt x="70" y="525"/>
                  </a:lnTo>
                  <a:lnTo>
                    <a:pt x="45" y="590"/>
                  </a:lnTo>
                  <a:lnTo>
                    <a:pt x="25" y="655"/>
                  </a:lnTo>
                  <a:lnTo>
                    <a:pt x="10" y="725"/>
                  </a:lnTo>
                  <a:lnTo>
                    <a:pt x="0" y="795"/>
                  </a:lnTo>
                  <a:lnTo>
                    <a:pt x="0" y="865"/>
                  </a:lnTo>
                  <a:lnTo>
                    <a:pt x="0" y="935"/>
                  </a:lnTo>
                  <a:lnTo>
                    <a:pt x="10" y="1010"/>
                  </a:lnTo>
                  <a:lnTo>
                    <a:pt x="25" y="1080"/>
                  </a:lnTo>
                  <a:lnTo>
                    <a:pt x="50" y="1155"/>
                  </a:lnTo>
                  <a:lnTo>
                    <a:pt x="75" y="1230"/>
                  </a:lnTo>
                  <a:lnTo>
                    <a:pt x="114" y="1300"/>
                  </a:lnTo>
                  <a:lnTo>
                    <a:pt x="154" y="1370"/>
                  </a:lnTo>
                  <a:lnTo>
                    <a:pt x="199" y="1430"/>
                  </a:lnTo>
                  <a:lnTo>
                    <a:pt x="249" y="1490"/>
                  </a:lnTo>
                  <a:lnTo>
                    <a:pt x="309" y="1540"/>
                  </a:lnTo>
                  <a:lnTo>
                    <a:pt x="369" y="1590"/>
                  </a:lnTo>
                  <a:lnTo>
                    <a:pt x="434" y="1630"/>
                  </a:lnTo>
                  <a:lnTo>
                    <a:pt x="499" y="1665"/>
                  </a:lnTo>
                  <a:lnTo>
                    <a:pt x="569" y="1695"/>
                  </a:lnTo>
                  <a:lnTo>
                    <a:pt x="639" y="1720"/>
                  </a:lnTo>
                  <a:lnTo>
                    <a:pt x="709" y="1735"/>
                  </a:lnTo>
                  <a:lnTo>
                    <a:pt x="784" y="1745"/>
                  </a:lnTo>
                  <a:lnTo>
                    <a:pt x="859" y="1750"/>
                  </a:lnTo>
                  <a:lnTo>
                    <a:pt x="928" y="1750"/>
                  </a:lnTo>
                  <a:lnTo>
                    <a:pt x="1003" y="1740"/>
                  </a:lnTo>
                  <a:lnTo>
                    <a:pt x="1078" y="1725"/>
                  </a:lnTo>
                  <a:lnTo>
                    <a:pt x="1148" y="1710"/>
                  </a:lnTo>
                  <a:lnTo>
                    <a:pt x="1218" y="1685"/>
                  </a:lnTo>
                  <a:lnTo>
                    <a:pt x="1288" y="1650"/>
                  </a:lnTo>
                  <a:lnTo>
                    <a:pt x="1353" y="1615"/>
                  </a:lnTo>
                  <a:lnTo>
                    <a:pt x="1418" y="1570"/>
                  </a:lnTo>
                  <a:lnTo>
                    <a:pt x="1483" y="1525"/>
                  </a:lnTo>
                  <a:lnTo>
                    <a:pt x="1508" y="1505"/>
                  </a:lnTo>
                  <a:lnTo>
                    <a:pt x="1533" y="1480"/>
                  </a:lnTo>
                  <a:lnTo>
                    <a:pt x="1583" y="1420"/>
                  </a:lnTo>
                  <a:lnTo>
                    <a:pt x="1628" y="1355"/>
                  </a:lnTo>
                  <a:lnTo>
                    <a:pt x="1673" y="1280"/>
                  </a:lnTo>
                  <a:lnTo>
                    <a:pt x="1708" y="1205"/>
                  </a:lnTo>
                  <a:lnTo>
                    <a:pt x="1737" y="1125"/>
                  </a:lnTo>
                  <a:lnTo>
                    <a:pt x="1757" y="1055"/>
                  </a:lnTo>
                  <a:lnTo>
                    <a:pt x="1762" y="990"/>
                  </a:lnTo>
                  <a:lnTo>
                    <a:pt x="1762" y="925"/>
                  </a:lnTo>
                  <a:lnTo>
                    <a:pt x="1757" y="885"/>
                  </a:lnTo>
                  <a:lnTo>
                    <a:pt x="1752" y="865"/>
                  </a:lnTo>
                  <a:lnTo>
                    <a:pt x="1747" y="860"/>
                  </a:lnTo>
                  <a:lnTo>
                    <a:pt x="1742" y="860"/>
                  </a:lnTo>
                  <a:lnTo>
                    <a:pt x="1737" y="865"/>
                  </a:lnTo>
                  <a:lnTo>
                    <a:pt x="1727" y="875"/>
                  </a:lnTo>
                  <a:lnTo>
                    <a:pt x="1722" y="895"/>
                  </a:lnTo>
                  <a:lnTo>
                    <a:pt x="1708" y="940"/>
                  </a:lnTo>
                  <a:lnTo>
                    <a:pt x="1698" y="980"/>
                  </a:lnTo>
                  <a:lnTo>
                    <a:pt x="1673" y="1075"/>
                  </a:lnTo>
                  <a:lnTo>
                    <a:pt x="1658" y="1125"/>
                  </a:lnTo>
                  <a:lnTo>
                    <a:pt x="1633" y="1180"/>
                  </a:lnTo>
                  <a:lnTo>
                    <a:pt x="1603" y="1245"/>
                  </a:lnTo>
                  <a:lnTo>
                    <a:pt x="1553" y="1315"/>
                  </a:lnTo>
                  <a:lnTo>
                    <a:pt x="1578" y="1280"/>
                  </a:lnTo>
                  <a:lnTo>
                    <a:pt x="1588" y="1275"/>
                  </a:lnTo>
                  <a:lnTo>
                    <a:pt x="1588" y="1280"/>
                  </a:lnTo>
                  <a:lnTo>
                    <a:pt x="1578" y="1300"/>
                  </a:lnTo>
                  <a:lnTo>
                    <a:pt x="1553" y="1335"/>
                  </a:lnTo>
                  <a:lnTo>
                    <a:pt x="1518" y="1385"/>
                  </a:lnTo>
                  <a:lnTo>
                    <a:pt x="1473" y="1430"/>
                  </a:lnTo>
                  <a:lnTo>
                    <a:pt x="1423" y="1480"/>
                  </a:lnTo>
                  <a:lnTo>
                    <a:pt x="1398" y="1495"/>
                  </a:lnTo>
                  <a:lnTo>
                    <a:pt x="1368" y="1510"/>
                  </a:lnTo>
                  <a:lnTo>
                    <a:pt x="1293" y="1555"/>
                  </a:lnTo>
                  <a:lnTo>
                    <a:pt x="1208" y="1595"/>
                  </a:lnTo>
                  <a:lnTo>
                    <a:pt x="1113" y="1625"/>
                  </a:lnTo>
                  <a:lnTo>
                    <a:pt x="1018" y="1650"/>
                  </a:lnTo>
                  <a:lnTo>
                    <a:pt x="963" y="1660"/>
                  </a:lnTo>
                  <a:lnTo>
                    <a:pt x="913" y="1665"/>
                  </a:lnTo>
                  <a:lnTo>
                    <a:pt x="864" y="1670"/>
                  </a:lnTo>
                  <a:lnTo>
                    <a:pt x="809" y="1665"/>
                  </a:lnTo>
                  <a:lnTo>
                    <a:pt x="759" y="1665"/>
                  </a:lnTo>
                  <a:lnTo>
                    <a:pt x="704" y="1655"/>
                  </a:lnTo>
                  <a:lnTo>
                    <a:pt x="654" y="1640"/>
                  </a:lnTo>
                  <a:lnTo>
                    <a:pt x="609" y="1625"/>
                  </a:lnTo>
                  <a:lnTo>
                    <a:pt x="559" y="1605"/>
                  </a:lnTo>
                  <a:lnTo>
                    <a:pt x="509" y="1585"/>
                  </a:lnTo>
                  <a:lnTo>
                    <a:pt x="464" y="1555"/>
                  </a:lnTo>
                  <a:lnTo>
                    <a:pt x="414" y="1525"/>
                  </a:lnTo>
                  <a:lnTo>
                    <a:pt x="354" y="1480"/>
                  </a:lnTo>
                  <a:lnTo>
                    <a:pt x="294" y="1425"/>
                  </a:lnTo>
                  <a:lnTo>
                    <a:pt x="244" y="1370"/>
                  </a:lnTo>
                  <a:lnTo>
                    <a:pt x="199" y="1305"/>
                  </a:lnTo>
                  <a:lnTo>
                    <a:pt x="164" y="1240"/>
                  </a:lnTo>
                  <a:lnTo>
                    <a:pt x="129" y="1170"/>
                  </a:lnTo>
                  <a:lnTo>
                    <a:pt x="104" y="1100"/>
                  </a:lnTo>
                  <a:lnTo>
                    <a:pt x="85" y="1030"/>
                  </a:lnTo>
                  <a:lnTo>
                    <a:pt x="70" y="955"/>
                  </a:lnTo>
                  <a:lnTo>
                    <a:pt x="65" y="875"/>
                  </a:lnTo>
                  <a:lnTo>
                    <a:pt x="65" y="800"/>
                  </a:lnTo>
                  <a:lnTo>
                    <a:pt x="75" y="725"/>
                  </a:lnTo>
                  <a:lnTo>
                    <a:pt x="94" y="650"/>
                  </a:lnTo>
                  <a:lnTo>
                    <a:pt x="114" y="575"/>
                  </a:lnTo>
                  <a:lnTo>
                    <a:pt x="149" y="500"/>
                  </a:lnTo>
                  <a:lnTo>
                    <a:pt x="189" y="430"/>
                  </a:lnTo>
                  <a:lnTo>
                    <a:pt x="239" y="360"/>
                  </a:lnTo>
                  <a:lnTo>
                    <a:pt x="289" y="295"/>
                  </a:lnTo>
                  <a:lnTo>
                    <a:pt x="339" y="240"/>
                  </a:lnTo>
                  <a:lnTo>
                    <a:pt x="399" y="190"/>
                  </a:lnTo>
                  <a:lnTo>
                    <a:pt x="444" y="160"/>
                  </a:lnTo>
                  <a:lnTo>
                    <a:pt x="494" y="135"/>
                  </a:lnTo>
                  <a:lnTo>
                    <a:pt x="539" y="115"/>
                  </a:lnTo>
                  <a:lnTo>
                    <a:pt x="584" y="95"/>
                  </a:lnTo>
                  <a:lnTo>
                    <a:pt x="644" y="75"/>
                  </a:lnTo>
                  <a:lnTo>
                    <a:pt x="709" y="60"/>
                  </a:lnTo>
                  <a:lnTo>
                    <a:pt x="764" y="50"/>
                  </a:lnTo>
                  <a:lnTo>
                    <a:pt x="824" y="40"/>
                  </a:lnTo>
                  <a:lnTo>
                    <a:pt x="764" y="45"/>
                  </a:lnTo>
                  <a:lnTo>
                    <a:pt x="709" y="55"/>
                  </a:lnTo>
                  <a:lnTo>
                    <a:pt x="649" y="70"/>
                  </a:lnTo>
                  <a:lnTo>
                    <a:pt x="589" y="95"/>
                  </a:lnTo>
                  <a:lnTo>
                    <a:pt x="569" y="100"/>
                  </a:lnTo>
                  <a:lnTo>
                    <a:pt x="589" y="85"/>
                  </a:lnTo>
                  <a:lnTo>
                    <a:pt x="629" y="70"/>
                  </a:lnTo>
                  <a:lnTo>
                    <a:pt x="669" y="55"/>
                  </a:lnTo>
                  <a:lnTo>
                    <a:pt x="684" y="50"/>
                  </a:lnTo>
                  <a:lnTo>
                    <a:pt x="699" y="50"/>
                  </a:lnTo>
                  <a:lnTo>
                    <a:pt x="729" y="50"/>
                  </a:lnTo>
                  <a:lnTo>
                    <a:pt x="789" y="40"/>
                  </a:lnTo>
                  <a:lnTo>
                    <a:pt x="849" y="30"/>
                  </a:lnTo>
                  <a:lnTo>
                    <a:pt x="859" y="30"/>
                  </a:lnTo>
                  <a:lnTo>
                    <a:pt x="864" y="30"/>
                  </a:lnTo>
                  <a:lnTo>
                    <a:pt x="874" y="35"/>
                  </a:lnTo>
                  <a:lnTo>
                    <a:pt x="948" y="35"/>
                  </a:lnTo>
                  <a:lnTo>
                    <a:pt x="983" y="35"/>
                  </a:lnTo>
                  <a:lnTo>
                    <a:pt x="1013" y="40"/>
                  </a:lnTo>
                  <a:lnTo>
                    <a:pt x="1053" y="45"/>
                  </a:lnTo>
                  <a:lnTo>
                    <a:pt x="1088" y="60"/>
                  </a:lnTo>
                  <a:lnTo>
                    <a:pt x="1133" y="75"/>
                  </a:lnTo>
                  <a:lnTo>
                    <a:pt x="1163" y="80"/>
                  </a:lnTo>
                  <a:lnTo>
                    <a:pt x="1158" y="75"/>
                  </a:lnTo>
                  <a:lnTo>
                    <a:pt x="1153" y="70"/>
                  </a:lnTo>
                  <a:lnTo>
                    <a:pt x="1203" y="90"/>
                  </a:lnTo>
                  <a:lnTo>
                    <a:pt x="1153" y="70"/>
                  </a:lnTo>
                  <a:lnTo>
                    <a:pt x="1158" y="75"/>
                  </a:lnTo>
                  <a:lnTo>
                    <a:pt x="1163" y="80"/>
                  </a:lnTo>
                  <a:lnTo>
                    <a:pt x="1218" y="100"/>
                  </a:lnTo>
                  <a:lnTo>
                    <a:pt x="1278" y="125"/>
                  </a:lnTo>
                  <a:lnTo>
                    <a:pt x="1333" y="155"/>
                  </a:lnTo>
                  <a:lnTo>
                    <a:pt x="1388" y="190"/>
                  </a:lnTo>
                  <a:lnTo>
                    <a:pt x="1383" y="190"/>
                  </a:lnTo>
                  <a:lnTo>
                    <a:pt x="1328" y="150"/>
                  </a:lnTo>
                  <a:lnTo>
                    <a:pt x="1263" y="105"/>
                  </a:lnTo>
                  <a:lnTo>
                    <a:pt x="1278" y="115"/>
                  </a:lnTo>
                  <a:lnTo>
                    <a:pt x="1258" y="110"/>
                  </a:lnTo>
                  <a:lnTo>
                    <a:pt x="1243" y="95"/>
                  </a:lnTo>
                  <a:lnTo>
                    <a:pt x="1273" y="110"/>
                  </a:lnTo>
                  <a:lnTo>
                    <a:pt x="1298" y="125"/>
                  </a:lnTo>
                  <a:lnTo>
                    <a:pt x="1353" y="160"/>
                  </a:lnTo>
                  <a:lnTo>
                    <a:pt x="1378" y="175"/>
                  </a:lnTo>
                  <a:lnTo>
                    <a:pt x="1383" y="185"/>
                  </a:lnTo>
                  <a:lnTo>
                    <a:pt x="1383" y="190"/>
                  </a:lnTo>
                  <a:lnTo>
                    <a:pt x="1408" y="205"/>
                  </a:lnTo>
                  <a:lnTo>
                    <a:pt x="1373" y="170"/>
                  </a:lnTo>
                  <a:lnTo>
                    <a:pt x="1348" y="1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2" name="Freeform 25">
              <a:extLst>
                <a:ext uri="{FF2B5EF4-FFF2-40B4-BE49-F238E27FC236}">
                  <a16:creationId xmlns:a16="http://schemas.microsoft.com/office/drawing/2014/main" id="{D6A28ECA-C8E4-3E4A-B553-4FBE1FA5E1AE}"/>
                </a:ext>
              </a:extLst>
            </p:cNvPr>
            <p:cNvSpPr>
              <a:spLocks/>
            </p:cNvSpPr>
            <p:nvPr/>
          </p:nvSpPr>
          <p:spPr bwMode="auto">
            <a:xfrm>
              <a:off x="4941" y="11111"/>
              <a:ext cx="95" cy="1"/>
            </a:xfrm>
            <a:custGeom>
              <a:avLst/>
              <a:gdLst>
                <a:gd name="T0" fmla="*/ 70 w 95"/>
                <a:gd name="T1" fmla="*/ 0 h 1"/>
                <a:gd name="T2" fmla="*/ 70 w 95"/>
                <a:gd name="T3" fmla="*/ 0 h 1"/>
                <a:gd name="T4" fmla="*/ 95 w 95"/>
                <a:gd name="T5" fmla="*/ 0 h 1"/>
                <a:gd name="T6" fmla="*/ 95 w 95"/>
                <a:gd name="T7" fmla="*/ 0 h 1"/>
                <a:gd name="T8" fmla="*/ 45 w 95"/>
                <a:gd name="T9" fmla="*/ 0 h 1"/>
                <a:gd name="T10" fmla="*/ 0 w 95"/>
                <a:gd name="T11" fmla="*/ 0 h 1"/>
                <a:gd name="T12" fmla="*/ 0 w 95"/>
                <a:gd name="T13" fmla="*/ 0 h 1"/>
                <a:gd name="T14" fmla="*/ 30 w 95"/>
                <a:gd name="T15" fmla="*/ 0 h 1"/>
                <a:gd name="T16" fmla="*/ 70 w 95"/>
                <a:gd name="T17" fmla="*/ 0 h 1"/>
                <a:gd name="T18" fmla="*/ 70 w 95"/>
                <a:gd name="T19" fmla="*/ 0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5"/>
                <a:gd name="T31" fmla="*/ 0 h 1"/>
                <a:gd name="T32" fmla="*/ 95 w 95"/>
                <a:gd name="T33" fmla="*/ 1 h 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5" h="1">
                  <a:moveTo>
                    <a:pt x="70" y="0"/>
                  </a:moveTo>
                  <a:lnTo>
                    <a:pt x="70" y="0"/>
                  </a:lnTo>
                  <a:lnTo>
                    <a:pt x="95" y="0"/>
                  </a:lnTo>
                  <a:lnTo>
                    <a:pt x="45" y="0"/>
                  </a:lnTo>
                  <a:lnTo>
                    <a:pt x="0" y="0"/>
                  </a:lnTo>
                  <a:lnTo>
                    <a:pt x="30" y="0"/>
                  </a:lnTo>
                  <a:lnTo>
                    <a:pt x="7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3" name="Freeform 26">
              <a:extLst>
                <a:ext uri="{FF2B5EF4-FFF2-40B4-BE49-F238E27FC236}">
                  <a16:creationId xmlns:a16="http://schemas.microsoft.com/office/drawing/2014/main" id="{B2DD6467-4695-A74F-B52E-9E08F23C3215}"/>
                </a:ext>
              </a:extLst>
            </p:cNvPr>
            <p:cNvSpPr>
              <a:spLocks/>
            </p:cNvSpPr>
            <p:nvPr/>
          </p:nvSpPr>
          <p:spPr bwMode="auto">
            <a:xfrm>
              <a:off x="6274" y="13331"/>
              <a:ext cx="5" cy="5"/>
            </a:xfrm>
            <a:custGeom>
              <a:avLst/>
              <a:gdLst>
                <a:gd name="T0" fmla="*/ 5 w 5"/>
                <a:gd name="T1" fmla="*/ 5 h 5"/>
                <a:gd name="T2" fmla="*/ 0 w 5"/>
                <a:gd name="T3" fmla="*/ 0 h 5"/>
                <a:gd name="T4" fmla="*/ 0 w 5"/>
                <a:gd name="T5" fmla="*/ 5 h 5"/>
                <a:gd name="T6" fmla="*/ 0 w 5"/>
                <a:gd name="T7" fmla="*/ 5 h 5"/>
                <a:gd name="T8" fmla="*/ 5 w 5"/>
                <a:gd name="T9" fmla="*/ 5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0" y="0"/>
                  </a:lnTo>
                  <a:lnTo>
                    <a:pt x="0" y="5"/>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4" name="Rectangle 27">
              <a:extLst>
                <a:ext uri="{FF2B5EF4-FFF2-40B4-BE49-F238E27FC236}">
                  <a16:creationId xmlns:a16="http://schemas.microsoft.com/office/drawing/2014/main" id="{38FAA528-03AE-BD40-B951-06B65EBC8934}"/>
                </a:ext>
              </a:extLst>
            </p:cNvPr>
            <p:cNvSpPr>
              <a:spLocks noChangeArrowheads="1"/>
            </p:cNvSpPr>
            <p:nvPr/>
          </p:nvSpPr>
          <p:spPr bwMode="auto">
            <a:xfrm>
              <a:off x="6264" y="13321"/>
              <a:ext cx="1"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40995" name="Freeform 28">
              <a:extLst>
                <a:ext uri="{FF2B5EF4-FFF2-40B4-BE49-F238E27FC236}">
                  <a16:creationId xmlns:a16="http://schemas.microsoft.com/office/drawing/2014/main" id="{128ACD52-4AD3-CE40-AD62-5A634D03D560}"/>
                </a:ext>
              </a:extLst>
            </p:cNvPr>
            <p:cNvSpPr>
              <a:spLocks/>
            </p:cNvSpPr>
            <p:nvPr/>
          </p:nvSpPr>
          <p:spPr bwMode="auto">
            <a:xfrm>
              <a:off x="6254" y="13306"/>
              <a:ext cx="5" cy="10"/>
            </a:xfrm>
            <a:custGeom>
              <a:avLst/>
              <a:gdLst>
                <a:gd name="T0" fmla="*/ 0 w 5"/>
                <a:gd name="T1" fmla="*/ 0 h 10"/>
                <a:gd name="T2" fmla="*/ 5 w 5"/>
                <a:gd name="T3" fmla="*/ 10 h 10"/>
                <a:gd name="T4" fmla="*/ 0 w 5"/>
                <a:gd name="T5" fmla="*/ 0 h 10"/>
                <a:gd name="T6" fmla="*/ 0 60000 65536"/>
                <a:gd name="T7" fmla="*/ 0 60000 65536"/>
                <a:gd name="T8" fmla="*/ 0 60000 65536"/>
                <a:gd name="T9" fmla="*/ 0 w 5"/>
                <a:gd name="T10" fmla="*/ 0 h 10"/>
                <a:gd name="T11" fmla="*/ 5 w 5"/>
                <a:gd name="T12" fmla="*/ 10 h 10"/>
              </a:gdLst>
              <a:ahLst/>
              <a:cxnLst>
                <a:cxn ang="T6">
                  <a:pos x="T0" y="T1"/>
                </a:cxn>
                <a:cxn ang="T7">
                  <a:pos x="T2" y="T3"/>
                </a:cxn>
                <a:cxn ang="T8">
                  <a:pos x="T4" y="T5"/>
                </a:cxn>
              </a:cxnLst>
              <a:rect l="T9" t="T10" r="T11" b="T12"/>
              <a:pathLst>
                <a:path w="5" h="10">
                  <a:moveTo>
                    <a:pt x="0" y="0"/>
                  </a:moveTo>
                  <a:lnTo>
                    <a:pt x="5"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6" name="Freeform 29">
              <a:extLst>
                <a:ext uri="{FF2B5EF4-FFF2-40B4-BE49-F238E27FC236}">
                  <a16:creationId xmlns:a16="http://schemas.microsoft.com/office/drawing/2014/main" id="{615E421E-D2A8-2141-B422-EBA9672CB15F}"/>
                </a:ext>
              </a:extLst>
            </p:cNvPr>
            <p:cNvSpPr>
              <a:spLocks/>
            </p:cNvSpPr>
            <p:nvPr/>
          </p:nvSpPr>
          <p:spPr bwMode="auto">
            <a:xfrm>
              <a:off x="6259" y="13316"/>
              <a:ext cx="5" cy="5"/>
            </a:xfrm>
            <a:custGeom>
              <a:avLst/>
              <a:gdLst>
                <a:gd name="T0" fmla="*/ 5 w 5"/>
                <a:gd name="T1" fmla="*/ 5 h 5"/>
                <a:gd name="T2" fmla="*/ 5 w 5"/>
                <a:gd name="T3" fmla="*/ 5 h 5"/>
                <a:gd name="T4" fmla="*/ 5 w 5"/>
                <a:gd name="T5" fmla="*/ 5 h 5"/>
                <a:gd name="T6" fmla="*/ 5 w 5"/>
                <a:gd name="T7" fmla="*/ 5 h 5"/>
                <a:gd name="T8" fmla="*/ 0 w 5"/>
                <a:gd name="T9" fmla="*/ 0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5" y="5"/>
                  </a:ln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7" name="Freeform 30">
              <a:extLst>
                <a:ext uri="{FF2B5EF4-FFF2-40B4-BE49-F238E27FC236}">
                  <a16:creationId xmlns:a16="http://schemas.microsoft.com/office/drawing/2014/main" id="{B6FE20EA-E8BF-0D41-B51B-F91A4A39DFB8}"/>
                </a:ext>
              </a:extLst>
            </p:cNvPr>
            <p:cNvSpPr>
              <a:spLocks/>
            </p:cNvSpPr>
            <p:nvPr/>
          </p:nvSpPr>
          <p:spPr bwMode="auto">
            <a:xfrm>
              <a:off x="6264" y="1332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8" name="Freeform 31">
              <a:extLst>
                <a:ext uri="{FF2B5EF4-FFF2-40B4-BE49-F238E27FC236}">
                  <a16:creationId xmlns:a16="http://schemas.microsoft.com/office/drawing/2014/main" id="{E7FF28B3-4DA6-774A-B24A-8DA292649343}"/>
                </a:ext>
              </a:extLst>
            </p:cNvPr>
            <p:cNvSpPr>
              <a:spLocks/>
            </p:cNvSpPr>
            <p:nvPr/>
          </p:nvSpPr>
          <p:spPr bwMode="auto">
            <a:xfrm>
              <a:off x="6199" y="13281"/>
              <a:ext cx="80" cy="80"/>
            </a:xfrm>
            <a:custGeom>
              <a:avLst/>
              <a:gdLst>
                <a:gd name="T0" fmla="*/ 45 w 80"/>
                <a:gd name="T1" fmla="*/ 45 h 80"/>
                <a:gd name="T2" fmla="*/ 45 w 80"/>
                <a:gd name="T3" fmla="*/ 45 h 80"/>
                <a:gd name="T4" fmla="*/ 45 w 80"/>
                <a:gd name="T5" fmla="*/ 45 h 80"/>
                <a:gd name="T6" fmla="*/ 45 w 80"/>
                <a:gd name="T7" fmla="*/ 40 h 80"/>
                <a:gd name="T8" fmla="*/ 45 w 80"/>
                <a:gd name="T9" fmla="*/ 40 h 80"/>
                <a:gd name="T10" fmla="*/ 25 w 80"/>
                <a:gd name="T11" fmla="*/ 25 h 80"/>
                <a:gd name="T12" fmla="*/ 25 w 80"/>
                <a:gd name="T13" fmla="*/ 25 h 80"/>
                <a:gd name="T14" fmla="*/ 20 w 80"/>
                <a:gd name="T15" fmla="*/ 15 h 80"/>
                <a:gd name="T16" fmla="*/ 20 w 80"/>
                <a:gd name="T17" fmla="*/ 15 h 80"/>
                <a:gd name="T18" fmla="*/ 5 w 80"/>
                <a:gd name="T19" fmla="*/ 5 h 80"/>
                <a:gd name="T20" fmla="*/ 0 w 80"/>
                <a:gd name="T21" fmla="*/ 0 h 80"/>
                <a:gd name="T22" fmla="*/ 0 w 80"/>
                <a:gd name="T23" fmla="*/ 5 h 80"/>
                <a:gd name="T24" fmla="*/ 0 w 80"/>
                <a:gd name="T25" fmla="*/ 5 h 80"/>
                <a:gd name="T26" fmla="*/ 40 w 80"/>
                <a:gd name="T27" fmla="*/ 40 h 80"/>
                <a:gd name="T28" fmla="*/ 75 w 80"/>
                <a:gd name="T29" fmla="*/ 70 h 80"/>
                <a:gd name="T30" fmla="*/ 80 w 80"/>
                <a:gd name="T31" fmla="*/ 80 h 80"/>
                <a:gd name="T32" fmla="*/ 70 w 80"/>
                <a:gd name="T33" fmla="*/ 65 h 80"/>
                <a:gd name="T34" fmla="*/ 70 w 80"/>
                <a:gd name="T35" fmla="*/ 65 h 80"/>
                <a:gd name="T36" fmla="*/ 60 w 80"/>
                <a:gd name="T37" fmla="*/ 55 h 80"/>
                <a:gd name="T38" fmla="*/ 45 w 80"/>
                <a:gd name="T39" fmla="*/ 45 h 80"/>
                <a:gd name="T40" fmla="*/ 4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45" y="45"/>
                  </a:moveTo>
                  <a:lnTo>
                    <a:pt x="45" y="45"/>
                  </a:lnTo>
                  <a:lnTo>
                    <a:pt x="45" y="40"/>
                  </a:lnTo>
                  <a:lnTo>
                    <a:pt x="25" y="25"/>
                  </a:lnTo>
                  <a:lnTo>
                    <a:pt x="20" y="15"/>
                  </a:lnTo>
                  <a:lnTo>
                    <a:pt x="5" y="5"/>
                  </a:lnTo>
                  <a:lnTo>
                    <a:pt x="0" y="0"/>
                  </a:lnTo>
                  <a:lnTo>
                    <a:pt x="0" y="5"/>
                  </a:lnTo>
                  <a:lnTo>
                    <a:pt x="40" y="40"/>
                  </a:lnTo>
                  <a:lnTo>
                    <a:pt x="75" y="70"/>
                  </a:lnTo>
                  <a:lnTo>
                    <a:pt x="80" y="80"/>
                  </a:lnTo>
                  <a:lnTo>
                    <a:pt x="70" y="65"/>
                  </a:lnTo>
                  <a:lnTo>
                    <a:pt x="60" y="55"/>
                  </a:lnTo>
                  <a:lnTo>
                    <a:pt x="4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9" name="Freeform 32">
              <a:extLst>
                <a:ext uri="{FF2B5EF4-FFF2-40B4-BE49-F238E27FC236}">
                  <a16:creationId xmlns:a16="http://schemas.microsoft.com/office/drawing/2014/main" id="{7B8AF942-AD8B-A944-B1BF-A63FA605BB1D}"/>
                </a:ext>
              </a:extLst>
            </p:cNvPr>
            <p:cNvSpPr>
              <a:spLocks/>
            </p:cNvSpPr>
            <p:nvPr/>
          </p:nvSpPr>
          <p:spPr bwMode="auto">
            <a:xfrm>
              <a:off x="6309" y="13376"/>
              <a:ext cx="25" cy="25"/>
            </a:xfrm>
            <a:custGeom>
              <a:avLst/>
              <a:gdLst>
                <a:gd name="T0" fmla="*/ 25 w 25"/>
                <a:gd name="T1" fmla="*/ 20 h 25"/>
                <a:gd name="T2" fmla="*/ 25 w 25"/>
                <a:gd name="T3" fmla="*/ 20 h 25"/>
                <a:gd name="T4" fmla="*/ 20 w 25"/>
                <a:gd name="T5" fmla="*/ 20 h 25"/>
                <a:gd name="T6" fmla="*/ 20 w 25"/>
                <a:gd name="T7" fmla="*/ 20 h 25"/>
                <a:gd name="T8" fmla="*/ 10 w 25"/>
                <a:gd name="T9" fmla="*/ 10 h 25"/>
                <a:gd name="T10" fmla="*/ 0 w 25"/>
                <a:gd name="T11" fmla="*/ 0 h 25"/>
                <a:gd name="T12" fmla="*/ 0 w 25"/>
                <a:gd name="T13" fmla="*/ 5 h 25"/>
                <a:gd name="T14" fmla="*/ 0 w 25"/>
                <a:gd name="T15" fmla="*/ 5 h 25"/>
                <a:gd name="T16" fmla="*/ 5 w 25"/>
                <a:gd name="T17" fmla="*/ 5 h 25"/>
                <a:gd name="T18" fmla="*/ 5 w 25"/>
                <a:gd name="T19" fmla="*/ 5 h 25"/>
                <a:gd name="T20" fmla="*/ 5 w 25"/>
                <a:gd name="T21" fmla="*/ 5 h 25"/>
                <a:gd name="T22" fmla="*/ 25 w 25"/>
                <a:gd name="T23" fmla="*/ 25 h 25"/>
                <a:gd name="T24" fmla="*/ 25 w 25"/>
                <a:gd name="T25" fmla="*/ 25 h 25"/>
                <a:gd name="T26" fmla="*/ 25 w 25"/>
                <a:gd name="T27" fmla="*/ 20 h 25"/>
                <a:gd name="T28" fmla="*/ 25 w 25"/>
                <a:gd name="T29" fmla="*/ 2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5"/>
                <a:gd name="T47" fmla="*/ 25 w 25"/>
                <a:gd name="T48" fmla="*/ 25 h 2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5">
                  <a:moveTo>
                    <a:pt x="25" y="20"/>
                  </a:moveTo>
                  <a:lnTo>
                    <a:pt x="25" y="20"/>
                  </a:lnTo>
                  <a:lnTo>
                    <a:pt x="20" y="20"/>
                  </a:lnTo>
                  <a:lnTo>
                    <a:pt x="10" y="10"/>
                  </a:lnTo>
                  <a:lnTo>
                    <a:pt x="0" y="0"/>
                  </a:lnTo>
                  <a:lnTo>
                    <a:pt x="0" y="5"/>
                  </a:lnTo>
                  <a:lnTo>
                    <a:pt x="5" y="5"/>
                  </a:lnTo>
                  <a:lnTo>
                    <a:pt x="25" y="25"/>
                  </a:lnTo>
                  <a:lnTo>
                    <a:pt x="2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0" name="Rectangle 33">
              <a:extLst>
                <a:ext uri="{FF2B5EF4-FFF2-40B4-BE49-F238E27FC236}">
                  <a16:creationId xmlns:a16="http://schemas.microsoft.com/office/drawing/2014/main" id="{3FAA7461-A28B-624C-BFD4-8255E9294CEE}"/>
                </a:ext>
              </a:extLst>
            </p:cNvPr>
            <p:cNvSpPr>
              <a:spLocks noChangeArrowheads="1"/>
            </p:cNvSpPr>
            <p:nvPr/>
          </p:nvSpPr>
          <p:spPr bwMode="auto">
            <a:xfrm>
              <a:off x="6334" y="13401"/>
              <a:ext cx="1" cy="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41001" name="Freeform 34">
              <a:extLst>
                <a:ext uri="{FF2B5EF4-FFF2-40B4-BE49-F238E27FC236}">
                  <a16:creationId xmlns:a16="http://schemas.microsoft.com/office/drawing/2014/main" id="{80A9BEA8-AD2D-DA48-BBED-786A3F1072F6}"/>
                </a:ext>
              </a:extLst>
            </p:cNvPr>
            <p:cNvSpPr>
              <a:spLocks/>
            </p:cNvSpPr>
            <p:nvPr/>
          </p:nvSpPr>
          <p:spPr bwMode="auto">
            <a:xfrm>
              <a:off x="5605" y="12596"/>
              <a:ext cx="624" cy="700"/>
            </a:xfrm>
            <a:custGeom>
              <a:avLst/>
              <a:gdLst>
                <a:gd name="T0" fmla="*/ 569 w 624"/>
                <a:gd name="T1" fmla="*/ 630 h 700"/>
                <a:gd name="T2" fmla="*/ 559 w 624"/>
                <a:gd name="T3" fmla="*/ 625 h 700"/>
                <a:gd name="T4" fmla="*/ 554 w 624"/>
                <a:gd name="T5" fmla="*/ 615 h 700"/>
                <a:gd name="T6" fmla="*/ 549 w 624"/>
                <a:gd name="T7" fmla="*/ 620 h 700"/>
                <a:gd name="T8" fmla="*/ 539 w 624"/>
                <a:gd name="T9" fmla="*/ 605 h 700"/>
                <a:gd name="T10" fmla="*/ 554 w 624"/>
                <a:gd name="T11" fmla="*/ 615 h 700"/>
                <a:gd name="T12" fmla="*/ 534 w 624"/>
                <a:gd name="T13" fmla="*/ 595 h 700"/>
                <a:gd name="T14" fmla="*/ 524 w 624"/>
                <a:gd name="T15" fmla="*/ 580 h 700"/>
                <a:gd name="T16" fmla="*/ 509 w 624"/>
                <a:gd name="T17" fmla="*/ 565 h 700"/>
                <a:gd name="T18" fmla="*/ 499 w 624"/>
                <a:gd name="T19" fmla="*/ 555 h 700"/>
                <a:gd name="T20" fmla="*/ 499 w 624"/>
                <a:gd name="T21" fmla="*/ 560 h 700"/>
                <a:gd name="T22" fmla="*/ 504 w 624"/>
                <a:gd name="T23" fmla="*/ 570 h 700"/>
                <a:gd name="T24" fmla="*/ 504 w 624"/>
                <a:gd name="T25" fmla="*/ 565 h 700"/>
                <a:gd name="T26" fmla="*/ 494 w 624"/>
                <a:gd name="T27" fmla="*/ 550 h 700"/>
                <a:gd name="T28" fmla="*/ 489 w 624"/>
                <a:gd name="T29" fmla="*/ 545 h 700"/>
                <a:gd name="T30" fmla="*/ 499 w 624"/>
                <a:gd name="T31" fmla="*/ 555 h 700"/>
                <a:gd name="T32" fmla="*/ 489 w 624"/>
                <a:gd name="T33" fmla="*/ 540 h 700"/>
                <a:gd name="T34" fmla="*/ 339 w 624"/>
                <a:gd name="T35" fmla="*/ 370 h 700"/>
                <a:gd name="T36" fmla="*/ 185 w 624"/>
                <a:gd name="T37" fmla="*/ 190 h 700"/>
                <a:gd name="T38" fmla="*/ 110 w 624"/>
                <a:gd name="T39" fmla="*/ 95 h 700"/>
                <a:gd name="T40" fmla="*/ 30 w 624"/>
                <a:gd name="T41" fmla="*/ 10 h 700"/>
                <a:gd name="T42" fmla="*/ 0 w 624"/>
                <a:gd name="T43" fmla="*/ 10 h 700"/>
                <a:gd name="T44" fmla="*/ 5 w 624"/>
                <a:gd name="T45" fmla="*/ 35 h 700"/>
                <a:gd name="T46" fmla="*/ 50 w 624"/>
                <a:gd name="T47" fmla="*/ 95 h 700"/>
                <a:gd name="T48" fmla="*/ 55 w 624"/>
                <a:gd name="T49" fmla="*/ 95 h 700"/>
                <a:gd name="T50" fmla="*/ 85 w 624"/>
                <a:gd name="T51" fmla="*/ 140 h 700"/>
                <a:gd name="T52" fmla="*/ 165 w 624"/>
                <a:gd name="T53" fmla="*/ 240 h 700"/>
                <a:gd name="T54" fmla="*/ 230 w 624"/>
                <a:gd name="T55" fmla="*/ 305 h 700"/>
                <a:gd name="T56" fmla="*/ 314 w 624"/>
                <a:gd name="T57" fmla="*/ 405 h 700"/>
                <a:gd name="T58" fmla="*/ 434 w 624"/>
                <a:gd name="T59" fmla="*/ 525 h 700"/>
                <a:gd name="T60" fmla="*/ 489 w 624"/>
                <a:gd name="T61" fmla="*/ 580 h 700"/>
                <a:gd name="T62" fmla="*/ 524 w 624"/>
                <a:gd name="T63" fmla="*/ 615 h 700"/>
                <a:gd name="T64" fmla="*/ 489 w 624"/>
                <a:gd name="T65" fmla="*/ 575 h 700"/>
                <a:gd name="T66" fmla="*/ 509 w 624"/>
                <a:gd name="T67" fmla="*/ 590 h 700"/>
                <a:gd name="T68" fmla="*/ 534 w 624"/>
                <a:gd name="T69" fmla="*/ 615 h 700"/>
                <a:gd name="T70" fmla="*/ 534 w 624"/>
                <a:gd name="T71" fmla="*/ 625 h 700"/>
                <a:gd name="T72" fmla="*/ 559 w 624"/>
                <a:gd name="T73" fmla="*/ 640 h 700"/>
                <a:gd name="T74" fmla="*/ 579 w 624"/>
                <a:gd name="T75" fmla="*/ 665 h 700"/>
                <a:gd name="T76" fmla="*/ 579 w 624"/>
                <a:gd name="T77" fmla="*/ 660 h 700"/>
                <a:gd name="T78" fmla="*/ 619 w 624"/>
                <a:gd name="T79" fmla="*/ 700 h 700"/>
                <a:gd name="T80" fmla="*/ 604 w 624"/>
                <a:gd name="T81" fmla="*/ 675 h 700"/>
                <a:gd name="T82" fmla="*/ 599 w 624"/>
                <a:gd name="T83" fmla="*/ 675 h 700"/>
                <a:gd name="T84" fmla="*/ 609 w 624"/>
                <a:gd name="T85" fmla="*/ 680 h 700"/>
                <a:gd name="T86" fmla="*/ 619 w 624"/>
                <a:gd name="T87" fmla="*/ 695 h 700"/>
                <a:gd name="T88" fmla="*/ 624 w 624"/>
                <a:gd name="T89" fmla="*/ 700 h 700"/>
                <a:gd name="T90" fmla="*/ 619 w 624"/>
                <a:gd name="T91" fmla="*/ 685 h 7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4"/>
                <a:gd name="T139" fmla="*/ 0 h 700"/>
                <a:gd name="T140" fmla="*/ 624 w 624"/>
                <a:gd name="T141" fmla="*/ 700 h 7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4" h="700">
                  <a:moveTo>
                    <a:pt x="619" y="685"/>
                  </a:moveTo>
                  <a:lnTo>
                    <a:pt x="619" y="685"/>
                  </a:lnTo>
                  <a:lnTo>
                    <a:pt x="569" y="630"/>
                  </a:lnTo>
                  <a:lnTo>
                    <a:pt x="564" y="630"/>
                  </a:lnTo>
                  <a:lnTo>
                    <a:pt x="559" y="625"/>
                  </a:lnTo>
                  <a:lnTo>
                    <a:pt x="554" y="615"/>
                  </a:lnTo>
                  <a:lnTo>
                    <a:pt x="549" y="615"/>
                  </a:lnTo>
                  <a:lnTo>
                    <a:pt x="549" y="620"/>
                  </a:lnTo>
                  <a:lnTo>
                    <a:pt x="549" y="615"/>
                  </a:lnTo>
                  <a:lnTo>
                    <a:pt x="549" y="610"/>
                  </a:lnTo>
                  <a:lnTo>
                    <a:pt x="539" y="605"/>
                  </a:lnTo>
                  <a:lnTo>
                    <a:pt x="549" y="610"/>
                  </a:lnTo>
                  <a:lnTo>
                    <a:pt x="554" y="615"/>
                  </a:lnTo>
                  <a:lnTo>
                    <a:pt x="539" y="600"/>
                  </a:lnTo>
                  <a:lnTo>
                    <a:pt x="534" y="595"/>
                  </a:lnTo>
                  <a:lnTo>
                    <a:pt x="529" y="590"/>
                  </a:lnTo>
                  <a:lnTo>
                    <a:pt x="524" y="585"/>
                  </a:lnTo>
                  <a:lnTo>
                    <a:pt x="524" y="580"/>
                  </a:lnTo>
                  <a:lnTo>
                    <a:pt x="509" y="565"/>
                  </a:lnTo>
                  <a:lnTo>
                    <a:pt x="499" y="560"/>
                  </a:lnTo>
                  <a:lnTo>
                    <a:pt x="499" y="555"/>
                  </a:lnTo>
                  <a:lnTo>
                    <a:pt x="494" y="550"/>
                  </a:lnTo>
                  <a:lnTo>
                    <a:pt x="499" y="560"/>
                  </a:lnTo>
                  <a:lnTo>
                    <a:pt x="504" y="565"/>
                  </a:lnTo>
                  <a:lnTo>
                    <a:pt x="504" y="570"/>
                  </a:lnTo>
                  <a:lnTo>
                    <a:pt x="504" y="565"/>
                  </a:lnTo>
                  <a:lnTo>
                    <a:pt x="499" y="560"/>
                  </a:lnTo>
                  <a:lnTo>
                    <a:pt x="494" y="550"/>
                  </a:lnTo>
                  <a:lnTo>
                    <a:pt x="484" y="535"/>
                  </a:lnTo>
                  <a:lnTo>
                    <a:pt x="489" y="545"/>
                  </a:lnTo>
                  <a:lnTo>
                    <a:pt x="494" y="550"/>
                  </a:lnTo>
                  <a:lnTo>
                    <a:pt x="499" y="555"/>
                  </a:lnTo>
                  <a:lnTo>
                    <a:pt x="499" y="560"/>
                  </a:lnTo>
                  <a:lnTo>
                    <a:pt x="509" y="565"/>
                  </a:lnTo>
                  <a:lnTo>
                    <a:pt x="489" y="540"/>
                  </a:lnTo>
                  <a:lnTo>
                    <a:pt x="339" y="370"/>
                  </a:lnTo>
                  <a:lnTo>
                    <a:pt x="259" y="275"/>
                  </a:lnTo>
                  <a:lnTo>
                    <a:pt x="185" y="190"/>
                  </a:lnTo>
                  <a:lnTo>
                    <a:pt x="145" y="145"/>
                  </a:lnTo>
                  <a:lnTo>
                    <a:pt x="110" y="95"/>
                  </a:lnTo>
                  <a:lnTo>
                    <a:pt x="70" y="50"/>
                  </a:lnTo>
                  <a:lnTo>
                    <a:pt x="30" y="10"/>
                  </a:lnTo>
                  <a:lnTo>
                    <a:pt x="10" y="0"/>
                  </a:lnTo>
                  <a:lnTo>
                    <a:pt x="0" y="0"/>
                  </a:lnTo>
                  <a:lnTo>
                    <a:pt x="0" y="10"/>
                  </a:lnTo>
                  <a:lnTo>
                    <a:pt x="0" y="15"/>
                  </a:lnTo>
                  <a:lnTo>
                    <a:pt x="5" y="35"/>
                  </a:lnTo>
                  <a:lnTo>
                    <a:pt x="15" y="50"/>
                  </a:lnTo>
                  <a:lnTo>
                    <a:pt x="30" y="70"/>
                  </a:lnTo>
                  <a:lnTo>
                    <a:pt x="50" y="95"/>
                  </a:lnTo>
                  <a:lnTo>
                    <a:pt x="45" y="85"/>
                  </a:lnTo>
                  <a:lnTo>
                    <a:pt x="55" y="95"/>
                  </a:lnTo>
                  <a:lnTo>
                    <a:pt x="70" y="115"/>
                  </a:lnTo>
                  <a:lnTo>
                    <a:pt x="85" y="140"/>
                  </a:lnTo>
                  <a:lnTo>
                    <a:pt x="105" y="175"/>
                  </a:lnTo>
                  <a:lnTo>
                    <a:pt x="135" y="205"/>
                  </a:lnTo>
                  <a:lnTo>
                    <a:pt x="165" y="240"/>
                  </a:lnTo>
                  <a:lnTo>
                    <a:pt x="195" y="270"/>
                  </a:lnTo>
                  <a:lnTo>
                    <a:pt x="230" y="305"/>
                  </a:lnTo>
                  <a:lnTo>
                    <a:pt x="269" y="355"/>
                  </a:lnTo>
                  <a:lnTo>
                    <a:pt x="314" y="405"/>
                  </a:lnTo>
                  <a:lnTo>
                    <a:pt x="409" y="500"/>
                  </a:lnTo>
                  <a:lnTo>
                    <a:pt x="434" y="525"/>
                  </a:lnTo>
                  <a:lnTo>
                    <a:pt x="459" y="545"/>
                  </a:lnTo>
                  <a:lnTo>
                    <a:pt x="489" y="580"/>
                  </a:lnTo>
                  <a:lnTo>
                    <a:pt x="524" y="615"/>
                  </a:lnTo>
                  <a:lnTo>
                    <a:pt x="489" y="580"/>
                  </a:lnTo>
                  <a:lnTo>
                    <a:pt x="489" y="575"/>
                  </a:lnTo>
                  <a:lnTo>
                    <a:pt x="494" y="580"/>
                  </a:lnTo>
                  <a:lnTo>
                    <a:pt x="509" y="590"/>
                  </a:lnTo>
                  <a:lnTo>
                    <a:pt x="514" y="600"/>
                  </a:lnTo>
                  <a:lnTo>
                    <a:pt x="534" y="615"/>
                  </a:lnTo>
                  <a:lnTo>
                    <a:pt x="534" y="620"/>
                  </a:lnTo>
                  <a:lnTo>
                    <a:pt x="534" y="625"/>
                  </a:lnTo>
                  <a:lnTo>
                    <a:pt x="549" y="635"/>
                  </a:lnTo>
                  <a:lnTo>
                    <a:pt x="559" y="640"/>
                  </a:lnTo>
                  <a:lnTo>
                    <a:pt x="569" y="655"/>
                  </a:lnTo>
                  <a:lnTo>
                    <a:pt x="574" y="660"/>
                  </a:lnTo>
                  <a:lnTo>
                    <a:pt x="579" y="665"/>
                  </a:lnTo>
                  <a:lnTo>
                    <a:pt x="579" y="660"/>
                  </a:lnTo>
                  <a:lnTo>
                    <a:pt x="589" y="670"/>
                  </a:lnTo>
                  <a:lnTo>
                    <a:pt x="579" y="660"/>
                  </a:lnTo>
                  <a:lnTo>
                    <a:pt x="579" y="665"/>
                  </a:lnTo>
                  <a:lnTo>
                    <a:pt x="619" y="700"/>
                  </a:lnTo>
                  <a:lnTo>
                    <a:pt x="604" y="675"/>
                  </a:lnTo>
                  <a:lnTo>
                    <a:pt x="599" y="675"/>
                  </a:lnTo>
                  <a:lnTo>
                    <a:pt x="599" y="670"/>
                  </a:lnTo>
                  <a:lnTo>
                    <a:pt x="609" y="680"/>
                  </a:lnTo>
                  <a:lnTo>
                    <a:pt x="614" y="690"/>
                  </a:lnTo>
                  <a:lnTo>
                    <a:pt x="619" y="695"/>
                  </a:lnTo>
                  <a:lnTo>
                    <a:pt x="619" y="700"/>
                  </a:lnTo>
                  <a:lnTo>
                    <a:pt x="624" y="700"/>
                  </a:lnTo>
                  <a:lnTo>
                    <a:pt x="619" y="68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2" name="Freeform 35">
              <a:extLst>
                <a:ext uri="{FF2B5EF4-FFF2-40B4-BE49-F238E27FC236}">
                  <a16:creationId xmlns:a16="http://schemas.microsoft.com/office/drawing/2014/main" id="{0EA757DF-D88C-B84F-AE31-099C50AF0B6C}"/>
                </a:ext>
              </a:extLst>
            </p:cNvPr>
            <p:cNvSpPr>
              <a:spLocks/>
            </p:cNvSpPr>
            <p:nvPr/>
          </p:nvSpPr>
          <p:spPr bwMode="auto">
            <a:xfrm>
              <a:off x="6144" y="13196"/>
              <a:ext cx="10" cy="15"/>
            </a:xfrm>
            <a:custGeom>
              <a:avLst/>
              <a:gdLst>
                <a:gd name="T0" fmla="*/ 10 w 10"/>
                <a:gd name="T1" fmla="*/ 10 h 15"/>
                <a:gd name="T2" fmla="*/ 10 w 10"/>
                <a:gd name="T3" fmla="*/ 15 h 15"/>
                <a:gd name="T4" fmla="*/ 0 w 10"/>
                <a:gd name="T5" fmla="*/ 0 h 15"/>
                <a:gd name="T6" fmla="*/ 0 w 10"/>
                <a:gd name="T7" fmla="*/ 0 h 15"/>
                <a:gd name="T8" fmla="*/ 0 w 10"/>
                <a:gd name="T9" fmla="*/ 5 h 15"/>
                <a:gd name="T10" fmla="*/ 10 w 10"/>
                <a:gd name="T11" fmla="*/ 10 h 15"/>
                <a:gd name="T12" fmla="*/ 10 w 10"/>
                <a:gd name="T13" fmla="*/ 10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0"/>
                  </a:moveTo>
                  <a:lnTo>
                    <a:pt x="10" y="15"/>
                  </a:lnTo>
                  <a:lnTo>
                    <a:pt x="0" y="0"/>
                  </a:lnTo>
                  <a:lnTo>
                    <a:pt x="0" y="5"/>
                  </a:lnTo>
                  <a:lnTo>
                    <a:pt x="1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3" name="Freeform 36">
              <a:extLst>
                <a:ext uri="{FF2B5EF4-FFF2-40B4-BE49-F238E27FC236}">
                  <a16:creationId xmlns:a16="http://schemas.microsoft.com/office/drawing/2014/main" id="{691D2748-A3A8-E44B-80CD-E6972C655654}"/>
                </a:ext>
              </a:extLst>
            </p:cNvPr>
            <p:cNvSpPr>
              <a:spLocks/>
            </p:cNvSpPr>
            <p:nvPr/>
          </p:nvSpPr>
          <p:spPr bwMode="auto">
            <a:xfrm>
              <a:off x="4366" y="11261"/>
              <a:ext cx="10" cy="5"/>
            </a:xfrm>
            <a:custGeom>
              <a:avLst/>
              <a:gdLst>
                <a:gd name="T0" fmla="*/ 10 w 10"/>
                <a:gd name="T1" fmla="*/ 5 h 5"/>
                <a:gd name="T2" fmla="*/ 0 w 10"/>
                <a:gd name="T3" fmla="*/ 0 h 5"/>
                <a:gd name="T4" fmla="*/ 5 w 10"/>
                <a:gd name="T5" fmla="*/ 5 h 5"/>
                <a:gd name="T6" fmla="*/ 5 w 10"/>
                <a:gd name="T7" fmla="*/ 5 h 5"/>
                <a:gd name="T8" fmla="*/ 10 w 10"/>
                <a:gd name="T9" fmla="*/ 5 h 5"/>
                <a:gd name="T10" fmla="*/ 1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10" y="5"/>
                  </a:moveTo>
                  <a:lnTo>
                    <a:pt x="0" y="0"/>
                  </a:lnTo>
                  <a:lnTo>
                    <a:pt x="5" y="5"/>
                  </a:lnTo>
                  <a:lnTo>
                    <a:pt x="1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4" name="Freeform 37">
              <a:extLst>
                <a:ext uri="{FF2B5EF4-FFF2-40B4-BE49-F238E27FC236}">
                  <a16:creationId xmlns:a16="http://schemas.microsoft.com/office/drawing/2014/main" id="{4D3BE577-28E5-5142-A794-2394A5962002}"/>
                </a:ext>
              </a:extLst>
            </p:cNvPr>
            <p:cNvSpPr>
              <a:spLocks/>
            </p:cNvSpPr>
            <p:nvPr/>
          </p:nvSpPr>
          <p:spPr bwMode="auto">
            <a:xfrm>
              <a:off x="4356" y="11251"/>
              <a:ext cx="5" cy="1"/>
            </a:xfrm>
            <a:custGeom>
              <a:avLst/>
              <a:gdLst>
                <a:gd name="T0" fmla="*/ 5 w 5"/>
                <a:gd name="T1" fmla="*/ 0 h 1"/>
                <a:gd name="T2" fmla="*/ 5 w 5"/>
                <a:gd name="T3" fmla="*/ 0 h 1"/>
                <a:gd name="T4" fmla="*/ 0 w 5"/>
                <a:gd name="T5" fmla="*/ 0 h 1"/>
                <a:gd name="T6" fmla="*/ 5 w 5"/>
                <a:gd name="T7" fmla="*/ 0 h 1"/>
                <a:gd name="T8" fmla="*/ 0 60000 65536"/>
                <a:gd name="T9" fmla="*/ 0 60000 65536"/>
                <a:gd name="T10" fmla="*/ 0 60000 65536"/>
                <a:gd name="T11" fmla="*/ 0 60000 65536"/>
                <a:gd name="T12" fmla="*/ 0 w 5"/>
                <a:gd name="T13" fmla="*/ 0 h 1"/>
                <a:gd name="T14" fmla="*/ 5 w 5"/>
                <a:gd name="T15" fmla="*/ 1 h 1"/>
              </a:gdLst>
              <a:ahLst/>
              <a:cxnLst>
                <a:cxn ang="T8">
                  <a:pos x="T0" y="T1"/>
                </a:cxn>
                <a:cxn ang="T9">
                  <a:pos x="T2" y="T3"/>
                </a:cxn>
                <a:cxn ang="T10">
                  <a:pos x="T4" y="T5"/>
                </a:cxn>
                <a:cxn ang="T11">
                  <a:pos x="T6" y="T7"/>
                </a:cxn>
              </a:cxnLst>
              <a:rect l="T12" t="T13" r="T14" b="T15"/>
              <a:pathLst>
                <a:path w="5" h="1">
                  <a:moveTo>
                    <a:pt x="5" y="0"/>
                  </a:moveTo>
                  <a:lnTo>
                    <a:pt x="5" y="0"/>
                  </a:ln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5" name="Freeform 38">
              <a:extLst>
                <a:ext uri="{FF2B5EF4-FFF2-40B4-BE49-F238E27FC236}">
                  <a16:creationId xmlns:a16="http://schemas.microsoft.com/office/drawing/2014/main" id="{7F31C216-1550-A345-A04A-329E6CAB0BF0}"/>
                </a:ext>
              </a:extLst>
            </p:cNvPr>
            <p:cNvSpPr>
              <a:spLocks/>
            </p:cNvSpPr>
            <p:nvPr/>
          </p:nvSpPr>
          <p:spPr bwMode="auto">
            <a:xfrm>
              <a:off x="4346" y="11236"/>
              <a:ext cx="10" cy="10"/>
            </a:xfrm>
            <a:custGeom>
              <a:avLst/>
              <a:gdLst>
                <a:gd name="T0" fmla="*/ 0 w 10"/>
                <a:gd name="T1" fmla="*/ 0 h 10"/>
                <a:gd name="T2" fmla="*/ 10 w 10"/>
                <a:gd name="T3" fmla="*/ 10 h 10"/>
                <a:gd name="T4" fmla="*/ 0 w 10"/>
                <a:gd name="T5" fmla="*/ 0 h 10"/>
                <a:gd name="T6" fmla="*/ 0 60000 65536"/>
                <a:gd name="T7" fmla="*/ 0 60000 65536"/>
                <a:gd name="T8" fmla="*/ 0 60000 65536"/>
                <a:gd name="T9" fmla="*/ 0 w 10"/>
                <a:gd name="T10" fmla="*/ 0 h 10"/>
                <a:gd name="T11" fmla="*/ 10 w 10"/>
                <a:gd name="T12" fmla="*/ 10 h 10"/>
              </a:gdLst>
              <a:ahLst/>
              <a:cxnLst>
                <a:cxn ang="T6">
                  <a:pos x="T0" y="T1"/>
                </a:cxn>
                <a:cxn ang="T7">
                  <a:pos x="T2" y="T3"/>
                </a:cxn>
                <a:cxn ang="T8">
                  <a:pos x="T4" y="T5"/>
                </a:cxn>
              </a:cxnLst>
              <a:rect l="T9" t="T10" r="T11" b="T12"/>
              <a:pathLst>
                <a:path w="10" h="10">
                  <a:moveTo>
                    <a:pt x="0" y="0"/>
                  </a:moveTo>
                  <a:lnTo>
                    <a:pt x="10"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6" name="Freeform 39">
              <a:extLst>
                <a:ext uri="{FF2B5EF4-FFF2-40B4-BE49-F238E27FC236}">
                  <a16:creationId xmlns:a16="http://schemas.microsoft.com/office/drawing/2014/main" id="{E26F8C14-0E2D-2F41-8723-11E2B25E6E6F}"/>
                </a:ext>
              </a:extLst>
            </p:cNvPr>
            <p:cNvSpPr>
              <a:spLocks/>
            </p:cNvSpPr>
            <p:nvPr/>
          </p:nvSpPr>
          <p:spPr bwMode="auto">
            <a:xfrm>
              <a:off x="4356" y="11246"/>
              <a:ext cx="1" cy="5"/>
            </a:xfrm>
            <a:custGeom>
              <a:avLst/>
              <a:gdLst>
                <a:gd name="T0" fmla="*/ 0 w 1"/>
                <a:gd name="T1" fmla="*/ 5 h 5"/>
                <a:gd name="T2" fmla="*/ 0 w 1"/>
                <a:gd name="T3" fmla="*/ 5 h 5"/>
                <a:gd name="T4" fmla="*/ 0 w 1"/>
                <a:gd name="T5" fmla="*/ 5 h 5"/>
                <a:gd name="T6" fmla="*/ 0 w 1"/>
                <a:gd name="T7" fmla="*/ 5 h 5"/>
                <a:gd name="T8" fmla="*/ 0 w 1"/>
                <a:gd name="T9" fmla="*/ 0 h 5"/>
                <a:gd name="T10" fmla="*/ 0 w 1"/>
                <a:gd name="T11" fmla="*/ 5 h 5"/>
                <a:gd name="T12" fmla="*/ 0 60000 65536"/>
                <a:gd name="T13" fmla="*/ 0 60000 65536"/>
                <a:gd name="T14" fmla="*/ 0 60000 65536"/>
                <a:gd name="T15" fmla="*/ 0 60000 65536"/>
                <a:gd name="T16" fmla="*/ 0 60000 65536"/>
                <a:gd name="T17" fmla="*/ 0 60000 65536"/>
                <a:gd name="T18" fmla="*/ 0 w 1"/>
                <a:gd name="T19" fmla="*/ 0 h 5"/>
                <a:gd name="T20" fmla="*/ 1 w 1"/>
                <a:gd name="T21" fmla="*/ 5 h 5"/>
              </a:gdLst>
              <a:ahLst/>
              <a:cxnLst>
                <a:cxn ang="T12">
                  <a:pos x="T0" y="T1"/>
                </a:cxn>
                <a:cxn ang="T13">
                  <a:pos x="T2" y="T3"/>
                </a:cxn>
                <a:cxn ang="T14">
                  <a:pos x="T4" y="T5"/>
                </a:cxn>
                <a:cxn ang="T15">
                  <a:pos x="T6" y="T7"/>
                </a:cxn>
                <a:cxn ang="T16">
                  <a:pos x="T8" y="T9"/>
                </a:cxn>
                <a:cxn ang="T17">
                  <a:pos x="T10" y="T11"/>
                </a:cxn>
              </a:cxnLst>
              <a:rect l="T18" t="T19" r="T20" b="T21"/>
              <a:pathLst>
                <a:path w="1" h="5">
                  <a:moveTo>
                    <a:pt x="0" y="5"/>
                  </a:moveTo>
                  <a:lnTo>
                    <a:pt x="0" y="5"/>
                  </a:lnTo>
                  <a:lnTo>
                    <a:pt x="0"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7" name="Freeform 40">
              <a:extLst>
                <a:ext uri="{FF2B5EF4-FFF2-40B4-BE49-F238E27FC236}">
                  <a16:creationId xmlns:a16="http://schemas.microsoft.com/office/drawing/2014/main" id="{40FDBAED-B9EF-ED4F-86F0-A70477D8827C}"/>
                </a:ext>
              </a:extLst>
            </p:cNvPr>
            <p:cNvSpPr>
              <a:spLocks/>
            </p:cNvSpPr>
            <p:nvPr/>
          </p:nvSpPr>
          <p:spPr bwMode="auto">
            <a:xfrm>
              <a:off x="4356" y="1125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8" name="Freeform 41">
              <a:extLst>
                <a:ext uri="{FF2B5EF4-FFF2-40B4-BE49-F238E27FC236}">
                  <a16:creationId xmlns:a16="http://schemas.microsoft.com/office/drawing/2014/main" id="{FFBF9588-3257-B24A-AE31-C14AD25B6621}"/>
                </a:ext>
              </a:extLst>
            </p:cNvPr>
            <p:cNvSpPr>
              <a:spLocks/>
            </p:cNvSpPr>
            <p:nvPr/>
          </p:nvSpPr>
          <p:spPr bwMode="auto">
            <a:xfrm>
              <a:off x="4291" y="11211"/>
              <a:ext cx="85" cy="80"/>
            </a:xfrm>
            <a:custGeom>
              <a:avLst/>
              <a:gdLst>
                <a:gd name="T0" fmla="*/ 50 w 85"/>
                <a:gd name="T1" fmla="*/ 45 h 80"/>
                <a:gd name="T2" fmla="*/ 50 w 85"/>
                <a:gd name="T3" fmla="*/ 45 h 80"/>
                <a:gd name="T4" fmla="*/ 50 w 85"/>
                <a:gd name="T5" fmla="*/ 45 h 80"/>
                <a:gd name="T6" fmla="*/ 50 w 85"/>
                <a:gd name="T7" fmla="*/ 40 h 80"/>
                <a:gd name="T8" fmla="*/ 50 w 85"/>
                <a:gd name="T9" fmla="*/ 40 h 80"/>
                <a:gd name="T10" fmla="*/ 30 w 85"/>
                <a:gd name="T11" fmla="*/ 25 h 80"/>
                <a:gd name="T12" fmla="*/ 30 w 85"/>
                <a:gd name="T13" fmla="*/ 25 h 80"/>
                <a:gd name="T14" fmla="*/ 20 w 85"/>
                <a:gd name="T15" fmla="*/ 15 h 80"/>
                <a:gd name="T16" fmla="*/ 20 w 85"/>
                <a:gd name="T17" fmla="*/ 15 h 80"/>
                <a:gd name="T18" fmla="*/ 5 w 85"/>
                <a:gd name="T19" fmla="*/ 5 h 80"/>
                <a:gd name="T20" fmla="*/ 0 w 85"/>
                <a:gd name="T21" fmla="*/ 0 h 80"/>
                <a:gd name="T22" fmla="*/ 5 w 85"/>
                <a:gd name="T23" fmla="*/ 5 h 80"/>
                <a:gd name="T24" fmla="*/ 5 w 85"/>
                <a:gd name="T25" fmla="*/ 5 h 80"/>
                <a:gd name="T26" fmla="*/ 40 w 85"/>
                <a:gd name="T27" fmla="*/ 40 h 80"/>
                <a:gd name="T28" fmla="*/ 75 w 85"/>
                <a:gd name="T29" fmla="*/ 70 h 80"/>
                <a:gd name="T30" fmla="*/ 85 w 85"/>
                <a:gd name="T31" fmla="*/ 80 h 80"/>
                <a:gd name="T32" fmla="*/ 75 w 85"/>
                <a:gd name="T33" fmla="*/ 65 h 80"/>
                <a:gd name="T34" fmla="*/ 75 w 85"/>
                <a:gd name="T35" fmla="*/ 65 h 80"/>
                <a:gd name="T36" fmla="*/ 65 w 85"/>
                <a:gd name="T37" fmla="*/ 55 h 80"/>
                <a:gd name="T38" fmla="*/ 50 w 85"/>
                <a:gd name="T39" fmla="*/ 45 h 80"/>
                <a:gd name="T40" fmla="*/ 50 w 85"/>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5"/>
                <a:gd name="T64" fmla="*/ 0 h 80"/>
                <a:gd name="T65" fmla="*/ 85 w 85"/>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5" h="80">
                  <a:moveTo>
                    <a:pt x="50" y="45"/>
                  </a:moveTo>
                  <a:lnTo>
                    <a:pt x="50" y="45"/>
                  </a:lnTo>
                  <a:lnTo>
                    <a:pt x="50" y="40"/>
                  </a:lnTo>
                  <a:lnTo>
                    <a:pt x="30" y="25"/>
                  </a:lnTo>
                  <a:lnTo>
                    <a:pt x="20" y="15"/>
                  </a:lnTo>
                  <a:lnTo>
                    <a:pt x="5" y="5"/>
                  </a:lnTo>
                  <a:lnTo>
                    <a:pt x="0" y="0"/>
                  </a:lnTo>
                  <a:lnTo>
                    <a:pt x="5" y="5"/>
                  </a:lnTo>
                  <a:lnTo>
                    <a:pt x="40" y="40"/>
                  </a:lnTo>
                  <a:lnTo>
                    <a:pt x="75" y="70"/>
                  </a:lnTo>
                  <a:lnTo>
                    <a:pt x="85" y="80"/>
                  </a:lnTo>
                  <a:lnTo>
                    <a:pt x="75" y="65"/>
                  </a:lnTo>
                  <a:lnTo>
                    <a:pt x="65" y="55"/>
                  </a:lnTo>
                  <a:lnTo>
                    <a:pt x="50"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9" name="Freeform 42">
              <a:extLst>
                <a:ext uri="{FF2B5EF4-FFF2-40B4-BE49-F238E27FC236}">
                  <a16:creationId xmlns:a16="http://schemas.microsoft.com/office/drawing/2014/main" id="{35C85147-E77F-024F-8873-9F35F7AB40BA}"/>
                </a:ext>
              </a:extLst>
            </p:cNvPr>
            <p:cNvSpPr>
              <a:spLocks/>
            </p:cNvSpPr>
            <p:nvPr/>
          </p:nvSpPr>
          <p:spPr bwMode="auto">
            <a:xfrm>
              <a:off x="4406" y="11306"/>
              <a:ext cx="20" cy="30"/>
            </a:xfrm>
            <a:custGeom>
              <a:avLst/>
              <a:gdLst>
                <a:gd name="T0" fmla="*/ 20 w 20"/>
                <a:gd name="T1" fmla="*/ 25 h 30"/>
                <a:gd name="T2" fmla="*/ 20 w 20"/>
                <a:gd name="T3" fmla="*/ 25 h 30"/>
                <a:gd name="T4" fmla="*/ 15 w 20"/>
                <a:gd name="T5" fmla="*/ 20 h 30"/>
                <a:gd name="T6" fmla="*/ 15 w 20"/>
                <a:gd name="T7" fmla="*/ 20 h 30"/>
                <a:gd name="T8" fmla="*/ 10 w 20"/>
                <a:gd name="T9" fmla="*/ 10 h 30"/>
                <a:gd name="T10" fmla="*/ 0 w 20"/>
                <a:gd name="T11" fmla="*/ 0 h 30"/>
                <a:gd name="T12" fmla="*/ 0 w 20"/>
                <a:gd name="T13" fmla="*/ 5 h 30"/>
                <a:gd name="T14" fmla="*/ 0 w 20"/>
                <a:gd name="T15" fmla="*/ 5 h 30"/>
                <a:gd name="T16" fmla="*/ 5 w 20"/>
                <a:gd name="T17" fmla="*/ 10 h 30"/>
                <a:gd name="T18" fmla="*/ 5 w 20"/>
                <a:gd name="T19" fmla="*/ 5 h 30"/>
                <a:gd name="T20" fmla="*/ 5 w 20"/>
                <a:gd name="T21" fmla="*/ 5 h 30"/>
                <a:gd name="T22" fmla="*/ 20 w 20"/>
                <a:gd name="T23" fmla="*/ 30 h 30"/>
                <a:gd name="T24" fmla="*/ 20 w 20"/>
                <a:gd name="T25" fmla="*/ 30 h 30"/>
                <a:gd name="T26" fmla="*/ 20 w 20"/>
                <a:gd name="T27" fmla="*/ 25 h 30"/>
                <a:gd name="T28" fmla="*/ 20 w 20"/>
                <a:gd name="T29" fmla="*/ 25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
                <a:gd name="T46" fmla="*/ 0 h 30"/>
                <a:gd name="T47" fmla="*/ 20 w 20"/>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 h="30">
                  <a:moveTo>
                    <a:pt x="20" y="25"/>
                  </a:moveTo>
                  <a:lnTo>
                    <a:pt x="20" y="25"/>
                  </a:lnTo>
                  <a:lnTo>
                    <a:pt x="15" y="20"/>
                  </a:lnTo>
                  <a:lnTo>
                    <a:pt x="10" y="10"/>
                  </a:lnTo>
                  <a:lnTo>
                    <a:pt x="0" y="0"/>
                  </a:lnTo>
                  <a:lnTo>
                    <a:pt x="0" y="5"/>
                  </a:lnTo>
                  <a:lnTo>
                    <a:pt x="5" y="10"/>
                  </a:lnTo>
                  <a:lnTo>
                    <a:pt x="5" y="5"/>
                  </a:lnTo>
                  <a:lnTo>
                    <a:pt x="20" y="30"/>
                  </a:lnTo>
                  <a:lnTo>
                    <a:pt x="20" y="2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0" name="Freeform 43">
              <a:extLst>
                <a:ext uri="{FF2B5EF4-FFF2-40B4-BE49-F238E27FC236}">
                  <a16:creationId xmlns:a16="http://schemas.microsoft.com/office/drawing/2014/main" id="{3A908103-95AD-1746-99EB-468DFFED6783}"/>
                </a:ext>
              </a:extLst>
            </p:cNvPr>
            <p:cNvSpPr>
              <a:spLocks/>
            </p:cNvSpPr>
            <p:nvPr/>
          </p:nvSpPr>
          <p:spPr bwMode="auto">
            <a:xfrm>
              <a:off x="4426" y="11336"/>
              <a:ext cx="5" cy="5"/>
            </a:xfrm>
            <a:custGeom>
              <a:avLst/>
              <a:gdLst>
                <a:gd name="T0" fmla="*/ 5 w 5"/>
                <a:gd name="T1" fmla="*/ 5 h 5"/>
                <a:gd name="T2" fmla="*/ 0 w 5"/>
                <a:gd name="T3" fmla="*/ 0 h 5"/>
                <a:gd name="T4" fmla="*/ 0 w 5"/>
                <a:gd name="T5" fmla="*/ 0 h 5"/>
                <a:gd name="T6" fmla="*/ 5 w 5"/>
                <a:gd name="T7" fmla="*/ 5 h 5"/>
                <a:gd name="T8" fmla="*/ 5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5" y="5"/>
                  </a:move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1" name="Freeform 44">
              <a:extLst>
                <a:ext uri="{FF2B5EF4-FFF2-40B4-BE49-F238E27FC236}">
                  <a16:creationId xmlns:a16="http://schemas.microsoft.com/office/drawing/2014/main" id="{8D156769-197F-FF45-87BF-584E9F012094}"/>
                </a:ext>
              </a:extLst>
            </p:cNvPr>
            <p:cNvSpPr>
              <a:spLocks/>
            </p:cNvSpPr>
            <p:nvPr/>
          </p:nvSpPr>
          <p:spPr bwMode="auto">
            <a:xfrm>
              <a:off x="3682" y="10511"/>
              <a:ext cx="644" cy="715"/>
            </a:xfrm>
            <a:custGeom>
              <a:avLst/>
              <a:gdLst>
                <a:gd name="T0" fmla="*/ 584 w 644"/>
                <a:gd name="T1" fmla="*/ 645 h 715"/>
                <a:gd name="T2" fmla="*/ 579 w 644"/>
                <a:gd name="T3" fmla="*/ 635 h 715"/>
                <a:gd name="T4" fmla="*/ 569 w 644"/>
                <a:gd name="T5" fmla="*/ 625 h 715"/>
                <a:gd name="T6" fmla="*/ 569 w 644"/>
                <a:gd name="T7" fmla="*/ 630 h 715"/>
                <a:gd name="T8" fmla="*/ 554 w 644"/>
                <a:gd name="T9" fmla="*/ 615 h 715"/>
                <a:gd name="T10" fmla="*/ 569 w 644"/>
                <a:gd name="T11" fmla="*/ 630 h 715"/>
                <a:gd name="T12" fmla="*/ 549 w 644"/>
                <a:gd name="T13" fmla="*/ 605 h 715"/>
                <a:gd name="T14" fmla="*/ 540 w 644"/>
                <a:gd name="T15" fmla="*/ 590 h 715"/>
                <a:gd name="T16" fmla="*/ 525 w 644"/>
                <a:gd name="T17" fmla="*/ 580 h 715"/>
                <a:gd name="T18" fmla="*/ 515 w 644"/>
                <a:gd name="T19" fmla="*/ 565 h 715"/>
                <a:gd name="T20" fmla="*/ 510 w 644"/>
                <a:gd name="T21" fmla="*/ 570 h 715"/>
                <a:gd name="T22" fmla="*/ 520 w 644"/>
                <a:gd name="T23" fmla="*/ 580 h 715"/>
                <a:gd name="T24" fmla="*/ 515 w 644"/>
                <a:gd name="T25" fmla="*/ 575 h 715"/>
                <a:gd name="T26" fmla="*/ 510 w 644"/>
                <a:gd name="T27" fmla="*/ 565 h 715"/>
                <a:gd name="T28" fmla="*/ 505 w 644"/>
                <a:gd name="T29" fmla="*/ 555 h 715"/>
                <a:gd name="T30" fmla="*/ 515 w 644"/>
                <a:gd name="T31" fmla="*/ 565 h 715"/>
                <a:gd name="T32" fmla="*/ 505 w 644"/>
                <a:gd name="T33" fmla="*/ 550 h 715"/>
                <a:gd name="T34" fmla="*/ 350 w 644"/>
                <a:gd name="T35" fmla="*/ 380 h 715"/>
                <a:gd name="T36" fmla="*/ 190 w 644"/>
                <a:gd name="T37" fmla="*/ 190 h 715"/>
                <a:gd name="T38" fmla="*/ 115 w 644"/>
                <a:gd name="T39" fmla="*/ 100 h 715"/>
                <a:gd name="T40" fmla="*/ 35 w 644"/>
                <a:gd name="T41" fmla="*/ 10 h 715"/>
                <a:gd name="T42" fmla="*/ 5 w 644"/>
                <a:gd name="T43" fmla="*/ 0 h 715"/>
                <a:gd name="T44" fmla="*/ 0 w 644"/>
                <a:gd name="T45" fmla="*/ 15 h 715"/>
                <a:gd name="T46" fmla="*/ 35 w 644"/>
                <a:gd name="T47" fmla="*/ 70 h 715"/>
                <a:gd name="T48" fmla="*/ 50 w 644"/>
                <a:gd name="T49" fmla="*/ 90 h 715"/>
                <a:gd name="T50" fmla="*/ 95 w 644"/>
                <a:gd name="T51" fmla="*/ 140 h 715"/>
                <a:gd name="T52" fmla="*/ 140 w 644"/>
                <a:gd name="T53" fmla="*/ 210 h 715"/>
                <a:gd name="T54" fmla="*/ 205 w 644"/>
                <a:gd name="T55" fmla="*/ 275 h 715"/>
                <a:gd name="T56" fmla="*/ 280 w 644"/>
                <a:gd name="T57" fmla="*/ 365 h 715"/>
                <a:gd name="T58" fmla="*/ 420 w 644"/>
                <a:gd name="T59" fmla="*/ 510 h 715"/>
                <a:gd name="T60" fmla="*/ 475 w 644"/>
                <a:gd name="T61" fmla="*/ 560 h 715"/>
                <a:gd name="T62" fmla="*/ 540 w 644"/>
                <a:gd name="T63" fmla="*/ 630 h 715"/>
                <a:gd name="T64" fmla="*/ 505 w 644"/>
                <a:gd name="T65" fmla="*/ 595 h 715"/>
                <a:gd name="T66" fmla="*/ 525 w 644"/>
                <a:gd name="T67" fmla="*/ 600 h 715"/>
                <a:gd name="T68" fmla="*/ 530 w 644"/>
                <a:gd name="T69" fmla="*/ 615 h 715"/>
                <a:gd name="T70" fmla="*/ 549 w 644"/>
                <a:gd name="T71" fmla="*/ 635 h 715"/>
                <a:gd name="T72" fmla="*/ 564 w 644"/>
                <a:gd name="T73" fmla="*/ 645 h 715"/>
                <a:gd name="T74" fmla="*/ 589 w 644"/>
                <a:gd name="T75" fmla="*/ 675 h 715"/>
                <a:gd name="T76" fmla="*/ 604 w 644"/>
                <a:gd name="T77" fmla="*/ 685 h 715"/>
                <a:gd name="T78" fmla="*/ 594 w 644"/>
                <a:gd name="T79" fmla="*/ 680 h 715"/>
                <a:gd name="T80" fmla="*/ 639 w 644"/>
                <a:gd name="T81" fmla="*/ 715 h 715"/>
                <a:gd name="T82" fmla="*/ 619 w 644"/>
                <a:gd name="T83" fmla="*/ 690 h 715"/>
                <a:gd name="T84" fmla="*/ 614 w 644"/>
                <a:gd name="T85" fmla="*/ 685 h 715"/>
                <a:gd name="T86" fmla="*/ 634 w 644"/>
                <a:gd name="T87" fmla="*/ 705 h 715"/>
                <a:gd name="T88" fmla="*/ 639 w 644"/>
                <a:gd name="T89" fmla="*/ 715 h 715"/>
                <a:gd name="T90" fmla="*/ 634 w 644"/>
                <a:gd name="T91" fmla="*/ 700 h 71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4"/>
                <a:gd name="T139" fmla="*/ 0 h 715"/>
                <a:gd name="T140" fmla="*/ 644 w 644"/>
                <a:gd name="T141" fmla="*/ 715 h 71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4" h="715">
                  <a:moveTo>
                    <a:pt x="634" y="700"/>
                  </a:moveTo>
                  <a:lnTo>
                    <a:pt x="634" y="700"/>
                  </a:lnTo>
                  <a:lnTo>
                    <a:pt x="584" y="645"/>
                  </a:lnTo>
                  <a:lnTo>
                    <a:pt x="579" y="645"/>
                  </a:lnTo>
                  <a:lnTo>
                    <a:pt x="579" y="635"/>
                  </a:lnTo>
                  <a:lnTo>
                    <a:pt x="569" y="630"/>
                  </a:lnTo>
                  <a:lnTo>
                    <a:pt x="569" y="625"/>
                  </a:lnTo>
                  <a:lnTo>
                    <a:pt x="564" y="630"/>
                  </a:lnTo>
                  <a:lnTo>
                    <a:pt x="569" y="630"/>
                  </a:lnTo>
                  <a:lnTo>
                    <a:pt x="564" y="630"/>
                  </a:lnTo>
                  <a:lnTo>
                    <a:pt x="564" y="625"/>
                  </a:lnTo>
                  <a:lnTo>
                    <a:pt x="554" y="615"/>
                  </a:lnTo>
                  <a:lnTo>
                    <a:pt x="564" y="625"/>
                  </a:lnTo>
                  <a:lnTo>
                    <a:pt x="569" y="625"/>
                  </a:lnTo>
                  <a:lnTo>
                    <a:pt x="569" y="630"/>
                  </a:lnTo>
                  <a:lnTo>
                    <a:pt x="554" y="610"/>
                  </a:lnTo>
                  <a:lnTo>
                    <a:pt x="549" y="605"/>
                  </a:lnTo>
                  <a:lnTo>
                    <a:pt x="545" y="600"/>
                  </a:lnTo>
                  <a:lnTo>
                    <a:pt x="540" y="595"/>
                  </a:lnTo>
                  <a:lnTo>
                    <a:pt x="540" y="590"/>
                  </a:lnTo>
                  <a:lnTo>
                    <a:pt x="540" y="595"/>
                  </a:lnTo>
                  <a:lnTo>
                    <a:pt x="540" y="590"/>
                  </a:lnTo>
                  <a:lnTo>
                    <a:pt x="525" y="580"/>
                  </a:lnTo>
                  <a:lnTo>
                    <a:pt x="515" y="570"/>
                  </a:lnTo>
                  <a:lnTo>
                    <a:pt x="515" y="565"/>
                  </a:lnTo>
                  <a:lnTo>
                    <a:pt x="510" y="565"/>
                  </a:lnTo>
                  <a:lnTo>
                    <a:pt x="510" y="570"/>
                  </a:lnTo>
                  <a:lnTo>
                    <a:pt x="515" y="575"/>
                  </a:lnTo>
                  <a:lnTo>
                    <a:pt x="520" y="580"/>
                  </a:lnTo>
                  <a:lnTo>
                    <a:pt x="515" y="575"/>
                  </a:lnTo>
                  <a:lnTo>
                    <a:pt x="510" y="570"/>
                  </a:lnTo>
                  <a:lnTo>
                    <a:pt x="510" y="565"/>
                  </a:lnTo>
                  <a:lnTo>
                    <a:pt x="500" y="550"/>
                  </a:lnTo>
                  <a:lnTo>
                    <a:pt x="505" y="555"/>
                  </a:lnTo>
                  <a:lnTo>
                    <a:pt x="510" y="565"/>
                  </a:lnTo>
                  <a:lnTo>
                    <a:pt x="515" y="565"/>
                  </a:lnTo>
                  <a:lnTo>
                    <a:pt x="515" y="570"/>
                  </a:lnTo>
                  <a:lnTo>
                    <a:pt x="525" y="580"/>
                  </a:lnTo>
                  <a:lnTo>
                    <a:pt x="505" y="550"/>
                  </a:lnTo>
                  <a:lnTo>
                    <a:pt x="350" y="380"/>
                  </a:lnTo>
                  <a:lnTo>
                    <a:pt x="270" y="280"/>
                  </a:lnTo>
                  <a:lnTo>
                    <a:pt x="190" y="190"/>
                  </a:lnTo>
                  <a:lnTo>
                    <a:pt x="155" y="145"/>
                  </a:lnTo>
                  <a:lnTo>
                    <a:pt x="115" y="100"/>
                  </a:lnTo>
                  <a:lnTo>
                    <a:pt x="75" y="50"/>
                  </a:lnTo>
                  <a:lnTo>
                    <a:pt x="35" y="10"/>
                  </a:lnTo>
                  <a:lnTo>
                    <a:pt x="15" y="0"/>
                  </a:lnTo>
                  <a:lnTo>
                    <a:pt x="10" y="0"/>
                  </a:lnTo>
                  <a:lnTo>
                    <a:pt x="5" y="0"/>
                  </a:lnTo>
                  <a:lnTo>
                    <a:pt x="0" y="10"/>
                  </a:lnTo>
                  <a:lnTo>
                    <a:pt x="0" y="15"/>
                  </a:lnTo>
                  <a:lnTo>
                    <a:pt x="10" y="35"/>
                  </a:lnTo>
                  <a:lnTo>
                    <a:pt x="20" y="50"/>
                  </a:lnTo>
                  <a:lnTo>
                    <a:pt x="35" y="70"/>
                  </a:lnTo>
                  <a:lnTo>
                    <a:pt x="55" y="100"/>
                  </a:lnTo>
                  <a:lnTo>
                    <a:pt x="50" y="90"/>
                  </a:lnTo>
                  <a:lnTo>
                    <a:pt x="60" y="95"/>
                  </a:lnTo>
                  <a:lnTo>
                    <a:pt x="80" y="115"/>
                  </a:lnTo>
                  <a:lnTo>
                    <a:pt x="95" y="140"/>
                  </a:lnTo>
                  <a:lnTo>
                    <a:pt x="115" y="175"/>
                  </a:lnTo>
                  <a:lnTo>
                    <a:pt x="140" y="210"/>
                  </a:lnTo>
                  <a:lnTo>
                    <a:pt x="175" y="240"/>
                  </a:lnTo>
                  <a:lnTo>
                    <a:pt x="205" y="275"/>
                  </a:lnTo>
                  <a:lnTo>
                    <a:pt x="235" y="310"/>
                  </a:lnTo>
                  <a:lnTo>
                    <a:pt x="280" y="365"/>
                  </a:lnTo>
                  <a:lnTo>
                    <a:pt x="325" y="410"/>
                  </a:lnTo>
                  <a:lnTo>
                    <a:pt x="420" y="510"/>
                  </a:lnTo>
                  <a:lnTo>
                    <a:pt x="450" y="535"/>
                  </a:lnTo>
                  <a:lnTo>
                    <a:pt x="475" y="560"/>
                  </a:lnTo>
                  <a:lnTo>
                    <a:pt x="505" y="595"/>
                  </a:lnTo>
                  <a:lnTo>
                    <a:pt x="540" y="630"/>
                  </a:lnTo>
                  <a:lnTo>
                    <a:pt x="505" y="595"/>
                  </a:lnTo>
                  <a:lnTo>
                    <a:pt x="500" y="590"/>
                  </a:lnTo>
                  <a:lnTo>
                    <a:pt x="505" y="590"/>
                  </a:lnTo>
                  <a:lnTo>
                    <a:pt x="525" y="600"/>
                  </a:lnTo>
                  <a:lnTo>
                    <a:pt x="530" y="615"/>
                  </a:lnTo>
                  <a:lnTo>
                    <a:pt x="549" y="630"/>
                  </a:lnTo>
                  <a:lnTo>
                    <a:pt x="549" y="635"/>
                  </a:lnTo>
                  <a:lnTo>
                    <a:pt x="564" y="645"/>
                  </a:lnTo>
                  <a:lnTo>
                    <a:pt x="574" y="655"/>
                  </a:lnTo>
                  <a:lnTo>
                    <a:pt x="584" y="670"/>
                  </a:lnTo>
                  <a:lnTo>
                    <a:pt x="589" y="675"/>
                  </a:lnTo>
                  <a:lnTo>
                    <a:pt x="594" y="680"/>
                  </a:lnTo>
                  <a:lnTo>
                    <a:pt x="599" y="675"/>
                  </a:lnTo>
                  <a:lnTo>
                    <a:pt x="604" y="685"/>
                  </a:lnTo>
                  <a:lnTo>
                    <a:pt x="599" y="675"/>
                  </a:lnTo>
                  <a:lnTo>
                    <a:pt x="594" y="680"/>
                  </a:lnTo>
                  <a:lnTo>
                    <a:pt x="639" y="715"/>
                  </a:lnTo>
                  <a:lnTo>
                    <a:pt x="619" y="690"/>
                  </a:lnTo>
                  <a:lnTo>
                    <a:pt x="614" y="690"/>
                  </a:lnTo>
                  <a:lnTo>
                    <a:pt x="614" y="685"/>
                  </a:lnTo>
                  <a:lnTo>
                    <a:pt x="624" y="695"/>
                  </a:lnTo>
                  <a:lnTo>
                    <a:pt x="634" y="705"/>
                  </a:lnTo>
                  <a:lnTo>
                    <a:pt x="639" y="710"/>
                  </a:lnTo>
                  <a:lnTo>
                    <a:pt x="639" y="715"/>
                  </a:lnTo>
                  <a:lnTo>
                    <a:pt x="644" y="715"/>
                  </a:lnTo>
                  <a:lnTo>
                    <a:pt x="634" y="70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2" name="Freeform 45">
              <a:extLst>
                <a:ext uri="{FF2B5EF4-FFF2-40B4-BE49-F238E27FC236}">
                  <a16:creationId xmlns:a16="http://schemas.microsoft.com/office/drawing/2014/main" id="{43D65C56-FE8E-BA4B-A581-75EC4D1FC525}"/>
                </a:ext>
              </a:extLst>
            </p:cNvPr>
            <p:cNvSpPr>
              <a:spLocks/>
            </p:cNvSpPr>
            <p:nvPr/>
          </p:nvSpPr>
          <p:spPr bwMode="auto">
            <a:xfrm>
              <a:off x="4236" y="11121"/>
              <a:ext cx="10" cy="15"/>
            </a:xfrm>
            <a:custGeom>
              <a:avLst/>
              <a:gdLst>
                <a:gd name="T0" fmla="*/ 10 w 10"/>
                <a:gd name="T1" fmla="*/ 15 h 15"/>
                <a:gd name="T2" fmla="*/ 10 w 10"/>
                <a:gd name="T3" fmla="*/ 15 h 15"/>
                <a:gd name="T4" fmla="*/ 0 w 10"/>
                <a:gd name="T5" fmla="*/ 0 h 15"/>
                <a:gd name="T6" fmla="*/ 0 w 10"/>
                <a:gd name="T7" fmla="*/ 0 h 15"/>
                <a:gd name="T8" fmla="*/ 5 w 10"/>
                <a:gd name="T9" fmla="*/ 5 h 15"/>
                <a:gd name="T10" fmla="*/ 10 w 10"/>
                <a:gd name="T11" fmla="*/ 15 h 15"/>
                <a:gd name="T12" fmla="*/ 10 w 10"/>
                <a:gd name="T13" fmla="*/ 15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5"/>
                  </a:moveTo>
                  <a:lnTo>
                    <a:pt x="10" y="15"/>
                  </a:lnTo>
                  <a:lnTo>
                    <a:pt x="0" y="0"/>
                  </a:lnTo>
                  <a:lnTo>
                    <a:pt x="5" y="5"/>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3" name="Freeform 46">
              <a:extLst>
                <a:ext uri="{FF2B5EF4-FFF2-40B4-BE49-F238E27FC236}">
                  <a16:creationId xmlns:a16="http://schemas.microsoft.com/office/drawing/2014/main" id="{A11BBBA3-B227-A647-B5A3-B92F155DF8EE}"/>
                </a:ext>
              </a:extLst>
            </p:cNvPr>
            <p:cNvSpPr>
              <a:spLocks/>
            </p:cNvSpPr>
            <p:nvPr/>
          </p:nvSpPr>
          <p:spPr bwMode="auto">
            <a:xfrm>
              <a:off x="3632" y="13236"/>
              <a:ext cx="10" cy="5"/>
            </a:xfrm>
            <a:custGeom>
              <a:avLst/>
              <a:gdLst>
                <a:gd name="T0" fmla="*/ 0 w 10"/>
                <a:gd name="T1" fmla="*/ 5 h 5"/>
                <a:gd name="T2" fmla="*/ 10 w 10"/>
                <a:gd name="T3" fmla="*/ 0 h 5"/>
                <a:gd name="T4" fmla="*/ 5 w 10"/>
                <a:gd name="T5" fmla="*/ 0 h 5"/>
                <a:gd name="T6" fmla="*/ 5 w 10"/>
                <a:gd name="T7" fmla="*/ 0 h 5"/>
                <a:gd name="T8" fmla="*/ 0 w 10"/>
                <a:gd name="T9" fmla="*/ 5 h 5"/>
                <a:gd name="T10" fmla="*/ 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0" y="5"/>
                  </a:moveTo>
                  <a:lnTo>
                    <a:pt x="10" y="0"/>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4" name="Rectangle 47">
              <a:extLst>
                <a:ext uri="{FF2B5EF4-FFF2-40B4-BE49-F238E27FC236}">
                  <a16:creationId xmlns:a16="http://schemas.microsoft.com/office/drawing/2014/main" id="{A221ACD7-898A-3149-822C-1416F6A72C29}"/>
                </a:ext>
              </a:extLst>
            </p:cNvPr>
            <p:cNvSpPr>
              <a:spLocks noChangeArrowheads="1"/>
            </p:cNvSpPr>
            <p:nvPr/>
          </p:nvSpPr>
          <p:spPr bwMode="auto">
            <a:xfrm>
              <a:off x="3647" y="13226"/>
              <a:ext cx="5"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41015" name="Freeform 48">
              <a:extLst>
                <a:ext uri="{FF2B5EF4-FFF2-40B4-BE49-F238E27FC236}">
                  <a16:creationId xmlns:a16="http://schemas.microsoft.com/office/drawing/2014/main" id="{BF70C347-EC00-E94A-8294-E7800C218E98}"/>
                </a:ext>
              </a:extLst>
            </p:cNvPr>
            <p:cNvSpPr>
              <a:spLocks/>
            </p:cNvSpPr>
            <p:nvPr/>
          </p:nvSpPr>
          <p:spPr bwMode="auto">
            <a:xfrm>
              <a:off x="3652" y="13216"/>
              <a:ext cx="10" cy="5"/>
            </a:xfrm>
            <a:custGeom>
              <a:avLst/>
              <a:gdLst>
                <a:gd name="T0" fmla="*/ 10 w 10"/>
                <a:gd name="T1" fmla="*/ 0 h 5"/>
                <a:gd name="T2" fmla="*/ 0 w 10"/>
                <a:gd name="T3" fmla="*/ 5 h 5"/>
                <a:gd name="T4" fmla="*/ 10 w 10"/>
                <a:gd name="T5" fmla="*/ 0 h 5"/>
                <a:gd name="T6" fmla="*/ 0 60000 65536"/>
                <a:gd name="T7" fmla="*/ 0 60000 65536"/>
                <a:gd name="T8" fmla="*/ 0 60000 65536"/>
                <a:gd name="T9" fmla="*/ 0 w 10"/>
                <a:gd name="T10" fmla="*/ 0 h 5"/>
                <a:gd name="T11" fmla="*/ 10 w 10"/>
                <a:gd name="T12" fmla="*/ 5 h 5"/>
              </a:gdLst>
              <a:ahLst/>
              <a:cxnLst>
                <a:cxn ang="T6">
                  <a:pos x="T0" y="T1"/>
                </a:cxn>
                <a:cxn ang="T7">
                  <a:pos x="T2" y="T3"/>
                </a:cxn>
                <a:cxn ang="T8">
                  <a:pos x="T4" y="T5"/>
                </a:cxn>
              </a:cxnLst>
              <a:rect l="T9" t="T10" r="T11" b="T12"/>
              <a:pathLst>
                <a:path w="10" h="5">
                  <a:moveTo>
                    <a:pt x="10" y="0"/>
                  </a:moveTo>
                  <a:lnTo>
                    <a:pt x="0" y="5"/>
                  </a:lnTo>
                  <a:lnTo>
                    <a:pt x="1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6" name="Freeform 49">
              <a:extLst>
                <a:ext uri="{FF2B5EF4-FFF2-40B4-BE49-F238E27FC236}">
                  <a16:creationId xmlns:a16="http://schemas.microsoft.com/office/drawing/2014/main" id="{EB31C7EF-15A7-DF4D-9896-39B01B39595E}"/>
                </a:ext>
              </a:extLst>
            </p:cNvPr>
            <p:cNvSpPr>
              <a:spLocks/>
            </p:cNvSpPr>
            <p:nvPr/>
          </p:nvSpPr>
          <p:spPr bwMode="auto">
            <a:xfrm>
              <a:off x="3647" y="13221"/>
              <a:ext cx="5" cy="5"/>
            </a:xfrm>
            <a:custGeom>
              <a:avLst/>
              <a:gdLst>
                <a:gd name="T0" fmla="*/ 0 w 5"/>
                <a:gd name="T1" fmla="*/ 5 h 5"/>
                <a:gd name="T2" fmla="*/ 0 w 5"/>
                <a:gd name="T3" fmla="*/ 5 h 5"/>
                <a:gd name="T4" fmla="*/ 5 w 5"/>
                <a:gd name="T5" fmla="*/ 5 h 5"/>
                <a:gd name="T6" fmla="*/ 5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7" name="Freeform 50">
              <a:extLst>
                <a:ext uri="{FF2B5EF4-FFF2-40B4-BE49-F238E27FC236}">
                  <a16:creationId xmlns:a16="http://schemas.microsoft.com/office/drawing/2014/main" id="{241198FC-DFE8-4F41-8435-E1483C8F6AB5}"/>
                </a:ext>
              </a:extLst>
            </p:cNvPr>
            <p:cNvSpPr>
              <a:spLocks/>
            </p:cNvSpPr>
            <p:nvPr/>
          </p:nvSpPr>
          <p:spPr bwMode="auto">
            <a:xfrm>
              <a:off x="3647" y="1322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8" name="Freeform 51">
              <a:extLst>
                <a:ext uri="{FF2B5EF4-FFF2-40B4-BE49-F238E27FC236}">
                  <a16:creationId xmlns:a16="http://schemas.microsoft.com/office/drawing/2014/main" id="{6310FE08-D817-1445-8834-C2F883DB434C}"/>
                </a:ext>
              </a:extLst>
            </p:cNvPr>
            <p:cNvSpPr>
              <a:spLocks/>
            </p:cNvSpPr>
            <p:nvPr/>
          </p:nvSpPr>
          <p:spPr bwMode="auto">
            <a:xfrm>
              <a:off x="3607" y="13161"/>
              <a:ext cx="80" cy="80"/>
            </a:xfrm>
            <a:custGeom>
              <a:avLst/>
              <a:gdLst>
                <a:gd name="T0" fmla="*/ 35 w 80"/>
                <a:gd name="T1" fmla="*/ 45 h 80"/>
                <a:gd name="T2" fmla="*/ 35 w 80"/>
                <a:gd name="T3" fmla="*/ 45 h 80"/>
                <a:gd name="T4" fmla="*/ 35 w 80"/>
                <a:gd name="T5" fmla="*/ 45 h 80"/>
                <a:gd name="T6" fmla="*/ 40 w 80"/>
                <a:gd name="T7" fmla="*/ 45 h 80"/>
                <a:gd name="T8" fmla="*/ 40 w 80"/>
                <a:gd name="T9" fmla="*/ 45 h 80"/>
                <a:gd name="T10" fmla="*/ 55 w 80"/>
                <a:gd name="T11" fmla="*/ 25 h 80"/>
                <a:gd name="T12" fmla="*/ 55 w 80"/>
                <a:gd name="T13" fmla="*/ 25 h 80"/>
                <a:gd name="T14" fmla="*/ 70 w 80"/>
                <a:gd name="T15" fmla="*/ 20 h 80"/>
                <a:gd name="T16" fmla="*/ 70 w 80"/>
                <a:gd name="T17" fmla="*/ 20 h 80"/>
                <a:gd name="T18" fmla="*/ 80 w 80"/>
                <a:gd name="T19" fmla="*/ 5 h 80"/>
                <a:gd name="T20" fmla="*/ 80 w 80"/>
                <a:gd name="T21" fmla="*/ 0 h 80"/>
                <a:gd name="T22" fmla="*/ 80 w 80"/>
                <a:gd name="T23" fmla="*/ 0 h 80"/>
                <a:gd name="T24" fmla="*/ 80 w 80"/>
                <a:gd name="T25" fmla="*/ 0 h 80"/>
                <a:gd name="T26" fmla="*/ 40 w 80"/>
                <a:gd name="T27" fmla="*/ 40 h 80"/>
                <a:gd name="T28" fmla="*/ 10 w 80"/>
                <a:gd name="T29" fmla="*/ 75 h 80"/>
                <a:gd name="T30" fmla="*/ 0 w 80"/>
                <a:gd name="T31" fmla="*/ 80 h 80"/>
                <a:gd name="T32" fmla="*/ 15 w 80"/>
                <a:gd name="T33" fmla="*/ 70 h 80"/>
                <a:gd name="T34" fmla="*/ 15 w 80"/>
                <a:gd name="T35" fmla="*/ 70 h 80"/>
                <a:gd name="T36" fmla="*/ 25 w 80"/>
                <a:gd name="T37" fmla="*/ 60 h 80"/>
                <a:gd name="T38" fmla="*/ 35 w 80"/>
                <a:gd name="T39" fmla="*/ 45 h 80"/>
                <a:gd name="T40" fmla="*/ 3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5" y="45"/>
                  </a:moveTo>
                  <a:lnTo>
                    <a:pt x="35" y="45"/>
                  </a:lnTo>
                  <a:lnTo>
                    <a:pt x="40" y="45"/>
                  </a:lnTo>
                  <a:lnTo>
                    <a:pt x="55" y="25"/>
                  </a:lnTo>
                  <a:lnTo>
                    <a:pt x="70" y="20"/>
                  </a:lnTo>
                  <a:lnTo>
                    <a:pt x="80" y="5"/>
                  </a:lnTo>
                  <a:lnTo>
                    <a:pt x="80" y="0"/>
                  </a:lnTo>
                  <a:lnTo>
                    <a:pt x="40" y="40"/>
                  </a:lnTo>
                  <a:lnTo>
                    <a:pt x="10" y="75"/>
                  </a:lnTo>
                  <a:lnTo>
                    <a:pt x="0" y="80"/>
                  </a:lnTo>
                  <a:lnTo>
                    <a:pt x="15" y="70"/>
                  </a:lnTo>
                  <a:lnTo>
                    <a:pt x="25" y="60"/>
                  </a:lnTo>
                  <a:lnTo>
                    <a:pt x="3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9" name="Freeform 52">
              <a:extLst>
                <a:ext uri="{FF2B5EF4-FFF2-40B4-BE49-F238E27FC236}">
                  <a16:creationId xmlns:a16="http://schemas.microsoft.com/office/drawing/2014/main" id="{A473171E-B7CD-8744-A717-3C87E5F0F2E1}"/>
                </a:ext>
              </a:extLst>
            </p:cNvPr>
            <p:cNvSpPr>
              <a:spLocks/>
            </p:cNvSpPr>
            <p:nvPr/>
          </p:nvSpPr>
          <p:spPr bwMode="auto">
            <a:xfrm>
              <a:off x="3562" y="13276"/>
              <a:ext cx="30" cy="20"/>
            </a:xfrm>
            <a:custGeom>
              <a:avLst/>
              <a:gdLst>
                <a:gd name="T0" fmla="*/ 5 w 30"/>
                <a:gd name="T1" fmla="*/ 20 h 20"/>
                <a:gd name="T2" fmla="*/ 5 w 30"/>
                <a:gd name="T3" fmla="*/ 20 h 20"/>
                <a:gd name="T4" fmla="*/ 10 w 30"/>
                <a:gd name="T5" fmla="*/ 15 h 20"/>
                <a:gd name="T6" fmla="*/ 10 w 30"/>
                <a:gd name="T7" fmla="*/ 15 h 20"/>
                <a:gd name="T8" fmla="*/ 20 w 30"/>
                <a:gd name="T9" fmla="*/ 10 h 20"/>
                <a:gd name="T10" fmla="*/ 30 w 30"/>
                <a:gd name="T11" fmla="*/ 0 h 20"/>
                <a:gd name="T12" fmla="*/ 25 w 30"/>
                <a:gd name="T13" fmla="*/ 0 h 20"/>
                <a:gd name="T14" fmla="*/ 25 w 30"/>
                <a:gd name="T15" fmla="*/ 0 h 20"/>
                <a:gd name="T16" fmla="*/ 25 w 30"/>
                <a:gd name="T17" fmla="*/ 5 h 20"/>
                <a:gd name="T18" fmla="*/ 25 w 30"/>
                <a:gd name="T19" fmla="*/ 0 h 20"/>
                <a:gd name="T20" fmla="*/ 25 w 30"/>
                <a:gd name="T21" fmla="*/ 0 h 20"/>
                <a:gd name="T22" fmla="*/ 0 w 30"/>
                <a:gd name="T23" fmla="*/ 20 h 20"/>
                <a:gd name="T24" fmla="*/ 0 w 30"/>
                <a:gd name="T25" fmla="*/ 20 h 20"/>
                <a:gd name="T26" fmla="*/ 5 w 30"/>
                <a:gd name="T27" fmla="*/ 20 h 20"/>
                <a:gd name="T28" fmla="*/ 5 w 30"/>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
                <a:gd name="T46" fmla="*/ 0 h 20"/>
                <a:gd name="T47" fmla="*/ 30 w 30"/>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 h="20">
                  <a:moveTo>
                    <a:pt x="5" y="20"/>
                  </a:moveTo>
                  <a:lnTo>
                    <a:pt x="5" y="20"/>
                  </a:lnTo>
                  <a:lnTo>
                    <a:pt x="10" y="15"/>
                  </a:lnTo>
                  <a:lnTo>
                    <a:pt x="20" y="10"/>
                  </a:lnTo>
                  <a:lnTo>
                    <a:pt x="30" y="0"/>
                  </a:lnTo>
                  <a:lnTo>
                    <a:pt x="25" y="0"/>
                  </a:lnTo>
                  <a:lnTo>
                    <a:pt x="25"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0" name="Freeform 53">
              <a:extLst>
                <a:ext uri="{FF2B5EF4-FFF2-40B4-BE49-F238E27FC236}">
                  <a16:creationId xmlns:a16="http://schemas.microsoft.com/office/drawing/2014/main" id="{8875714B-0F5E-9E47-97BD-F605D85FA8F2}"/>
                </a:ext>
              </a:extLst>
            </p:cNvPr>
            <p:cNvSpPr>
              <a:spLocks/>
            </p:cNvSpPr>
            <p:nvPr/>
          </p:nvSpPr>
          <p:spPr bwMode="auto">
            <a:xfrm>
              <a:off x="3557" y="13296"/>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1" name="Freeform 54">
              <a:extLst>
                <a:ext uri="{FF2B5EF4-FFF2-40B4-BE49-F238E27FC236}">
                  <a16:creationId xmlns:a16="http://schemas.microsoft.com/office/drawing/2014/main" id="{9EBFD241-9DE5-9644-B9BF-E3300F0F7AC0}"/>
                </a:ext>
              </a:extLst>
            </p:cNvPr>
            <p:cNvSpPr>
              <a:spLocks/>
            </p:cNvSpPr>
            <p:nvPr/>
          </p:nvSpPr>
          <p:spPr bwMode="auto">
            <a:xfrm>
              <a:off x="3672" y="12541"/>
              <a:ext cx="729" cy="650"/>
            </a:xfrm>
            <a:custGeom>
              <a:avLst/>
              <a:gdLst>
                <a:gd name="T0" fmla="*/ 75 w 729"/>
                <a:gd name="T1" fmla="*/ 590 h 650"/>
                <a:gd name="T2" fmla="*/ 80 w 729"/>
                <a:gd name="T3" fmla="*/ 585 h 650"/>
                <a:gd name="T4" fmla="*/ 90 w 729"/>
                <a:gd name="T5" fmla="*/ 575 h 650"/>
                <a:gd name="T6" fmla="*/ 85 w 729"/>
                <a:gd name="T7" fmla="*/ 575 h 650"/>
                <a:gd name="T8" fmla="*/ 105 w 729"/>
                <a:gd name="T9" fmla="*/ 560 h 650"/>
                <a:gd name="T10" fmla="*/ 90 w 729"/>
                <a:gd name="T11" fmla="*/ 575 h 650"/>
                <a:gd name="T12" fmla="*/ 110 w 729"/>
                <a:gd name="T13" fmla="*/ 555 h 650"/>
                <a:gd name="T14" fmla="*/ 130 w 729"/>
                <a:gd name="T15" fmla="*/ 545 h 650"/>
                <a:gd name="T16" fmla="*/ 140 w 729"/>
                <a:gd name="T17" fmla="*/ 530 h 650"/>
                <a:gd name="T18" fmla="*/ 155 w 729"/>
                <a:gd name="T19" fmla="*/ 520 h 650"/>
                <a:gd name="T20" fmla="*/ 145 w 729"/>
                <a:gd name="T21" fmla="*/ 515 h 650"/>
                <a:gd name="T22" fmla="*/ 135 w 729"/>
                <a:gd name="T23" fmla="*/ 525 h 650"/>
                <a:gd name="T24" fmla="*/ 145 w 729"/>
                <a:gd name="T25" fmla="*/ 520 h 650"/>
                <a:gd name="T26" fmla="*/ 155 w 729"/>
                <a:gd name="T27" fmla="*/ 515 h 650"/>
                <a:gd name="T28" fmla="*/ 165 w 729"/>
                <a:gd name="T29" fmla="*/ 510 h 650"/>
                <a:gd name="T30" fmla="*/ 155 w 729"/>
                <a:gd name="T31" fmla="*/ 520 h 650"/>
                <a:gd name="T32" fmla="*/ 170 w 729"/>
                <a:gd name="T33" fmla="*/ 510 h 650"/>
                <a:gd name="T34" fmla="*/ 345 w 729"/>
                <a:gd name="T35" fmla="*/ 355 h 650"/>
                <a:gd name="T36" fmla="*/ 535 w 729"/>
                <a:gd name="T37" fmla="*/ 190 h 650"/>
                <a:gd name="T38" fmla="*/ 629 w 729"/>
                <a:gd name="T39" fmla="*/ 115 h 650"/>
                <a:gd name="T40" fmla="*/ 719 w 729"/>
                <a:gd name="T41" fmla="*/ 30 h 650"/>
                <a:gd name="T42" fmla="*/ 729 w 729"/>
                <a:gd name="T43" fmla="*/ 0 h 650"/>
                <a:gd name="T44" fmla="*/ 714 w 729"/>
                <a:gd name="T45" fmla="*/ 0 h 650"/>
                <a:gd name="T46" fmla="*/ 659 w 729"/>
                <a:gd name="T47" fmla="*/ 30 h 650"/>
                <a:gd name="T48" fmla="*/ 639 w 729"/>
                <a:gd name="T49" fmla="*/ 45 h 650"/>
                <a:gd name="T50" fmla="*/ 584 w 729"/>
                <a:gd name="T51" fmla="*/ 90 h 650"/>
                <a:gd name="T52" fmla="*/ 515 w 729"/>
                <a:gd name="T53" fmla="*/ 140 h 650"/>
                <a:gd name="T54" fmla="*/ 450 w 729"/>
                <a:gd name="T55" fmla="*/ 205 h 650"/>
                <a:gd name="T56" fmla="*/ 360 w 729"/>
                <a:gd name="T57" fmla="*/ 280 h 650"/>
                <a:gd name="T58" fmla="*/ 210 w 729"/>
                <a:gd name="T59" fmla="*/ 425 h 650"/>
                <a:gd name="T60" fmla="*/ 160 w 729"/>
                <a:gd name="T61" fmla="*/ 480 h 650"/>
                <a:gd name="T62" fmla="*/ 90 w 729"/>
                <a:gd name="T63" fmla="*/ 550 h 650"/>
                <a:gd name="T64" fmla="*/ 125 w 729"/>
                <a:gd name="T65" fmla="*/ 510 h 650"/>
                <a:gd name="T66" fmla="*/ 120 w 729"/>
                <a:gd name="T67" fmla="*/ 530 h 650"/>
                <a:gd name="T68" fmla="*/ 105 w 729"/>
                <a:gd name="T69" fmla="*/ 535 h 650"/>
                <a:gd name="T70" fmla="*/ 85 w 729"/>
                <a:gd name="T71" fmla="*/ 555 h 650"/>
                <a:gd name="T72" fmla="*/ 75 w 729"/>
                <a:gd name="T73" fmla="*/ 570 h 650"/>
                <a:gd name="T74" fmla="*/ 45 w 729"/>
                <a:gd name="T75" fmla="*/ 600 h 650"/>
                <a:gd name="T76" fmla="*/ 35 w 729"/>
                <a:gd name="T77" fmla="*/ 610 h 650"/>
                <a:gd name="T78" fmla="*/ 40 w 729"/>
                <a:gd name="T79" fmla="*/ 605 h 650"/>
                <a:gd name="T80" fmla="*/ 5 w 729"/>
                <a:gd name="T81" fmla="*/ 645 h 650"/>
                <a:gd name="T82" fmla="*/ 25 w 729"/>
                <a:gd name="T83" fmla="*/ 625 h 650"/>
                <a:gd name="T84" fmla="*/ 35 w 729"/>
                <a:gd name="T85" fmla="*/ 620 h 650"/>
                <a:gd name="T86" fmla="*/ 15 w 729"/>
                <a:gd name="T87" fmla="*/ 640 h 650"/>
                <a:gd name="T88" fmla="*/ 5 w 729"/>
                <a:gd name="T89" fmla="*/ 645 h 650"/>
                <a:gd name="T90" fmla="*/ 15 w 729"/>
                <a:gd name="T91" fmla="*/ 640 h 6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29"/>
                <a:gd name="T139" fmla="*/ 0 h 650"/>
                <a:gd name="T140" fmla="*/ 729 w 729"/>
                <a:gd name="T141" fmla="*/ 650 h 6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29" h="650">
                  <a:moveTo>
                    <a:pt x="15" y="640"/>
                  </a:moveTo>
                  <a:lnTo>
                    <a:pt x="15" y="640"/>
                  </a:lnTo>
                  <a:lnTo>
                    <a:pt x="75" y="590"/>
                  </a:lnTo>
                  <a:lnTo>
                    <a:pt x="75" y="585"/>
                  </a:lnTo>
                  <a:lnTo>
                    <a:pt x="80" y="585"/>
                  </a:lnTo>
                  <a:lnTo>
                    <a:pt x="90" y="575"/>
                  </a:lnTo>
                  <a:lnTo>
                    <a:pt x="90" y="570"/>
                  </a:lnTo>
                  <a:lnTo>
                    <a:pt x="85" y="575"/>
                  </a:lnTo>
                  <a:lnTo>
                    <a:pt x="90" y="570"/>
                  </a:lnTo>
                  <a:lnTo>
                    <a:pt x="95" y="570"/>
                  </a:lnTo>
                  <a:lnTo>
                    <a:pt x="105" y="560"/>
                  </a:lnTo>
                  <a:lnTo>
                    <a:pt x="95" y="570"/>
                  </a:lnTo>
                  <a:lnTo>
                    <a:pt x="90" y="575"/>
                  </a:lnTo>
                  <a:lnTo>
                    <a:pt x="110" y="560"/>
                  </a:lnTo>
                  <a:lnTo>
                    <a:pt x="110" y="555"/>
                  </a:lnTo>
                  <a:lnTo>
                    <a:pt x="120" y="550"/>
                  </a:lnTo>
                  <a:lnTo>
                    <a:pt x="125" y="545"/>
                  </a:lnTo>
                  <a:lnTo>
                    <a:pt x="130" y="545"/>
                  </a:lnTo>
                  <a:lnTo>
                    <a:pt x="125" y="545"/>
                  </a:lnTo>
                  <a:lnTo>
                    <a:pt x="130" y="545"/>
                  </a:lnTo>
                  <a:lnTo>
                    <a:pt x="140" y="530"/>
                  </a:lnTo>
                  <a:lnTo>
                    <a:pt x="150" y="520"/>
                  </a:lnTo>
                  <a:lnTo>
                    <a:pt x="155" y="520"/>
                  </a:lnTo>
                  <a:lnTo>
                    <a:pt x="155" y="515"/>
                  </a:lnTo>
                  <a:lnTo>
                    <a:pt x="145" y="515"/>
                  </a:lnTo>
                  <a:lnTo>
                    <a:pt x="145" y="520"/>
                  </a:lnTo>
                  <a:lnTo>
                    <a:pt x="140" y="525"/>
                  </a:lnTo>
                  <a:lnTo>
                    <a:pt x="135" y="525"/>
                  </a:lnTo>
                  <a:lnTo>
                    <a:pt x="140" y="525"/>
                  </a:lnTo>
                  <a:lnTo>
                    <a:pt x="145" y="520"/>
                  </a:lnTo>
                  <a:lnTo>
                    <a:pt x="145" y="515"/>
                  </a:lnTo>
                  <a:lnTo>
                    <a:pt x="155" y="515"/>
                  </a:lnTo>
                  <a:lnTo>
                    <a:pt x="170" y="505"/>
                  </a:lnTo>
                  <a:lnTo>
                    <a:pt x="165" y="510"/>
                  </a:lnTo>
                  <a:lnTo>
                    <a:pt x="155" y="515"/>
                  </a:lnTo>
                  <a:lnTo>
                    <a:pt x="155" y="520"/>
                  </a:lnTo>
                  <a:lnTo>
                    <a:pt x="150" y="520"/>
                  </a:lnTo>
                  <a:lnTo>
                    <a:pt x="140" y="530"/>
                  </a:lnTo>
                  <a:lnTo>
                    <a:pt x="170" y="510"/>
                  </a:lnTo>
                  <a:lnTo>
                    <a:pt x="345" y="355"/>
                  </a:lnTo>
                  <a:lnTo>
                    <a:pt x="445" y="270"/>
                  </a:lnTo>
                  <a:lnTo>
                    <a:pt x="535" y="190"/>
                  </a:lnTo>
                  <a:lnTo>
                    <a:pt x="579" y="150"/>
                  </a:lnTo>
                  <a:lnTo>
                    <a:pt x="629" y="115"/>
                  </a:lnTo>
                  <a:lnTo>
                    <a:pt x="674" y="75"/>
                  </a:lnTo>
                  <a:lnTo>
                    <a:pt x="719" y="30"/>
                  </a:lnTo>
                  <a:lnTo>
                    <a:pt x="729" y="10"/>
                  </a:lnTo>
                  <a:lnTo>
                    <a:pt x="729" y="5"/>
                  </a:lnTo>
                  <a:lnTo>
                    <a:pt x="729" y="0"/>
                  </a:lnTo>
                  <a:lnTo>
                    <a:pt x="719" y="0"/>
                  </a:lnTo>
                  <a:lnTo>
                    <a:pt x="714" y="0"/>
                  </a:lnTo>
                  <a:lnTo>
                    <a:pt x="694" y="5"/>
                  </a:lnTo>
                  <a:lnTo>
                    <a:pt x="674" y="15"/>
                  </a:lnTo>
                  <a:lnTo>
                    <a:pt x="659" y="30"/>
                  </a:lnTo>
                  <a:lnTo>
                    <a:pt x="629" y="50"/>
                  </a:lnTo>
                  <a:lnTo>
                    <a:pt x="639" y="45"/>
                  </a:lnTo>
                  <a:lnTo>
                    <a:pt x="629" y="60"/>
                  </a:lnTo>
                  <a:lnTo>
                    <a:pt x="609" y="75"/>
                  </a:lnTo>
                  <a:lnTo>
                    <a:pt x="584" y="90"/>
                  </a:lnTo>
                  <a:lnTo>
                    <a:pt x="550" y="110"/>
                  </a:lnTo>
                  <a:lnTo>
                    <a:pt x="515" y="140"/>
                  </a:lnTo>
                  <a:lnTo>
                    <a:pt x="485" y="175"/>
                  </a:lnTo>
                  <a:lnTo>
                    <a:pt x="450" y="205"/>
                  </a:lnTo>
                  <a:lnTo>
                    <a:pt x="415" y="235"/>
                  </a:lnTo>
                  <a:lnTo>
                    <a:pt x="360" y="280"/>
                  </a:lnTo>
                  <a:lnTo>
                    <a:pt x="310" y="330"/>
                  </a:lnTo>
                  <a:lnTo>
                    <a:pt x="210" y="425"/>
                  </a:lnTo>
                  <a:lnTo>
                    <a:pt x="185" y="450"/>
                  </a:lnTo>
                  <a:lnTo>
                    <a:pt x="160" y="480"/>
                  </a:lnTo>
                  <a:lnTo>
                    <a:pt x="125" y="510"/>
                  </a:lnTo>
                  <a:lnTo>
                    <a:pt x="90" y="550"/>
                  </a:lnTo>
                  <a:lnTo>
                    <a:pt x="125" y="510"/>
                  </a:lnTo>
                  <a:lnTo>
                    <a:pt x="130" y="505"/>
                  </a:lnTo>
                  <a:lnTo>
                    <a:pt x="130" y="510"/>
                  </a:lnTo>
                  <a:lnTo>
                    <a:pt x="120" y="530"/>
                  </a:lnTo>
                  <a:lnTo>
                    <a:pt x="105" y="535"/>
                  </a:lnTo>
                  <a:lnTo>
                    <a:pt x="90" y="555"/>
                  </a:lnTo>
                  <a:lnTo>
                    <a:pt x="85" y="555"/>
                  </a:lnTo>
                  <a:lnTo>
                    <a:pt x="75" y="570"/>
                  </a:lnTo>
                  <a:lnTo>
                    <a:pt x="65" y="580"/>
                  </a:lnTo>
                  <a:lnTo>
                    <a:pt x="50" y="590"/>
                  </a:lnTo>
                  <a:lnTo>
                    <a:pt x="45" y="600"/>
                  </a:lnTo>
                  <a:lnTo>
                    <a:pt x="40" y="605"/>
                  </a:lnTo>
                  <a:lnTo>
                    <a:pt x="45" y="605"/>
                  </a:lnTo>
                  <a:lnTo>
                    <a:pt x="35" y="610"/>
                  </a:lnTo>
                  <a:lnTo>
                    <a:pt x="45" y="605"/>
                  </a:lnTo>
                  <a:lnTo>
                    <a:pt x="40" y="605"/>
                  </a:lnTo>
                  <a:lnTo>
                    <a:pt x="5" y="645"/>
                  </a:lnTo>
                  <a:lnTo>
                    <a:pt x="30" y="625"/>
                  </a:lnTo>
                  <a:lnTo>
                    <a:pt x="25" y="625"/>
                  </a:lnTo>
                  <a:lnTo>
                    <a:pt x="30" y="625"/>
                  </a:lnTo>
                  <a:lnTo>
                    <a:pt x="35" y="620"/>
                  </a:lnTo>
                  <a:lnTo>
                    <a:pt x="25" y="635"/>
                  </a:lnTo>
                  <a:lnTo>
                    <a:pt x="15" y="640"/>
                  </a:lnTo>
                  <a:lnTo>
                    <a:pt x="10" y="645"/>
                  </a:lnTo>
                  <a:lnTo>
                    <a:pt x="5" y="645"/>
                  </a:lnTo>
                  <a:lnTo>
                    <a:pt x="0" y="650"/>
                  </a:lnTo>
                  <a:lnTo>
                    <a:pt x="15" y="6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2" name="Freeform 55">
              <a:extLst>
                <a:ext uri="{FF2B5EF4-FFF2-40B4-BE49-F238E27FC236}">
                  <a16:creationId xmlns:a16="http://schemas.microsoft.com/office/drawing/2014/main" id="{90DC35CB-CC64-D74D-B205-E04B9001B63A}"/>
                </a:ext>
              </a:extLst>
            </p:cNvPr>
            <p:cNvSpPr>
              <a:spLocks/>
            </p:cNvSpPr>
            <p:nvPr/>
          </p:nvSpPr>
          <p:spPr bwMode="auto">
            <a:xfrm>
              <a:off x="3767" y="13101"/>
              <a:ext cx="15" cy="15"/>
            </a:xfrm>
            <a:custGeom>
              <a:avLst/>
              <a:gdLst>
                <a:gd name="T0" fmla="*/ 0 w 15"/>
                <a:gd name="T1" fmla="*/ 10 h 15"/>
                <a:gd name="T2" fmla="*/ 0 w 15"/>
                <a:gd name="T3" fmla="*/ 15 h 15"/>
                <a:gd name="T4" fmla="*/ 15 w 15"/>
                <a:gd name="T5" fmla="*/ 0 h 15"/>
                <a:gd name="T6" fmla="*/ 15 w 15"/>
                <a:gd name="T7" fmla="*/ 0 h 15"/>
                <a:gd name="T8" fmla="*/ 5 w 15"/>
                <a:gd name="T9" fmla="*/ 5 h 15"/>
                <a:gd name="T10" fmla="*/ 0 w 15"/>
                <a:gd name="T11" fmla="*/ 10 h 15"/>
                <a:gd name="T12" fmla="*/ 0 w 15"/>
                <a:gd name="T13" fmla="*/ 10 h 15"/>
                <a:gd name="T14" fmla="*/ 0 60000 65536"/>
                <a:gd name="T15" fmla="*/ 0 60000 65536"/>
                <a:gd name="T16" fmla="*/ 0 60000 65536"/>
                <a:gd name="T17" fmla="*/ 0 60000 65536"/>
                <a:gd name="T18" fmla="*/ 0 60000 65536"/>
                <a:gd name="T19" fmla="*/ 0 60000 65536"/>
                <a:gd name="T20" fmla="*/ 0 60000 65536"/>
                <a:gd name="T21" fmla="*/ 0 w 15"/>
                <a:gd name="T22" fmla="*/ 0 h 15"/>
                <a:gd name="T23" fmla="*/ 15 w 15"/>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5">
                  <a:moveTo>
                    <a:pt x="0" y="10"/>
                  </a:moveTo>
                  <a:lnTo>
                    <a:pt x="0" y="15"/>
                  </a:lnTo>
                  <a:lnTo>
                    <a:pt x="15"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3" name="Freeform 56">
              <a:extLst>
                <a:ext uri="{FF2B5EF4-FFF2-40B4-BE49-F238E27FC236}">
                  <a16:creationId xmlns:a16="http://schemas.microsoft.com/office/drawing/2014/main" id="{50427074-9011-3042-8275-510FC5D61BC4}"/>
                </a:ext>
              </a:extLst>
            </p:cNvPr>
            <p:cNvSpPr>
              <a:spLocks/>
            </p:cNvSpPr>
            <p:nvPr/>
          </p:nvSpPr>
          <p:spPr bwMode="auto">
            <a:xfrm>
              <a:off x="5695" y="11331"/>
              <a:ext cx="10" cy="10"/>
            </a:xfrm>
            <a:custGeom>
              <a:avLst/>
              <a:gdLst>
                <a:gd name="T0" fmla="*/ 0 w 10"/>
                <a:gd name="T1" fmla="*/ 10 h 10"/>
                <a:gd name="T2" fmla="*/ 10 w 10"/>
                <a:gd name="T3" fmla="*/ 0 h 10"/>
                <a:gd name="T4" fmla="*/ 5 w 10"/>
                <a:gd name="T5" fmla="*/ 5 h 10"/>
                <a:gd name="T6" fmla="*/ 5 w 10"/>
                <a:gd name="T7" fmla="*/ 5 h 10"/>
                <a:gd name="T8" fmla="*/ 0 w 10"/>
                <a:gd name="T9" fmla="*/ 10 h 10"/>
                <a:gd name="T10" fmla="*/ 0 w 10"/>
                <a:gd name="T11" fmla="*/ 1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10"/>
                  </a:moveTo>
                  <a:lnTo>
                    <a:pt x="10"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4" name="Freeform 57">
              <a:extLst>
                <a:ext uri="{FF2B5EF4-FFF2-40B4-BE49-F238E27FC236}">
                  <a16:creationId xmlns:a16="http://schemas.microsoft.com/office/drawing/2014/main" id="{1386B839-1B50-664F-9ABD-5B799F569494}"/>
                </a:ext>
              </a:extLst>
            </p:cNvPr>
            <p:cNvSpPr>
              <a:spLocks/>
            </p:cNvSpPr>
            <p:nvPr/>
          </p:nvSpPr>
          <p:spPr bwMode="auto">
            <a:xfrm>
              <a:off x="5710" y="11321"/>
              <a:ext cx="5" cy="5"/>
            </a:xfrm>
            <a:custGeom>
              <a:avLst/>
              <a:gdLst>
                <a:gd name="T0" fmla="*/ 0 w 5"/>
                <a:gd name="T1" fmla="*/ 5 h 5"/>
                <a:gd name="T2" fmla="*/ 5 w 5"/>
                <a:gd name="T3" fmla="*/ 0 h 5"/>
                <a:gd name="T4" fmla="*/ 5 w 5"/>
                <a:gd name="T5" fmla="*/ 0 h 5"/>
                <a:gd name="T6" fmla="*/ 0 w 5"/>
                <a:gd name="T7" fmla="*/ 5 h 5"/>
                <a:gd name="T8" fmla="*/ 0 60000 65536"/>
                <a:gd name="T9" fmla="*/ 0 60000 65536"/>
                <a:gd name="T10" fmla="*/ 0 60000 65536"/>
                <a:gd name="T11" fmla="*/ 0 60000 65536"/>
                <a:gd name="T12" fmla="*/ 0 w 5"/>
                <a:gd name="T13" fmla="*/ 0 h 5"/>
                <a:gd name="T14" fmla="*/ 5 w 5"/>
                <a:gd name="T15" fmla="*/ 5 h 5"/>
              </a:gdLst>
              <a:ahLst/>
              <a:cxnLst>
                <a:cxn ang="T8">
                  <a:pos x="T0" y="T1"/>
                </a:cxn>
                <a:cxn ang="T9">
                  <a:pos x="T2" y="T3"/>
                </a:cxn>
                <a:cxn ang="T10">
                  <a:pos x="T4" y="T5"/>
                </a:cxn>
                <a:cxn ang="T11">
                  <a:pos x="T6" y="T7"/>
                </a:cxn>
              </a:cxnLst>
              <a:rect l="T12" t="T13" r="T14" b="T15"/>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5" name="Freeform 58">
              <a:extLst>
                <a:ext uri="{FF2B5EF4-FFF2-40B4-BE49-F238E27FC236}">
                  <a16:creationId xmlns:a16="http://schemas.microsoft.com/office/drawing/2014/main" id="{3AA4971A-5032-B24B-A3B2-D9A5BFC5C89C}"/>
                </a:ext>
              </a:extLst>
            </p:cNvPr>
            <p:cNvSpPr>
              <a:spLocks/>
            </p:cNvSpPr>
            <p:nvPr/>
          </p:nvSpPr>
          <p:spPr bwMode="auto">
            <a:xfrm>
              <a:off x="5720" y="11311"/>
              <a:ext cx="5" cy="5"/>
            </a:xfrm>
            <a:custGeom>
              <a:avLst/>
              <a:gdLst>
                <a:gd name="T0" fmla="*/ 5 w 5"/>
                <a:gd name="T1" fmla="*/ 0 h 5"/>
                <a:gd name="T2" fmla="*/ 0 w 5"/>
                <a:gd name="T3" fmla="*/ 5 h 5"/>
                <a:gd name="T4" fmla="*/ 5 w 5"/>
                <a:gd name="T5" fmla="*/ 0 h 5"/>
                <a:gd name="T6" fmla="*/ 0 60000 65536"/>
                <a:gd name="T7" fmla="*/ 0 60000 65536"/>
                <a:gd name="T8" fmla="*/ 0 60000 65536"/>
                <a:gd name="T9" fmla="*/ 0 w 5"/>
                <a:gd name="T10" fmla="*/ 0 h 5"/>
                <a:gd name="T11" fmla="*/ 5 w 5"/>
                <a:gd name="T12" fmla="*/ 5 h 5"/>
              </a:gdLst>
              <a:ahLst/>
              <a:cxnLst>
                <a:cxn ang="T6">
                  <a:pos x="T0" y="T1"/>
                </a:cxn>
                <a:cxn ang="T7">
                  <a:pos x="T2" y="T3"/>
                </a:cxn>
                <a:cxn ang="T8">
                  <a:pos x="T4" y="T5"/>
                </a:cxn>
              </a:cxnLst>
              <a:rect l="T9" t="T10" r="T11" b="T12"/>
              <a:pathLst>
                <a:path w="5" h="5">
                  <a:moveTo>
                    <a:pt x="5" y="0"/>
                  </a:moveTo>
                  <a:lnTo>
                    <a:pt x="0" y="5"/>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6" name="Freeform 59">
              <a:extLst>
                <a:ext uri="{FF2B5EF4-FFF2-40B4-BE49-F238E27FC236}">
                  <a16:creationId xmlns:a16="http://schemas.microsoft.com/office/drawing/2014/main" id="{9C77062B-5216-4B4F-9A3A-2F1CBD3671B0}"/>
                </a:ext>
              </a:extLst>
            </p:cNvPr>
            <p:cNvSpPr>
              <a:spLocks/>
            </p:cNvSpPr>
            <p:nvPr/>
          </p:nvSpPr>
          <p:spPr bwMode="auto">
            <a:xfrm>
              <a:off x="5715" y="11316"/>
              <a:ext cx="5" cy="5"/>
            </a:xfrm>
            <a:custGeom>
              <a:avLst/>
              <a:gdLst>
                <a:gd name="T0" fmla="*/ 0 w 5"/>
                <a:gd name="T1" fmla="*/ 5 h 5"/>
                <a:gd name="T2" fmla="*/ 0 w 5"/>
                <a:gd name="T3" fmla="*/ 5 h 5"/>
                <a:gd name="T4" fmla="*/ 0 w 5"/>
                <a:gd name="T5" fmla="*/ 5 h 5"/>
                <a:gd name="T6" fmla="*/ 0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7" name="Freeform 60">
              <a:extLst>
                <a:ext uri="{FF2B5EF4-FFF2-40B4-BE49-F238E27FC236}">
                  <a16:creationId xmlns:a16="http://schemas.microsoft.com/office/drawing/2014/main" id="{FC66A26B-93BD-CD4C-8816-FE7684FC6D4A}"/>
                </a:ext>
              </a:extLst>
            </p:cNvPr>
            <p:cNvSpPr>
              <a:spLocks/>
            </p:cNvSpPr>
            <p:nvPr/>
          </p:nvSpPr>
          <p:spPr bwMode="auto">
            <a:xfrm>
              <a:off x="5710" y="11321"/>
              <a:ext cx="5" cy="1"/>
            </a:xfrm>
            <a:custGeom>
              <a:avLst/>
              <a:gdLst>
                <a:gd name="T0" fmla="*/ 5 w 5"/>
                <a:gd name="T1" fmla="*/ 0 h 1"/>
                <a:gd name="T2" fmla="*/ 0 w 5"/>
                <a:gd name="T3" fmla="*/ 0 h 1"/>
                <a:gd name="T4" fmla="*/ 5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5" y="0"/>
                  </a:move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8" name="Freeform 61">
              <a:extLst>
                <a:ext uri="{FF2B5EF4-FFF2-40B4-BE49-F238E27FC236}">
                  <a16:creationId xmlns:a16="http://schemas.microsoft.com/office/drawing/2014/main" id="{8D495D2C-D390-B247-BB41-7485A5296EE6}"/>
                </a:ext>
              </a:extLst>
            </p:cNvPr>
            <p:cNvSpPr>
              <a:spLocks/>
            </p:cNvSpPr>
            <p:nvPr/>
          </p:nvSpPr>
          <p:spPr bwMode="auto">
            <a:xfrm>
              <a:off x="5675" y="11256"/>
              <a:ext cx="80" cy="80"/>
            </a:xfrm>
            <a:custGeom>
              <a:avLst/>
              <a:gdLst>
                <a:gd name="T0" fmla="*/ 30 w 80"/>
                <a:gd name="T1" fmla="*/ 50 h 80"/>
                <a:gd name="T2" fmla="*/ 30 w 80"/>
                <a:gd name="T3" fmla="*/ 50 h 80"/>
                <a:gd name="T4" fmla="*/ 35 w 80"/>
                <a:gd name="T5" fmla="*/ 50 h 80"/>
                <a:gd name="T6" fmla="*/ 35 w 80"/>
                <a:gd name="T7" fmla="*/ 45 h 80"/>
                <a:gd name="T8" fmla="*/ 35 w 80"/>
                <a:gd name="T9" fmla="*/ 45 h 80"/>
                <a:gd name="T10" fmla="*/ 55 w 80"/>
                <a:gd name="T11" fmla="*/ 25 h 80"/>
                <a:gd name="T12" fmla="*/ 55 w 80"/>
                <a:gd name="T13" fmla="*/ 25 h 80"/>
                <a:gd name="T14" fmla="*/ 65 w 80"/>
                <a:gd name="T15" fmla="*/ 20 h 80"/>
                <a:gd name="T16" fmla="*/ 65 w 80"/>
                <a:gd name="T17" fmla="*/ 20 h 80"/>
                <a:gd name="T18" fmla="*/ 75 w 80"/>
                <a:gd name="T19" fmla="*/ 5 h 80"/>
                <a:gd name="T20" fmla="*/ 80 w 80"/>
                <a:gd name="T21" fmla="*/ 0 h 80"/>
                <a:gd name="T22" fmla="*/ 75 w 80"/>
                <a:gd name="T23" fmla="*/ 0 h 80"/>
                <a:gd name="T24" fmla="*/ 75 w 80"/>
                <a:gd name="T25" fmla="*/ 0 h 80"/>
                <a:gd name="T26" fmla="*/ 35 w 80"/>
                <a:gd name="T27" fmla="*/ 40 h 80"/>
                <a:gd name="T28" fmla="*/ 10 w 80"/>
                <a:gd name="T29" fmla="*/ 75 h 80"/>
                <a:gd name="T30" fmla="*/ 0 w 80"/>
                <a:gd name="T31" fmla="*/ 80 h 80"/>
                <a:gd name="T32" fmla="*/ 15 w 80"/>
                <a:gd name="T33" fmla="*/ 75 h 80"/>
                <a:gd name="T34" fmla="*/ 15 w 80"/>
                <a:gd name="T35" fmla="*/ 75 h 80"/>
                <a:gd name="T36" fmla="*/ 20 w 80"/>
                <a:gd name="T37" fmla="*/ 60 h 80"/>
                <a:gd name="T38" fmla="*/ 30 w 80"/>
                <a:gd name="T39" fmla="*/ 50 h 80"/>
                <a:gd name="T40" fmla="*/ 30 w 80"/>
                <a:gd name="T41" fmla="*/ 5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0" y="50"/>
                  </a:moveTo>
                  <a:lnTo>
                    <a:pt x="30" y="50"/>
                  </a:lnTo>
                  <a:lnTo>
                    <a:pt x="35" y="50"/>
                  </a:lnTo>
                  <a:lnTo>
                    <a:pt x="35" y="45"/>
                  </a:lnTo>
                  <a:lnTo>
                    <a:pt x="55" y="25"/>
                  </a:lnTo>
                  <a:lnTo>
                    <a:pt x="65" y="20"/>
                  </a:lnTo>
                  <a:lnTo>
                    <a:pt x="75" y="5"/>
                  </a:lnTo>
                  <a:lnTo>
                    <a:pt x="80" y="0"/>
                  </a:lnTo>
                  <a:lnTo>
                    <a:pt x="75" y="0"/>
                  </a:lnTo>
                  <a:lnTo>
                    <a:pt x="35" y="40"/>
                  </a:lnTo>
                  <a:lnTo>
                    <a:pt x="10" y="75"/>
                  </a:lnTo>
                  <a:lnTo>
                    <a:pt x="0" y="80"/>
                  </a:lnTo>
                  <a:lnTo>
                    <a:pt x="15" y="75"/>
                  </a:lnTo>
                  <a:lnTo>
                    <a:pt x="20" y="6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9" name="Freeform 62">
              <a:extLst>
                <a:ext uri="{FF2B5EF4-FFF2-40B4-BE49-F238E27FC236}">
                  <a16:creationId xmlns:a16="http://schemas.microsoft.com/office/drawing/2014/main" id="{14B7939B-5913-FA4B-92AA-A88598923DAC}"/>
                </a:ext>
              </a:extLst>
            </p:cNvPr>
            <p:cNvSpPr>
              <a:spLocks/>
            </p:cNvSpPr>
            <p:nvPr/>
          </p:nvSpPr>
          <p:spPr bwMode="auto">
            <a:xfrm>
              <a:off x="5630" y="11371"/>
              <a:ext cx="25" cy="20"/>
            </a:xfrm>
            <a:custGeom>
              <a:avLst/>
              <a:gdLst>
                <a:gd name="T0" fmla="*/ 5 w 25"/>
                <a:gd name="T1" fmla="*/ 20 h 20"/>
                <a:gd name="T2" fmla="*/ 5 w 25"/>
                <a:gd name="T3" fmla="*/ 20 h 20"/>
                <a:gd name="T4" fmla="*/ 5 w 25"/>
                <a:gd name="T5" fmla="*/ 15 h 20"/>
                <a:gd name="T6" fmla="*/ 5 w 25"/>
                <a:gd name="T7" fmla="*/ 15 h 20"/>
                <a:gd name="T8" fmla="*/ 20 w 25"/>
                <a:gd name="T9" fmla="*/ 10 h 20"/>
                <a:gd name="T10" fmla="*/ 25 w 25"/>
                <a:gd name="T11" fmla="*/ 0 h 20"/>
                <a:gd name="T12" fmla="*/ 25 w 25"/>
                <a:gd name="T13" fmla="*/ 0 h 20"/>
                <a:gd name="T14" fmla="*/ 25 w 25"/>
                <a:gd name="T15" fmla="*/ 0 h 20"/>
                <a:gd name="T16" fmla="*/ 20 w 25"/>
                <a:gd name="T17" fmla="*/ 5 h 20"/>
                <a:gd name="T18" fmla="*/ 25 w 25"/>
                <a:gd name="T19" fmla="*/ 0 h 20"/>
                <a:gd name="T20" fmla="*/ 25 w 25"/>
                <a:gd name="T21" fmla="*/ 0 h 20"/>
                <a:gd name="T22" fmla="*/ 0 w 25"/>
                <a:gd name="T23" fmla="*/ 20 h 20"/>
                <a:gd name="T24" fmla="*/ 0 w 25"/>
                <a:gd name="T25" fmla="*/ 20 h 20"/>
                <a:gd name="T26" fmla="*/ 5 w 25"/>
                <a:gd name="T27" fmla="*/ 20 h 20"/>
                <a:gd name="T28" fmla="*/ 5 w 25"/>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0"/>
                <a:gd name="T47" fmla="*/ 25 w 25"/>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0">
                  <a:moveTo>
                    <a:pt x="5" y="20"/>
                  </a:moveTo>
                  <a:lnTo>
                    <a:pt x="5" y="20"/>
                  </a:lnTo>
                  <a:lnTo>
                    <a:pt x="5" y="15"/>
                  </a:lnTo>
                  <a:lnTo>
                    <a:pt x="20" y="10"/>
                  </a:lnTo>
                  <a:lnTo>
                    <a:pt x="25" y="0"/>
                  </a:lnTo>
                  <a:lnTo>
                    <a:pt x="20"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0" name="Freeform 63">
              <a:extLst>
                <a:ext uri="{FF2B5EF4-FFF2-40B4-BE49-F238E27FC236}">
                  <a16:creationId xmlns:a16="http://schemas.microsoft.com/office/drawing/2014/main" id="{755645A9-F14B-CC44-AA0B-1E23CFACA92B}"/>
                </a:ext>
              </a:extLst>
            </p:cNvPr>
            <p:cNvSpPr>
              <a:spLocks/>
            </p:cNvSpPr>
            <p:nvPr/>
          </p:nvSpPr>
          <p:spPr bwMode="auto">
            <a:xfrm>
              <a:off x="5625" y="11391"/>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1" name="Freeform 64">
              <a:extLst>
                <a:ext uri="{FF2B5EF4-FFF2-40B4-BE49-F238E27FC236}">
                  <a16:creationId xmlns:a16="http://schemas.microsoft.com/office/drawing/2014/main" id="{1F6C108D-6CF1-C74B-8CA9-E998D4A31944}"/>
                </a:ext>
              </a:extLst>
            </p:cNvPr>
            <p:cNvSpPr>
              <a:spLocks/>
            </p:cNvSpPr>
            <p:nvPr/>
          </p:nvSpPr>
          <p:spPr bwMode="auto">
            <a:xfrm>
              <a:off x="5735" y="10646"/>
              <a:ext cx="719" cy="640"/>
            </a:xfrm>
            <a:custGeom>
              <a:avLst/>
              <a:gdLst>
                <a:gd name="T0" fmla="*/ 75 w 719"/>
                <a:gd name="T1" fmla="*/ 585 h 640"/>
                <a:gd name="T2" fmla="*/ 80 w 719"/>
                <a:gd name="T3" fmla="*/ 575 h 640"/>
                <a:gd name="T4" fmla="*/ 90 w 719"/>
                <a:gd name="T5" fmla="*/ 565 h 640"/>
                <a:gd name="T6" fmla="*/ 85 w 719"/>
                <a:gd name="T7" fmla="*/ 565 h 640"/>
                <a:gd name="T8" fmla="*/ 100 w 719"/>
                <a:gd name="T9" fmla="*/ 555 h 640"/>
                <a:gd name="T10" fmla="*/ 90 w 719"/>
                <a:gd name="T11" fmla="*/ 570 h 640"/>
                <a:gd name="T12" fmla="*/ 110 w 719"/>
                <a:gd name="T13" fmla="*/ 550 h 640"/>
                <a:gd name="T14" fmla="*/ 124 w 719"/>
                <a:gd name="T15" fmla="*/ 535 h 640"/>
                <a:gd name="T16" fmla="*/ 139 w 719"/>
                <a:gd name="T17" fmla="*/ 525 h 640"/>
                <a:gd name="T18" fmla="*/ 149 w 719"/>
                <a:gd name="T19" fmla="*/ 515 h 640"/>
                <a:gd name="T20" fmla="*/ 144 w 719"/>
                <a:gd name="T21" fmla="*/ 510 h 640"/>
                <a:gd name="T22" fmla="*/ 134 w 719"/>
                <a:gd name="T23" fmla="*/ 520 h 640"/>
                <a:gd name="T24" fmla="*/ 139 w 719"/>
                <a:gd name="T25" fmla="*/ 515 h 640"/>
                <a:gd name="T26" fmla="*/ 154 w 719"/>
                <a:gd name="T27" fmla="*/ 510 h 640"/>
                <a:gd name="T28" fmla="*/ 164 w 719"/>
                <a:gd name="T29" fmla="*/ 505 h 640"/>
                <a:gd name="T30" fmla="*/ 149 w 719"/>
                <a:gd name="T31" fmla="*/ 515 h 640"/>
                <a:gd name="T32" fmla="*/ 164 w 719"/>
                <a:gd name="T33" fmla="*/ 500 h 640"/>
                <a:gd name="T34" fmla="*/ 339 w 719"/>
                <a:gd name="T35" fmla="*/ 350 h 640"/>
                <a:gd name="T36" fmla="*/ 524 w 719"/>
                <a:gd name="T37" fmla="*/ 190 h 640"/>
                <a:gd name="T38" fmla="*/ 619 w 719"/>
                <a:gd name="T39" fmla="*/ 115 h 640"/>
                <a:gd name="T40" fmla="*/ 709 w 719"/>
                <a:gd name="T41" fmla="*/ 35 h 640"/>
                <a:gd name="T42" fmla="*/ 714 w 719"/>
                <a:gd name="T43" fmla="*/ 5 h 640"/>
                <a:gd name="T44" fmla="*/ 704 w 719"/>
                <a:gd name="T45" fmla="*/ 0 h 640"/>
                <a:gd name="T46" fmla="*/ 649 w 719"/>
                <a:gd name="T47" fmla="*/ 35 h 640"/>
                <a:gd name="T48" fmla="*/ 629 w 719"/>
                <a:gd name="T49" fmla="*/ 50 h 640"/>
                <a:gd name="T50" fmla="*/ 574 w 719"/>
                <a:gd name="T51" fmla="*/ 90 h 640"/>
                <a:gd name="T52" fmla="*/ 509 w 719"/>
                <a:gd name="T53" fmla="*/ 140 h 640"/>
                <a:gd name="T54" fmla="*/ 439 w 719"/>
                <a:gd name="T55" fmla="*/ 205 h 640"/>
                <a:gd name="T56" fmla="*/ 354 w 719"/>
                <a:gd name="T57" fmla="*/ 280 h 640"/>
                <a:gd name="T58" fmla="*/ 204 w 719"/>
                <a:gd name="T59" fmla="*/ 420 h 640"/>
                <a:gd name="T60" fmla="*/ 159 w 719"/>
                <a:gd name="T61" fmla="*/ 470 h 640"/>
                <a:gd name="T62" fmla="*/ 90 w 719"/>
                <a:gd name="T63" fmla="*/ 540 h 640"/>
                <a:gd name="T64" fmla="*/ 124 w 719"/>
                <a:gd name="T65" fmla="*/ 505 h 640"/>
                <a:gd name="T66" fmla="*/ 115 w 719"/>
                <a:gd name="T67" fmla="*/ 520 h 640"/>
                <a:gd name="T68" fmla="*/ 105 w 719"/>
                <a:gd name="T69" fmla="*/ 530 h 640"/>
                <a:gd name="T70" fmla="*/ 85 w 719"/>
                <a:gd name="T71" fmla="*/ 550 h 640"/>
                <a:gd name="T72" fmla="*/ 70 w 719"/>
                <a:gd name="T73" fmla="*/ 565 h 640"/>
                <a:gd name="T74" fmla="*/ 45 w 719"/>
                <a:gd name="T75" fmla="*/ 590 h 640"/>
                <a:gd name="T76" fmla="*/ 35 w 719"/>
                <a:gd name="T77" fmla="*/ 605 h 640"/>
                <a:gd name="T78" fmla="*/ 40 w 719"/>
                <a:gd name="T79" fmla="*/ 595 h 640"/>
                <a:gd name="T80" fmla="*/ 5 w 719"/>
                <a:gd name="T81" fmla="*/ 635 h 640"/>
                <a:gd name="T82" fmla="*/ 25 w 719"/>
                <a:gd name="T83" fmla="*/ 620 h 640"/>
                <a:gd name="T84" fmla="*/ 35 w 719"/>
                <a:gd name="T85" fmla="*/ 615 h 640"/>
                <a:gd name="T86" fmla="*/ 15 w 719"/>
                <a:gd name="T87" fmla="*/ 630 h 640"/>
                <a:gd name="T88" fmla="*/ 5 w 719"/>
                <a:gd name="T89" fmla="*/ 635 h 640"/>
                <a:gd name="T90" fmla="*/ 20 w 719"/>
                <a:gd name="T91" fmla="*/ 635 h 64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19"/>
                <a:gd name="T139" fmla="*/ 0 h 640"/>
                <a:gd name="T140" fmla="*/ 719 w 719"/>
                <a:gd name="T141" fmla="*/ 640 h 64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19" h="640">
                  <a:moveTo>
                    <a:pt x="20" y="635"/>
                  </a:moveTo>
                  <a:lnTo>
                    <a:pt x="20" y="635"/>
                  </a:lnTo>
                  <a:lnTo>
                    <a:pt x="75" y="585"/>
                  </a:lnTo>
                  <a:lnTo>
                    <a:pt x="75" y="580"/>
                  </a:lnTo>
                  <a:lnTo>
                    <a:pt x="80" y="575"/>
                  </a:lnTo>
                  <a:lnTo>
                    <a:pt x="90" y="570"/>
                  </a:lnTo>
                  <a:lnTo>
                    <a:pt x="90" y="565"/>
                  </a:lnTo>
                  <a:lnTo>
                    <a:pt x="85" y="565"/>
                  </a:lnTo>
                  <a:lnTo>
                    <a:pt x="90" y="565"/>
                  </a:lnTo>
                  <a:lnTo>
                    <a:pt x="95" y="560"/>
                  </a:lnTo>
                  <a:lnTo>
                    <a:pt x="100" y="555"/>
                  </a:lnTo>
                  <a:lnTo>
                    <a:pt x="95" y="560"/>
                  </a:lnTo>
                  <a:lnTo>
                    <a:pt x="90" y="565"/>
                  </a:lnTo>
                  <a:lnTo>
                    <a:pt x="90" y="570"/>
                  </a:lnTo>
                  <a:lnTo>
                    <a:pt x="110" y="555"/>
                  </a:lnTo>
                  <a:lnTo>
                    <a:pt x="110" y="550"/>
                  </a:lnTo>
                  <a:lnTo>
                    <a:pt x="115" y="545"/>
                  </a:lnTo>
                  <a:lnTo>
                    <a:pt x="124" y="540"/>
                  </a:lnTo>
                  <a:lnTo>
                    <a:pt x="124" y="535"/>
                  </a:lnTo>
                  <a:lnTo>
                    <a:pt x="139" y="525"/>
                  </a:lnTo>
                  <a:lnTo>
                    <a:pt x="144" y="515"/>
                  </a:lnTo>
                  <a:lnTo>
                    <a:pt x="149" y="515"/>
                  </a:lnTo>
                  <a:lnTo>
                    <a:pt x="154" y="510"/>
                  </a:lnTo>
                  <a:lnTo>
                    <a:pt x="144" y="510"/>
                  </a:lnTo>
                  <a:lnTo>
                    <a:pt x="139" y="515"/>
                  </a:lnTo>
                  <a:lnTo>
                    <a:pt x="139" y="520"/>
                  </a:lnTo>
                  <a:lnTo>
                    <a:pt x="134" y="520"/>
                  </a:lnTo>
                  <a:lnTo>
                    <a:pt x="139" y="520"/>
                  </a:lnTo>
                  <a:lnTo>
                    <a:pt x="139" y="515"/>
                  </a:lnTo>
                  <a:lnTo>
                    <a:pt x="144" y="510"/>
                  </a:lnTo>
                  <a:lnTo>
                    <a:pt x="154" y="510"/>
                  </a:lnTo>
                  <a:lnTo>
                    <a:pt x="169" y="495"/>
                  </a:lnTo>
                  <a:lnTo>
                    <a:pt x="164" y="505"/>
                  </a:lnTo>
                  <a:lnTo>
                    <a:pt x="154" y="510"/>
                  </a:lnTo>
                  <a:lnTo>
                    <a:pt x="149" y="515"/>
                  </a:lnTo>
                  <a:lnTo>
                    <a:pt x="144" y="515"/>
                  </a:lnTo>
                  <a:lnTo>
                    <a:pt x="139" y="525"/>
                  </a:lnTo>
                  <a:lnTo>
                    <a:pt x="164" y="500"/>
                  </a:lnTo>
                  <a:lnTo>
                    <a:pt x="339" y="350"/>
                  </a:lnTo>
                  <a:lnTo>
                    <a:pt x="434" y="270"/>
                  </a:lnTo>
                  <a:lnTo>
                    <a:pt x="524" y="190"/>
                  </a:lnTo>
                  <a:lnTo>
                    <a:pt x="569" y="150"/>
                  </a:lnTo>
                  <a:lnTo>
                    <a:pt x="619" y="115"/>
                  </a:lnTo>
                  <a:lnTo>
                    <a:pt x="664" y="75"/>
                  </a:lnTo>
                  <a:lnTo>
                    <a:pt x="709" y="35"/>
                  </a:lnTo>
                  <a:lnTo>
                    <a:pt x="719" y="15"/>
                  </a:lnTo>
                  <a:lnTo>
                    <a:pt x="719" y="10"/>
                  </a:lnTo>
                  <a:lnTo>
                    <a:pt x="714" y="5"/>
                  </a:lnTo>
                  <a:lnTo>
                    <a:pt x="709" y="0"/>
                  </a:lnTo>
                  <a:lnTo>
                    <a:pt x="704" y="0"/>
                  </a:lnTo>
                  <a:lnTo>
                    <a:pt x="684" y="5"/>
                  </a:lnTo>
                  <a:lnTo>
                    <a:pt x="664" y="15"/>
                  </a:lnTo>
                  <a:lnTo>
                    <a:pt x="649" y="35"/>
                  </a:lnTo>
                  <a:lnTo>
                    <a:pt x="619" y="50"/>
                  </a:lnTo>
                  <a:lnTo>
                    <a:pt x="629" y="50"/>
                  </a:lnTo>
                  <a:lnTo>
                    <a:pt x="619" y="60"/>
                  </a:lnTo>
                  <a:lnTo>
                    <a:pt x="599" y="75"/>
                  </a:lnTo>
                  <a:lnTo>
                    <a:pt x="574" y="90"/>
                  </a:lnTo>
                  <a:lnTo>
                    <a:pt x="539" y="110"/>
                  </a:lnTo>
                  <a:lnTo>
                    <a:pt x="509" y="140"/>
                  </a:lnTo>
                  <a:lnTo>
                    <a:pt x="474" y="175"/>
                  </a:lnTo>
                  <a:lnTo>
                    <a:pt x="439" y="205"/>
                  </a:lnTo>
                  <a:lnTo>
                    <a:pt x="404" y="235"/>
                  </a:lnTo>
                  <a:lnTo>
                    <a:pt x="354" y="280"/>
                  </a:lnTo>
                  <a:lnTo>
                    <a:pt x="304" y="325"/>
                  </a:lnTo>
                  <a:lnTo>
                    <a:pt x="204" y="420"/>
                  </a:lnTo>
                  <a:lnTo>
                    <a:pt x="179" y="445"/>
                  </a:lnTo>
                  <a:lnTo>
                    <a:pt x="159" y="470"/>
                  </a:lnTo>
                  <a:lnTo>
                    <a:pt x="124" y="500"/>
                  </a:lnTo>
                  <a:lnTo>
                    <a:pt x="90" y="540"/>
                  </a:lnTo>
                  <a:lnTo>
                    <a:pt x="124" y="505"/>
                  </a:lnTo>
                  <a:lnTo>
                    <a:pt x="129" y="500"/>
                  </a:lnTo>
                  <a:lnTo>
                    <a:pt x="124" y="505"/>
                  </a:lnTo>
                  <a:lnTo>
                    <a:pt x="115" y="520"/>
                  </a:lnTo>
                  <a:lnTo>
                    <a:pt x="105" y="530"/>
                  </a:lnTo>
                  <a:lnTo>
                    <a:pt x="90" y="550"/>
                  </a:lnTo>
                  <a:lnTo>
                    <a:pt x="85" y="550"/>
                  </a:lnTo>
                  <a:lnTo>
                    <a:pt x="80" y="550"/>
                  </a:lnTo>
                  <a:lnTo>
                    <a:pt x="70" y="565"/>
                  </a:lnTo>
                  <a:lnTo>
                    <a:pt x="65" y="575"/>
                  </a:lnTo>
                  <a:lnTo>
                    <a:pt x="50" y="585"/>
                  </a:lnTo>
                  <a:lnTo>
                    <a:pt x="45" y="590"/>
                  </a:lnTo>
                  <a:lnTo>
                    <a:pt x="40" y="595"/>
                  </a:lnTo>
                  <a:lnTo>
                    <a:pt x="45" y="595"/>
                  </a:lnTo>
                  <a:lnTo>
                    <a:pt x="35" y="605"/>
                  </a:lnTo>
                  <a:lnTo>
                    <a:pt x="45" y="595"/>
                  </a:lnTo>
                  <a:lnTo>
                    <a:pt x="40" y="595"/>
                  </a:lnTo>
                  <a:lnTo>
                    <a:pt x="5" y="635"/>
                  </a:lnTo>
                  <a:lnTo>
                    <a:pt x="30" y="620"/>
                  </a:lnTo>
                  <a:lnTo>
                    <a:pt x="25" y="620"/>
                  </a:lnTo>
                  <a:lnTo>
                    <a:pt x="30" y="615"/>
                  </a:lnTo>
                  <a:lnTo>
                    <a:pt x="35" y="615"/>
                  </a:lnTo>
                  <a:lnTo>
                    <a:pt x="25" y="625"/>
                  </a:lnTo>
                  <a:lnTo>
                    <a:pt x="15" y="630"/>
                  </a:lnTo>
                  <a:lnTo>
                    <a:pt x="10" y="635"/>
                  </a:lnTo>
                  <a:lnTo>
                    <a:pt x="5" y="635"/>
                  </a:lnTo>
                  <a:lnTo>
                    <a:pt x="0" y="640"/>
                  </a:lnTo>
                  <a:lnTo>
                    <a:pt x="20" y="6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2" name="Freeform 65">
              <a:extLst>
                <a:ext uri="{FF2B5EF4-FFF2-40B4-BE49-F238E27FC236}">
                  <a16:creationId xmlns:a16="http://schemas.microsoft.com/office/drawing/2014/main" id="{A94C4E2D-5A36-2343-9A36-D3426306EF18}"/>
                </a:ext>
              </a:extLst>
            </p:cNvPr>
            <p:cNvSpPr>
              <a:spLocks/>
            </p:cNvSpPr>
            <p:nvPr/>
          </p:nvSpPr>
          <p:spPr bwMode="auto">
            <a:xfrm>
              <a:off x="5825" y="11201"/>
              <a:ext cx="15" cy="10"/>
            </a:xfrm>
            <a:custGeom>
              <a:avLst/>
              <a:gdLst>
                <a:gd name="T0" fmla="*/ 5 w 15"/>
                <a:gd name="T1" fmla="*/ 5 h 10"/>
                <a:gd name="T2" fmla="*/ 0 w 15"/>
                <a:gd name="T3" fmla="*/ 10 h 10"/>
                <a:gd name="T4" fmla="*/ 15 w 15"/>
                <a:gd name="T5" fmla="*/ 0 h 10"/>
                <a:gd name="T6" fmla="*/ 15 w 15"/>
                <a:gd name="T7" fmla="*/ 0 h 10"/>
                <a:gd name="T8" fmla="*/ 10 w 15"/>
                <a:gd name="T9" fmla="*/ 0 h 10"/>
                <a:gd name="T10" fmla="*/ 5 w 15"/>
                <a:gd name="T11" fmla="*/ 5 h 10"/>
                <a:gd name="T12" fmla="*/ 5 w 15"/>
                <a:gd name="T13" fmla="*/ 5 h 10"/>
                <a:gd name="T14" fmla="*/ 0 60000 65536"/>
                <a:gd name="T15" fmla="*/ 0 60000 65536"/>
                <a:gd name="T16" fmla="*/ 0 60000 65536"/>
                <a:gd name="T17" fmla="*/ 0 60000 65536"/>
                <a:gd name="T18" fmla="*/ 0 60000 65536"/>
                <a:gd name="T19" fmla="*/ 0 60000 65536"/>
                <a:gd name="T20" fmla="*/ 0 60000 65536"/>
                <a:gd name="T21" fmla="*/ 0 w 15"/>
                <a:gd name="T22" fmla="*/ 0 h 10"/>
                <a:gd name="T23" fmla="*/ 15 w 15"/>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0">
                  <a:moveTo>
                    <a:pt x="5" y="5"/>
                  </a:moveTo>
                  <a:lnTo>
                    <a:pt x="0" y="10"/>
                  </a:lnTo>
                  <a:lnTo>
                    <a:pt x="15" y="0"/>
                  </a:lnTo>
                  <a:lnTo>
                    <a:pt x="1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8789" name="Text Box 69">
            <a:extLst>
              <a:ext uri="{FF2B5EF4-FFF2-40B4-BE49-F238E27FC236}">
                <a16:creationId xmlns:a16="http://schemas.microsoft.com/office/drawing/2014/main" id="{A5611AC0-44F5-6941-9C57-F661A32ECFC4}"/>
              </a:ext>
            </a:extLst>
          </p:cNvPr>
          <p:cNvSpPr txBox="1">
            <a:spLocks noChangeArrowheads="1"/>
          </p:cNvSpPr>
          <p:nvPr/>
        </p:nvSpPr>
        <p:spPr bwMode="auto">
          <a:xfrm>
            <a:off x="5873922" y="2604292"/>
            <a:ext cx="1407811"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Niềm</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800" dirty="0">
                <a:solidFill>
                  <a:schemeClr val="accent2"/>
                </a:solidFill>
                <a:latin typeface="Verdana" panose="020B0604030504040204" pitchFamily="34" charset="0"/>
              </a:rPr>
              <a:t>Tin</a:t>
            </a: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 Ma 10:</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9-10</a:t>
            </a:r>
          </a:p>
        </p:txBody>
      </p:sp>
      <p:sp>
        <p:nvSpPr>
          <p:cNvPr id="73" name="Text Box 71">
            <a:extLst>
              <a:ext uri="{FF2B5EF4-FFF2-40B4-BE49-F238E27FC236}">
                <a16:creationId xmlns:a16="http://schemas.microsoft.com/office/drawing/2014/main" id="{A905243E-3078-FE47-8F42-80E5D67325E2}"/>
              </a:ext>
            </a:extLst>
          </p:cNvPr>
          <p:cNvSpPr txBox="1">
            <a:spLocks noChangeArrowheads="1"/>
          </p:cNvSpPr>
          <p:nvPr/>
        </p:nvSpPr>
        <p:spPr bwMode="auto">
          <a:xfrm>
            <a:off x="2354780" y="2457447"/>
            <a:ext cx="2209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Thập</a:t>
            </a:r>
            <a:r>
              <a:rPr lang="en-US" altLang="en-US" sz="2800" dirty="0">
                <a:solidFill>
                  <a:schemeClr val="accent2"/>
                </a:solidFill>
                <a:latin typeface="Verdana" panose="020B0604030504040204" pitchFamily="34" charset="0"/>
              </a:rPr>
              <a:t> </a:t>
            </a:r>
          </a:p>
          <a:p>
            <a:pPr algn="ctr" eaLnBrk="1" hangingPunct="1">
              <a:spcBef>
                <a:spcPct val="0"/>
              </a:spcBef>
              <a:buFontTx/>
              <a:buNone/>
            </a:pPr>
            <a:r>
              <a:rPr lang="en-US" altLang="en-US" sz="2800" dirty="0" err="1">
                <a:solidFill>
                  <a:schemeClr val="accent2"/>
                </a:solidFill>
                <a:latin typeface="Verdana" panose="020B0604030504040204" pitchFamily="34" charset="0"/>
              </a:rPr>
              <a:t>tự</a:t>
            </a:r>
            <a:r>
              <a:rPr lang="en-US" altLang="en-US" sz="2800" dirty="0">
                <a:solidFill>
                  <a:schemeClr val="accent2"/>
                </a:solidFill>
                <a:latin typeface="Verdana" panose="020B0604030504040204" pitchFamily="34" charset="0"/>
              </a:rPr>
              <a:t> </a:t>
            </a:r>
          </a:p>
          <a:p>
            <a:pPr algn="ctr" eaLnBrk="1" hangingPunct="1">
              <a:spcBef>
                <a:spcPct val="0"/>
              </a:spcBef>
              <a:buFontTx/>
              <a:buNone/>
            </a:pPr>
            <a:r>
              <a:rPr lang="en-US" altLang="en-US" sz="2800" dirty="0" err="1">
                <a:solidFill>
                  <a:schemeClr val="accent2"/>
                </a:solidFill>
                <a:latin typeface="Verdana" panose="020B0604030504040204" pitchFamily="34" charset="0"/>
              </a:rPr>
              <a:t>giá</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-ma.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5:8</a:t>
            </a:r>
          </a:p>
        </p:txBody>
      </p:sp>
      <p:sp>
        <p:nvSpPr>
          <p:cNvPr id="75" name="Text Box 66">
            <a:extLst>
              <a:ext uri="{FF2B5EF4-FFF2-40B4-BE49-F238E27FC236}">
                <a16:creationId xmlns:a16="http://schemas.microsoft.com/office/drawing/2014/main" id="{BFD6D459-18AB-9E44-8819-01B231DE49C9}"/>
              </a:ext>
            </a:extLst>
          </p:cNvPr>
          <p:cNvSpPr txBox="1">
            <a:spLocks noChangeArrowheads="1"/>
          </p:cNvSpPr>
          <p:nvPr/>
        </p:nvSpPr>
        <p:spPr bwMode="auto">
          <a:xfrm>
            <a:off x="3550533" y="1650815"/>
            <a:ext cx="291782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Đức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Chúa</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Trời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Giăng</a:t>
            </a:r>
            <a:r>
              <a:rPr lang="en-US" altLang="en-US" sz="2400" i="1" dirty="0">
                <a:solidFill>
                  <a:srgbClr val="800000"/>
                </a:solidFill>
                <a:latin typeface="Comic Sans MS" panose="030F0902030302020204" pitchFamily="66" charset="0"/>
                <a:cs typeface="Arial" panose="020B0604020202020204" pitchFamily="34" charset="0"/>
              </a:rPr>
              <a:t> 3:16</a:t>
            </a:r>
          </a:p>
        </p:txBody>
      </p:sp>
      <p:sp>
        <p:nvSpPr>
          <p:cNvPr id="76" name="Text Box 67">
            <a:extLst>
              <a:ext uri="{FF2B5EF4-FFF2-40B4-BE49-F238E27FC236}">
                <a16:creationId xmlns:a16="http://schemas.microsoft.com/office/drawing/2014/main" id="{0E6ACF1F-BF66-E144-962F-1543B5C2EE55}"/>
              </a:ext>
            </a:extLst>
          </p:cNvPr>
          <p:cNvSpPr txBox="1">
            <a:spLocks noChangeArrowheads="1"/>
          </p:cNvSpPr>
          <p:nvPr/>
        </p:nvSpPr>
        <p:spPr bwMode="auto">
          <a:xfrm>
            <a:off x="3599664" y="4446501"/>
            <a:ext cx="2795587"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a:solidFill>
                  <a:schemeClr val="accent2"/>
                </a:solidFill>
                <a:latin typeface="Verdana" panose="020B0604030504040204" pitchFamily="34" charset="0"/>
              </a:rPr>
              <a:t>Con </a:t>
            </a:r>
            <a:r>
              <a:rPr lang="en-US" altLang="en-US" sz="2800" dirty="0" err="1">
                <a:solidFill>
                  <a:schemeClr val="accent2"/>
                </a:solidFill>
                <a:latin typeface="Verdana" panose="020B0604030504040204" pitchFamily="34" charset="0"/>
              </a:rPr>
              <a:t>người</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err="1">
                <a:solidFill>
                  <a:srgbClr val="800000"/>
                </a:solidFill>
                <a:latin typeface="Comic Sans MS" panose="030F0902030302020204" pitchFamily="66" charset="0"/>
                <a:cs typeface="Arial" panose="020B0604020202020204" pitchFamily="34" charset="0"/>
              </a:rPr>
              <a:t>Rô</a:t>
            </a:r>
            <a:r>
              <a:rPr lang="en-US" altLang="en-US" sz="2400" i="1" dirty="0">
                <a:solidFill>
                  <a:srgbClr val="800000"/>
                </a:solidFill>
                <a:latin typeface="Comic Sans MS" panose="030F0902030302020204" pitchFamily="66" charset="0"/>
                <a:cs typeface="Arial" panose="020B0604020202020204" pitchFamily="34" charset="0"/>
              </a:rPr>
              <a:t>-ma. 3:23,</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6:23</a:t>
            </a:r>
          </a:p>
        </p:txBody>
      </p:sp>
      <p:sp>
        <p:nvSpPr>
          <p:cNvPr id="77" name="Text Box 72">
            <a:extLst>
              <a:ext uri="{FF2B5EF4-FFF2-40B4-BE49-F238E27FC236}">
                <a16:creationId xmlns:a16="http://schemas.microsoft.com/office/drawing/2014/main" id="{57C9F067-B41B-C54C-B8A8-1197646CBF57}"/>
              </a:ext>
            </a:extLst>
          </p:cNvPr>
          <p:cNvSpPr txBox="1">
            <a:spLocks noChangeArrowheads="1"/>
          </p:cNvSpPr>
          <p:nvPr/>
        </p:nvSpPr>
        <p:spPr bwMode="auto">
          <a:xfrm>
            <a:off x="4129344" y="2752626"/>
            <a:ext cx="174307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chemeClr val="accent2"/>
                </a:solidFill>
                <a:latin typeface="Verdana" panose="020B0604030504040204" pitchFamily="34" charset="0"/>
              </a:rPr>
              <a:t>Phúc</a:t>
            </a:r>
            <a:r>
              <a:rPr lang="en-US" altLang="en-US" sz="2800" dirty="0">
                <a:solidFill>
                  <a:schemeClr val="accent2"/>
                </a:solidFill>
                <a:latin typeface="Verdana" panose="020B0604030504040204" pitchFamily="34" charset="0"/>
              </a:rPr>
              <a:t> </a:t>
            </a:r>
            <a:r>
              <a:rPr lang="en-US" altLang="en-US" sz="2800" dirty="0" err="1">
                <a:solidFill>
                  <a:schemeClr val="accent2"/>
                </a:solidFill>
                <a:latin typeface="Verdana" panose="020B0604030504040204" pitchFamily="34" charset="0"/>
              </a:rPr>
              <a:t>Âm</a:t>
            </a:r>
            <a:endParaRPr lang="en-US" altLang="en-US" sz="2800" dirty="0">
              <a:solidFill>
                <a:schemeClr val="accent2"/>
              </a:solidFill>
              <a:latin typeface="Verdana" panose="020B0604030504040204" pitchFamily="34" charset="0"/>
            </a:endParaRP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I </a:t>
            </a:r>
            <a:r>
              <a:rPr lang="en-US" altLang="en-US" sz="2400" i="1" dirty="0" err="1">
                <a:solidFill>
                  <a:srgbClr val="800000"/>
                </a:solidFill>
                <a:latin typeface="Comic Sans MS" panose="030F0902030302020204" pitchFamily="66" charset="0"/>
                <a:cs typeface="Arial" panose="020B0604020202020204" pitchFamily="34" charset="0"/>
              </a:rPr>
              <a:t>Cô</a:t>
            </a:r>
            <a:r>
              <a:rPr lang="en-US" altLang="en-US" sz="2400" i="1" dirty="0">
                <a:solidFill>
                  <a:srgbClr val="800000"/>
                </a:solidFill>
                <a:latin typeface="Comic Sans MS" panose="030F0902030302020204" pitchFamily="66" charset="0"/>
                <a:cs typeface="Arial" panose="020B0604020202020204" pitchFamily="34" charset="0"/>
              </a:rPr>
              <a:t>.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15:3-4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left)">
                                      <p:cBhvr>
                                        <p:cTn id="7" dur="1000"/>
                                        <p:tgtEl>
                                          <p:spTgt spid="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wipe(left)">
                                      <p:cBhvr>
                                        <p:cTn id="12" dur="1000"/>
                                        <p:tgtEl>
                                          <p:spTgt spid="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6"/>
                                        </p:tgtEl>
                                        <p:attrNameLst>
                                          <p:attrName>style.visibility</p:attrName>
                                        </p:attrNameLst>
                                      </p:cBhvr>
                                      <p:to>
                                        <p:strVal val="visible"/>
                                      </p:to>
                                    </p:set>
                                    <p:animEffect transition="in" filter="wipe(left)">
                                      <p:cBhvr>
                                        <p:cTn id="17" dur="1000"/>
                                        <p:tgtEl>
                                          <p:spTgt spid="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wipe(left)">
                                      <p:cBhvr>
                                        <p:cTn id="22" dur="1000"/>
                                        <p:tgtEl>
                                          <p:spTgt spid="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58789"/>
                                        </p:tgtEl>
                                        <p:attrNameLst>
                                          <p:attrName>style.visibility</p:attrName>
                                        </p:attrNameLst>
                                      </p:cBhvr>
                                      <p:to>
                                        <p:strVal val="visible"/>
                                      </p:to>
                                    </p:set>
                                    <p:animEffect transition="in" filter="wipe(left)">
                                      <p:cBhvr>
                                        <p:cTn id="27" dur="1000"/>
                                        <p:tgtEl>
                                          <p:spTgt spid="158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89" grpId="0"/>
      <p:bldP spid="73" grpId="0"/>
      <p:bldP spid="75" grpId="0"/>
      <p:bldP spid="76" grpId="0"/>
      <p:bldP spid="7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FA01E5A-6377-A945-9042-3A17D9AD3024}"/>
              </a:ext>
            </a:extLst>
          </p:cNvPr>
          <p:cNvSpPr>
            <a:spLocks noGrp="1" noChangeArrowheads="1"/>
          </p:cNvSpPr>
          <p:nvPr>
            <p:ph type="title"/>
          </p:nvPr>
        </p:nvSpPr>
        <p:spPr>
          <a:xfrm>
            <a:off x="787400" y="12700"/>
            <a:ext cx="8229600" cy="977900"/>
          </a:xfrm>
        </p:spPr>
        <p:txBody>
          <a:bodyPr/>
          <a:lstStyle/>
          <a:p>
            <a:pPr eaLnBrk="1" hangingPunct="1"/>
            <a:r>
              <a:rPr lang="en-US" altLang="en-US" b="1"/>
              <a:t>Đức Tin Để Được Cứu là …</a:t>
            </a:r>
          </a:p>
        </p:txBody>
      </p:sp>
      <p:sp>
        <p:nvSpPr>
          <p:cNvPr id="45059" name="Slide Number Placeholder 5">
            <a:extLst>
              <a:ext uri="{FF2B5EF4-FFF2-40B4-BE49-F238E27FC236}">
                <a16:creationId xmlns:a16="http://schemas.microsoft.com/office/drawing/2014/main" id="{B512C03F-47B7-1E46-B3F2-10F50E96DCAB}"/>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5CCCF8C0-DE1A-6F4B-B89F-D6A09590885C}" type="slidenum">
              <a:rPr lang="en-US" altLang="en-US" sz="1400">
                <a:solidFill>
                  <a:schemeClr val="tx1"/>
                </a:solidFill>
              </a:rPr>
              <a:pPr>
                <a:spcBef>
                  <a:spcPct val="0"/>
                </a:spcBef>
                <a:buFontTx/>
                <a:buNone/>
              </a:pPr>
              <a:t>26</a:t>
            </a:fld>
            <a:endParaRPr lang="en-US" altLang="en-US" sz="1400">
              <a:solidFill>
                <a:schemeClr val="tx1"/>
              </a:solidFill>
            </a:endParaRPr>
          </a:p>
        </p:txBody>
      </p:sp>
      <p:sp>
        <p:nvSpPr>
          <p:cNvPr id="21513" name="Text Box 9">
            <a:extLst>
              <a:ext uri="{FF2B5EF4-FFF2-40B4-BE49-F238E27FC236}">
                <a16:creationId xmlns:a16="http://schemas.microsoft.com/office/drawing/2014/main" id="{0C8A69D2-52C6-3047-BFB9-CBF88792DE23}"/>
              </a:ext>
            </a:extLst>
          </p:cNvPr>
          <p:cNvSpPr txBox="1">
            <a:spLocks noChangeArrowheads="1"/>
          </p:cNvSpPr>
          <p:nvPr/>
        </p:nvSpPr>
        <p:spPr bwMode="auto">
          <a:xfrm>
            <a:off x="1083831" y="1971308"/>
            <a:ext cx="7460166"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just" eaLnBrk="1" hangingPunct="1">
              <a:spcBef>
                <a:spcPct val="50000"/>
              </a:spcBef>
              <a:buFontTx/>
              <a:buNone/>
            </a:pPr>
            <a:r>
              <a:rPr lang="en-US" altLang="en-US" dirty="0" err="1">
                <a:solidFill>
                  <a:schemeClr val="tx1"/>
                </a:solidFill>
                <a:latin typeface="Verdana" panose="020B0604030504040204" pitchFamily="34" charset="0"/>
              </a:rPr>
              <a:t>Đặt</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toàn</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bộ</a:t>
            </a:r>
            <a:r>
              <a:rPr lang="en-US" altLang="en-US" dirty="0">
                <a:solidFill>
                  <a:schemeClr val="tx1"/>
                </a:solidFill>
                <a:latin typeface="Verdana" panose="020B0604030504040204" pitchFamily="34" charset="0"/>
              </a:rPr>
              <a:t> </a:t>
            </a:r>
            <a:r>
              <a:rPr lang="en-US" altLang="en-US" u="sng" dirty="0" err="1">
                <a:solidFill>
                  <a:schemeClr val="tx1"/>
                </a:solidFill>
                <a:latin typeface="Verdana" panose="020B0604030504040204" pitchFamily="34" charset="0"/>
              </a:rPr>
              <a:t>niềm</a:t>
            </a:r>
            <a:r>
              <a:rPr lang="en-US" altLang="en-US" u="sng" dirty="0">
                <a:solidFill>
                  <a:schemeClr val="tx1"/>
                </a:solidFill>
                <a:latin typeface="Verdana" panose="020B0604030504040204" pitchFamily="34" charset="0"/>
              </a:rPr>
              <a:t> tin</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của</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chúng</a:t>
            </a:r>
            <a:r>
              <a:rPr lang="en-US" altLang="en-US" dirty="0">
                <a:solidFill>
                  <a:schemeClr val="tx1"/>
                </a:solidFill>
                <a:latin typeface="Verdana" panose="020B0604030504040204" pitchFamily="34" charset="0"/>
              </a:rPr>
              <a:t> ta </a:t>
            </a:r>
            <a:r>
              <a:rPr lang="en-US" altLang="en-US" dirty="0" err="1">
                <a:solidFill>
                  <a:schemeClr val="tx1"/>
                </a:solidFill>
                <a:latin typeface="Verdana" panose="020B0604030504040204" pitchFamily="34" charset="0"/>
              </a:rPr>
              <a:t>vào</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công</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cuộc</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cứu</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chuộc</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của</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Đức</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Chúa</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Giê</a:t>
            </a:r>
            <a:r>
              <a:rPr lang="en-US" altLang="en-US" dirty="0">
                <a:solidFill>
                  <a:schemeClr val="tx1"/>
                </a:solidFill>
                <a:latin typeface="Verdana" panose="020B0604030504040204" pitchFamily="34" charset="0"/>
              </a:rPr>
              <a:t>-xu Christ, con </a:t>
            </a:r>
            <a:r>
              <a:rPr lang="en-US" altLang="en-US" dirty="0" err="1">
                <a:solidFill>
                  <a:schemeClr val="tx1"/>
                </a:solidFill>
                <a:latin typeface="Verdana" panose="020B0604030504040204" pitchFamily="34" charset="0"/>
              </a:rPr>
              <a:t>Đức</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Chúa</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Trời</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trên</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thập</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tự</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giá</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và</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đã</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sống</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lại</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vì</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chúng</a:t>
            </a:r>
            <a:r>
              <a:rPr lang="en-US" altLang="en-US" dirty="0">
                <a:solidFill>
                  <a:schemeClr val="tx1"/>
                </a:solidFill>
                <a:latin typeface="Verdana" panose="020B0604030504040204" pitchFamily="34" charset="0"/>
              </a:rPr>
              <a:t> ta. </a:t>
            </a:r>
          </a:p>
          <a:p>
            <a:pPr algn="just" eaLnBrk="1" hangingPunct="1">
              <a:spcBef>
                <a:spcPct val="50000"/>
              </a:spcBef>
              <a:buFontTx/>
              <a:buNone/>
            </a:pPr>
            <a:r>
              <a:rPr lang="en-US" altLang="en-US" dirty="0" err="1">
                <a:solidFill>
                  <a:schemeClr val="tx1"/>
                </a:solidFill>
                <a:latin typeface="Verdana" panose="020B0604030504040204" pitchFamily="34" charset="0"/>
              </a:rPr>
              <a:t>Không</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bởi</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bất</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cứ</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điều</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gì</a:t>
            </a:r>
            <a:r>
              <a:rPr lang="en-US" altLang="en-US" dirty="0">
                <a:solidFill>
                  <a:schemeClr val="tx1"/>
                </a:solidFill>
                <a:latin typeface="Verdana" panose="020B0604030504040204" pitchFamily="34" charset="0"/>
              </a:rPr>
              <a:t> </a:t>
            </a:r>
            <a:r>
              <a:rPr lang="en-US" altLang="en-US" dirty="0" err="1">
                <a:solidFill>
                  <a:schemeClr val="tx1"/>
                </a:solidFill>
                <a:latin typeface="Verdana" panose="020B0604030504040204" pitchFamily="34" charset="0"/>
              </a:rPr>
              <a:t>khác</a:t>
            </a:r>
            <a:r>
              <a:rPr lang="en-US" altLang="en-US" dirty="0">
                <a:solidFill>
                  <a:schemeClr val="tx1"/>
                </a:solidFill>
                <a:latin typeface="Verdana" panose="020B060403050404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1513"/>
                                        </p:tgtEl>
                                        <p:attrNameLst>
                                          <p:attrName>style.visibility</p:attrName>
                                        </p:attrNameLst>
                                      </p:cBhvr>
                                      <p:to>
                                        <p:strVal val="visible"/>
                                      </p:to>
                                    </p:set>
                                    <p:anim calcmode="lin" valueType="num">
                                      <p:cBhvr>
                                        <p:cTn id="7" dur="500" fill="hold"/>
                                        <p:tgtEl>
                                          <p:spTgt spid="21513"/>
                                        </p:tgtEl>
                                        <p:attrNameLst>
                                          <p:attrName>ppt_w</p:attrName>
                                        </p:attrNameLst>
                                      </p:cBhvr>
                                      <p:tavLst>
                                        <p:tav tm="0">
                                          <p:val>
                                            <p:fltVal val="0"/>
                                          </p:val>
                                        </p:tav>
                                        <p:tav tm="100000">
                                          <p:val>
                                            <p:strVal val="#ppt_w"/>
                                          </p:val>
                                        </p:tav>
                                      </p:tavLst>
                                    </p:anim>
                                    <p:anim calcmode="lin" valueType="num">
                                      <p:cBhvr>
                                        <p:cTn id="8" dur="500" fill="hold"/>
                                        <p:tgtEl>
                                          <p:spTgt spid="215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F1E60D04-C489-3349-8110-CFDFD0FA06BE}"/>
              </a:ext>
            </a:extLst>
          </p:cNvPr>
          <p:cNvSpPr>
            <a:spLocks noGrp="1" noChangeArrowheads="1"/>
          </p:cNvSpPr>
          <p:nvPr>
            <p:ph type="title"/>
          </p:nvPr>
        </p:nvSpPr>
        <p:spPr/>
        <p:txBody>
          <a:bodyPr/>
          <a:lstStyle/>
          <a:p>
            <a:pPr eaLnBrk="1" hangingPunct="1"/>
            <a:r>
              <a:rPr lang="en-US" altLang="en-US" b="1" dirty="0" err="1"/>
              <a:t>Câu</a:t>
            </a:r>
            <a:r>
              <a:rPr lang="en-US" altLang="en-US" b="1" dirty="0"/>
              <a:t> </a:t>
            </a:r>
            <a:r>
              <a:rPr lang="en-US" altLang="en-US" b="1" dirty="0" err="1"/>
              <a:t>Hỏi</a:t>
            </a:r>
            <a:endParaRPr lang="en-US" altLang="en-US" b="1" dirty="0"/>
          </a:p>
        </p:txBody>
      </p:sp>
      <p:sp>
        <p:nvSpPr>
          <p:cNvPr id="89091" name="Rectangle 3">
            <a:extLst>
              <a:ext uri="{FF2B5EF4-FFF2-40B4-BE49-F238E27FC236}">
                <a16:creationId xmlns:a16="http://schemas.microsoft.com/office/drawing/2014/main" id="{8A69458A-7428-44F1-9403-EDFA63CC7D9F}"/>
              </a:ext>
            </a:extLst>
          </p:cNvPr>
          <p:cNvSpPr>
            <a:spLocks noGrp="1" noChangeArrowheads="1"/>
          </p:cNvSpPr>
          <p:nvPr>
            <p:ph idx="1"/>
          </p:nvPr>
        </p:nvSpPr>
        <p:spPr>
          <a:xfrm>
            <a:off x="914400" y="1134714"/>
            <a:ext cx="8062332" cy="5110511"/>
          </a:xfrm>
        </p:spPr>
        <p:txBody>
          <a:bodyPr/>
          <a:lstStyle/>
          <a:p>
            <a:pPr marL="514350" indent="-514350" algn="just" eaLnBrk="1" hangingPunct="1">
              <a:buFontTx/>
              <a:buAutoNum type="arabicPeriod"/>
              <a:defRPr/>
            </a:pPr>
            <a:r>
              <a:rPr lang="en-US" altLang="en-US" dirty="0" err="1">
                <a:solidFill>
                  <a:srgbClr val="C00000"/>
                </a:solidFill>
                <a:latin typeface="Verdana" panose="020B0604030504040204" pitchFamily="34" charset="0"/>
              </a:rPr>
              <a:t>Vì</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sao</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sự</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chết</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và</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sự</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sống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lại</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của</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Đức</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Chúa</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Giê</a:t>
            </a:r>
            <a:r>
              <a:rPr lang="en-US" altLang="en-US" dirty="0">
                <a:solidFill>
                  <a:srgbClr val="C00000"/>
                </a:solidFill>
                <a:latin typeface="Verdana" panose="020B0604030504040204" pitchFamily="34" charset="0"/>
              </a:rPr>
              <a:t>-xu </a:t>
            </a:r>
            <a:r>
              <a:rPr lang="en-US" altLang="en-US" dirty="0" err="1">
                <a:solidFill>
                  <a:srgbClr val="C00000"/>
                </a:solidFill>
                <a:latin typeface="Verdana" panose="020B0604030504040204" pitchFamily="34" charset="0"/>
              </a:rPr>
              <a:t>đắc</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thắng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được</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sự</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chết</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đời</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đời</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trong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hỏa</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ngục</a:t>
            </a:r>
            <a:r>
              <a:rPr lang="en-US" altLang="en-US" dirty="0">
                <a:solidFill>
                  <a:srgbClr val="C00000"/>
                </a:solidFill>
                <a:latin typeface="Verdana" panose="020B0604030504040204" pitchFamily="34" charset="0"/>
              </a:rPr>
              <a:t> ?</a:t>
            </a:r>
          </a:p>
          <a:p>
            <a:pPr marL="514350" indent="-514350" algn="just" eaLnBrk="1" hangingPunct="1">
              <a:buFontTx/>
              <a:buAutoNum type="arabicPeriod"/>
              <a:defRPr/>
            </a:pPr>
            <a:r>
              <a:rPr lang="en-US" altLang="en-US" dirty="0" err="1">
                <a:solidFill>
                  <a:srgbClr val="C00000"/>
                </a:solidFill>
                <a:latin typeface="Verdana" panose="020B0604030504040204" pitchFamily="34" charset="0"/>
              </a:rPr>
              <a:t>Vì</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sao</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sứ</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điệp</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phúc</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âm</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sẽ</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không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đầy</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đũ</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và</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rõ</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ràng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nếu</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chúng</a:t>
            </a:r>
            <a:r>
              <a:rPr lang="en-US" altLang="en-US" dirty="0">
                <a:solidFill>
                  <a:srgbClr val="C00000"/>
                </a:solidFill>
                <a:latin typeface="Verdana" panose="020B0604030504040204" pitchFamily="34" charset="0"/>
              </a:rPr>
              <a:t> ta </a:t>
            </a:r>
            <a:r>
              <a:rPr lang="en-US" altLang="en-US" dirty="0" err="1">
                <a:solidFill>
                  <a:srgbClr val="C00000"/>
                </a:solidFill>
                <a:latin typeface="Verdana" panose="020B0604030504040204" pitchFamily="34" charset="0"/>
              </a:rPr>
              <a:t>thiếu</a:t>
            </a:r>
            <a:r>
              <a:rPr lang="en-US" altLang="en-US" dirty="0">
                <a:solidFill>
                  <a:srgbClr val="C00000"/>
                </a:solidFill>
                <a:latin typeface="Verdana" panose="020B0604030504040204" pitchFamily="34" charset="0"/>
              </a:rPr>
              <a:t> 1 </a:t>
            </a:r>
            <a:r>
              <a:rPr lang="en-US" altLang="en-US" dirty="0" err="1">
                <a:solidFill>
                  <a:srgbClr val="C00000"/>
                </a:solidFill>
                <a:latin typeface="Verdana" panose="020B0604030504040204" pitchFamily="34" charset="0"/>
              </a:rPr>
              <a:t>lẽ</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thật</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trong</a:t>
            </a:r>
            <a:r>
              <a:rPr lang="en-US" altLang="en-US" dirty="0">
                <a:solidFill>
                  <a:srgbClr val="C00000"/>
                </a:solidFill>
                <a:latin typeface="Verdana" panose="020B0604030504040204" pitchFamily="34" charset="0"/>
              </a:rPr>
              <a:t> 4 </a:t>
            </a:r>
            <a:r>
              <a:rPr lang="en-US" altLang="en-US" dirty="0" err="1">
                <a:solidFill>
                  <a:srgbClr val="C00000"/>
                </a:solidFill>
                <a:latin typeface="Verdana" panose="020B0604030504040204" pitchFamily="34" charset="0"/>
              </a:rPr>
              <a:t>lẽ</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thật</a:t>
            </a:r>
            <a:r>
              <a:rPr lang="en-US" altLang="en-US" dirty="0">
                <a:solidFill>
                  <a:srgbClr val="C00000"/>
                </a:solidFill>
                <a:latin typeface="Verdana" panose="020B0604030504040204" pitchFamily="34" charset="0"/>
              </a:rPr>
              <a:t> kia?</a:t>
            </a:r>
          </a:p>
          <a:p>
            <a:pPr marL="514350" indent="-514350" algn="just" eaLnBrk="1" hangingPunct="1">
              <a:buFontTx/>
              <a:buAutoNum type="arabicPeriod"/>
              <a:defRPr/>
            </a:pPr>
            <a:r>
              <a:rPr lang="en-US" altLang="en-US" dirty="0" err="1">
                <a:solidFill>
                  <a:srgbClr val="C00000"/>
                </a:solidFill>
                <a:latin typeface="Verdana" panose="020B0604030504040204" pitchFamily="34" charset="0"/>
              </a:rPr>
              <a:t>Vì</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sao</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sự</a:t>
            </a:r>
            <a:r>
              <a:rPr lang="en-US" altLang="en-US" dirty="0">
                <a:solidFill>
                  <a:srgbClr val="C00000"/>
                </a:solidFill>
                <a:latin typeface="Verdana" panose="020B0604030504040204" pitchFamily="34" charset="0"/>
              </a:rPr>
              <a:t> tin </a:t>
            </a:r>
            <a:r>
              <a:rPr lang="en-US" altLang="en-US" dirty="0" err="1">
                <a:solidFill>
                  <a:srgbClr val="C00000"/>
                </a:solidFill>
                <a:latin typeface="Verdana" panose="020B0604030504040204" pitchFamily="34" charset="0"/>
              </a:rPr>
              <a:t>đạo</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của</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chúng</a:t>
            </a:r>
            <a:r>
              <a:rPr lang="en-US" altLang="en-US" dirty="0">
                <a:solidFill>
                  <a:srgbClr val="C00000"/>
                </a:solidFill>
                <a:latin typeface="Verdana" panose="020B0604030504040204" pitchFamily="34" charset="0"/>
              </a:rPr>
              <a:t> ta </a:t>
            </a:r>
            <a:r>
              <a:rPr lang="en-US" altLang="en-US" dirty="0" err="1">
                <a:solidFill>
                  <a:srgbClr val="C00000"/>
                </a:solidFill>
                <a:latin typeface="Verdana" panose="020B0604030504040204" pitchFamily="34" charset="0"/>
              </a:rPr>
              <a:t>sẽ</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trở</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nên</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vô</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ích</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khi</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không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đặt</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nền</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tảng</a:t>
            </a:r>
            <a:r>
              <a:rPr lang="en-US" altLang="en-US" dirty="0">
                <a:solidFill>
                  <a:srgbClr val="C00000"/>
                </a:solidFill>
                <a:latin typeface="Verdana" panose="020B0604030504040204" pitchFamily="34" charset="0"/>
              </a:rPr>
              <a:t> </a:t>
            </a:r>
            <a:r>
              <a:rPr lang="en-US" altLang="en-US" dirty="0" err="1">
                <a:solidFill>
                  <a:srgbClr val="C00000"/>
                </a:solidFill>
                <a:latin typeface="Verdana" panose="020B0604030504040204" pitchFamily="34" charset="0"/>
              </a:rPr>
              <a:t>trên</a:t>
            </a:r>
            <a:r>
              <a:rPr lang="en-US" altLang="en-US" dirty="0">
                <a:solidFill>
                  <a:srgbClr val="C00000"/>
                </a:solidFill>
                <a:latin typeface="Verdana" panose="020B0604030504040204" pitchFamily="34" charset="0"/>
              </a:rPr>
              <a:t> </a:t>
            </a:r>
            <a:r>
              <a:rPr lang="en-US" altLang="en-US" dirty="0">
                <a:solidFill>
                  <a:srgbClr val="0070C0"/>
                </a:solidFill>
                <a:latin typeface="Verdana" panose="020B0604030504040204" pitchFamily="34" charset="0"/>
              </a:rPr>
              <a:t>I </a:t>
            </a:r>
            <a:r>
              <a:rPr lang="en-US" altLang="en-US" dirty="0" err="1">
                <a:solidFill>
                  <a:srgbClr val="0070C0"/>
                </a:solidFill>
                <a:latin typeface="Verdana" panose="020B0604030504040204" pitchFamily="34" charset="0"/>
              </a:rPr>
              <a:t>Cô-rinh-tô</a:t>
            </a:r>
            <a:r>
              <a:rPr lang="en-US" altLang="en-US" dirty="0">
                <a:solidFill>
                  <a:srgbClr val="0070C0"/>
                </a:solidFill>
                <a:latin typeface="Verdana" panose="020B0604030504040204" pitchFamily="34" charset="0"/>
              </a:rPr>
              <a:t> 15: 3-4 </a:t>
            </a:r>
            <a:r>
              <a:rPr lang="en-US" altLang="en-US" dirty="0">
                <a:solidFill>
                  <a:srgbClr val="C00000"/>
                </a:solidFill>
                <a:latin typeface="Verdana" panose="020B0604030504040204" pitchFamily="34" charset="0"/>
              </a:rPr>
              <a:t>?</a:t>
            </a:r>
          </a:p>
        </p:txBody>
      </p:sp>
      <p:sp>
        <p:nvSpPr>
          <p:cNvPr id="47108" name="Slide Number Placeholder 5">
            <a:extLst>
              <a:ext uri="{FF2B5EF4-FFF2-40B4-BE49-F238E27FC236}">
                <a16:creationId xmlns:a16="http://schemas.microsoft.com/office/drawing/2014/main" id="{206C9BEA-56BD-F745-9BAF-2AA56F68AD39}"/>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8B68AAA7-90EB-474E-B736-8C59630AE02C}" type="slidenum">
              <a:rPr lang="en-US" altLang="en-US" sz="1400">
                <a:solidFill>
                  <a:schemeClr val="tx1"/>
                </a:solidFill>
              </a:rPr>
              <a:pPr>
                <a:spcBef>
                  <a:spcPct val="0"/>
                </a:spcBef>
                <a:buFontTx/>
                <a:buNone/>
              </a:pPr>
              <a:t>27</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dissolve">
                                      <p:cBhvr>
                                        <p:cTn id="7" dur="500"/>
                                        <p:tgtEl>
                                          <p:spTgt spid="890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9091">
                                            <p:txEl>
                                              <p:pRg st="1" end="1"/>
                                            </p:txEl>
                                          </p:spTgt>
                                        </p:tgtEl>
                                        <p:attrNameLst>
                                          <p:attrName>style.visibility</p:attrName>
                                        </p:attrNameLst>
                                      </p:cBhvr>
                                      <p:to>
                                        <p:strVal val="visible"/>
                                      </p:to>
                                    </p:set>
                                    <p:animEffect transition="in" filter="dissolve">
                                      <p:cBhvr>
                                        <p:cTn id="12" dur="500"/>
                                        <p:tgtEl>
                                          <p:spTgt spid="890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9091">
                                            <p:txEl>
                                              <p:pRg st="2" end="2"/>
                                            </p:txEl>
                                          </p:spTgt>
                                        </p:tgtEl>
                                        <p:attrNameLst>
                                          <p:attrName>style.visibility</p:attrName>
                                        </p:attrNameLst>
                                      </p:cBhvr>
                                      <p:to>
                                        <p:strVal val="visible"/>
                                      </p:to>
                                    </p:set>
                                    <p:animEffect transition="in" filter="dissolve">
                                      <p:cBhvr>
                                        <p:cTn id="17" dur="500"/>
                                        <p:tgtEl>
                                          <p:spTgt spid="890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244D62-D503-8A4F-B9AD-937376320F61}"/>
              </a:ext>
            </a:extLst>
          </p:cNvPr>
          <p:cNvSpPr>
            <a:spLocks noGrp="1" noChangeArrowheads="1"/>
          </p:cNvSpPr>
          <p:nvPr>
            <p:ph type="title"/>
          </p:nvPr>
        </p:nvSpPr>
        <p:spPr>
          <a:xfrm>
            <a:off x="914400" y="-123497"/>
            <a:ext cx="8229600" cy="1143000"/>
          </a:xfrm>
        </p:spPr>
        <p:txBody>
          <a:bodyPr/>
          <a:lstStyle/>
          <a:p>
            <a:pPr eaLnBrk="1" hangingPunct="1"/>
            <a:r>
              <a:rPr lang="en-US" altLang="en-US" b="1" dirty="0" err="1"/>
              <a:t>Tinh</a:t>
            </a:r>
            <a:r>
              <a:rPr lang="en-US" altLang="en-US" b="1" dirty="0"/>
              <a:t> </a:t>
            </a:r>
            <a:r>
              <a:rPr lang="en-US" altLang="en-US" b="1" dirty="0" err="1"/>
              <a:t>thần</a:t>
            </a:r>
            <a:r>
              <a:rPr lang="en-US" altLang="en-US" b="1" dirty="0"/>
              <a:t> </a:t>
            </a:r>
            <a:r>
              <a:rPr lang="en-US" altLang="en-US" b="1" dirty="0" err="1"/>
              <a:t>Truyền</a:t>
            </a:r>
            <a:r>
              <a:rPr lang="en-US" altLang="en-US" b="1" dirty="0"/>
              <a:t> </a:t>
            </a:r>
            <a:r>
              <a:rPr lang="en-US" altLang="en-US" b="1" dirty="0" err="1"/>
              <a:t>giáo</a:t>
            </a:r>
            <a:r>
              <a:rPr lang="en-US" altLang="en-US" b="1" dirty="0"/>
              <a:t> </a:t>
            </a:r>
            <a:r>
              <a:rPr lang="en-US" altLang="en-US" b="1" dirty="0" err="1"/>
              <a:t>của</a:t>
            </a:r>
            <a:r>
              <a:rPr lang="en-US" altLang="en-US" b="1" dirty="0"/>
              <a:t>  </a:t>
            </a:r>
            <a:r>
              <a:rPr lang="en-US" altLang="en-US" b="1" dirty="0" err="1"/>
              <a:t>Awana</a:t>
            </a:r>
            <a:endParaRPr lang="en-US" altLang="en-US" b="1" dirty="0"/>
          </a:p>
        </p:txBody>
      </p:sp>
      <p:sp>
        <p:nvSpPr>
          <p:cNvPr id="123908" name="Rectangle 4">
            <a:extLst>
              <a:ext uri="{FF2B5EF4-FFF2-40B4-BE49-F238E27FC236}">
                <a16:creationId xmlns:a16="http://schemas.microsoft.com/office/drawing/2014/main" id="{C53DAF27-D4E5-43E3-B8DF-069DE5FB7AAD}"/>
              </a:ext>
            </a:extLst>
          </p:cNvPr>
          <p:cNvSpPr>
            <a:spLocks noGrp="1" noChangeArrowheads="1"/>
          </p:cNvSpPr>
          <p:nvPr>
            <p:ph idx="1"/>
          </p:nvPr>
        </p:nvSpPr>
        <p:spPr>
          <a:xfrm>
            <a:off x="723900" y="1738313"/>
            <a:ext cx="8229600" cy="4983162"/>
          </a:xfrm>
        </p:spPr>
        <p:txBody>
          <a:bodyPr/>
          <a:lstStyle/>
          <a:p>
            <a:pPr algn="just" eaLnBrk="1" hangingPunct="1">
              <a:spcBef>
                <a:spcPct val="0"/>
              </a:spcBef>
              <a:buClr>
                <a:schemeClr val="hlink"/>
              </a:buClr>
              <a:defRPr/>
            </a:pP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sẽ</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công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bố</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Phúc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Âm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một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cách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rõ</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ràng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b="1" u="sng" dirty="0" err="1">
                <a:solidFill>
                  <a:srgbClr val="FF0000"/>
                </a:solidFill>
                <a:latin typeface="Verdana" panose="020B0604030504040204" pitchFamily="34" charset="0"/>
              </a:rPr>
              <a:t>khẩn</a:t>
            </a:r>
            <a:r>
              <a:rPr lang="en-US" altLang="en-US" b="1" u="sng" dirty="0">
                <a:solidFill>
                  <a:srgbClr val="FF0000"/>
                </a:solidFill>
                <a:latin typeface="Verdana" panose="020B0604030504040204" pitchFamily="34" charset="0"/>
              </a:rPr>
              <a:t> </a:t>
            </a:r>
            <a:r>
              <a:rPr lang="en-US" altLang="en-US" b="1" u="sng" dirty="0" err="1">
                <a:solidFill>
                  <a:srgbClr val="FF0000"/>
                </a:solidFill>
                <a:latin typeface="Verdana" panose="020B0604030504040204" pitchFamily="34" charset="0"/>
              </a:rPr>
              <a:t>cấp</a:t>
            </a:r>
            <a:r>
              <a:rPr lang="en-US" altLang="en-US" dirty="0">
                <a:solidFill>
                  <a:srgbClr val="002060"/>
                </a:solidFill>
                <a:latin typeface="Verdana" panose="020B0604030504040204" pitchFamily="34" charset="0"/>
              </a:rPr>
              <a:t>.</a:t>
            </a:r>
          </a:p>
          <a:p>
            <a:pPr lvl="1" algn="just" eaLnBrk="1" hangingPunct="1">
              <a:spcBef>
                <a:spcPct val="0"/>
              </a:spcBef>
              <a:buClr>
                <a:schemeClr val="hlink"/>
              </a:buClr>
              <a:buFontTx/>
              <a:buNone/>
              <a:defRPr/>
            </a:pPr>
            <a:endParaRPr lang="en-US" altLang="en-US" sz="1800" dirty="0">
              <a:solidFill>
                <a:srgbClr val="002060"/>
              </a:solidFill>
              <a:latin typeface="Verdana" panose="020B0604030504040204" pitchFamily="34" charset="0"/>
            </a:endParaRPr>
          </a:p>
          <a:p>
            <a:pPr lvl="1" algn="just" eaLnBrk="1" hangingPunct="1">
              <a:spcBef>
                <a:spcPct val="0"/>
              </a:spcBef>
              <a:buClr>
                <a:schemeClr val="hlink"/>
              </a:buClr>
              <a:defRPr/>
            </a:pPr>
            <a:r>
              <a:rPr lang="en-US" altLang="en-US" dirty="0" err="1">
                <a:solidFill>
                  <a:srgbClr val="002060"/>
                </a:solidFill>
                <a:latin typeface="Verdana" panose="020B0604030504040204" pitchFamily="34" charset="0"/>
              </a:rPr>
              <a:t>Đại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Mạng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Lịnh</a:t>
            </a:r>
            <a:r>
              <a:rPr lang="en-US" altLang="en-US" dirty="0">
                <a:solidFill>
                  <a:srgbClr val="002060"/>
                </a:solidFill>
                <a:latin typeface="Verdana" panose="020B0604030504040204" pitchFamily="34" charset="0"/>
              </a:rPr>
              <a:t> (Ma-</a:t>
            </a:r>
            <a:r>
              <a:rPr lang="en-US" altLang="en-US" dirty="0" err="1">
                <a:solidFill>
                  <a:srgbClr val="002060"/>
                </a:solidFill>
                <a:latin typeface="Verdana" panose="020B0604030504040204" pitchFamily="34" charset="0"/>
              </a:rPr>
              <a:t>thi</a:t>
            </a:r>
            <a:r>
              <a:rPr lang="en-US" altLang="en-US" dirty="0">
                <a:solidFill>
                  <a:srgbClr val="002060"/>
                </a:solidFill>
                <a:latin typeface="Verdana" panose="020B0604030504040204" pitchFamily="34" charset="0"/>
              </a:rPr>
              <a:t>-</a:t>
            </a:r>
            <a:r>
              <a:rPr lang="en-US" altLang="en-US" dirty="0" err="1">
                <a:solidFill>
                  <a:srgbClr val="002060"/>
                </a:solidFill>
                <a:latin typeface="Verdana" panose="020B0604030504040204" pitchFamily="34" charset="0"/>
              </a:rPr>
              <a:t>ơ</a:t>
            </a:r>
            <a:r>
              <a:rPr lang="en-US" altLang="en-US" dirty="0">
                <a:solidFill>
                  <a:srgbClr val="002060"/>
                </a:solidFill>
                <a:latin typeface="Verdana" panose="020B0604030504040204" pitchFamily="34" charset="0"/>
              </a:rPr>
              <a:t> 28:19) </a:t>
            </a:r>
            <a:r>
              <a:rPr lang="en-US" altLang="en-US" dirty="0" err="1">
                <a:solidFill>
                  <a:srgbClr val="002060"/>
                </a:solidFill>
                <a:latin typeface="Verdana" panose="020B0604030504040204" pitchFamily="34" charset="0"/>
              </a:rPr>
              <a:t>kêu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gọi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tất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chia </a:t>
            </a:r>
            <a:r>
              <a:rPr lang="en-US" altLang="en-US" dirty="0" err="1">
                <a:solidFill>
                  <a:srgbClr val="002060"/>
                </a:solidFill>
                <a:latin typeface="Verdana" panose="020B0604030504040204" pitchFamily="34" charset="0"/>
              </a:rPr>
              <a:t>sẻ</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Phúc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âm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với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khác</a:t>
            </a:r>
            <a:r>
              <a:rPr lang="en-US" altLang="en-US" dirty="0">
                <a:solidFill>
                  <a:srgbClr val="002060"/>
                </a:solidFill>
                <a:latin typeface="Verdana" panose="020B0604030504040204" pitchFamily="34" charset="0"/>
              </a:rPr>
              <a:t>.</a:t>
            </a:r>
          </a:p>
          <a:p>
            <a:pPr lvl="1" algn="just" eaLnBrk="1" hangingPunct="1">
              <a:spcBef>
                <a:spcPct val="0"/>
              </a:spcBef>
              <a:buClr>
                <a:schemeClr val="hlink"/>
              </a:buClr>
              <a:buFontTx/>
              <a:buNone/>
              <a:defRPr/>
            </a:pPr>
            <a:endParaRPr lang="en-US" altLang="en-US" sz="1800" dirty="0">
              <a:solidFill>
                <a:srgbClr val="002060"/>
              </a:solidFill>
              <a:latin typeface="Verdana" panose="020B0604030504040204" pitchFamily="34" charset="0"/>
            </a:endParaRPr>
          </a:p>
          <a:p>
            <a:pPr lvl="1" algn="just" eaLnBrk="1" hangingPunct="1">
              <a:spcBef>
                <a:spcPct val="0"/>
              </a:spcBef>
              <a:buClr>
                <a:schemeClr val="hlink"/>
              </a:buClr>
              <a:defRPr/>
            </a:pP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phải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luôn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trong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tư</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thế</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sẵn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sàng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để</a:t>
            </a:r>
            <a:r>
              <a:rPr lang="en-US" altLang="en-US" dirty="0">
                <a:solidFill>
                  <a:srgbClr val="002060"/>
                </a:solidFill>
                <a:latin typeface="Verdana" panose="020B0604030504040204" pitchFamily="34" charset="0"/>
              </a:rPr>
              <a:t> chia </a:t>
            </a:r>
            <a:r>
              <a:rPr lang="en-US" altLang="en-US" dirty="0" err="1">
                <a:solidFill>
                  <a:srgbClr val="002060"/>
                </a:solidFill>
                <a:latin typeface="Verdana" panose="020B0604030504040204" pitchFamily="34" charset="0"/>
              </a:rPr>
              <a:t>sẻ</a:t>
            </a:r>
            <a:r>
              <a:rPr lang="en-US" altLang="en-US" dirty="0">
                <a:solidFill>
                  <a:srgbClr val="002060"/>
                </a:solidFill>
                <a:latin typeface="Verdana" panose="020B0604030504040204" pitchFamily="34" charset="0"/>
              </a:rPr>
              <a:t> Tin </a:t>
            </a:r>
            <a:r>
              <a:rPr lang="en-US" altLang="en-US" dirty="0" err="1">
                <a:solidFill>
                  <a:srgbClr val="002060"/>
                </a:solidFill>
                <a:latin typeface="Verdana" panose="020B0604030504040204" pitchFamily="34" charset="0"/>
              </a:rPr>
              <a:t>lành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với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mọi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người</a:t>
            </a:r>
            <a:r>
              <a:rPr lang="en-US" altLang="en-US" dirty="0">
                <a:solidFill>
                  <a:srgbClr val="002060"/>
                </a:solidFill>
                <a:latin typeface="Verdana" panose="020B0604030504040204" pitchFamily="34" charset="0"/>
              </a:rPr>
              <a:t> (1 Phi-e-</a:t>
            </a:r>
            <a:r>
              <a:rPr lang="en-US" altLang="en-US" dirty="0" err="1">
                <a:solidFill>
                  <a:srgbClr val="002060"/>
                </a:solidFill>
                <a:latin typeface="Verdana" panose="020B0604030504040204" pitchFamily="34" charset="0"/>
              </a:rPr>
              <a:t>rơ</a:t>
            </a:r>
            <a:r>
              <a:rPr lang="en-US" altLang="en-US" dirty="0">
                <a:solidFill>
                  <a:srgbClr val="002060"/>
                </a:solidFill>
                <a:latin typeface="Verdana" panose="020B0604030504040204" pitchFamily="34" charset="0"/>
              </a:rPr>
              <a:t> 3:15; 2 </a:t>
            </a:r>
            <a:r>
              <a:rPr lang="en-US" altLang="en-US" dirty="0" err="1">
                <a:solidFill>
                  <a:srgbClr val="002060"/>
                </a:solidFill>
                <a:latin typeface="Verdana" panose="020B0604030504040204" pitchFamily="34" charset="0"/>
              </a:rPr>
              <a:t>Ti-mô-thê</a:t>
            </a:r>
            <a:r>
              <a:rPr lang="en-US" altLang="en-US" dirty="0">
                <a:solidFill>
                  <a:srgbClr val="002060"/>
                </a:solidFill>
                <a:latin typeface="Verdana" panose="020B0604030504040204" pitchFamily="34" charset="0"/>
              </a:rPr>
              <a:t> 4:2)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tận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dụng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mọi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cơ</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hội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p>
        </p:txBody>
      </p:sp>
      <p:sp>
        <p:nvSpPr>
          <p:cNvPr id="8196" name="Slide Number Placeholder 5">
            <a:extLst>
              <a:ext uri="{FF2B5EF4-FFF2-40B4-BE49-F238E27FC236}">
                <a16:creationId xmlns:a16="http://schemas.microsoft.com/office/drawing/2014/main" id="{4B99F6FB-22A1-9C47-A0C1-D98624108821}"/>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06BC7CBC-EBC4-1641-B995-D2A653D37693}" type="slidenum">
              <a:rPr lang="en-US" altLang="en-US" sz="1400">
                <a:solidFill>
                  <a:schemeClr val="tx1"/>
                </a:solidFill>
              </a:rPr>
              <a:pPr>
                <a:spcBef>
                  <a:spcPct val="0"/>
                </a:spcBef>
                <a:buFontTx/>
                <a:buNone/>
              </a:pPr>
              <a:t>3</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3908">
                                            <p:txEl>
                                              <p:pRg st="0" end="0"/>
                                            </p:txEl>
                                          </p:spTgt>
                                        </p:tgtEl>
                                        <p:attrNameLst>
                                          <p:attrName>style.visibility</p:attrName>
                                        </p:attrNameLst>
                                      </p:cBhvr>
                                      <p:to>
                                        <p:strVal val="visible"/>
                                      </p:to>
                                    </p:set>
                                    <p:animEffect transition="in" filter="dissolve">
                                      <p:cBhvr>
                                        <p:cTn id="7" dur="500"/>
                                        <p:tgtEl>
                                          <p:spTgt spid="1239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8">
                                            <p:txEl>
                                              <p:pRg st="2" end="2"/>
                                            </p:txEl>
                                          </p:spTgt>
                                        </p:tgtEl>
                                        <p:attrNameLst>
                                          <p:attrName>style.visibility</p:attrName>
                                        </p:attrNameLst>
                                      </p:cBhvr>
                                      <p:to>
                                        <p:strVal val="visible"/>
                                      </p:to>
                                    </p:set>
                                    <p:animEffect transition="in" filter="dissolve">
                                      <p:cBhvr>
                                        <p:cTn id="12" dur="500"/>
                                        <p:tgtEl>
                                          <p:spTgt spid="12390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8">
                                            <p:txEl>
                                              <p:pRg st="4" end="4"/>
                                            </p:txEl>
                                          </p:spTgt>
                                        </p:tgtEl>
                                        <p:attrNameLst>
                                          <p:attrName>style.visibility</p:attrName>
                                        </p:attrNameLst>
                                      </p:cBhvr>
                                      <p:to>
                                        <p:strVal val="visible"/>
                                      </p:to>
                                    </p:set>
                                    <p:animEffect transition="in" filter="dissolve">
                                      <p:cBhvr>
                                        <p:cTn id="17" dur="500"/>
                                        <p:tgtEl>
                                          <p:spTgt spid="12390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CA3B619-B094-6741-B554-2DDD61DF28AE}"/>
              </a:ext>
            </a:extLst>
          </p:cNvPr>
          <p:cNvSpPr>
            <a:spLocks noGrp="1" noChangeArrowheads="1"/>
          </p:cNvSpPr>
          <p:nvPr>
            <p:ph type="title"/>
          </p:nvPr>
        </p:nvSpPr>
        <p:spPr>
          <a:xfrm>
            <a:off x="1226634" y="136525"/>
            <a:ext cx="7259444" cy="1101260"/>
          </a:xfrm>
        </p:spPr>
        <p:txBody>
          <a:bodyPr/>
          <a:lstStyle/>
          <a:p>
            <a:pPr eaLnBrk="1" hangingPunct="1"/>
            <a:r>
              <a:rPr lang="en-US" altLang="en-US" sz="4000" b="1" dirty="0" err="1"/>
              <a:t>Phúc</a:t>
            </a:r>
            <a:r>
              <a:rPr lang="en-US" altLang="en-US" sz="4000" b="1" dirty="0"/>
              <a:t> </a:t>
            </a:r>
            <a:r>
              <a:rPr lang="en-US" altLang="en-US" sz="4000" b="1" dirty="0" err="1"/>
              <a:t>Âm</a:t>
            </a:r>
            <a:r>
              <a:rPr lang="en-US" altLang="en-US" sz="4000" b="1" dirty="0"/>
              <a:t> </a:t>
            </a:r>
            <a:r>
              <a:rPr lang="en-US" altLang="en-US" sz="4000" b="1" dirty="0" err="1"/>
              <a:t>của</a:t>
            </a:r>
            <a:r>
              <a:rPr lang="en-US" altLang="en-US" sz="4000" b="1" dirty="0"/>
              <a:t> </a:t>
            </a:r>
            <a:r>
              <a:rPr lang="en-US" altLang="en-US" sz="4000" b="1" dirty="0" err="1"/>
              <a:t>Chúa</a:t>
            </a:r>
            <a:r>
              <a:rPr lang="en-US" altLang="en-US" sz="4000" b="1" dirty="0"/>
              <a:t> </a:t>
            </a:r>
            <a:r>
              <a:rPr lang="en-US" altLang="en-US" sz="4000" b="1" dirty="0" err="1"/>
              <a:t>Giê</a:t>
            </a:r>
            <a:r>
              <a:rPr lang="en-US" altLang="en-US" sz="4000" b="1" dirty="0"/>
              <a:t>-Xu </a:t>
            </a:r>
            <a:br>
              <a:rPr lang="en-US" altLang="en-US" sz="4000" b="1" dirty="0"/>
            </a:br>
            <a:r>
              <a:rPr lang="en-US" altLang="en-US" sz="3200" b="1" dirty="0">
                <a:solidFill>
                  <a:srgbClr val="002060"/>
                </a:solidFill>
                <a:latin typeface="Verdana" panose="020B0604030504040204" pitchFamily="34" charset="0"/>
                <a:ea typeface="Verdana" panose="020B0604030504040204" pitchFamily="34" charset="0"/>
                <a:cs typeface="Verdana" panose="020B0604030504040204" pitchFamily="34" charset="0"/>
              </a:rPr>
              <a:t>I </a:t>
            </a:r>
            <a:r>
              <a:rPr lang="en-US" altLang="en-US" sz="3200" b="1" dirty="0" err="1">
                <a:solidFill>
                  <a:srgbClr val="002060"/>
                </a:solidFill>
                <a:latin typeface="Verdana" panose="020B0604030504040204" pitchFamily="34" charset="0"/>
                <a:ea typeface="Verdana" panose="020B0604030504040204" pitchFamily="34" charset="0"/>
                <a:cs typeface="Verdana" panose="020B0604030504040204" pitchFamily="34" charset="0"/>
              </a:rPr>
              <a:t>Cô-rinh-tô</a:t>
            </a:r>
            <a:r>
              <a:rPr lang="en-US" altLang="en-US" sz="3200" b="1" dirty="0">
                <a:solidFill>
                  <a:srgbClr val="002060"/>
                </a:solidFill>
                <a:latin typeface="Verdana" panose="020B0604030504040204" pitchFamily="34" charset="0"/>
                <a:ea typeface="Verdana" panose="020B0604030504040204" pitchFamily="34" charset="0"/>
                <a:cs typeface="Verdana" panose="020B0604030504040204" pitchFamily="34" charset="0"/>
              </a:rPr>
              <a:t> 15:1-4</a:t>
            </a:r>
            <a:endParaRPr lang="en-US" altLang="en-US" sz="3200" b="1" dirty="0"/>
          </a:p>
        </p:txBody>
      </p:sp>
      <p:sp>
        <p:nvSpPr>
          <p:cNvPr id="72707" name="Rectangle 3">
            <a:extLst>
              <a:ext uri="{FF2B5EF4-FFF2-40B4-BE49-F238E27FC236}">
                <a16:creationId xmlns:a16="http://schemas.microsoft.com/office/drawing/2014/main" id="{B1E64E90-74EC-4AC1-89B3-C2351CB5B6B0}"/>
              </a:ext>
            </a:extLst>
          </p:cNvPr>
          <p:cNvSpPr>
            <a:spLocks noGrp="1" noChangeArrowheads="1"/>
          </p:cNvSpPr>
          <p:nvPr>
            <p:ph idx="1"/>
          </p:nvPr>
        </p:nvSpPr>
        <p:spPr>
          <a:xfrm>
            <a:off x="914400" y="1371600"/>
            <a:ext cx="8001000" cy="5349875"/>
          </a:xfrm>
        </p:spPr>
        <p:txBody>
          <a:bodyPr anchor="ctr"/>
          <a:lstStyle/>
          <a:p>
            <a:pPr marL="0" indent="0" algn="just" eaLnBrk="1" hangingPunct="1">
              <a:buFontTx/>
              <a:buNone/>
              <a:defRPr/>
            </a:pPr>
            <a:r>
              <a:rPr lang="vi-VN" dirty="0">
                <a:solidFill>
                  <a:srgbClr val="00B050"/>
                </a:solidFill>
                <a:latin typeface="Verdana" panose="020B0604030504040204" pitchFamily="34" charset="0"/>
                <a:ea typeface="Verdana" panose="020B0604030504040204" pitchFamily="34" charset="0"/>
                <a:cs typeface="Verdana" panose="020B0604030504040204" pitchFamily="34" charset="0"/>
              </a:rPr>
              <a:t>1</a:t>
            </a:r>
            <a:r>
              <a:rPr lang="vi-VN" dirty="0">
                <a:solidFill>
                  <a:srgbClr val="002060"/>
                </a:solidFill>
                <a:latin typeface="Verdana" panose="020B0604030504040204" pitchFamily="34" charset="0"/>
                <a:ea typeface="Verdana" panose="020B0604030504040204" pitchFamily="34" charset="0"/>
                <a:cs typeface="Verdana" panose="020B0604030504040204" pitchFamily="34" charset="0"/>
              </a:rPr>
              <a:t> Hỡi anh em, tôi nhắc lại cho anh em Tin Lành mà tôi đã rao giảng và anh em đã nhận lấy, cùng đứng vững vàng trong đạo ấy, </a:t>
            </a:r>
            <a:r>
              <a:rPr lang="vi-VN" dirty="0">
                <a:solidFill>
                  <a:srgbClr val="00B050"/>
                </a:solidFill>
                <a:latin typeface="Verdana" panose="020B0604030504040204" pitchFamily="34" charset="0"/>
                <a:ea typeface="Verdana" panose="020B0604030504040204" pitchFamily="34" charset="0"/>
                <a:cs typeface="Verdana" panose="020B0604030504040204" pitchFamily="34" charset="0"/>
                <a:hlinkClick r:id="rId3" tooltip="Share Verse">
                  <a:extLst>
                    <a:ext uri="{A12FA001-AC4F-418D-AE19-62706E023703}">
                      <ahyp:hlinkClr xmlns:ahyp="http://schemas.microsoft.com/office/drawing/2018/hyperlinkcolor" val="tx"/>
                    </a:ext>
                  </a:extLst>
                </a:hlinkClick>
              </a:rPr>
              <a:t>2</a:t>
            </a:r>
            <a:r>
              <a:rPr lang="vi-VN" dirty="0">
                <a:solidFill>
                  <a:srgbClr val="002060"/>
                </a:solidFill>
                <a:latin typeface="Verdana" panose="020B0604030504040204" pitchFamily="34" charset="0"/>
                <a:ea typeface="Verdana" panose="020B0604030504040204" pitchFamily="34" charset="0"/>
                <a:cs typeface="Verdana" panose="020B0604030504040204" pitchFamily="34" charset="0"/>
              </a:rPr>
              <a:t> và nhờ đạo ấy, anh em được cứu rỗi, miễn là anh em giữ lấy y như tôi đã giảng cho; bằng không, thì anh em dầu có tin cũng vô ích. </a:t>
            </a:r>
            <a:endPar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
        <p:nvSpPr>
          <p:cNvPr id="10244" name="Slide Number Placeholder 5">
            <a:extLst>
              <a:ext uri="{FF2B5EF4-FFF2-40B4-BE49-F238E27FC236}">
                <a16:creationId xmlns:a16="http://schemas.microsoft.com/office/drawing/2014/main" id="{05D010AF-37AD-7545-ACB1-ADA5B19C4DE4}"/>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1AB4605E-B47E-8C4E-94FF-3510875FFC62}" type="slidenum">
              <a:rPr lang="en-US" altLang="en-US" sz="1400">
                <a:solidFill>
                  <a:schemeClr val="tx1"/>
                </a:solidFill>
              </a:rPr>
              <a:pPr>
                <a:spcBef>
                  <a:spcPct val="0"/>
                </a:spcBef>
                <a:buFontTx/>
                <a:buNone/>
              </a:pPr>
              <a:t>4</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dissolve">
                                      <p:cBhvr>
                                        <p:cTn id="7" dur="500"/>
                                        <p:tgtEl>
                                          <p:spTgt spid="72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a:extLst>
              <a:ext uri="{FF2B5EF4-FFF2-40B4-BE49-F238E27FC236}">
                <a16:creationId xmlns:a16="http://schemas.microsoft.com/office/drawing/2014/main" id="{B1E64E90-74EC-4AC1-89B3-C2351CB5B6B0}"/>
              </a:ext>
            </a:extLst>
          </p:cNvPr>
          <p:cNvSpPr>
            <a:spLocks noGrp="1" noChangeArrowheads="1"/>
          </p:cNvSpPr>
          <p:nvPr>
            <p:ph idx="1"/>
          </p:nvPr>
        </p:nvSpPr>
        <p:spPr>
          <a:xfrm>
            <a:off x="914400" y="1508125"/>
            <a:ext cx="8001000" cy="5349875"/>
          </a:xfrm>
        </p:spPr>
        <p:txBody>
          <a:bodyPr anchor="ctr"/>
          <a:lstStyle/>
          <a:p>
            <a:pPr marL="0" indent="0" algn="just" eaLnBrk="1" hangingPunct="1">
              <a:buFontTx/>
              <a:buNone/>
              <a:defRPr/>
            </a:pPr>
            <a:r>
              <a:rPr lang="en-US" altLang="en-US" dirty="0">
                <a:solidFill>
                  <a:srgbClr val="00B050"/>
                </a:solidFill>
                <a:latin typeface="Verdana" panose="020B0604030504040204" pitchFamily="34" charset="0"/>
              </a:rPr>
              <a:t>3</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trước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tôi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dạy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dỗ</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anh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em</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điều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mà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chính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tôi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nhận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lãnh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ấy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Đấng</a:t>
            </a:r>
            <a:r>
              <a:rPr lang="en-US" altLang="en-US" dirty="0">
                <a:solidFill>
                  <a:srgbClr val="002060"/>
                </a:solidFill>
                <a:latin typeface="Verdana" panose="020B0604030504040204" pitchFamily="34" charset="0"/>
              </a:rPr>
              <a:t> Christ </a:t>
            </a:r>
            <a:r>
              <a:rPr lang="en-US" altLang="en-US" dirty="0" err="1">
                <a:solidFill>
                  <a:srgbClr val="002060"/>
                </a:solidFill>
                <a:latin typeface="Verdana" panose="020B0604030504040204" pitchFamily="34" charset="0"/>
              </a:rPr>
              <a:t>chịu</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chết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vì</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tội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ta </a:t>
            </a:r>
            <a:r>
              <a:rPr lang="en-US" altLang="en-US" dirty="0" err="1">
                <a:solidFill>
                  <a:srgbClr val="002060"/>
                </a:solidFill>
                <a:latin typeface="Verdana" panose="020B0604030504040204" pitchFamily="34" charset="0"/>
              </a:rPr>
              <a:t>theo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Kinh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thánh</a:t>
            </a:r>
            <a:r>
              <a:rPr lang="en-US" altLang="en-US" dirty="0">
                <a:solidFill>
                  <a:srgbClr val="002060"/>
                </a:solidFill>
                <a:latin typeface="Verdana" panose="020B0604030504040204" pitchFamily="34" charset="0"/>
              </a:rPr>
              <a:t>; </a:t>
            </a:r>
            <a:r>
              <a:rPr lang="en-US" altLang="en-US" dirty="0">
                <a:solidFill>
                  <a:srgbClr val="00B050"/>
                </a:solidFill>
                <a:latin typeface="Verdana" panose="020B0604030504040204" pitchFamily="34" charset="0"/>
              </a:rPr>
              <a:t>4</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bị</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chôn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đến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thứ</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ba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sống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lại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theo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Kinh</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thánh</a:t>
            </a:r>
            <a:r>
              <a:rPr lang="en-US" altLang="en-US" dirty="0">
                <a:solidFill>
                  <a:srgbClr val="002060"/>
                </a:solidFill>
                <a:latin typeface="Verdana" panose="020B0604030504040204" pitchFamily="34" charset="0"/>
              </a:rPr>
              <a:t>.   </a:t>
            </a:r>
          </a:p>
        </p:txBody>
      </p:sp>
      <p:sp>
        <p:nvSpPr>
          <p:cNvPr id="10244" name="Slide Number Placeholder 5">
            <a:extLst>
              <a:ext uri="{FF2B5EF4-FFF2-40B4-BE49-F238E27FC236}">
                <a16:creationId xmlns:a16="http://schemas.microsoft.com/office/drawing/2014/main" id="{05D010AF-37AD-7545-ACB1-ADA5B19C4DE4}"/>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1AB4605E-B47E-8C4E-94FF-3510875FFC62}" type="slidenum">
              <a:rPr lang="en-US" altLang="en-US" sz="1400">
                <a:solidFill>
                  <a:schemeClr val="tx1"/>
                </a:solidFill>
              </a:rPr>
              <a:pPr>
                <a:spcBef>
                  <a:spcPct val="0"/>
                </a:spcBef>
                <a:buFontTx/>
                <a:buNone/>
              </a:pPr>
              <a:t>5</a:t>
            </a:fld>
            <a:endParaRPr lang="en-US" altLang="en-US" sz="1400">
              <a:solidFill>
                <a:schemeClr val="tx1"/>
              </a:solidFill>
            </a:endParaRPr>
          </a:p>
        </p:txBody>
      </p:sp>
      <p:sp>
        <p:nvSpPr>
          <p:cNvPr id="5" name="Rectangle 2">
            <a:extLst>
              <a:ext uri="{FF2B5EF4-FFF2-40B4-BE49-F238E27FC236}">
                <a16:creationId xmlns:a16="http://schemas.microsoft.com/office/drawing/2014/main" id="{2C5035E2-6E6A-1F1F-15BE-80874A420ED6}"/>
              </a:ext>
            </a:extLst>
          </p:cNvPr>
          <p:cNvSpPr txBox="1">
            <a:spLocks noChangeArrowheads="1"/>
          </p:cNvSpPr>
          <p:nvPr/>
        </p:nvSpPr>
        <p:spPr bwMode="auto">
          <a:xfrm>
            <a:off x="1285178" y="0"/>
            <a:ext cx="7259444" cy="1101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75171B"/>
                </a:solidFill>
                <a:latin typeface="+mj-lt"/>
                <a:ea typeface="MS PGothic" pitchFamily="34" charset="-128"/>
                <a:cs typeface="MS PGothic" charset="0"/>
              </a:defRPr>
            </a:lvl1pPr>
            <a:lvl2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2pPr>
            <a:lvl3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3pPr>
            <a:lvl4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4pPr>
            <a:lvl5pPr algn="ctr" rtl="0" eaLnBrk="0" fontAlgn="base" hangingPunct="0">
              <a:spcBef>
                <a:spcPct val="0"/>
              </a:spcBef>
              <a:spcAft>
                <a:spcPct val="0"/>
              </a:spcAft>
              <a:defRPr sz="4400">
                <a:solidFill>
                  <a:srgbClr val="75171B"/>
                </a:solidFill>
                <a:latin typeface="Formata BQ Regular" charset="0"/>
                <a:ea typeface="MS PGothic" pitchFamily="34" charset="-128"/>
                <a:cs typeface="MS PGothic" charset="0"/>
              </a:defRPr>
            </a:lvl5pPr>
            <a:lvl6pPr marL="457200" algn="ctr" rtl="0" fontAlgn="base">
              <a:spcBef>
                <a:spcPct val="0"/>
              </a:spcBef>
              <a:spcAft>
                <a:spcPct val="0"/>
              </a:spcAft>
              <a:defRPr sz="4400">
                <a:solidFill>
                  <a:srgbClr val="75171B"/>
                </a:solidFill>
                <a:latin typeface="Formata BQ Regular" charset="0"/>
                <a:ea typeface="ＭＳ Ｐゴシック" charset="0"/>
              </a:defRPr>
            </a:lvl6pPr>
            <a:lvl7pPr marL="914400" algn="ctr" rtl="0" fontAlgn="base">
              <a:spcBef>
                <a:spcPct val="0"/>
              </a:spcBef>
              <a:spcAft>
                <a:spcPct val="0"/>
              </a:spcAft>
              <a:defRPr sz="4400">
                <a:solidFill>
                  <a:srgbClr val="75171B"/>
                </a:solidFill>
                <a:latin typeface="Formata BQ Regular" charset="0"/>
                <a:ea typeface="ＭＳ Ｐゴシック" charset="0"/>
              </a:defRPr>
            </a:lvl7pPr>
            <a:lvl8pPr marL="1371600" algn="ctr" rtl="0" fontAlgn="base">
              <a:spcBef>
                <a:spcPct val="0"/>
              </a:spcBef>
              <a:spcAft>
                <a:spcPct val="0"/>
              </a:spcAft>
              <a:defRPr sz="4400">
                <a:solidFill>
                  <a:srgbClr val="75171B"/>
                </a:solidFill>
                <a:latin typeface="Formata BQ Regular" charset="0"/>
                <a:ea typeface="ＭＳ Ｐゴシック" charset="0"/>
              </a:defRPr>
            </a:lvl8pPr>
            <a:lvl9pPr marL="1828800" algn="ctr" rtl="0" fontAlgn="base">
              <a:spcBef>
                <a:spcPct val="0"/>
              </a:spcBef>
              <a:spcAft>
                <a:spcPct val="0"/>
              </a:spcAft>
              <a:defRPr sz="4400">
                <a:solidFill>
                  <a:srgbClr val="75171B"/>
                </a:solidFill>
                <a:latin typeface="Formata BQ Regular" charset="0"/>
                <a:ea typeface="ＭＳ Ｐゴシック" charset="0"/>
              </a:defRPr>
            </a:lvl9pPr>
          </a:lstStyle>
          <a:p>
            <a:pPr defTabSz="914400" eaLnBrk="1" hangingPunct="1"/>
            <a:r>
              <a:rPr lang="en-US" altLang="en-US" sz="4000" b="1" kern="0" dirty="0" err="1"/>
              <a:t>Phúc</a:t>
            </a:r>
            <a:r>
              <a:rPr lang="en-US" altLang="en-US" sz="4000" b="1" kern="0" dirty="0"/>
              <a:t> </a:t>
            </a:r>
            <a:r>
              <a:rPr lang="en-US" altLang="en-US" sz="4000" b="1" kern="0" dirty="0" err="1"/>
              <a:t>Âm</a:t>
            </a:r>
            <a:r>
              <a:rPr lang="en-US" altLang="en-US" sz="4000" b="1" kern="0" dirty="0"/>
              <a:t> </a:t>
            </a:r>
            <a:r>
              <a:rPr lang="en-US" altLang="en-US" sz="4000" b="1" kern="0" dirty="0" err="1"/>
              <a:t>của</a:t>
            </a:r>
            <a:r>
              <a:rPr lang="en-US" altLang="en-US" sz="4000" b="1" kern="0" dirty="0"/>
              <a:t> </a:t>
            </a:r>
            <a:r>
              <a:rPr lang="en-US" altLang="en-US" sz="4000" b="1" kern="0" dirty="0" err="1"/>
              <a:t>Chúa</a:t>
            </a:r>
            <a:r>
              <a:rPr lang="en-US" altLang="en-US" sz="4000" b="1" kern="0" dirty="0"/>
              <a:t> </a:t>
            </a:r>
            <a:r>
              <a:rPr lang="en-US" altLang="en-US" sz="4000" b="1" kern="0" dirty="0" err="1"/>
              <a:t>Giê</a:t>
            </a:r>
            <a:r>
              <a:rPr lang="en-US" altLang="en-US" sz="4000" b="1" kern="0" dirty="0"/>
              <a:t>-Xu </a:t>
            </a:r>
            <a:br>
              <a:rPr lang="en-US" altLang="en-US" sz="4000" b="1" kern="0" dirty="0"/>
            </a:br>
            <a:r>
              <a:rPr lang="en-US" altLang="en-US" sz="3200" b="1" kern="0" dirty="0">
                <a:solidFill>
                  <a:srgbClr val="002060"/>
                </a:solidFill>
                <a:latin typeface="Verdana" panose="020B0604030504040204" pitchFamily="34" charset="0"/>
                <a:ea typeface="Verdana" panose="020B0604030504040204" pitchFamily="34" charset="0"/>
                <a:cs typeface="Verdana" panose="020B0604030504040204" pitchFamily="34" charset="0"/>
              </a:rPr>
              <a:t>I </a:t>
            </a:r>
            <a:r>
              <a:rPr lang="en-US" altLang="en-US" sz="3200" b="1" kern="0" dirty="0" err="1">
                <a:solidFill>
                  <a:srgbClr val="002060"/>
                </a:solidFill>
                <a:latin typeface="Verdana" panose="020B0604030504040204" pitchFamily="34" charset="0"/>
                <a:ea typeface="Verdana" panose="020B0604030504040204" pitchFamily="34" charset="0"/>
                <a:cs typeface="Verdana" panose="020B0604030504040204" pitchFamily="34" charset="0"/>
              </a:rPr>
              <a:t>Cô-rinh-tô</a:t>
            </a:r>
            <a:r>
              <a:rPr lang="en-US" altLang="en-US" sz="3200" b="1" kern="0" dirty="0">
                <a:solidFill>
                  <a:srgbClr val="002060"/>
                </a:solidFill>
                <a:latin typeface="Verdana" panose="020B0604030504040204" pitchFamily="34" charset="0"/>
                <a:ea typeface="Verdana" panose="020B0604030504040204" pitchFamily="34" charset="0"/>
                <a:cs typeface="Verdana" panose="020B0604030504040204" pitchFamily="34" charset="0"/>
              </a:rPr>
              <a:t> 15:1-4</a:t>
            </a:r>
            <a:endParaRPr lang="en-US" altLang="en-US" sz="3200" b="1" kern="0" dirty="0"/>
          </a:p>
        </p:txBody>
      </p:sp>
    </p:spTree>
    <p:extLst>
      <p:ext uri="{BB962C8B-B14F-4D97-AF65-F5344CB8AC3E}">
        <p14:creationId xmlns:p14="http://schemas.microsoft.com/office/powerpoint/2010/main" val="3509236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dissolve">
                                      <p:cBhvr>
                                        <p:cTn id="7" dur="500"/>
                                        <p:tgtEl>
                                          <p:spTgt spid="72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300492C-A31A-DB48-815D-7935749E5267}"/>
              </a:ext>
            </a:extLst>
          </p:cNvPr>
          <p:cNvSpPr>
            <a:spLocks noGrp="1" noChangeArrowheads="1"/>
          </p:cNvSpPr>
          <p:nvPr>
            <p:ph type="title"/>
          </p:nvPr>
        </p:nvSpPr>
        <p:spPr/>
        <p:txBody>
          <a:bodyPr/>
          <a:lstStyle/>
          <a:p>
            <a:pPr eaLnBrk="1" hangingPunct="1"/>
            <a:r>
              <a:rPr lang="en-US" altLang="en-US" b="1"/>
              <a:t>Bánh Xe Phúc Âm</a:t>
            </a:r>
          </a:p>
        </p:txBody>
      </p:sp>
      <p:sp>
        <p:nvSpPr>
          <p:cNvPr id="12291" name="Slide Number Placeholder 5">
            <a:extLst>
              <a:ext uri="{FF2B5EF4-FFF2-40B4-BE49-F238E27FC236}">
                <a16:creationId xmlns:a16="http://schemas.microsoft.com/office/drawing/2014/main" id="{1F37E981-ABB6-B94C-96AB-CE0743134F0A}"/>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91FB4557-879C-9B4D-ACBD-CBE4A1069049}" type="slidenum">
              <a:rPr lang="en-US" altLang="en-US" sz="1400">
                <a:solidFill>
                  <a:schemeClr val="tx1"/>
                </a:solidFill>
              </a:rPr>
              <a:pPr>
                <a:spcBef>
                  <a:spcPct val="0"/>
                </a:spcBef>
                <a:buFontTx/>
                <a:buNone/>
              </a:pPr>
              <a:t>6</a:t>
            </a:fld>
            <a:endParaRPr lang="en-US" altLang="en-US" sz="1400">
              <a:solidFill>
                <a:schemeClr val="tx1"/>
              </a:solidFill>
            </a:endParaRPr>
          </a:p>
        </p:txBody>
      </p:sp>
      <p:grpSp>
        <p:nvGrpSpPr>
          <p:cNvPr id="2" name="Group 3">
            <a:extLst>
              <a:ext uri="{FF2B5EF4-FFF2-40B4-BE49-F238E27FC236}">
                <a16:creationId xmlns:a16="http://schemas.microsoft.com/office/drawing/2014/main" id="{438D58B8-DE6A-1C4D-A7B8-00164DF43B7B}"/>
              </a:ext>
            </a:extLst>
          </p:cNvPr>
          <p:cNvGrpSpPr>
            <a:grpSpLocks/>
          </p:cNvGrpSpPr>
          <p:nvPr/>
        </p:nvGrpSpPr>
        <p:grpSpPr bwMode="auto">
          <a:xfrm>
            <a:off x="2449525" y="1756797"/>
            <a:ext cx="4567237" cy="4516437"/>
            <a:chOff x="3008" y="9991"/>
            <a:chExt cx="4065" cy="4020"/>
          </a:xfrm>
        </p:grpSpPr>
        <p:sp>
          <p:nvSpPr>
            <p:cNvPr id="12294" name="Freeform 4">
              <a:extLst>
                <a:ext uri="{FF2B5EF4-FFF2-40B4-BE49-F238E27FC236}">
                  <a16:creationId xmlns:a16="http://schemas.microsoft.com/office/drawing/2014/main" id="{4F6ECF3A-B296-1040-877A-034AB41D8CFE}"/>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0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0 h 3930"/>
                <a:gd name="T20" fmla="*/ 2062 w 3925"/>
                <a:gd name="T21" fmla="*/ 3930 h 3930"/>
                <a:gd name="T22" fmla="*/ 1863 w 3925"/>
                <a:gd name="T23" fmla="*/ 3930 h 3930"/>
                <a:gd name="T24" fmla="*/ 1568 w 3925"/>
                <a:gd name="T25" fmla="*/ 3890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0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0"/>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0"/>
                  </a:lnTo>
                  <a:lnTo>
                    <a:pt x="2262" y="3910"/>
                  </a:lnTo>
                  <a:lnTo>
                    <a:pt x="2162" y="3920"/>
                  </a:lnTo>
                  <a:lnTo>
                    <a:pt x="2062" y="3930"/>
                  </a:lnTo>
                  <a:lnTo>
                    <a:pt x="1963" y="3930"/>
                  </a:lnTo>
                  <a:lnTo>
                    <a:pt x="1863" y="3930"/>
                  </a:lnTo>
                  <a:lnTo>
                    <a:pt x="1763" y="3920"/>
                  </a:lnTo>
                  <a:lnTo>
                    <a:pt x="1663" y="3910"/>
                  </a:lnTo>
                  <a:lnTo>
                    <a:pt x="1568" y="3890"/>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0"/>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5" name="Freeform 5">
              <a:extLst>
                <a:ext uri="{FF2B5EF4-FFF2-40B4-BE49-F238E27FC236}">
                  <a16:creationId xmlns:a16="http://schemas.microsoft.com/office/drawing/2014/main" id="{E5A748F2-5A0E-094E-810B-36DD1498BAE7}"/>
                </a:ext>
              </a:extLst>
            </p:cNvPr>
            <p:cNvSpPr>
              <a:spLocks/>
            </p:cNvSpPr>
            <p:nvPr/>
          </p:nvSpPr>
          <p:spPr bwMode="auto">
            <a:xfrm>
              <a:off x="3048" y="10001"/>
              <a:ext cx="3925" cy="3930"/>
            </a:xfrm>
            <a:custGeom>
              <a:avLst/>
              <a:gdLst>
                <a:gd name="T0" fmla="*/ 3925 w 3925"/>
                <a:gd name="T1" fmla="*/ 2065 h 3930"/>
                <a:gd name="T2" fmla="*/ 3885 w 3925"/>
                <a:gd name="T3" fmla="*/ 2360 h 3930"/>
                <a:gd name="T4" fmla="*/ 3805 w 3925"/>
                <a:gd name="T5" fmla="*/ 2640 h 3930"/>
                <a:gd name="T6" fmla="*/ 3690 w 3925"/>
                <a:gd name="T7" fmla="*/ 2905 h 3930"/>
                <a:gd name="T8" fmla="*/ 3536 w 3925"/>
                <a:gd name="T9" fmla="*/ 3145 h 3930"/>
                <a:gd name="T10" fmla="*/ 3351 w 3925"/>
                <a:gd name="T11" fmla="*/ 3355 h 3930"/>
                <a:gd name="T12" fmla="*/ 3136 w 3925"/>
                <a:gd name="T13" fmla="*/ 3540 h 3930"/>
                <a:gd name="T14" fmla="*/ 2896 w 3925"/>
                <a:gd name="T15" fmla="*/ 3695 h 3930"/>
                <a:gd name="T16" fmla="*/ 2637 w 3925"/>
                <a:gd name="T17" fmla="*/ 3815 h 3930"/>
                <a:gd name="T18" fmla="*/ 2357 w 3925"/>
                <a:gd name="T19" fmla="*/ 3895 h 3930"/>
                <a:gd name="T20" fmla="*/ 2062 w 3925"/>
                <a:gd name="T21" fmla="*/ 3930 h 3930"/>
                <a:gd name="T22" fmla="*/ 1863 w 3925"/>
                <a:gd name="T23" fmla="*/ 3930 h 3930"/>
                <a:gd name="T24" fmla="*/ 1568 w 3925"/>
                <a:gd name="T25" fmla="*/ 3895 h 3930"/>
                <a:gd name="T26" fmla="*/ 1288 w 3925"/>
                <a:gd name="T27" fmla="*/ 3815 h 3930"/>
                <a:gd name="T28" fmla="*/ 1029 w 3925"/>
                <a:gd name="T29" fmla="*/ 3695 h 3930"/>
                <a:gd name="T30" fmla="*/ 789 w 3925"/>
                <a:gd name="T31" fmla="*/ 3540 h 3930"/>
                <a:gd name="T32" fmla="*/ 574 w 3925"/>
                <a:gd name="T33" fmla="*/ 3355 h 3930"/>
                <a:gd name="T34" fmla="*/ 389 w 3925"/>
                <a:gd name="T35" fmla="*/ 3145 h 3930"/>
                <a:gd name="T36" fmla="*/ 235 w 3925"/>
                <a:gd name="T37" fmla="*/ 2905 h 3930"/>
                <a:gd name="T38" fmla="*/ 120 w 3925"/>
                <a:gd name="T39" fmla="*/ 2640 h 3930"/>
                <a:gd name="T40" fmla="*/ 40 w 3925"/>
                <a:gd name="T41" fmla="*/ 2360 h 3930"/>
                <a:gd name="T42" fmla="*/ 0 w 3925"/>
                <a:gd name="T43" fmla="*/ 2065 h 3930"/>
                <a:gd name="T44" fmla="*/ 0 w 3925"/>
                <a:gd name="T45" fmla="*/ 1865 h 3930"/>
                <a:gd name="T46" fmla="*/ 40 w 3925"/>
                <a:gd name="T47" fmla="*/ 1570 h 3930"/>
                <a:gd name="T48" fmla="*/ 120 w 3925"/>
                <a:gd name="T49" fmla="*/ 1290 h 3930"/>
                <a:gd name="T50" fmla="*/ 235 w 3925"/>
                <a:gd name="T51" fmla="*/ 1030 h 3930"/>
                <a:gd name="T52" fmla="*/ 389 w 3925"/>
                <a:gd name="T53" fmla="*/ 790 h 3930"/>
                <a:gd name="T54" fmla="*/ 574 w 3925"/>
                <a:gd name="T55" fmla="*/ 575 h 3930"/>
                <a:gd name="T56" fmla="*/ 789 w 3925"/>
                <a:gd name="T57" fmla="*/ 390 h 3930"/>
                <a:gd name="T58" fmla="*/ 1029 w 3925"/>
                <a:gd name="T59" fmla="*/ 235 h 3930"/>
                <a:gd name="T60" fmla="*/ 1288 w 3925"/>
                <a:gd name="T61" fmla="*/ 120 h 3930"/>
                <a:gd name="T62" fmla="*/ 1568 w 3925"/>
                <a:gd name="T63" fmla="*/ 40 h 3930"/>
                <a:gd name="T64" fmla="*/ 1863 w 3925"/>
                <a:gd name="T65" fmla="*/ 0 h 3930"/>
                <a:gd name="T66" fmla="*/ 2062 w 3925"/>
                <a:gd name="T67" fmla="*/ 0 h 3930"/>
                <a:gd name="T68" fmla="*/ 2357 w 3925"/>
                <a:gd name="T69" fmla="*/ 40 h 3930"/>
                <a:gd name="T70" fmla="*/ 2637 w 3925"/>
                <a:gd name="T71" fmla="*/ 120 h 3930"/>
                <a:gd name="T72" fmla="*/ 2896 w 3925"/>
                <a:gd name="T73" fmla="*/ 235 h 3930"/>
                <a:gd name="T74" fmla="*/ 3136 w 3925"/>
                <a:gd name="T75" fmla="*/ 390 h 3930"/>
                <a:gd name="T76" fmla="*/ 3351 w 3925"/>
                <a:gd name="T77" fmla="*/ 575 h 3930"/>
                <a:gd name="T78" fmla="*/ 3536 w 3925"/>
                <a:gd name="T79" fmla="*/ 790 h 3930"/>
                <a:gd name="T80" fmla="*/ 3690 w 3925"/>
                <a:gd name="T81" fmla="*/ 1030 h 3930"/>
                <a:gd name="T82" fmla="*/ 3805 w 3925"/>
                <a:gd name="T83" fmla="*/ 1290 h 3930"/>
                <a:gd name="T84" fmla="*/ 3885 w 3925"/>
                <a:gd name="T85" fmla="*/ 1570 h 3930"/>
                <a:gd name="T86" fmla="*/ 3925 w 3925"/>
                <a:gd name="T87" fmla="*/ 1865 h 39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925"/>
                <a:gd name="T133" fmla="*/ 0 h 3930"/>
                <a:gd name="T134" fmla="*/ 3925 w 3925"/>
                <a:gd name="T135" fmla="*/ 3930 h 39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925" h="3930">
                  <a:moveTo>
                    <a:pt x="3925" y="1965"/>
                  </a:moveTo>
                  <a:lnTo>
                    <a:pt x="3925" y="1965"/>
                  </a:lnTo>
                  <a:lnTo>
                    <a:pt x="3925" y="2065"/>
                  </a:lnTo>
                  <a:lnTo>
                    <a:pt x="3915" y="2165"/>
                  </a:lnTo>
                  <a:lnTo>
                    <a:pt x="3905" y="2265"/>
                  </a:lnTo>
                  <a:lnTo>
                    <a:pt x="3885" y="2360"/>
                  </a:lnTo>
                  <a:lnTo>
                    <a:pt x="3865" y="2455"/>
                  </a:lnTo>
                  <a:lnTo>
                    <a:pt x="3840" y="2550"/>
                  </a:lnTo>
                  <a:lnTo>
                    <a:pt x="3805" y="2640"/>
                  </a:lnTo>
                  <a:lnTo>
                    <a:pt x="3770" y="2730"/>
                  </a:lnTo>
                  <a:lnTo>
                    <a:pt x="3735" y="2820"/>
                  </a:lnTo>
                  <a:lnTo>
                    <a:pt x="3690" y="2905"/>
                  </a:lnTo>
                  <a:lnTo>
                    <a:pt x="3640" y="2985"/>
                  </a:lnTo>
                  <a:lnTo>
                    <a:pt x="3591" y="3065"/>
                  </a:lnTo>
                  <a:lnTo>
                    <a:pt x="3536" y="3145"/>
                  </a:lnTo>
                  <a:lnTo>
                    <a:pt x="3481" y="3215"/>
                  </a:lnTo>
                  <a:lnTo>
                    <a:pt x="3416" y="3290"/>
                  </a:lnTo>
                  <a:lnTo>
                    <a:pt x="3351" y="3355"/>
                  </a:lnTo>
                  <a:lnTo>
                    <a:pt x="3281" y="3420"/>
                  </a:lnTo>
                  <a:lnTo>
                    <a:pt x="3211" y="3485"/>
                  </a:lnTo>
                  <a:lnTo>
                    <a:pt x="3136" y="3540"/>
                  </a:lnTo>
                  <a:lnTo>
                    <a:pt x="3061" y="3595"/>
                  </a:lnTo>
                  <a:lnTo>
                    <a:pt x="2981" y="3650"/>
                  </a:lnTo>
                  <a:lnTo>
                    <a:pt x="2896" y="3695"/>
                  </a:lnTo>
                  <a:lnTo>
                    <a:pt x="2816" y="3740"/>
                  </a:lnTo>
                  <a:lnTo>
                    <a:pt x="2727" y="3780"/>
                  </a:lnTo>
                  <a:lnTo>
                    <a:pt x="2637" y="3815"/>
                  </a:lnTo>
                  <a:lnTo>
                    <a:pt x="2547" y="3845"/>
                  </a:lnTo>
                  <a:lnTo>
                    <a:pt x="2452" y="3870"/>
                  </a:lnTo>
                  <a:lnTo>
                    <a:pt x="2357" y="3895"/>
                  </a:lnTo>
                  <a:lnTo>
                    <a:pt x="2262" y="3910"/>
                  </a:lnTo>
                  <a:lnTo>
                    <a:pt x="2162" y="3920"/>
                  </a:lnTo>
                  <a:lnTo>
                    <a:pt x="2062" y="3930"/>
                  </a:lnTo>
                  <a:lnTo>
                    <a:pt x="1963" y="3930"/>
                  </a:lnTo>
                  <a:lnTo>
                    <a:pt x="1863" y="3930"/>
                  </a:lnTo>
                  <a:lnTo>
                    <a:pt x="1763" y="3920"/>
                  </a:lnTo>
                  <a:lnTo>
                    <a:pt x="1663" y="3910"/>
                  </a:lnTo>
                  <a:lnTo>
                    <a:pt x="1568" y="3895"/>
                  </a:lnTo>
                  <a:lnTo>
                    <a:pt x="1473" y="3870"/>
                  </a:lnTo>
                  <a:lnTo>
                    <a:pt x="1378" y="3845"/>
                  </a:lnTo>
                  <a:lnTo>
                    <a:pt x="1288" y="3815"/>
                  </a:lnTo>
                  <a:lnTo>
                    <a:pt x="1198" y="3780"/>
                  </a:lnTo>
                  <a:lnTo>
                    <a:pt x="1109" y="3740"/>
                  </a:lnTo>
                  <a:lnTo>
                    <a:pt x="1029" y="3695"/>
                  </a:lnTo>
                  <a:lnTo>
                    <a:pt x="944" y="3650"/>
                  </a:lnTo>
                  <a:lnTo>
                    <a:pt x="864" y="3595"/>
                  </a:lnTo>
                  <a:lnTo>
                    <a:pt x="789" y="3540"/>
                  </a:lnTo>
                  <a:lnTo>
                    <a:pt x="714" y="3485"/>
                  </a:lnTo>
                  <a:lnTo>
                    <a:pt x="644" y="3420"/>
                  </a:lnTo>
                  <a:lnTo>
                    <a:pt x="574" y="3355"/>
                  </a:lnTo>
                  <a:lnTo>
                    <a:pt x="509" y="3290"/>
                  </a:lnTo>
                  <a:lnTo>
                    <a:pt x="444" y="3215"/>
                  </a:lnTo>
                  <a:lnTo>
                    <a:pt x="389" y="3145"/>
                  </a:lnTo>
                  <a:lnTo>
                    <a:pt x="335" y="3065"/>
                  </a:lnTo>
                  <a:lnTo>
                    <a:pt x="285" y="2985"/>
                  </a:lnTo>
                  <a:lnTo>
                    <a:pt x="235" y="2905"/>
                  </a:lnTo>
                  <a:lnTo>
                    <a:pt x="190" y="2820"/>
                  </a:lnTo>
                  <a:lnTo>
                    <a:pt x="155" y="2730"/>
                  </a:lnTo>
                  <a:lnTo>
                    <a:pt x="120" y="2640"/>
                  </a:lnTo>
                  <a:lnTo>
                    <a:pt x="85" y="2550"/>
                  </a:lnTo>
                  <a:lnTo>
                    <a:pt x="60" y="2455"/>
                  </a:lnTo>
                  <a:lnTo>
                    <a:pt x="40" y="2360"/>
                  </a:lnTo>
                  <a:lnTo>
                    <a:pt x="20" y="2265"/>
                  </a:lnTo>
                  <a:lnTo>
                    <a:pt x="10" y="2165"/>
                  </a:lnTo>
                  <a:lnTo>
                    <a:pt x="0" y="2065"/>
                  </a:lnTo>
                  <a:lnTo>
                    <a:pt x="0" y="1965"/>
                  </a:lnTo>
                  <a:lnTo>
                    <a:pt x="0" y="1865"/>
                  </a:lnTo>
                  <a:lnTo>
                    <a:pt x="10" y="1765"/>
                  </a:lnTo>
                  <a:lnTo>
                    <a:pt x="20" y="1665"/>
                  </a:lnTo>
                  <a:lnTo>
                    <a:pt x="40" y="1570"/>
                  </a:lnTo>
                  <a:lnTo>
                    <a:pt x="60" y="1475"/>
                  </a:lnTo>
                  <a:lnTo>
                    <a:pt x="85" y="1380"/>
                  </a:lnTo>
                  <a:lnTo>
                    <a:pt x="120" y="1290"/>
                  </a:lnTo>
                  <a:lnTo>
                    <a:pt x="155" y="1200"/>
                  </a:lnTo>
                  <a:lnTo>
                    <a:pt x="190" y="1115"/>
                  </a:lnTo>
                  <a:lnTo>
                    <a:pt x="235" y="1030"/>
                  </a:lnTo>
                  <a:lnTo>
                    <a:pt x="285" y="945"/>
                  </a:lnTo>
                  <a:lnTo>
                    <a:pt x="335" y="865"/>
                  </a:lnTo>
                  <a:lnTo>
                    <a:pt x="389" y="790"/>
                  </a:lnTo>
                  <a:lnTo>
                    <a:pt x="444" y="715"/>
                  </a:lnTo>
                  <a:lnTo>
                    <a:pt x="509" y="645"/>
                  </a:lnTo>
                  <a:lnTo>
                    <a:pt x="574" y="575"/>
                  </a:lnTo>
                  <a:lnTo>
                    <a:pt x="644" y="510"/>
                  </a:lnTo>
                  <a:lnTo>
                    <a:pt x="714" y="450"/>
                  </a:lnTo>
                  <a:lnTo>
                    <a:pt x="789" y="390"/>
                  </a:lnTo>
                  <a:lnTo>
                    <a:pt x="864" y="335"/>
                  </a:lnTo>
                  <a:lnTo>
                    <a:pt x="944" y="285"/>
                  </a:lnTo>
                  <a:lnTo>
                    <a:pt x="1029" y="235"/>
                  </a:lnTo>
                  <a:lnTo>
                    <a:pt x="1109" y="195"/>
                  </a:lnTo>
                  <a:lnTo>
                    <a:pt x="1198" y="155"/>
                  </a:lnTo>
                  <a:lnTo>
                    <a:pt x="1288" y="120"/>
                  </a:lnTo>
                  <a:lnTo>
                    <a:pt x="1378" y="90"/>
                  </a:lnTo>
                  <a:lnTo>
                    <a:pt x="1473" y="60"/>
                  </a:lnTo>
                  <a:lnTo>
                    <a:pt x="1568" y="40"/>
                  </a:lnTo>
                  <a:lnTo>
                    <a:pt x="1663" y="20"/>
                  </a:lnTo>
                  <a:lnTo>
                    <a:pt x="1763" y="10"/>
                  </a:lnTo>
                  <a:lnTo>
                    <a:pt x="1863" y="0"/>
                  </a:lnTo>
                  <a:lnTo>
                    <a:pt x="1963" y="0"/>
                  </a:lnTo>
                  <a:lnTo>
                    <a:pt x="2062" y="0"/>
                  </a:lnTo>
                  <a:lnTo>
                    <a:pt x="2162" y="10"/>
                  </a:lnTo>
                  <a:lnTo>
                    <a:pt x="2262" y="20"/>
                  </a:lnTo>
                  <a:lnTo>
                    <a:pt x="2357" y="40"/>
                  </a:lnTo>
                  <a:lnTo>
                    <a:pt x="2452" y="60"/>
                  </a:lnTo>
                  <a:lnTo>
                    <a:pt x="2547" y="90"/>
                  </a:lnTo>
                  <a:lnTo>
                    <a:pt x="2637" y="120"/>
                  </a:lnTo>
                  <a:lnTo>
                    <a:pt x="2727" y="155"/>
                  </a:lnTo>
                  <a:lnTo>
                    <a:pt x="2816" y="195"/>
                  </a:lnTo>
                  <a:lnTo>
                    <a:pt x="2896" y="235"/>
                  </a:lnTo>
                  <a:lnTo>
                    <a:pt x="2981" y="285"/>
                  </a:lnTo>
                  <a:lnTo>
                    <a:pt x="3061" y="335"/>
                  </a:lnTo>
                  <a:lnTo>
                    <a:pt x="3136" y="390"/>
                  </a:lnTo>
                  <a:lnTo>
                    <a:pt x="3211" y="450"/>
                  </a:lnTo>
                  <a:lnTo>
                    <a:pt x="3281" y="510"/>
                  </a:lnTo>
                  <a:lnTo>
                    <a:pt x="3351" y="575"/>
                  </a:lnTo>
                  <a:lnTo>
                    <a:pt x="3416" y="645"/>
                  </a:lnTo>
                  <a:lnTo>
                    <a:pt x="3481" y="715"/>
                  </a:lnTo>
                  <a:lnTo>
                    <a:pt x="3536" y="790"/>
                  </a:lnTo>
                  <a:lnTo>
                    <a:pt x="3591" y="865"/>
                  </a:lnTo>
                  <a:lnTo>
                    <a:pt x="3640" y="945"/>
                  </a:lnTo>
                  <a:lnTo>
                    <a:pt x="3690" y="1030"/>
                  </a:lnTo>
                  <a:lnTo>
                    <a:pt x="3735" y="1115"/>
                  </a:lnTo>
                  <a:lnTo>
                    <a:pt x="3770" y="1200"/>
                  </a:lnTo>
                  <a:lnTo>
                    <a:pt x="3805" y="1290"/>
                  </a:lnTo>
                  <a:lnTo>
                    <a:pt x="3840" y="1380"/>
                  </a:lnTo>
                  <a:lnTo>
                    <a:pt x="3865" y="1475"/>
                  </a:lnTo>
                  <a:lnTo>
                    <a:pt x="3885" y="1570"/>
                  </a:lnTo>
                  <a:lnTo>
                    <a:pt x="3905" y="1665"/>
                  </a:lnTo>
                  <a:lnTo>
                    <a:pt x="3915" y="1765"/>
                  </a:lnTo>
                  <a:lnTo>
                    <a:pt x="3925" y="1865"/>
                  </a:lnTo>
                  <a:lnTo>
                    <a:pt x="3925" y="19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6" name="Freeform 6">
              <a:extLst>
                <a:ext uri="{FF2B5EF4-FFF2-40B4-BE49-F238E27FC236}">
                  <a16:creationId xmlns:a16="http://schemas.microsoft.com/office/drawing/2014/main" id="{3EE50337-FB9E-0849-996D-0E3C94AF7955}"/>
                </a:ext>
              </a:extLst>
            </p:cNvPr>
            <p:cNvSpPr>
              <a:spLocks/>
            </p:cNvSpPr>
            <p:nvPr/>
          </p:nvSpPr>
          <p:spPr bwMode="auto">
            <a:xfrm>
              <a:off x="6678" y="10876"/>
              <a:ext cx="65" cy="105"/>
            </a:xfrm>
            <a:custGeom>
              <a:avLst/>
              <a:gdLst>
                <a:gd name="T0" fmla="*/ 65 w 65"/>
                <a:gd name="T1" fmla="*/ 105 h 105"/>
                <a:gd name="T2" fmla="*/ 65 w 65"/>
                <a:gd name="T3" fmla="*/ 105 h 105"/>
                <a:gd name="T4" fmla="*/ 0 w 65"/>
                <a:gd name="T5" fmla="*/ 0 h 105"/>
                <a:gd name="T6" fmla="*/ 0 w 65"/>
                <a:gd name="T7" fmla="*/ 0 h 105"/>
                <a:gd name="T8" fmla="*/ 25 w 65"/>
                <a:gd name="T9" fmla="*/ 55 h 105"/>
                <a:gd name="T10" fmla="*/ 25 w 65"/>
                <a:gd name="T11" fmla="*/ 55 h 105"/>
                <a:gd name="T12" fmla="*/ 45 w 65"/>
                <a:gd name="T13" fmla="*/ 85 h 105"/>
                <a:gd name="T14" fmla="*/ 65 w 65"/>
                <a:gd name="T15" fmla="*/ 105 h 105"/>
                <a:gd name="T16" fmla="*/ 65 w 65"/>
                <a:gd name="T17" fmla="*/ 105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5"/>
                <a:gd name="T29" fmla="*/ 65 w 65"/>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5">
                  <a:moveTo>
                    <a:pt x="65" y="105"/>
                  </a:moveTo>
                  <a:lnTo>
                    <a:pt x="65" y="105"/>
                  </a:lnTo>
                  <a:lnTo>
                    <a:pt x="0" y="0"/>
                  </a:lnTo>
                  <a:lnTo>
                    <a:pt x="25" y="55"/>
                  </a:lnTo>
                  <a:lnTo>
                    <a:pt x="45" y="85"/>
                  </a:lnTo>
                  <a:lnTo>
                    <a:pt x="65" y="10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7" name="Freeform 7">
              <a:extLst>
                <a:ext uri="{FF2B5EF4-FFF2-40B4-BE49-F238E27FC236}">
                  <a16:creationId xmlns:a16="http://schemas.microsoft.com/office/drawing/2014/main" id="{7A4EA6C6-5BA3-B842-B832-EF0DA6A35695}"/>
                </a:ext>
              </a:extLst>
            </p:cNvPr>
            <p:cNvSpPr>
              <a:spLocks/>
            </p:cNvSpPr>
            <p:nvPr/>
          </p:nvSpPr>
          <p:spPr bwMode="auto">
            <a:xfrm>
              <a:off x="6584" y="10746"/>
              <a:ext cx="30" cy="35"/>
            </a:xfrm>
            <a:custGeom>
              <a:avLst/>
              <a:gdLst>
                <a:gd name="T0" fmla="*/ 30 w 30"/>
                <a:gd name="T1" fmla="*/ 35 h 35"/>
                <a:gd name="T2" fmla="*/ 15 w 30"/>
                <a:gd name="T3" fmla="*/ 15 h 35"/>
                <a:gd name="T4" fmla="*/ 0 w 30"/>
                <a:gd name="T5" fmla="*/ 0 h 35"/>
                <a:gd name="T6" fmla="*/ 30 w 30"/>
                <a:gd name="T7" fmla="*/ 35 h 35"/>
                <a:gd name="T8" fmla="*/ 0 60000 65536"/>
                <a:gd name="T9" fmla="*/ 0 60000 65536"/>
                <a:gd name="T10" fmla="*/ 0 60000 65536"/>
                <a:gd name="T11" fmla="*/ 0 60000 65536"/>
                <a:gd name="T12" fmla="*/ 0 w 30"/>
                <a:gd name="T13" fmla="*/ 0 h 35"/>
                <a:gd name="T14" fmla="*/ 30 w 30"/>
                <a:gd name="T15" fmla="*/ 35 h 35"/>
              </a:gdLst>
              <a:ahLst/>
              <a:cxnLst>
                <a:cxn ang="T8">
                  <a:pos x="T0" y="T1"/>
                </a:cxn>
                <a:cxn ang="T9">
                  <a:pos x="T2" y="T3"/>
                </a:cxn>
                <a:cxn ang="T10">
                  <a:pos x="T4" y="T5"/>
                </a:cxn>
                <a:cxn ang="T11">
                  <a:pos x="T6" y="T7"/>
                </a:cxn>
              </a:cxnLst>
              <a:rect l="T12" t="T13" r="T14" b="T15"/>
              <a:pathLst>
                <a:path w="30" h="35">
                  <a:moveTo>
                    <a:pt x="30" y="35"/>
                  </a:moveTo>
                  <a:lnTo>
                    <a:pt x="15" y="15"/>
                  </a:lnTo>
                  <a:lnTo>
                    <a:pt x="0" y="0"/>
                  </a:lnTo>
                  <a:lnTo>
                    <a:pt x="30" y="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8" name="Freeform 8">
              <a:extLst>
                <a:ext uri="{FF2B5EF4-FFF2-40B4-BE49-F238E27FC236}">
                  <a16:creationId xmlns:a16="http://schemas.microsoft.com/office/drawing/2014/main" id="{F9D14AD7-9733-4E4F-B5FE-DBAB7DF0C074}"/>
                </a:ext>
              </a:extLst>
            </p:cNvPr>
            <p:cNvSpPr>
              <a:spLocks/>
            </p:cNvSpPr>
            <p:nvPr/>
          </p:nvSpPr>
          <p:spPr bwMode="auto">
            <a:xfrm>
              <a:off x="6469" y="10616"/>
              <a:ext cx="75" cy="80"/>
            </a:xfrm>
            <a:custGeom>
              <a:avLst/>
              <a:gdLst>
                <a:gd name="T0" fmla="*/ 0 w 75"/>
                <a:gd name="T1" fmla="*/ 0 h 80"/>
                <a:gd name="T2" fmla="*/ 0 w 75"/>
                <a:gd name="T3" fmla="*/ 0 h 80"/>
                <a:gd name="T4" fmla="*/ 75 w 75"/>
                <a:gd name="T5" fmla="*/ 80 h 80"/>
                <a:gd name="T6" fmla="*/ 75 w 75"/>
                <a:gd name="T7" fmla="*/ 80 h 80"/>
                <a:gd name="T8" fmla="*/ 40 w 75"/>
                <a:gd name="T9" fmla="*/ 40 h 80"/>
                <a:gd name="T10" fmla="*/ 0 w 75"/>
                <a:gd name="T11" fmla="*/ 0 h 80"/>
                <a:gd name="T12" fmla="*/ 0 w 75"/>
                <a:gd name="T13" fmla="*/ 0 h 80"/>
                <a:gd name="T14" fmla="*/ 0 60000 65536"/>
                <a:gd name="T15" fmla="*/ 0 60000 65536"/>
                <a:gd name="T16" fmla="*/ 0 60000 65536"/>
                <a:gd name="T17" fmla="*/ 0 60000 65536"/>
                <a:gd name="T18" fmla="*/ 0 60000 65536"/>
                <a:gd name="T19" fmla="*/ 0 60000 65536"/>
                <a:gd name="T20" fmla="*/ 0 60000 65536"/>
                <a:gd name="T21" fmla="*/ 0 w 75"/>
                <a:gd name="T22" fmla="*/ 0 h 80"/>
                <a:gd name="T23" fmla="*/ 75 w 75"/>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5" h="80">
                  <a:moveTo>
                    <a:pt x="0" y="0"/>
                  </a:moveTo>
                  <a:lnTo>
                    <a:pt x="0" y="0"/>
                  </a:lnTo>
                  <a:lnTo>
                    <a:pt x="75" y="80"/>
                  </a:lnTo>
                  <a:lnTo>
                    <a:pt x="40" y="4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9" name="Freeform 9">
              <a:extLst>
                <a:ext uri="{FF2B5EF4-FFF2-40B4-BE49-F238E27FC236}">
                  <a16:creationId xmlns:a16="http://schemas.microsoft.com/office/drawing/2014/main" id="{23811FCF-E0DA-544C-968A-81F9CB55212F}"/>
                </a:ext>
              </a:extLst>
            </p:cNvPr>
            <p:cNvSpPr>
              <a:spLocks/>
            </p:cNvSpPr>
            <p:nvPr/>
          </p:nvSpPr>
          <p:spPr bwMode="auto">
            <a:xfrm>
              <a:off x="6544" y="10696"/>
              <a:ext cx="40" cy="55"/>
            </a:xfrm>
            <a:custGeom>
              <a:avLst/>
              <a:gdLst>
                <a:gd name="T0" fmla="*/ 35 w 40"/>
                <a:gd name="T1" fmla="*/ 55 h 55"/>
                <a:gd name="T2" fmla="*/ 35 w 40"/>
                <a:gd name="T3" fmla="*/ 55 h 55"/>
                <a:gd name="T4" fmla="*/ 30 w 40"/>
                <a:gd name="T5" fmla="*/ 40 h 55"/>
                <a:gd name="T6" fmla="*/ 40 w 40"/>
                <a:gd name="T7" fmla="*/ 50 h 55"/>
                <a:gd name="T8" fmla="*/ 40 w 40"/>
                <a:gd name="T9" fmla="*/ 50 h 55"/>
                <a:gd name="T10" fmla="*/ 0 w 40"/>
                <a:gd name="T11" fmla="*/ 0 h 55"/>
                <a:gd name="T12" fmla="*/ 0 w 40"/>
                <a:gd name="T13" fmla="*/ 0 h 55"/>
                <a:gd name="T14" fmla="*/ 35 w 40"/>
                <a:gd name="T15" fmla="*/ 55 h 55"/>
                <a:gd name="T16" fmla="*/ 35 w 40"/>
                <a:gd name="T17" fmla="*/ 55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55"/>
                <a:gd name="T29" fmla="*/ 40 w 40"/>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55">
                  <a:moveTo>
                    <a:pt x="35" y="55"/>
                  </a:moveTo>
                  <a:lnTo>
                    <a:pt x="35" y="55"/>
                  </a:lnTo>
                  <a:lnTo>
                    <a:pt x="30" y="40"/>
                  </a:lnTo>
                  <a:lnTo>
                    <a:pt x="40" y="50"/>
                  </a:lnTo>
                  <a:lnTo>
                    <a:pt x="0" y="0"/>
                  </a:lnTo>
                  <a:lnTo>
                    <a:pt x="35" y="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0" name="Freeform 10">
              <a:extLst>
                <a:ext uri="{FF2B5EF4-FFF2-40B4-BE49-F238E27FC236}">
                  <a16:creationId xmlns:a16="http://schemas.microsoft.com/office/drawing/2014/main" id="{7DA55535-24D4-E04D-B378-2EB1F592066A}"/>
                </a:ext>
              </a:extLst>
            </p:cNvPr>
            <p:cNvSpPr>
              <a:spLocks/>
            </p:cNvSpPr>
            <p:nvPr/>
          </p:nvSpPr>
          <p:spPr bwMode="auto">
            <a:xfrm>
              <a:off x="6579" y="10751"/>
              <a:ext cx="20" cy="35"/>
            </a:xfrm>
            <a:custGeom>
              <a:avLst/>
              <a:gdLst>
                <a:gd name="T0" fmla="*/ 0 w 20"/>
                <a:gd name="T1" fmla="*/ 0 h 35"/>
                <a:gd name="T2" fmla="*/ 0 w 20"/>
                <a:gd name="T3" fmla="*/ 0 h 35"/>
                <a:gd name="T4" fmla="*/ 20 w 20"/>
                <a:gd name="T5" fmla="*/ 35 h 35"/>
                <a:gd name="T6" fmla="*/ 20 w 20"/>
                <a:gd name="T7" fmla="*/ 35 h 35"/>
                <a:gd name="T8" fmla="*/ 0 w 20"/>
                <a:gd name="T9" fmla="*/ 0 h 35"/>
                <a:gd name="T10" fmla="*/ 0 w 20"/>
                <a:gd name="T11" fmla="*/ 0 h 35"/>
                <a:gd name="T12" fmla="*/ 0 60000 65536"/>
                <a:gd name="T13" fmla="*/ 0 60000 65536"/>
                <a:gd name="T14" fmla="*/ 0 60000 65536"/>
                <a:gd name="T15" fmla="*/ 0 60000 65536"/>
                <a:gd name="T16" fmla="*/ 0 60000 65536"/>
                <a:gd name="T17" fmla="*/ 0 60000 65536"/>
                <a:gd name="T18" fmla="*/ 0 w 20"/>
                <a:gd name="T19" fmla="*/ 0 h 35"/>
                <a:gd name="T20" fmla="*/ 20 w 2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20" h="35">
                  <a:moveTo>
                    <a:pt x="0" y="0"/>
                  </a:moveTo>
                  <a:lnTo>
                    <a:pt x="0" y="0"/>
                  </a:lnTo>
                  <a:lnTo>
                    <a:pt x="2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1" name="Freeform 11">
              <a:extLst>
                <a:ext uri="{FF2B5EF4-FFF2-40B4-BE49-F238E27FC236}">
                  <a16:creationId xmlns:a16="http://schemas.microsoft.com/office/drawing/2014/main" id="{1E05AAF6-8391-C144-AEC4-B05D1829A64B}"/>
                </a:ext>
              </a:extLst>
            </p:cNvPr>
            <p:cNvSpPr>
              <a:spLocks/>
            </p:cNvSpPr>
            <p:nvPr/>
          </p:nvSpPr>
          <p:spPr bwMode="auto">
            <a:xfrm>
              <a:off x="5924" y="10301"/>
              <a:ext cx="844" cy="870"/>
            </a:xfrm>
            <a:custGeom>
              <a:avLst/>
              <a:gdLst>
                <a:gd name="T0" fmla="*/ 565 w 844"/>
                <a:gd name="T1" fmla="*/ 450 h 870"/>
                <a:gd name="T2" fmla="*/ 565 w 844"/>
                <a:gd name="T3" fmla="*/ 450 h 870"/>
                <a:gd name="T4" fmla="*/ 560 w 844"/>
                <a:gd name="T5" fmla="*/ 440 h 870"/>
                <a:gd name="T6" fmla="*/ 560 w 844"/>
                <a:gd name="T7" fmla="*/ 430 h 870"/>
                <a:gd name="T8" fmla="*/ 555 w 844"/>
                <a:gd name="T9" fmla="*/ 415 h 870"/>
                <a:gd name="T10" fmla="*/ 540 w 844"/>
                <a:gd name="T11" fmla="*/ 395 h 870"/>
                <a:gd name="T12" fmla="*/ 540 w 844"/>
                <a:gd name="T13" fmla="*/ 395 h 870"/>
                <a:gd name="T14" fmla="*/ 485 w 844"/>
                <a:gd name="T15" fmla="*/ 345 h 870"/>
                <a:gd name="T16" fmla="*/ 435 w 844"/>
                <a:gd name="T17" fmla="*/ 300 h 870"/>
                <a:gd name="T18" fmla="*/ 335 w 844"/>
                <a:gd name="T19" fmla="*/ 215 h 870"/>
                <a:gd name="T20" fmla="*/ 335 w 844"/>
                <a:gd name="T21" fmla="*/ 215 h 870"/>
                <a:gd name="T22" fmla="*/ 310 w 844"/>
                <a:gd name="T23" fmla="*/ 190 h 870"/>
                <a:gd name="T24" fmla="*/ 280 w 844"/>
                <a:gd name="T25" fmla="*/ 160 h 870"/>
                <a:gd name="T26" fmla="*/ 250 w 844"/>
                <a:gd name="T27" fmla="*/ 130 h 870"/>
                <a:gd name="T28" fmla="*/ 225 w 844"/>
                <a:gd name="T29" fmla="*/ 110 h 870"/>
                <a:gd name="T30" fmla="*/ 225 w 844"/>
                <a:gd name="T31" fmla="*/ 110 h 870"/>
                <a:gd name="T32" fmla="*/ 190 w 844"/>
                <a:gd name="T33" fmla="*/ 85 h 870"/>
                <a:gd name="T34" fmla="*/ 145 w 844"/>
                <a:gd name="T35" fmla="*/ 60 h 870"/>
                <a:gd name="T36" fmla="*/ 55 w 844"/>
                <a:gd name="T37" fmla="*/ 20 h 870"/>
                <a:gd name="T38" fmla="*/ 5 w 844"/>
                <a:gd name="T39" fmla="*/ 0 h 870"/>
                <a:gd name="T40" fmla="*/ 0 w 844"/>
                <a:gd name="T41" fmla="*/ 0 h 870"/>
                <a:gd name="T42" fmla="*/ 10 w 844"/>
                <a:gd name="T43" fmla="*/ 5 h 870"/>
                <a:gd name="T44" fmla="*/ 40 w 844"/>
                <a:gd name="T45" fmla="*/ 25 h 870"/>
                <a:gd name="T46" fmla="*/ 40 w 844"/>
                <a:gd name="T47" fmla="*/ 25 h 870"/>
                <a:gd name="T48" fmla="*/ 170 w 844"/>
                <a:gd name="T49" fmla="*/ 105 h 870"/>
                <a:gd name="T50" fmla="*/ 280 w 844"/>
                <a:gd name="T51" fmla="*/ 185 h 870"/>
                <a:gd name="T52" fmla="*/ 385 w 844"/>
                <a:gd name="T53" fmla="*/ 270 h 870"/>
                <a:gd name="T54" fmla="*/ 485 w 844"/>
                <a:gd name="T55" fmla="*/ 365 h 870"/>
                <a:gd name="T56" fmla="*/ 485 w 844"/>
                <a:gd name="T57" fmla="*/ 365 h 870"/>
                <a:gd name="T58" fmla="*/ 570 w 844"/>
                <a:gd name="T59" fmla="*/ 455 h 870"/>
                <a:gd name="T60" fmla="*/ 645 w 844"/>
                <a:gd name="T61" fmla="*/ 545 h 870"/>
                <a:gd name="T62" fmla="*/ 720 w 844"/>
                <a:gd name="T63" fmla="*/ 645 h 870"/>
                <a:gd name="T64" fmla="*/ 789 w 844"/>
                <a:gd name="T65" fmla="*/ 745 h 870"/>
                <a:gd name="T66" fmla="*/ 789 w 844"/>
                <a:gd name="T67" fmla="*/ 745 h 870"/>
                <a:gd name="T68" fmla="*/ 819 w 844"/>
                <a:gd name="T69" fmla="*/ 810 h 870"/>
                <a:gd name="T70" fmla="*/ 844 w 844"/>
                <a:gd name="T71" fmla="*/ 870 h 870"/>
                <a:gd name="T72" fmla="*/ 844 w 844"/>
                <a:gd name="T73" fmla="*/ 870 h 870"/>
                <a:gd name="T74" fmla="*/ 809 w 844"/>
                <a:gd name="T75" fmla="*/ 785 h 870"/>
                <a:gd name="T76" fmla="*/ 769 w 844"/>
                <a:gd name="T77" fmla="*/ 700 h 870"/>
                <a:gd name="T78" fmla="*/ 769 w 844"/>
                <a:gd name="T79" fmla="*/ 700 h 870"/>
                <a:gd name="T80" fmla="*/ 735 w 844"/>
                <a:gd name="T81" fmla="*/ 645 h 870"/>
                <a:gd name="T82" fmla="*/ 685 w 844"/>
                <a:gd name="T83" fmla="*/ 585 h 870"/>
                <a:gd name="T84" fmla="*/ 565 w 844"/>
                <a:gd name="T85" fmla="*/ 450 h 870"/>
                <a:gd name="T86" fmla="*/ 565 w 844"/>
                <a:gd name="T87" fmla="*/ 450 h 8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44"/>
                <a:gd name="T133" fmla="*/ 0 h 870"/>
                <a:gd name="T134" fmla="*/ 844 w 844"/>
                <a:gd name="T135" fmla="*/ 870 h 87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44" h="870">
                  <a:moveTo>
                    <a:pt x="565" y="450"/>
                  </a:moveTo>
                  <a:lnTo>
                    <a:pt x="565" y="450"/>
                  </a:lnTo>
                  <a:lnTo>
                    <a:pt x="560" y="440"/>
                  </a:lnTo>
                  <a:lnTo>
                    <a:pt x="560" y="430"/>
                  </a:lnTo>
                  <a:lnTo>
                    <a:pt x="555" y="415"/>
                  </a:lnTo>
                  <a:lnTo>
                    <a:pt x="540" y="395"/>
                  </a:lnTo>
                  <a:lnTo>
                    <a:pt x="485" y="345"/>
                  </a:lnTo>
                  <a:lnTo>
                    <a:pt x="435" y="300"/>
                  </a:lnTo>
                  <a:lnTo>
                    <a:pt x="335" y="215"/>
                  </a:lnTo>
                  <a:lnTo>
                    <a:pt x="310" y="190"/>
                  </a:lnTo>
                  <a:lnTo>
                    <a:pt x="280" y="160"/>
                  </a:lnTo>
                  <a:lnTo>
                    <a:pt x="250" y="130"/>
                  </a:lnTo>
                  <a:lnTo>
                    <a:pt x="225" y="110"/>
                  </a:lnTo>
                  <a:lnTo>
                    <a:pt x="190" y="85"/>
                  </a:lnTo>
                  <a:lnTo>
                    <a:pt x="145" y="60"/>
                  </a:lnTo>
                  <a:lnTo>
                    <a:pt x="55" y="20"/>
                  </a:lnTo>
                  <a:lnTo>
                    <a:pt x="5" y="0"/>
                  </a:lnTo>
                  <a:lnTo>
                    <a:pt x="0" y="0"/>
                  </a:lnTo>
                  <a:lnTo>
                    <a:pt x="10" y="5"/>
                  </a:lnTo>
                  <a:lnTo>
                    <a:pt x="40" y="25"/>
                  </a:lnTo>
                  <a:lnTo>
                    <a:pt x="170" y="105"/>
                  </a:lnTo>
                  <a:lnTo>
                    <a:pt x="280" y="185"/>
                  </a:lnTo>
                  <a:lnTo>
                    <a:pt x="385" y="270"/>
                  </a:lnTo>
                  <a:lnTo>
                    <a:pt x="485" y="365"/>
                  </a:lnTo>
                  <a:lnTo>
                    <a:pt x="570" y="455"/>
                  </a:lnTo>
                  <a:lnTo>
                    <a:pt x="645" y="545"/>
                  </a:lnTo>
                  <a:lnTo>
                    <a:pt x="720" y="645"/>
                  </a:lnTo>
                  <a:lnTo>
                    <a:pt x="789" y="745"/>
                  </a:lnTo>
                  <a:lnTo>
                    <a:pt x="819" y="810"/>
                  </a:lnTo>
                  <a:lnTo>
                    <a:pt x="844" y="870"/>
                  </a:lnTo>
                  <a:lnTo>
                    <a:pt x="809" y="785"/>
                  </a:lnTo>
                  <a:lnTo>
                    <a:pt x="769" y="700"/>
                  </a:lnTo>
                  <a:lnTo>
                    <a:pt x="735" y="645"/>
                  </a:lnTo>
                  <a:lnTo>
                    <a:pt x="685" y="585"/>
                  </a:lnTo>
                  <a:lnTo>
                    <a:pt x="565" y="4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2" name="Freeform 12">
              <a:extLst>
                <a:ext uri="{FF2B5EF4-FFF2-40B4-BE49-F238E27FC236}">
                  <a16:creationId xmlns:a16="http://schemas.microsoft.com/office/drawing/2014/main" id="{2F3C791D-93EB-554B-831A-2E77BEE779C4}"/>
                </a:ext>
              </a:extLst>
            </p:cNvPr>
            <p:cNvSpPr>
              <a:spLocks/>
            </p:cNvSpPr>
            <p:nvPr/>
          </p:nvSpPr>
          <p:spPr bwMode="auto">
            <a:xfrm>
              <a:off x="6928" y="11501"/>
              <a:ext cx="60" cy="395"/>
            </a:xfrm>
            <a:custGeom>
              <a:avLst/>
              <a:gdLst>
                <a:gd name="T0" fmla="*/ 60 w 60"/>
                <a:gd name="T1" fmla="*/ 360 h 395"/>
                <a:gd name="T2" fmla="*/ 60 w 60"/>
                <a:gd name="T3" fmla="*/ 360 h 395"/>
                <a:gd name="T4" fmla="*/ 45 w 60"/>
                <a:gd name="T5" fmla="*/ 295 h 395"/>
                <a:gd name="T6" fmla="*/ 45 w 60"/>
                <a:gd name="T7" fmla="*/ 295 h 395"/>
                <a:gd name="T8" fmla="*/ 45 w 60"/>
                <a:gd name="T9" fmla="*/ 220 h 395"/>
                <a:gd name="T10" fmla="*/ 40 w 60"/>
                <a:gd name="T11" fmla="*/ 145 h 395"/>
                <a:gd name="T12" fmla="*/ 25 w 60"/>
                <a:gd name="T13" fmla="*/ 75 h 395"/>
                <a:gd name="T14" fmla="*/ 0 w 60"/>
                <a:gd name="T15" fmla="*/ 0 h 395"/>
                <a:gd name="T16" fmla="*/ 5 w 60"/>
                <a:gd name="T17" fmla="*/ 45 h 395"/>
                <a:gd name="T18" fmla="*/ 5 w 60"/>
                <a:gd name="T19" fmla="*/ 45 h 395"/>
                <a:gd name="T20" fmla="*/ 15 w 60"/>
                <a:gd name="T21" fmla="*/ 90 h 395"/>
                <a:gd name="T22" fmla="*/ 20 w 60"/>
                <a:gd name="T23" fmla="*/ 85 h 395"/>
                <a:gd name="T24" fmla="*/ 15 w 60"/>
                <a:gd name="T25" fmla="*/ 55 h 395"/>
                <a:gd name="T26" fmla="*/ 15 w 60"/>
                <a:gd name="T27" fmla="*/ 55 h 395"/>
                <a:gd name="T28" fmla="*/ 35 w 60"/>
                <a:gd name="T29" fmla="*/ 230 h 395"/>
                <a:gd name="T30" fmla="*/ 45 w 60"/>
                <a:gd name="T31" fmla="*/ 395 h 395"/>
                <a:gd name="T32" fmla="*/ 45 w 60"/>
                <a:gd name="T33" fmla="*/ 395 h 395"/>
                <a:gd name="T34" fmla="*/ 55 w 60"/>
                <a:gd name="T35" fmla="*/ 385 h 395"/>
                <a:gd name="T36" fmla="*/ 55 w 60"/>
                <a:gd name="T37" fmla="*/ 375 h 395"/>
                <a:gd name="T38" fmla="*/ 60 w 60"/>
                <a:gd name="T39" fmla="*/ 360 h 395"/>
                <a:gd name="T40" fmla="*/ 60 w 60"/>
                <a:gd name="T41" fmla="*/ 360 h 3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0"/>
                <a:gd name="T64" fmla="*/ 0 h 395"/>
                <a:gd name="T65" fmla="*/ 60 w 60"/>
                <a:gd name="T66" fmla="*/ 395 h 39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0" h="395">
                  <a:moveTo>
                    <a:pt x="60" y="360"/>
                  </a:moveTo>
                  <a:lnTo>
                    <a:pt x="60" y="360"/>
                  </a:lnTo>
                  <a:lnTo>
                    <a:pt x="45" y="295"/>
                  </a:lnTo>
                  <a:lnTo>
                    <a:pt x="45" y="220"/>
                  </a:lnTo>
                  <a:lnTo>
                    <a:pt x="40" y="145"/>
                  </a:lnTo>
                  <a:lnTo>
                    <a:pt x="25" y="75"/>
                  </a:lnTo>
                  <a:lnTo>
                    <a:pt x="0" y="0"/>
                  </a:lnTo>
                  <a:lnTo>
                    <a:pt x="5" y="45"/>
                  </a:lnTo>
                  <a:lnTo>
                    <a:pt x="15" y="90"/>
                  </a:lnTo>
                  <a:lnTo>
                    <a:pt x="20" y="85"/>
                  </a:lnTo>
                  <a:lnTo>
                    <a:pt x="15" y="55"/>
                  </a:lnTo>
                  <a:lnTo>
                    <a:pt x="35" y="230"/>
                  </a:lnTo>
                  <a:lnTo>
                    <a:pt x="45" y="395"/>
                  </a:lnTo>
                  <a:lnTo>
                    <a:pt x="55" y="385"/>
                  </a:lnTo>
                  <a:lnTo>
                    <a:pt x="55" y="375"/>
                  </a:lnTo>
                  <a:lnTo>
                    <a:pt x="60" y="36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3" name="Freeform 13">
              <a:extLst>
                <a:ext uri="{FF2B5EF4-FFF2-40B4-BE49-F238E27FC236}">
                  <a16:creationId xmlns:a16="http://schemas.microsoft.com/office/drawing/2014/main" id="{DAD6C585-0072-DF48-A653-F5497CB85D6F}"/>
                </a:ext>
              </a:extLst>
            </p:cNvPr>
            <p:cNvSpPr>
              <a:spLocks/>
            </p:cNvSpPr>
            <p:nvPr/>
          </p:nvSpPr>
          <p:spPr bwMode="auto">
            <a:xfrm>
              <a:off x="6973" y="11896"/>
              <a:ext cx="5" cy="70"/>
            </a:xfrm>
            <a:custGeom>
              <a:avLst/>
              <a:gdLst>
                <a:gd name="T0" fmla="*/ 5 w 5"/>
                <a:gd name="T1" fmla="*/ 70 h 70"/>
                <a:gd name="T2" fmla="*/ 0 w 5"/>
                <a:gd name="T3" fmla="*/ 0 h 70"/>
                <a:gd name="T4" fmla="*/ 0 w 5"/>
                <a:gd name="T5" fmla="*/ 5 h 70"/>
                <a:gd name="T6" fmla="*/ 5 w 5"/>
                <a:gd name="T7" fmla="*/ 70 h 70"/>
                <a:gd name="T8" fmla="*/ 5 w 5"/>
                <a:gd name="T9" fmla="*/ 70 h 70"/>
                <a:gd name="T10" fmla="*/ 0 60000 65536"/>
                <a:gd name="T11" fmla="*/ 0 60000 65536"/>
                <a:gd name="T12" fmla="*/ 0 60000 65536"/>
                <a:gd name="T13" fmla="*/ 0 60000 65536"/>
                <a:gd name="T14" fmla="*/ 0 60000 65536"/>
                <a:gd name="T15" fmla="*/ 0 w 5"/>
                <a:gd name="T16" fmla="*/ 0 h 70"/>
                <a:gd name="T17" fmla="*/ 5 w 5"/>
                <a:gd name="T18" fmla="*/ 70 h 70"/>
              </a:gdLst>
              <a:ahLst/>
              <a:cxnLst>
                <a:cxn ang="T10">
                  <a:pos x="T0" y="T1"/>
                </a:cxn>
                <a:cxn ang="T11">
                  <a:pos x="T2" y="T3"/>
                </a:cxn>
                <a:cxn ang="T12">
                  <a:pos x="T4" y="T5"/>
                </a:cxn>
                <a:cxn ang="T13">
                  <a:pos x="T6" y="T7"/>
                </a:cxn>
                <a:cxn ang="T14">
                  <a:pos x="T8" y="T9"/>
                </a:cxn>
              </a:cxnLst>
              <a:rect l="T15" t="T16" r="T17" b="T18"/>
              <a:pathLst>
                <a:path w="5" h="70">
                  <a:moveTo>
                    <a:pt x="5" y="70"/>
                  </a:moveTo>
                  <a:lnTo>
                    <a:pt x="0" y="0"/>
                  </a:lnTo>
                  <a:lnTo>
                    <a:pt x="0" y="5"/>
                  </a:lnTo>
                  <a:lnTo>
                    <a:pt x="5" y="7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4" name="Freeform 14">
              <a:extLst>
                <a:ext uri="{FF2B5EF4-FFF2-40B4-BE49-F238E27FC236}">
                  <a16:creationId xmlns:a16="http://schemas.microsoft.com/office/drawing/2014/main" id="{03C31336-C6A3-CC44-AB6F-DA0955BD393B}"/>
                </a:ext>
              </a:extLst>
            </p:cNvPr>
            <p:cNvSpPr>
              <a:spLocks/>
            </p:cNvSpPr>
            <p:nvPr/>
          </p:nvSpPr>
          <p:spPr bwMode="auto">
            <a:xfrm>
              <a:off x="3008" y="9991"/>
              <a:ext cx="4065" cy="4020"/>
            </a:xfrm>
            <a:custGeom>
              <a:avLst/>
              <a:gdLst>
                <a:gd name="T0" fmla="*/ 2637 w 4065"/>
                <a:gd name="T1" fmla="*/ 110 h 4020"/>
                <a:gd name="T2" fmla="*/ 2287 w 4065"/>
                <a:gd name="T3" fmla="*/ 30 h 4020"/>
                <a:gd name="T4" fmla="*/ 2052 w 4065"/>
                <a:gd name="T5" fmla="*/ 5 h 4020"/>
                <a:gd name="T6" fmla="*/ 2003 w 4065"/>
                <a:gd name="T7" fmla="*/ 5 h 4020"/>
                <a:gd name="T8" fmla="*/ 2087 w 4065"/>
                <a:gd name="T9" fmla="*/ 0 h 4020"/>
                <a:gd name="T10" fmla="*/ 1678 w 4065"/>
                <a:gd name="T11" fmla="*/ 25 h 4020"/>
                <a:gd name="T12" fmla="*/ 1553 w 4065"/>
                <a:gd name="T13" fmla="*/ 45 h 4020"/>
                <a:gd name="T14" fmla="*/ 1194 w 4065"/>
                <a:gd name="T15" fmla="*/ 165 h 4020"/>
                <a:gd name="T16" fmla="*/ 1243 w 4065"/>
                <a:gd name="T17" fmla="*/ 175 h 4020"/>
                <a:gd name="T18" fmla="*/ 1348 w 4065"/>
                <a:gd name="T19" fmla="*/ 125 h 4020"/>
                <a:gd name="T20" fmla="*/ 1134 w 4065"/>
                <a:gd name="T21" fmla="*/ 205 h 4020"/>
                <a:gd name="T22" fmla="*/ 1089 w 4065"/>
                <a:gd name="T23" fmla="*/ 220 h 4020"/>
                <a:gd name="T24" fmla="*/ 1238 w 4065"/>
                <a:gd name="T25" fmla="*/ 155 h 4020"/>
                <a:gd name="T26" fmla="*/ 999 w 4065"/>
                <a:gd name="T27" fmla="*/ 260 h 4020"/>
                <a:gd name="T28" fmla="*/ 609 w 4065"/>
                <a:gd name="T29" fmla="*/ 550 h 4020"/>
                <a:gd name="T30" fmla="*/ 270 w 4065"/>
                <a:gd name="T31" fmla="*/ 985 h 4020"/>
                <a:gd name="T32" fmla="*/ 60 w 4065"/>
                <a:gd name="T33" fmla="*/ 1500 h 4020"/>
                <a:gd name="T34" fmla="*/ 0 w 4065"/>
                <a:gd name="T35" fmla="*/ 2065 h 4020"/>
                <a:gd name="T36" fmla="*/ 85 w 4065"/>
                <a:gd name="T37" fmla="*/ 2570 h 4020"/>
                <a:gd name="T38" fmla="*/ 355 w 4065"/>
                <a:gd name="T39" fmla="*/ 3145 h 4020"/>
                <a:gd name="T40" fmla="*/ 779 w 4065"/>
                <a:gd name="T41" fmla="*/ 3600 h 4020"/>
                <a:gd name="T42" fmla="*/ 1228 w 4065"/>
                <a:gd name="T43" fmla="*/ 3865 h 4020"/>
                <a:gd name="T44" fmla="*/ 1803 w 4065"/>
                <a:gd name="T45" fmla="*/ 4010 h 4020"/>
                <a:gd name="T46" fmla="*/ 2397 w 4065"/>
                <a:gd name="T47" fmla="*/ 3985 h 4020"/>
                <a:gd name="T48" fmla="*/ 2966 w 4065"/>
                <a:gd name="T49" fmla="*/ 3795 h 4020"/>
                <a:gd name="T50" fmla="*/ 3411 w 4065"/>
                <a:gd name="T51" fmla="*/ 3505 h 4020"/>
                <a:gd name="T52" fmla="*/ 3805 w 4065"/>
                <a:gd name="T53" fmla="*/ 3030 h 4020"/>
                <a:gd name="T54" fmla="*/ 4020 w 4065"/>
                <a:gd name="T55" fmla="*/ 2500 h 4020"/>
                <a:gd name="T56" fmla="*/ 4050 w 4065"/>
                <a:gd name="T57" fmla="*/ 2030 h 4020"/>
                <a:gd name="T58" fmla="*/ 3980 w 4065"/>
                <a:gd name="T59" fmla="*/ 2015 h 4020"/>
                <a:gd name="T60" fmla="*/ 3855 w 4065"/>
                <a:gd name="T61" fmla="*/ 2465 h 4020"/>
                <a:gd name="T62" fmla="*/ 3581 w 4065"/>
                <a:gd name="T63" fmla="*/ 3020 h 4020"/>
                <a:gd name="T64" fmla="*/ 3576 w 4065"/>
                <a:gd name="T65" fmla="*/ 3070 h 4020"/>
                <a:gd name="T66" fmla="*/ 3151 w 4065"/>
                <a:gd name="T67" fmla="*/ 3475 h 4020"/>
                <a:gd name="T68" fmla="*/ 2462 w 4065"/>
                <a:gd name="T69" fmla="*/ 3770 h 4020"/>
                <a:gd name="T70" fmla="*/ 1743 w 4065"/>
                <a:gd name="T71" fmla="*/ 3820 h 4020"/>
                <a:gd name="T72" fmla="*/ 1069 w 4065"/>
                <a:gd name="T73" fmla="*/ 3575 h 4020"/>
                <a:gd name="T74" fmla="*/ 624 w 4065"/>
                <a:gd name="T75" fmla="*/ 3210 h 4020"/>
                <a:gd name="T76" fmla="*/ 305 w 4065"/>
                <a:gd name="T77" fmla="*/ 2690 h 4020"/>
                <a:gd name="T78" fmla="*/ 160 w 4065"/>
                <a:gd name="T79" fmla="*/ 2100 h 4020"/>
                <a:gd name="T80" fmla="*/ 215 w 4065"/>
                <a:gd name="T81" fmla="*/ 1485 h 4020"/>
                <a:gd name="T82" fmla="*/ 439 w 4065"/>
                <a:gd name="T83" fmla="*/ 980 h 4020"/>
                <a:gd name="T84" fmla="*/ 854 w 4065"/>
                <a:gd name="T85" fmla="*/ 490 h 4020"/>
                <a:gd name="T86" fmla="*/ 1343 w 4065"/>
                <a:gd name="T87" fmla="*/ 220 h 4020"/>
                <a:gd name="T88" fmla="*/ 1758 w 4065"/>
                <a:gd name="T89" fmla="*/ 105 h 4020"/>
                <a:gd name="T90" fmla="*/ 1313 w 4065"/>
                <a:gd name="T91" fmla="*/ 220 h 4020"/>
                <a:gd name="T92" fmla="*/ 1613 w 4065"/>
                <a:gd name="T93" fmla="*/ 110 h 4020"/>
                <a:gd name="T94" fmla="*/ 1953 w 4065"/>
                <a:gd name="T95" fmla="*/ 65 h 4020"/>
                <a:gd name="T96" fmla="*/ 2267 w 4065"/>
                <a:gd name="T97" fmla="*/ 70 h 4020"/>
                <a:gd name="T98" fmla="*/ 2612 w 4065"/>
                <a:gd name="T99" fmla="*/ 165 h 4020"/>
                <a:gd name="T100" fmla="*/ 2767 w 4065"/>
                <a:gd name="T101" fmla="*/ 200 h 4020"/>
                <a:gd name="T102" fmla="*/ 2941 w 4065"/>
                <a:gd name="T103" fmla="*/ 285 h 4020"/>
                <a:gd name="T104" fmla="*/ 2911 w 4065"/>
                <a:gd name="T105" fmla="*/ 240 h 4020"/>
                <a:gd name="T106" fmla="*/ 2931 w 4065"/>
                <a:gd name="T107" fmla="*/ 245 h 4020"/>
                <a:gd name="T108" fmla="*/ 3186 w 4065"/>
                <a:gd name="T109" fmla="*/ 410 h 4020"/>
                <a:gd name="T110" fmla="*/ 3101 w 4065"/>
                <a:gd name="T111" fmla="*/ 340 h 402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065"/>
                <a:gd name="T169" fmla="*/ 0 h 4020"/>
                <a:gd name="T170" fmla="*/ 4065 w 4065"/>
                <a:gd name="T171" fmla="*/ 4020 h 402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065" h="4020">
                  <a:moveTo>
                    <a:pt x="3101" y="340"/>
                  </a:moveTo>
                  <a:lnTo>
                    <a:pt x="3101" y="340"/>
                  </a:lnTo>
                  <a:lnTo>
                    <a:pt x="3011" y="280"/>
                  </a:lnTo>
                  <a:lnTo>
                    <a:pt x="2921" y="230"/>
                  </a:lnTo>
                  <a:lnTo>
                    <a:pt x="2827" y="185"/>
                  </a:lnTo>
                  <a:lnTo>
                    <a:pt x="2732" y="145"/>
                  </a:lnTo>
                  <a:lnTo>
                    <a:pt x="2637" y="110"/>
                  </a:lnTo>
                  <a:lnTo>
                    <a:pt x="2542" y="75"/>
                  </a:lnTo>
                  <a:lnTo>
                    <a:pt x="2442" y="50"/>
                  </a:lnTo>
                  <a:lnTo>
                    <a:pt x="2347" y="30"/>
                  </a:lnTo>
                  <a:lnTo>
                    <a:pt x="2317" y="30"/>
                  </a:lnTo>
                  <a:lnTo>
                    <a:pt x="2287" y="30"/>
                  </a:lnTo>
                  <a:lnTo>
                    <a:pt x="2227" y="15"/>
                  </a:lnTo>
                  <a:lnTo>
                    <a:pt x="2112" y="0"/>
                  </a:lnTo>
                  <a:lnTo>
                    <a:pt x="2067" y="0"/>
                  </a:lnTo>
                  <a:lnTo>
                    <a:pt x="2052" y="5"/>
                  </a:lnTo>
                  <a:lnTo>
                    <a:pt x="2067" y="10"/>
                  </a:lnTo>
                  <a:lnTo>
                    <a:pt x="2107" y="20"/>
                  </a:lnTo>
                  <a:lnTo>
                    <a:pt x="2067" y="10"/>
                  </a:lnTo>
                  <a:lnTo>
                    <a:pt x="2003" y="5"/>
                  </a:lnTo>
                  <a:lnTo>
                    <a:pt x="1893" y="5"/>
                  </a:lnTo>
                  <a:lnTo>
                    <a:pt x="1953" y="5"/>
                  </a:lnTo>
                  <a:lnTo>
                    <a:pt x="2003" y="5"/>
                  </a:lnTo>
                  <a:lnTo>
                    <a:pt x="2067" y="0"/>
                  </a:lnTo>
                  <a:lnTo>
                    <a:pt x="2087" y="0"/>
                  </a:lnTo>
                  <a:lnTo>
                    <a:pt x="1958" y="0"/>
                  </a:lnTo>
                  <a:lnTo>
                    <a:pt x="1823" y="5"/>
                  </a:lnTo>
                  <a:lnTo>
                    <a:pt x="1773" y="10"/>
                  </a:lnTo>
                  <a:lnTo>
                    <a:pt x="1678" y="25"/>
                  </a:lnTo>
                  <a:lnTo>
                    <a:pt x="1638" y="30"/>
                  </a:lnTo>
                  <a:lnTo>
                    <a:pt x="1608" y="35"/>
                  </a:lnTo>
                  <a:lnTo>
                    <a:pt x="1558" y="45"/>
                  </a:lnTo>
                  <a:lnTo>
                    <a:pt x="1568" y="45"/>
                  </a:lnTo>
                  <a:lnTo>
                    <a:pt x="1553" y="45"/>
                  </a:lnTo>
                  <a:lnTo>
                    <a:pt x="1453" y="70"/>
                  </a:lnTo>
                  <a:lnTo>
                    <a:pt x="1358" y="100"/>
                  </a:lnTo>
                  <a:lnTo>
                    <a:pt x="1298" y="125"/>
                  </a:lnTo>
                  <a:lnTo>
                    <a:pt x="1238" y="155"/>
                  </a:lnTo>
                  <a:lnTo>
                    <a:pt x="1194" y="165"/>
                  </a:lnTo>
                  <a:lnTo>
                    <a:pt x="1169" y="185"/>
                  </a:lnTo>
                  <a:lnTo>
                    <a:pt x="1134" y="205"/>
                  </a:lnTo>
                  <a:lnTo>
                    <a:pt x="1228" y="175"/>
                  </a:lnTo>
                  <a:lnTo>
                    <a:pt x="1243" y="175"/>
                  </a:lnTo>
                  <a:lnTo>
                    <a:pt x="1258" y="165"/>
                  </a:lnTo>
                  <a:lnTo>
                    <a:pt x="1293" y="145"/>
                  </a:lnTo>
                  <a:lnTo>
                    <a:pt x="1328" y="130"/>
                  </a:lnTo>
                  <a:lnTo>
                    <a:pt x="1348" y="125"/>
                  </a:lnTo>
                  <a:lnTo>
                    <a:pt x="1368" y="120"/>
                  </a:lnTo>
                  <a:lnTo>
                    <a:pt x="1348" y="125"/>
                  </a:lnTo>
                  <a:lnTo>
                    <a:pt x="1328" y="130"/>
                  </a:lnTo>
                  <a:lnTo>
                    <a:pt x="1293" y="145"/>
                  </a:lnTo>
                  <a:lnTo>
                    <a:pt x="1258" y="165"/>
                  </a:lnTo>
                  <a:lnTo>
                    <a:pt x="1243" y="175"/>
                  </a:lnTo>
                  <a:lnTo>
                    <a:pt x="1228" y="175"/>
                  </a:lnTo>
                  <a:lnTo>
                    <a:pt x="1134" y="205"/>
                  </a:lnTo>
                  <a:lnTo>
                    <a:pt x="1039" y="255"/>
                  </a:lnTo>
                  <a:lnTo>
                    <a:pt x="944" y="300"/>
                  </a:lnTo>
                  <a:lnTo>
                    <a:pt x="994" y="265"/>
                  </a:lnTo>
                  <a:lnTo>
                    <a:pt x="1039" y="240"/>
                  </a:lnTo>
                  <a:lnTo>
                    <a:pt x="1089" y="220"/>
                  </a:lnTo>
                  <a:lnTo>
                    <a:pt x="1134" y="205"/>
                  </a:lnTo>
                  <a:lnTo>
                    <a:pt x="1169" y="185"/>
                  </a:lnTo>
                  <a:lnTo>
                    <a:pt x="1194" y="165"/>
                  </a:lnTo>
                  <a:lnTo>
                    <a:pt x="1238" y="155"/>
                  </a:lnTo>
                  <a:lnTo>
                    <a:pt x="1298" y="125"/>
                  </a:lnTo>
                  <a:lnTo>
                    <a:pt x="1358" y="100"/>
                  </a:lnTo>
                  <a:lnTo>
                    <a:pt x="1268" y="130"/>
                  </a:lnTo>
                  <a:lnTo>
                    <a:pt x="1174" y="170"/>
                  </a:lnTo>
                  <a:lnTo>
                    <a:pt x="1084" y="210"/>
                  </a:lnTo>
                  <a:lnTo>
                    <a:pt x="999" y="260"/>
                  </a:lnTo>
                  <a:lnTo>
                    <a:pt x="924" y="300"/>
                  </a:lnTo>
                  <a:lnTo>
                    <a:pt x="859" y="345"/>
                  </a:lnTo>
                  <a:lnTo>
                    <a:pt x="794" y="395"/>
                  </a:lnTo>
                  <a:lnTo>
                    <a:pt x="729" y="440"/>
                  </a:lnTo>
                  <a:lnTo>
                    <a:pt x="669" y="495"/>
                  </a:lnTo>
                  <a:lnTo>
                    <a:pt x="609" y="550"/>
                  </a:lnTo>
                  <a:lnTo>
                    <a:pt x="554" y="605"/>
                  </a:lnTo>
                  <a:lnTo>
                    <a:pt x="499" y="665"/>
                  </a:lnTo>
                  <a:lnTo>
                    <a:pt x="449" y="725"/>
                  </a:lnTo>
                  <a:lnTo>
                    <a:pt x="400" y="785"/>
                  </a:lnTo>
                  <a:lnTo>
                    <a:pt x="355" y="850"/>
                  </a:lnTo>
                  <a:lnTo>
                    <a:pt x="310" y="915"/>
                  </a:lnTo>
                  <a:lnTo>
                    <a:pt x="270" y="985"/>
                  </a:lnTo>
                  <a:lnTo>
                    <a:pt x="230" y="1055"/>
                  </a:lnTo>
                  <a:lnTo>
                    <a:pt x="195" y="1125"/>
                  </a:lnTo>
                  <a:lnTo>
                    <a:pt x="160" y="1200"/>
                  </a:lnTo>
                  <a:lnTo>
                    <a:pt x="130" y="1270"/>
                  </a:lnTo>
                  <a:lnTo>
                    <a:pt x="105" y="1345"/>
                  </a:lnTo>
                  <a:lnTo>
                    <a:pt x="80" y="1425"/>
                  </a:lnTo>
                  <a:lnTo>
                    <a:pt x="60" y="1500"/>
                  </a:lnTo>
                  <a:lnTo>
                    <a:pt x="40" y="1580"/>
                  </a:lnTo>
                  <a:lnTo>
                    <a:pt x="25" y="1660"/>
                  </a:lnTo>
                  <a:lnTo>
                    <a:pt x="15" y="1740"/>
                  </a:lnTo>
                  <a:lnTo>
                    <a:pt x="5" y="1820"/>
                  </a:lnTo>
                  <a:lnTo>
                    <a:pt x="0" y="1900"/>
                  </a:lnTo>
                  <a:lnTo>
                    <a:pt x="0" y="1985"/>
                  </a:lnTo>
                  <a:lnTo>
                    <a:pt x="0" y="2065"/>
                  </a:lnTo>
                  <a:lnTo>
                    <a:pt x="5" y="2150"/>
                  </a:lnTo>
                  <a:lnTo>
                    <a:pt x="15" y="2230"/>
                  </a:lnTo>
                  <a:lnTo>
                    <a:pt x="25" y="2315"/>
                  </a:lnTo>
                  <a:lnTo>
                    <a:pt x="40" y="2400"/>
                  </a:lnTo>
                  <a:lnTo>
                    <a:pt x="60" y="2480"/>
                  </a:lnTo>
                  <a:lnTo>
                    <a:pt x="85" y="2570"/>
                  </a:lnTo>
                  <a:lnTo>
                    <a:pt x="110" y="2660"/>
                  </a:lnTo>
                  <a:lnTo>
                    <a:pt x="145" y="2745"/>
                  </a:lnTo>
                  <a:lnTo>
                    <a:pt x="180" y="2830"/>
                  </a:lnTo>
                  <a:lnTo>
                    <a:pt x="220" y="2910"/>
                  </a:lnTo>
                  <a:lnTo>
                    <a:pt x="260" y="2990"/>
                  </a:lnTo>
                  <a:lnTo>
                    <a:pt x="305" y="3065"/>
                  </a:lnTo>
                  <a:lnTo>
                    <a:pt x="355" y="3145"/>
                  </a:lnTo>
                  <a:lnTo>
                    <a:pt x="409" y="3215"/>
                  </a:lnTo>
                  <a:lnTo>
                    <a:pt x="464" y="3285"/>
                  </a:lnTo>
                  <a:lnTo>
                    <a:pt x="519" y="3355"/>
                  </a:lnTo>
                  <a:lnTo>
                    <a:pt x="584" y="3420"/>
                  </a:lnTo>
                  <a:lnTo>
                    <a:pt x="644" y="3480"/>
                  </a:lnTo>
                  <a:lnTo>
                    <a:pt x="709" y="3540"/>
                  </a:lnTo>
                  <a:lnTo>
                    <a:pt x="779" y="3600"/>
                  </a:lnTo>
                  <a:lnTo>
                    <a:pt x="849" y="3650"/>
                  </a:lnTo>
                  <a:lnTo>
                    <a:pt x="924" y="3700"/>
                  </a:lnTo>
                  <a:lnTo>
                    <a:pt x="999" y="3750"/>
                  </a:lnTo>
                  <a:lnTo>
                    <a:pt x="1074" y="3790"/>
                  </a:lnTo>
                  <a:lnTo>
                    <a:pt x="1149" y="3830"/>
                  </a:lnTo>
                  <a:lnTo>
                    <a:pt x="1228" y="3865"/>
                  </a:lnTo>
                  <a:lnTo>
                    <a:pt x="1308" y="3895"/>
                  </a:lnTo>
                  <a:lnTo>
                    <a:pt x="1388" y="3925"/>
                  </a:lnTo>
                  <a:lnTo>
                    <a:pt x="1473" y="3950"/>
                  </a:lnTo>
                  <a:lnTo>
                    <a:pt x="1553" y="3970"/>
                  </a:lnTo>
                  <a:lnTo>
                    <a:pt x="1638" y="3990"/>
                  </a:lnTo>
                  <a:lnTo>
                    <a:pt x="1723" y="4000"/>
                  </a:lnTo>
                  <a:lnTo>
                    <a:pt x="1803" y="4010"/>
                  </a:lnTo>
                  <a:lnTo>
                    <a:pt x="1888" y="4020"/>
                  </a:lnTo>
                  <a:lnTo>
                    <a:pt x="1973" y="4020"/>
                  </a:lnTo>
                  <a:lnTo>
                    <a:pt x="2057" y="4020"/>
                  </a:lnTo>
                  <a:lnTo>
                    <a:pt x="2142" y="4020"/>
                  </a:lnTo>
                  <a:lnTo>
                    <a:pt x="2227" y="4010"/>
                  </a:lnTo>
                  <a:lnTo>
                    <a:pt x="2312" y="4000"/>
                  </a:lnTo>
                  <a:lnTo>
                    <a:pt x="2397" y="3985"/>
                  </a:lnTo>
                  <a:lnTo>
                    <a:pt x="2482" y="3970"/>
                  </a:lnTo>
                  <a:lnTo>
                    <a:pt x="2562" y="3950"/>
                  </a:lnTo>
                  <a:lnTo>
                    <a:pt x="2647" y="3925"/>
                  </a:lnTo>
                  <a:lnTo>
                    <a:pt x="2727" y="3895"/>
                  </a:lnTo>
                  <a:lnTo>
                    <a:pt x="2807" y="3865"/>
                  </a:lnTo>
                  <a:lnTo>
                    <a:pt x="2886" y="3830"/>
                  </a:lnTo>
                  <a:lnTo>
                    <a:pt x="2966" y="3795"/>
                  </a:lnTo>
                  <a:lnTo>
                    <a:pt x="3046" y="3755"/>
                  </a:lnTo>
                  <a:lnTo>
                    <a:pt x="3121" y="3710"/>
                  </a:lnTo>
                  <a:lnTo>
                    <a:pt x="3196" y="3665"/>
                  </a:lnTo>
                  <a:lnTo>
                    <a:pt x="3271" y="3615"/>
                  </a:lnTo>
                  <a:lnTo>
                    <a:pt x="3341" y="3560"/>
                  </a:lnTo>
                  <a:lnTo>
                    <a:pt x="3411" y="3505"/>
                  </a:lnTo>
                  <a:lnTo>
                    <a:pt x="3466" y="3455"/>
                  </a:lnTo>
                  <a:lnTo>
                    <a:pt x="3526" y="3400"/>
                  </a:lnTo>
                  <a:lnTo>
                    <a:pt x="3581" y="3335"/>
                  </a:lnTo>
                  <a:lnTo>
                    <a:pt x="3641" y="3265"/>
                  </a:lnTo>
                  <a:lnTo>
                    <a:pt x="3700" y="3190"/>
                  </a:lnTo>
                  <a:lnTo>
                    <a:pt x="3755" y="3115"/>
                  </a:lnTo>
                  <a:lnTo>
                    <a:pt x="3805" y="3030"/>
                  </a:lnTo>
                  <a:lnTo>
                    <a:pt x="3855" y="2940"/>
                  </a:lnTo>
                  <a:lnTo>
                    <a:pt x="3895" y="2855"/>
                  </a:lnTo>
                  <a:lnTo>
                    <a:pt x="3935" y="2765"/>
                  </a:lnTo>
                  <a:lnTo>
                    <a:pt x="3970" y="2675"/>
                  </a:lnTo>
                  <a:lnTo>
                    <a:pt x="3995" y="2585"/>
                  </a:lnTo>
                  <a:lnTo>
                    <a:pt x="4020" y="2500"/>
                  </a:lnTo>
                  <a:lnTo>
                    <a:pt x="4040" y="2415"/>
                  </a:lnTo>
                  <a:lnTo>
                    <a:pt x="4055" y="2340"/>
                  </a:lnTo>
                  <a:lnTo>
                    <a:pt x="4065" y="2270"/>
                  </a:lnTo>
                  <a:lnTo>
                    <a:pt x="4060" y="2120"/>
                  </a:lnTo>
                  <a:lnTo>
                    <a:pt x="4060" y="2070"/>
                  </a:lnTo>
                  <a:lnTo>
                    <a:pt x="4050" y="2030"/>
                  </a:lnTo>
                  <a:lnTo>
                    <a:pt x="4045" y="2005"/>
                  </a:lnTo>
                  <a:lnTo>
                    <a:pt x="4035" y="1985"/>
                  </a:lnTo>
                  <a:lnTo>
                    <a:pt x="4025" y="1975"/>
                  </a:lnTo>
                  <a:lnTo>
                    <a:pt x="4015" y="1975"/>
                  </a:lnTo>
                  <a:lnTo>
                    <a:pt x="4005" y="1980"/>
                  </a:lnTo>
                  <a:lnTo>
                    <a:pt x="4000" y="1990"/>
                  </a:lnTo>
                  <a:lnTo>
                    <a:pt x="3980" y="2015"/>
                  </a:lnTo>
                  <a:lnTo>
                    <a:pt x="3970" y="2040"/>
                  </a:lnTo>
                  <a:lnTo>
                    <a:pt x="3965" y="2055"/>
                  </a:lnTo>
                  <a:lnTo>
                    <a:pt x="3935" y="2155"/>
                  </a:lnTo>
                  <a:lnTo>
                    <a:pt x="3910" y="2255"/>
                  </a:lnTo>
                  <a:lnTo>
                    <a:pt x="3855" y="2465"/>
                  </a:lnTo>
                  <a:lnTo>
                    <a:pt x="3820" y="2580"/>
                  </a:lnTo>
                  <a:lnTo>
                    <a:pt x="3795" y="2645"/>
                  </a:lnTo>
                  <a:lnTo>
                    <a:pt x="3765" y="2715"/>
                  </a:lnTo>
                  <a:lnTo>
                    <a:pt x="3730" y="2785"/>
                  </a:lnTo>
                  <a:lnTo>
                    <a:pt x="3690" y="2860"/>
                  </a:lnTo>
                  <a:lnTo>
                    <a:pt x="3641" y="2940"/>
                  </a:lnTo>
                  <a:lnTo>
                    <a:pt x="3581" y="3020"/>
                  </a:lnTo>
                  <a:lnTo>
                    <a:pt x="3641" y="2940"/>
                  </a:lnTo>
                  <a:lnTo>
                    <a:pt x="3651" y="2930"/>
                  </a:lnTo>
                  <a:lnTo>
                    <a:pt x="3656" y="2930"/>
                  </a:lnTo>
                  <a:lnTo>
                    <a:pt x="3656" y="2935"/>
                  </a:lnTo>
                  <a:lnTo>
                    <a:pt x="3631" y="2980"/>
                  </a:lnTo>
                  <a:lnTo>
                    <a:pt x="3576" y="3070"/>
                  </a:lnTo>
                  <a:lnTo>
                    <a:pt x="3496" y="3175"/>
                  </a:lnTo>
                  <a:lnTo>
                    <a:pt x="3446" y="3235"/>
                  </a:lnTo>
                  <a:lnTo>
                    <a:pt x="3396" y="3290"/>
                  </a:lnTo>
                  <a:lnTo>
                    <a:pt x="3336" y="3345"/>
                  </a:lnTo>
                  <a:lnTo>
                    <a:pt x="3276" y="3395"/>
                  </a:lnTo>
                  <a:lnTo>
                    <a:pt x="3216" y="3440"/>
                  </a:lnTo>
                  <a:lnTo>
                    <a:pt x="3151" y="3475"/>
                  </a:lnTo>
                  <a:lnTo>
                    <a:pt x="2976" y="3570"/>
                  </a:lnTo>
                  <a:lnTo>
                    <a:pt x="2881" y="3615"/>
                  </a:lnTo>
                  <a:lnTo>
                    <a:pt x="2782" y="3660"/>
                  </a:lnTo>
                  <a:lnTo>
                    <a:pt x="2682" y="3700"/>
                  </a:lnTo>
                  <a:lnTo>
                    <a:pt x="2572" y="3740"/>
                  </a:lnTo>
                  <a:lnTo>
                    <a:pt x="2462" y="3770"/>
                  </a:lnTo>
                  <a:lnTo>
                    <a:pt x="2347" y="3800"/>
                  </a:lnTo>
                  <a:lnTo>
                    <a:pt x="2227" y="3820"/>
                  </a:lnTo>
                  <a:lnTo>
                    <a:pt x="2107" y="3830"/>
                  </a:lnTo>
                  <a:lnTo>
                    <a:pt x="1988" y="3835"/>
                  </a:lnTo>
                  <a:lnTo>
                    <a:pt x="1863" y="3830"/>
                  </a:lnTo>
                  <a:lnTo>
                    <a:pt x="1743" y="3820"/>
                  </a:lnTo>
                  <a:lnTo>
                    <a:pt x="1623" y="3800"/>
                  </a:lnTo>
                  <a:lnTo>
                    <a:pt x="1508" y="3770"/>
                  </a:lnTo>
                  <a:lnTo>
                    <a:pt x="1398" y="3735"/>
                  </a:lnTo>
                  <a:lnTo>
                    <a:pt x="1288" y="3690"/>
                  </a:lnTo>
                  <a:lnTo>
                    <a:pt x="1179" y="3640"/>
                  </a:lnTo>
                  <a:lnTo>
                    <a:pt x="1069" y="3575"/>
                  </a:lnTo>
                  <a:lnTo>
                    <a:pt x="954" y="3505"/>
                  </a:lnTo>
                  <a:lnTo>
                    <a:pt x="884" y="3450"/>
                  </a:lnTo>
                  <a:lnTo>
                    <a:pt x="814" y="3395"/>
                  </a:lnTo>
                  <a:lnTo>
                    <a:pt x="749" y="3335"/>
                  </a:lnTo>
                  <a:lnTo>
                    <a:pt x="684" y="3275"/>
                  </a:lnTo>
                  <a:lnTo>
                    <a:pt x="624" y="3210"/>
                  </a:lnTo>
                  <a:lnTo>
                    <a:pt x="569" y="3140"/>
                  </a:lnTo>
                  <a:lnTo>
                    <a:pt x="519" y="3070"/>
                  </a:lnTo>
                  <a:lnTo>
                    <a:pt x="469" y="3000"/>
                  </a:lnTo>
                  <a:lnTo>
                    <a:pt x="419" y="2925"/>
                  </a:lnTo>
                  <a:lnTo>
                    <a:pt x="380" y="2850"/>
                  </a:lnTo>
                  <a:lnTo>
                    <a:pt x="340" y="2770"/>
                  </a:lnTo>
                  <a:lnTo>
                    <a:pt x="305" y="2690"/>
                  </a:lnTo>
                  <a:lnTo>
                    <a:pt x="270" y="2610"/>
                  </a:lnTo>
                  <a:lnTo>
                    <a:pt x="245" y="2530"/>
                  </a:lnTo>
                  <a:lnTo>
                    <a:pt x="220" y="2445"/>
                  </a:lnTo>
                  <a:lnTo>
                    <a:pt x="200" y="2360"/>
                  </a:lnTo>
                  <a:lnTo>
                    <a:pt x="180" y="2275"/>
                  </a:lnTo>
                  <a:lnTo>
                    <a:pt x="170" y="2190"/>
                  </a:lnTo>
                  <a:lnTo>
                    <a:pt x="160" y="2100"/>
                  </a:lnTo>
                  <a:lnTo>
                    <a:pt x="155" y="2015"/>
                  </a:lnTo>
                  <a:lnTo>
                    <a:pt x="155" y="1925"/>
                  </a:lnTo>
                  <a:lnTo>
                    <a:pt x="160" y="1840"/>
                  </a:lnTo>
                  <a:lnTo>
                    <a:pt x="165" y="1750"/>
                  </a:lnTo>
                  <a:lnTo>
                    <a:pt x="180" y="1660"/>
                  </a:lnTo>
                  <a:lnTo>
                    <a:pt x="195" y="1575"/>
                  </a:lnTo>
                  <a:lnTo>
                    <a:pt x="215" y="1485"/>
                  </a:lnTo>
                  <a:lnTo>
                    <a:pt x="240" y="1400"/>
                  </a:lnTo>
                  <a:lnTo>
                    <a:pt x="270" y="1315"/>
                  </a:lnTo>
                  <a:lnTo>
                    <a:pt x="305" y="1230"/>
                  </a:lnTo>
                  <a:lnTo>
                    <a:pt x="345" y="1145"/>
                  </a:lnTo>
                  <a:lnTo>
                    <a:pt x="390" y="1060"/>
                  </a:lnTo>
                  <a:lnTo>
                    <a:pt x="439" y="980"/>
                  </a:lnTo>
                  <a:lnTo>
                    <a:pt x="494" y="895"/>
                  </a:lnTo>
                  <a:lnTo>
                    <a:pt x="549" y="820"/>
                  </a:lnTo>
                  <a:lnTo>
                    <a:pt x="609" y="745"/>
                  </a:lnTo>
                  <a:lnTo>
                    <a:pt x="664" y="675"/>
                  </a:lnTo>
                  <a:lnTo>
                    <a:pt x="729" y="610"/>
                  </a:lnTo>
                  <a:lnTo>
                    <a:pt x="789" y="550"/>
                  </a:lnTo>
                  <a:lnTo>
                    <a:pt x="854" y="490"/>
                  </a:lnTo>
                  <a:lnTo>
                    <a:pt x="919" y="435"/>
                  </a:lnTo>
                  <a:lnTo>
                    <a:pt x="974" y="400"/>
                  </a:lnTo>
                  <a:lnTo>
                    <a:pt x="1024" y="365"/>
                  </a:lnTo>
                  <a:lnTo>
                    <a:pt x="1134" y="305"/>
                  </a:lnTo>
                  <a:lnTo>
                    <a:pt x="1243" y="260"/>
                  </a:lnTo>
                  <a:lnTo>
                    <a:pt x="1343" y="220"/>
                  </a:lnTo>
                  <a:lnTo>
                    <a:pt x="1488" y="170"/>
                  </a:lnTo>
                  <a:lnTo>
                    <a:pt x="1628" y="130"/>
                  </a:lnTo>
                  <a:lnTo>
                    <a:pt x="1768" y="105"/>
                  </a:lnTo>
                  <a:lnTo>
                    <a:pt x="1898" y="85"/>
                  </a:lnTo>
                  <a:lnTo>
                    <a:pt x="1758" y="105"/>
                  </a:lnTo>
                  <a:lnTo>
                    <a:pt x="1628" y="125"/>
                  </a:lnTo>
                  <a:lnTo>
                    <a:pt x="1498" y="160"/>
                  </a:lnTo>
                  <a:lnTo>
                    <a:pt x="1358" y="210"/>
                  </a:lnTo>
                  <a:lnTo>
                    <a:pt x="1323" y="220"/>
                  </a:lnTo>
                  <a:lnTo>
                    <a:pt x="1313" y="225"/>
                  </a:lnTo>
                  <a:lnTo>
                    <a:pt x="1313" y="220"/>
                  </a:lnTo>
                  <a:lnTo>
                    <a:pt x="1358" y="195"/>
                  </a:lnTo>
                  <a:lnTo>
                    <a:pt x="1448" y="155"/>
                  </a:lnTo>
                  <a:lnTo>
                    <a:pt x="1498" y="135"/>
                  </a:lnTo>
                  <a:lnTo>
                    <a:pt x="1538" y="125"/>
                  </a:lnTo>
                  <a:lnTo>
                    <a:pt x="1573" y="115"/>
                  </a:lnTo>
                  <a:lnTo>
                    <a:pt x="1613" y="110"/>
                  </a:lnTo>
                  <a:lnTo>
                    <a:pt x="1653" y="110"/>
                  </a:lnTo>
                  <a:lnTo>
                    <a:pt x="1683" y="105"/>
                  </a:lnTo>
                  <a:lnTo>
                    <a:pt x="1818" y="80"/>
                  </a:lnTo>
                  <a:lnTo>
                    <a:pt x="1883" y="70"/>
                  </a:lnTo>
                  <a:lnTo>
                    <a:pt x="1953" y="65"/>
                  </a:lnTo>
                  <a:lnTo>
                    <a:pt x="1978" y="65"/>
                  </a:lnTo>
                  <a:lnTo>
                    <a:pt x="1993" y="70"/>
                  </a:lnTo>
                  <a:lnTo>
                    <a:pt x="1998" y="75"/>
                  </a:lnTo>
                  <a:lnTo>
                    <a:pt x="2013" y="75"/>
                  </a:lnTo>
                  <a:lnTo>
                    <a:pt x="2192" y="70"/>
                  </a:lnTo>
                  <a:lnTo>
                    <a:pt x="2267" y="70"/>
                  </a:lnTo>
                  <a:lnTo>
                    <a:pt x="2332" y="80"/>
                  </a:lnTo>
                  <a:lnTo>
                    <a:pt x="2422" y="105"/>
                  </a:lnTo>
                  <a:lnTo>
                    <a:pt x="2507" y="130"/>
                  </a:lnTo>
                  <a:lnTo>
                    <a:pt x="2612" y="165"/>
                  </a:lnTo>
                  <a:lnTo>
                    <a:pt x="2682" y="180"/>
                  </a:lnTo>
                  <a:lnTo>
                    <a:pt x="2667" y="165"/>
                  </a:lnTo>
                  <a:lnTo>
                    <a:pt x="2657" y="150"/>
                  </a:lnTo>
                  <a:lnTo>
                    <a:pt x="2767" y="200"/>
                  </a:lnTo>
                  <a:lnTo>
                    <a:pt x="2657" y="150"/>
                  </a:lnTo>
                  <a:lnTo>
                    <a:pt x="2667" y="165"/>
                  </a:lnTo>
                  <a:lnTo>
                    <a:pt x="2682" y="180"/>
                  </a:lnTo>
                  <a:lnTo>
                    <a:pt x="2812" y="230"/>
                  </a:lnTo>
                  <a:lnTo>
                    <a:pt x="2941" y="285"/>
                  </a:lnTo>
                  <a:lnTo>
                    <a:pt x="3071" y="355"/>
                  </a:lnTo>
                  <a:lnTo>
                    <a:pt x="3131" y="395"/>
                  </a:lnTo>
                  <a:lnTo>
                    <a:pt x="3191" y="435"/>
                  </a:lnTo>
                  <a:lnTo>
                    <a:pt x="3056" y="335"/>
                  </a:lnTo>
                  <a:lnTo>
                    <a:pt x="2911" y="240"/>
                  </a:lnTo>
                  <a:lnTo>
                    <a:pt x="2936" y="255"/>
                  </a:lnTo>
                  <a:lnTo>
                    <a:pt x="2941" y="260"/>
                  </a:lnTo>
                  <a:lnTo>
                    <a:pt x="2896" y="245"/>
                  </a:lnTo>
                  <a:lnTo>
                    <a:pt x="2861" y="215"/>
                  </a:lnTo>
                  <a:lnTo>
                    <a:pt x="2931" y="245"/>
                  </a:lnTo>
                  <a:lnTo>
                    <a:pt x="2996" y="280"/>
                  </a:lnTo>
                  <a:lnTo>
                    <a:pt x="3056" y="320"/>
                  </a:lnTo>
                  <a:lnTo>
                    <a:pt x="3116" y="365"/>
                  </a:lnTo>
                  <a:lnTo>
                    <a:pt x="3171" y="400"/>
                  </a:lnTo>
                  <a:lnTo>
                    <a:pt x="3186" y="410"/>
                  </a:lnTo>
                  <a:lnTo>
                    <a:pt x="3191" y="420"/>
                  </a:lnTo>
                  <a:lnTo>
                    <a:pt x="3191" y="435"/>
                  </a:lnTo>
                  <a:lnTo>
                    <a:pt x="3246" y="475"/>
                  </a:lnTo>
                  <a:lnTo>
                    <a:pt x="3211" y="435"/>
                  </a:lnTo>
                  <a:lnTo>
                    <a:pt x="3161" y="390"/>
                  </a:lnTo>
                  <a:lnTo>
                    <a:pt x="3101" y="3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5" name="Freeform 15">
              <a:extLst>
                <a:ext uri="{FF2B5EF4-FFF2-40B4-BE49-F238E27FC236}">
                  <a16:creationId xmlns:a16="http://schemas.microsoft.com/office/drawing/2014/main" id="{FD05A69F-0EA0-2D49-B4DA-E5FD1E7C18A7}"/>
                </a:ext>
              </a:extLst>
            </p:cNvPr>
            <p:cNvSpPr>
              <a:spLocks/>
            </p:cNvSpPr>
            <p:nvPr/>
          </p:nvSpPr>
          <p:spPr bwMode="auto">
            <a:xfrm>
              <a:off x="4846" y="9991"/>
              <a:ext cx="219" cy="10"/>
            </a:xfrm>
            <a:custGeom>
              <a:avLst/>
              <a:gdLst>
                <a:gd name="T0" fmla="*/ 165 w 219"/>
                <a:gd name="T1" fmla="*/ 5 h 10"/>
                <a:gd name="T2" fmla="*/ 165 w 219"/>
                <a:gd name="T3" fmla="*/ 5 h 10"/>
                <a:gd name="T4" fmla="*/ 219 w 219"/>
                <a:gd name="T5" fmla="*/ 0 h 10"/>
                <a:gd name="T6" fmla="*/ 219 w 219"/>
                <a:gd name="T7" fmla="*/ 0 h 10"/>
                <a:gd name="T8" fmla="*/ 110 w 219"/>
                <a:gd name="T9" fmla="*/ 0 h 10"/>
                <a:gd name="T10" fmla="*/ 0 w 219"/>
                <a:gd name="T11" fmla="*/ 5 h 10"/>
                <a:gd name="T12" fmla="*/ 0 w 219"/>
                <a:gd name="T13" fmla="*/ 5 h 10"/>
                <a:gd name="T14" fmla="*/ 30 w 219"/>
                <a:gd name="T15" fmla="*/ 10 h 10"/>
                <a:gd name="T16" fmla="*/ 70 w 219"/>
                <a:gd name="T17" fmla="*/ 10 h 10"/>
                <a:gd name="T18" fmla="*/ 165 w 219"/>
                <a:gd name="T19" fmla="*/ 5 h 10"/>
                <a:gd name="T20" fmla="*/ 165 w 219"/>
                <a:gd name="T21" fmla="*/ 5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9"/>
                <a:gd name="T34" fmla="*/ 0 h 10"/>
                <a:gd name="T35" fmla="*/ 219 w 219"/>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9" h="10">
                  <a:moveTo>
                    <a:pt x="165" y="5"/>
                  </a:moveTo>
                  <a:lnTo>
                    <a:pt x="165" y="5"/>
                  </a:lnTo>
                  <a:lnTo>
                    <a:pt x="219" y="0"/>
                  </a:lnTo>
                  <a:lnTo>
                    <a:pt x="110" y="0"/>
                  </a:lnTo>
                  <a:lnTo>
                    <a:pt x="0" y="5"/>
                  </a:lnTo>
                  <a:lnTo>
                    <a:pt x="30" y="10"/>
                  </a:lnTo>
                  <a:lnTo>
                    <a:pt x="70" y="10"/>
                  </a:lnTo>
                  <a:lnTo>
                    <a:pt x="16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6" name="Freeform 16">
              <a:extLst>
                <a:ext uri="{FF2B5EF4-FFF2-40B4-BE49-F238E27FC236}">
                  <a16:creationId xmlns:a16="http://schemas.microsoft.com/office/drawing/2014/main" id="{48C774E0-0D77-0543-82BF-AFF26475035F}"/>
                </a:ext>
              </a:extLst>
            </p:cNvPr>
            <p:cNvSpPr>
              <a:spLocks/>
            </p:cNvSpPr>
            <p:nvPr/>
          </p:nvSpPr>
          <p:spPr bwMode="auto">
            <a:xfrm>
              <a:off x="5735" y="11491"/>
              <a:ext cx="30" cy="50"/>
            </a:xfrm>
            <a:custGeom>
              <a:avLst/>
              <a:gdLst>
                <a:gd name="T0" fmla="*/ 30 w 30"/>
                <a:gd name="T1" fmla="*/ 50 h 50"/>
                <a:gd name="T2" fmla="*/ 0 w 30"/>
                <a:gd name="T3" fmla="*/ 0 h 50"/>
                <a:gd name="T4" fmla="*/ 10 w 30"/>
                <a:gd name="T5" fmla="*/ 25 h 50"/>
                <a:gd name="T6" fmla="*/ 10 w 30"/>
                <a:gd name="T7" fmla="*/ 25 h 50"/>
                <a:gd name="T8" fmla="*/ 20 w 30"/>
                <a:gd name="T9" fmla="*/ 40 h 50"/>
                <a:gd name="T10" fmla="*/ 30 w 30"/>
                <a:gd name="T11" fmla="*/ 50 h 50"/>
                <a:gd name="T12" fmla="*/ 30 w 30"/>
                <a:gd name="T13" fmla="*/ 50 h 50"/>
                <a:gd name="T14" fmla="*/ 0 60000 65536"/>
                <a:gd name="T15" fmla="*/ 0 60000 65536"/>
                <a:gd name="T16" fmla="*/ 0 60000 65536"/>
                <a:gd name="T17" fmla="*/ 0 60000 65536"/>
                <a:gd name="T18" fmla="*/ 0 60000 65536"/>
                <a:gd name="T19" fmla="*/ 0 60000 65536"/>
                <a:gd name="T20" fmla="*/ 0 60000 65536"/>
                <a:gd name="T21" fmla="*/ 0 w 30"/>
                <a:gd name="T22" fmla="*/ 0 h 50"/>
                <a:gd name="T23" fmla="*/ 30 w 30"/>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50">
                  <a:moveTo>
                    <a:pt x="30" y="50"/>
                  </a:moveTo>
                  <a:lnTo>
                    <a:pt x="0" y="0"/>
                  </a:lnTo>
                  <a:lnTo>
                    <a:pt x="10" y="25"/>
                  </a:lnTo>
                  <a:lnTo>
                    <a:pt x="20" y="4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7" name="Freeform 17">
              <a:extLst>
                <a:ext uri="{FF2B5EF4-FFF2-40B4-BE49-F238E27FC236}">
                  <a16:creationId xmlns:a16="http://schemas.microsoft.com/office/drawing/2014/main" id="{E3BC544D-E662-CB4C-ABFC-176033F2FC51}"/>
                </a:ext>
              </a:extLst>
            </p:cNvPr>
            <p:cNvSpPr>
              <a:spLocks/>
            </p:cNvSpPr>
            <p:nvPr/>
          </p:nvSpPr>
          <p:spPr bwMode="auto">
            <a:xfrm>
              <a:off x="5695" y="11436"/>
              <a:ext cx="10" cy="15"/>
            </a:xfrm>
            <a:custGeom>
              <a:avLst/>
              <a:gdLst>
                <a:gd name="T0" fmla="*/ 10 w 10"/>
                <a:gd name="T1" fmla="*/ 15 h 15"/>
                <a:gd name="T2" fmla="*/ 5 w 10"/>
                <a:gd name="T3" fmla="*/ 5 h 15"/>
                <a:gd name="T4" fmla="*/ 0 w 10"/>
                <a:gd name="T5" fmla="*/ 0 h 15"/>
                <a:gd name="T6" fmla="*/ 10 w 10"/>
                <a:gd name="T7" fmla="*/ 15 h 15"/>
                <a:gd name="T8" fmla="*/ 0 60000 65536"/>
                <a:gd name="T9" fmla="*/ 0 60000 65536"/>
                <a:gd name="T10" fmla="*/ 0 60000 65536"/>
                <a:gd name="T11" fmla="*/ 0 60000 65536"/>
                <a:gd name="T12" fmla="*/ 0 w 10"/>
                <a:gd name="T13" fmla="*/ 0 h 15"/>
                <a:gd name="T14" fmla="*/ 10 w 10"/>
                <a:gd name="T15" fmla="*/ 15 h 15"/>
              </a:gdLst>
              <a:ahLst/>
              <a:cxnLst>
                <a:cxn ang="T8">
                  <a:pos x="T0" y="T1"/>
                </a:cxn>
                <a:cxn ang="T9">
                  <a:pos x="T2" y="T3"/>
                </a:cxn>
                <a:cxn ang="T10">
                  <a:pos x="T4" y="T5"/>
                </a:cxn>
                <a:cxn ang="T11">
                  <a:pos x="T6" y="T7"/>
                </a:cxn>
              </a:cxnLst>
              <a:rect l="T12" t="T13" r="T14" b="T15"/>
              <a:pathLst>
                <a:path w="10" h="15">
                  <a:moveTo>
                    <a:pt x="10" y="15"/>
                  </a:moveTo>
                  <a:lnTo>
                    <a:pt x="5" y="5"/>
                  </a:lnTo>
                  <a:lnTo>
                    <a:pt x="0" y="0"/>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8" name="Freeform 18">
              <a:extLst>
                <a:ext uri="{FF2B5EF4-FFF2-40B4-BE49-F238E27FC236}">
                  <a16:creationId xmlns:a16="http://schemas.microsoft.com/office/drawing/2014/main" id="{FCB95481-88B4-BB46-A42C-0CFEFF032CED}"/>
                </a:ext>
              </a:extLst>
            </p:cNvPr>
            <p:cNvSpPr>
              <a:spLocks/>
            </p:cNvSpPr>
            <p:nvPr/>
          </p:nvSpPr>
          <p:spPr bwMode="auto">
            <a:xfrm>
              <a:off x="5645" y="11381"/>
              <a:ext cx="30" cy="35"/>
            </a:xfrm>
            <a:custGeom>
              <a:avLst/>
              <a:gdLst>
                <a:gd name="T0" fmla="*/ 0 w 30"/>
                <a:gd name="T1" fmla="*/ 0 h 35"/>
                <a:gd name="T2" fmla="*/ 0 w 30"/>
                <a:gd name="T3" fmla="*/ 0 h 35"/>
                <a:gd name="T4" fmla="*/ 30 w 30"/>
                <a:gd name="T5" fmla="*/ 35 h 35"/>
                <a:gd name="T6" fmla="*/ 30 w 30"/>
                <a:gd name="T7" fmla="*/ 35 h 35"/>
                <a:gd name="T8" fmla="*/ 0 w 30"/>
                <a:gd name="T9" fmla="*/ 0 h 35"/>
                <a:gd name="T10" fmla="*/ 0 w 30"/>
                <a:gd name="T11" fmla="*/ 0 h 35"/>
                <a:gd name="T12" fmla="*/ 0 60000 65536"/>
                <a:gd name="T13" fmla="*/ 0 60000 65536"/>
                <a:gd name="T14" fmla="*/ 0 60000 65536"/>
                <a:gd name="T15" fmla="*/ 0 60000 65536"/>
                <a:gd name="T16" fmla="*/ 0 60000 65536"/>
                <a:gd name="T17" fmla="*/ 0 60000 65536"/>
                <a:gd name="T18" fmla="*/ 0 w 30"/>
                <a:gd name="T19" fmla="*/ 0 h 35"/>
                <a:gd name="T20" fmla="*/ 30 w 30"/>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0" h="35">
                  <a:moveTo>
                    <a:pt x="0" y="0"/>
                  </a:moveTo>
                  <a:lnTo>
                    <a:pt x="0" y="0"/>
                  </a:lnTo>
                  <a:lnTo>
                    <a:pt x="30" y="3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9" name="Freeform 19">
              <a:extLst>
                <a:ext uri="{FF2B5EF4-FFF2-40B4-BE49-F238E27FC236}">
                  <a16:creationId xmlns:a16="http://schemas.microsoft.com/office/drawing/2014/main" id="{0BD4CCAC-7F2F-5745-89AA-3BDBAB7FD6C0}"/>
                </a:ext>
              </a:extLst>
            </p:cNvPr>
            <p:cNvSpPr>
              <a:spLocks/>
            </p:cNvSpPr>
            <p:nvPr/>
          </p:nvSpPr>
          <p:spPr bwMode="auto">
            <a:xfrm>
              <a:off x="5675" y="11416"/>
              <a:ext cx="20" cy="20"/>
            </a:xfrm>
            <a:custGeom>
              <a:avLst/>
              <a:gdLst>
                <a:gd name="T0" fmla="*/ 15 w 20"/>
                <a:gd name="T1" fmla="*/ 20 h 20"/>
                <a:gd name="T2" fmla="*/ 15 w 20"/>
                <a:gd name="T3" fmla="*/ 20 h 20"/>
                <a:gd name="T4" fmla="*/ 15 w 20"/>
                <a:gd name="T5" fmla="*/ 15 h 20"/>
                <a:gd name="T6" fmla="*/ 20 w 20"/>
                <a:gd name="T7" fmla="*/ 20 h 20"/>
                <a:gd name="T8" fmla="*/ 20 w 20"/>
                <a:gd name="T9" fmla="*/ 20 h 20"/>
                <a:gd name="T10" fmla="*/ 0 w 20"/>
                <a:gd name="T11" fmla="*/ 0 h 20"/>
                <a:gd name="T12" fmla="*/ 0 w 20"/>
                <a:gd name="T13" fmla="*/ 0 h 20"/>
                <a:gd name="T14" fmla="*/ 15 w 20"/>
                <a:gd name="T15" fmla="*/ 20 h 20"/>
                <a:gd name="T16" fmla="*/ 15 w 20"/>
                <a:gd name="T17" fmla="*/ 2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20"/>
                <a:gd name="T29" fmla="*/ 20 w 20"/>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20">
                  <a:moveTo>
                    <a:pt x="15" y="20"/>
                  </a:moveTo>
                  <a:lnTo>
                    <a:pt x="15" y="20"/>
                  </a:lnTo>
                  <a:lnTo>
                    <a:pt x="15" y="15"/>
                  </a:lnTo>
                  <a:lnTo>
                    <a:pt x="20" y="20"/>
                  </a:lnTo>
                  <a:lnTo>
                    <a:pt x="0" y="0"/>
                  </a:lnTo>
                  <a:lnTo>
                    <a:pt x="1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0" name="Freeform 20">
              <a:extLst>
                <a:ext uri="{FF2B5EF4-FFF2-40B4-BE49-F238E27FC236}">
                  <a16:creationId xmlns:a16="http://schemas.microsoft.com/office/drawing/2014/main" id="{E901C280-8F58-7745-A670-B97C159713F6}"/>
                </a:ext>
              </a:extLst>
            </p:cNvPr>
            <p:cNvSpPr>
              <a:spLocks/>
            </p:cNvSpPr>
            <p:nvPr/>
          </p:nvSpPr>
          <p:spPr bwMode="auto">
            <a:xfrm>
              <a:off x="5690" y="11436"/>
              <a:ext cx="10" cy="20"/>
            </a:xfrm>
            <a:custGeom>
              <a:avLst/>
              <a:gdLst>
                <a:gd name="T0" fmla="*/ 0 w 10"/>
                <a:gd name="T1" fmla="*/ 0 h 20"/>
                <a:gd name="T2" fmla="*/ 0 w 10"/>
                <a:gd name="T3" fmla="*/ 0 h 20"/>
                <a:gd name="T4" fmla="*/ 10 w 10"/>
                <a:gd name="T5" fmla="*/ 20 h 20"/>
                <a:gd name="T6" fmla="*/ 0 w 10"/>
                <a:gd name="T7" fmla="*/ 0 h 20"/>
                <a:gd name="T8" fmla="*/ 0 60000 65536"/>
                <a:gd name="T9" fmla="*/ 0 60000 65536"/>
                <a:gd name="T10" fmla="*/ 0 60000 65536"/>
                <a:gd name="T11" fmla="*/ 0 60000 65536"/>
                <a:gd name="T12" fmla="*/ 0 w 10"/>
                <a:gd name="T13" fmla="*/ 0 h 20"/>
                <a:gd name="T14" fmla="*/ 10 w 10"/>
                <a:gd name="T15" fmla="*/ 20 h 20"/>
              </a:gdLst>
              <a:ahLst/>
              <a:cxnLst>
                <a:cxn ang="T8">
                  <a:pos x="T0" y="T1"/>
                </a:cxn>
                <a:cxn ang="T9">
                  <a:pos x="T2" y="T3"/>
                </a:cxn>
                <a:cxn ang="T10">
                  <a:pos x="T4" y="T5"/>
                </a:cxn>
                <a:cxn ang="T11">
                  <a:pos x="T6" y="T7"/>
                </a:cxn>
              </a:cxnLst>
              <a:rect l="T12" t="T13" r="T14" b="T15"/>
              <a:pathLst>
                <a:path w="10" h="20">
                  <a:moveTo>
                    <a:pt x="0" y="0"/>
                  </a:moveTo>
                  <a:lnTo>
                    <a:pt x="0" y="0"/>
                  </a:lnTo>
                  <a:lnTo>
                    <a:pt x="10" y="2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1" name="Freeform 21">
              <a:extLst>
                <a:ext uri="{FF2B5EF4-FFF2-40B4-BE49-F238E27FC236}">
                  <a16:creationId xmlns:a16="http://schemas.microsoft.com/office/drawing/2014/main" id="{3C049E67-B968-6847-9178-62617B9839D8}"/>
                </a:ext>
              </a:extLst>
            </p:cNvPr>
            <p:cNvSpPr>
              <a:spLocks/>
            </p:cNvSpPr>
            <p:nvPr/>
          </p:nvSpPr>
          <p:spPr bwMode="auto">
            <a:xfrm>
              <a:off x="5410" y="11241"/>
              <a:ext cx="365" cy="380"/>
            </a:xfrm>
            <a:custGeom>
              <a:avLst/>
              <a:gdLst>
                <a:gd name="T0" fmla="*/ 245 w 365"/>
                <a:gd name="T1" fmla="*/ 195 h 380"/>
                <a:gd name="T2" fmla="*/ 245 w 365"/>
                <a:gd name="T3" fmla="*/ 195 h 380"/>
                <a:gd name="T4" fmla="*/ 240 w 365"/>
                <a:gd name="T5" fmla="*/ 190 h 380"/>
                <a:gd name="T6" fmla="*/ 240 w 365"/>
                <a:gd name="T7" fmla="*/ 180 h 380"/>
                <a:gd name="T8" fmla="*/ 230 w 365"/>
                <a:gd name="T9" fmla="*/ 175 h 380"/>
                <a:gd name="T10" fmla="*/ 230 w 365"/>
                <a:gd name="T11" fmla="*/ 175 h 380"/>
                <a:gd name="T12" fmla="*/ 185 w 365"/>
                <a:gd name="T13" fmla="*/ 135 h 380"/>
                <a:gd name="T14" fmla="*/ 145 w 365"/>
                <a:gd name="T15" fmla="*/ 95 h 380"/>
                <a:gd name="T16" fmla="*/ 145 w 365"/>
                <a:gd name="T17" fmla="*/ 95 h 380"/>
                <a:gd name="T18" fmla="*/ 120 w 365"/>
                <a:gd name="T19" fmla="*/ 70 h 380"/>
                <a:gd name="T20" fmla="*/ 95 w 365"/>
                <a:gd name="T21" fmla="*/ 50 h 380"/>
                <a:gd name="T22" fmla="*/ 95 w 365"/>
                <a:gd name="T23" fmla="*/ 50 h 380"/>
                <a:gd name="T24" fmla="*/ 60 w 365"/>
                <a:gd name="T25" fmla="*/ 30 h 380"/>
                <a:gd name="T26" fmla="*/ 20 w 365"/>
                <a:gd name="T27" fmla="*/ 10 h 380"/>
                <a:gd name="T28" fmla="*/ 0 w 365"/>
                <a:gd name="T29" fmla="*/ 0 h 380"/>
                <a:gd name="T30" fmla="*/ 15 w 365"/>
                <a:gd name="T31" fmla="*/ 15 h 380"/>
                <a:gd name="T32" fmla="*/ 15 w 365"/>
                <a:gd name="T33" fmla="*/ 15 h 380"/>
                <a:gd name="T34" fmla="*/ 70 w 365"/>
                <a:gd name="T35" fmla="*/ 45 h 380"/>
                <a:gd name="T36" fmla="*/ 120 w 365"/>
                <a:gd name="T37" fmla="*/ 80 h 380"/>
                <a:gd name="T38" fmla="*/ 165 w 365"/>
                <a:gd name="T39" fmla="*/ 120 h 380"/>
                <a:gd name="T40" fmla="*/ 210 w 365"/>
                <a:gd name="T41" fmla="*/ 160 h 380"/>
                <a:gd name="T42" fmla="*/ 210 w 365"/>
                <a:gd name="T43" fmla="*/ 160 h 380"/>
                <a:gd name="T44" fmla="*/ 245 w 365"/>
                <a:gd name="T45" fmla="*/ 200 h 380"/>
                <a:gd name="T46" fmla="*/ 280 w 365"/>
                <a:gd name="T47" fmla="*/ 240 h 380"/>
                <a:gd name="T48" fmla="*/ 340 w 365"/>
                <a:gd name="T49" fmla="*/ 325 h 380"/>
                <a:gd name="T50" fmla="*/ 340 w 365"/>
                <a:gd name="T51" fmla="*/ 325 h 380"/>
                <a:gd name="T52" fmla="*/ 365 w 365"/>
                <a:gd name="T53" fmla="*/ 380 h 380"/>
                <a:gd name="T54" fmla="*/ 365 w 365"/>
                <a:gd name="T55" fmla="*/ 380 h 380"/>
                <a:gd name="T56" fmla="*/ 350 w 365"/>
                <a:gd name="T57" fmla="*/ 345 h 380"/>
                <a:gd name="T58" fmla="*/ 330 w 365"/>
                <a:gd name="T59" fmla="*/ 305 h 380"/>
                <a:gd name="T60" fmla="*/ 330 w 365"/>
                <a:gd name="T61" fmla="*/ 305 h 380"/>
                <a:gd name="T62" fmla="*/ 315 w 365"/>
                <a:gd name="T63" fmla="*/ 280 h 380"/>
                <a:gd name="T64" fmla="*/ 295 w 365"/>
                <a:gd name="T65" fmla="*/ 255 h 380"/>
                <a:gd name="T66" fmla="*/ 245 w 365"/>
                <a:gd name="T67" fmla="*/ 195 h 380"/>
                <a:gd name="T68" fmla="*/ 245 w 365"/>
                <a:gd name="T69" fmla="*/ 195 h 3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5"/>
                <a:gd name="T106" fmla="*/ 0 h 380"/>
                <a:gd name="T107" fmla="*/ 365 w 365"/>
                <a:gd name="T108" fmla="*/ 380 h 38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5" h="380">
                  <a:moveTo>
                    <a:pt x="245" y="195"/>
                  </a:moveTo>
                  <a:lnTo>
                    <a:pt x="245" y="195"/>
                  </a:lnTo>
                  <a:lnTo>
                    <a:pt x="240" y="190"/>
                  </a:lnTo>
                  <a:lnTo>
                    <a:pt x="240" y="180"/>
                  </a:lnTo>
                  <a:lnTo>
                    <a:pt x="230" y="175"/>
                  </a:lnTo>
                  <a:lnTo>
                    <a:pt x="185" y="135"/>
                  </a:lnTo>
                  <a:lnTo>
                    <a:pt x="145" y="95"/>
                  </a:lnTo>
                  <a:lnTo>
                    <a:pt x="120" y="70"/>
                  </a:lnTo>
                  <a:lnTo>
                    <a:pt x="95" y="50"/>
                  </a:lnTo>
                  <a:lnTo>
                    <a:pt x="60" y="30"/>
                  </a:lnTo>
                  <a:lnTo>
                    <a:pt x="20" y="10"/>
                  </a:lnTo>
                  <a:lnTo>
                    <a:pt x="0" y="0"/>
                  </a:lnTo>
                  <a:lnTo>
                    <a:pt x="15" y="15"/>
                  </a:lnTo>
                  <a:lnTo>
                    <a:pt x="70" y="45"/>
                  </a:lnTo>
                  <a:lnTo>
                    <a:pt x="120" y="80"/>
                  </a:lnTo>
                  <a:lnTo>
                    <a:pt x="165" y="120"/>
                  </a:lnTo>
                  <a:lnTo>
                    <a:pt x="210" y="160"/>
                  </a:lnTo>
                  <a:lnTo>
                    <a:pt x="245" y="200"/>
                  </a:lnTo>
                  <a:lnTo>
                    <a:pt x="280" y="240"/>
                  </a:lnTo>
                  <a:lnTo>
                    <a:pt x="340" y="325"/>
                  </a:lnTo>
                  <a:lnTo>
                    <a:pt x="365" y="380"/>
                  </a:lnTo>
                  <a:lnTo>
                    <a:pt x="350" y="345"/>
                  </a:lnTo>
                  <a:lnTo>
                    <a:pt x="330" y="305"/>
                  </a:lnTo>
                  <a:lnTo>
                    <a:pt x="315" y="280"/>
                  </a:lnTo>
                  <a:lnTo>
                    <a:pt x="295" y="255"/>
                  </a:lnTo>
                  <a:lnTo>
                    <a:pt x="245" y="19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2" name="Freeform 22">
              <a:extLst>
                <a:ext uri="{FF2B5EF4-FFF2-40B4-BE49-F238E27FC236}">
                  <a16:creationId xmlns:a16="http://schemas.microsoft.com/office/drawing/2014/main" id="{3E4529DE-19A6-D644-9786-8A9D81BC61C2}"/>
                </a:ext>
              </a:extLst>
            </p:cNvPr>
            <p:cNvSpPr>
              <a:spLocks/>
            </p:cNvSpPr>
            <p:nvPr/>
          </p:nvSpPr>
          <p:spPr bwMode="auto">
            <a:xfrm>
              <a:off x="5845" y="11766"/>
              <a:ext cx="24" cy="170"/>
            </a:xfrm>
            <a:custGeom>
              <a:avLst/>
              <a:gdLst>
                <a:gd name="T0" fmla="*/ 24 w 24"/>
                <a:gd name="T1" fmla="*/ 155 h 170"/>
                <a:gd name="T2" fmla="*/ 24 w 24"/>
                <a:gd name="T3" fmla="*/ 155 h 170"/>
                <a:gd name="T4" fmla="*/ 19 w 24"/>
                <a:gd name="T5" fmla="*/ 125 h 170"/>
                <a:gd name="T6" fmla="*/ 19 w 24"/>
                <a:gd name="T7" fmla="*/ 125 h 170"/>
                <a:gd name="T8" fmla="*/ 14 w 24"/>
                <a:gd name="T9" fmla="*/ 60 h 170"/>
                <a:gd name="T10" fmla="*/ 0 w 24"/>
                <a:gd name="T11" fmla="*/ 0 h 170"/>
                <a:gd name="T12" fmla="*/ 0 w 24"/>
                <a:gd name="T13" fmla="*/ 20 h 170"/>
                <a:gd name="T14" fmla="*/ 0 w 24"/>
                <a:gd name="T15" fmla="*/ 20 h 170"/>
                <a:gd name="T16" fmla="*/ 5 w 24"/>
                <a:gd name="T17" fmla="*/ 40 h 170"/>
                <a:gd name="T18" fmla="*/ 5 w 24"/>
                <a:gd name="T19" fmla="*/ 25 h 170"/>
                <a:gd name="T20" fmla="*/ 5 w 24"/>
                <a:gd name="T21" fmla="*/ 25 h 170"/>
                <a:gd name="T22" fmla="*/ 14 w 24"/>
                <a:gd name="T23" fmla="*/ 100 h 170"/>
                <a:gd name="T24" fmla="*/ 19 w 24"/>
                <a:gd name="T25" fmla="*/ 170 h 170"/>
                <a:gd name="T26" fmla="*/ 19 w 24"/>
                <a:gd name="T27" fmla="*/ 170 h 170"/>
                <a:gd name="T28" fmla="*/ 19 w 24"/>
                <a:gd name="T29" fmla="*/ 165 h 170"/>
                <a:gd name="T30" fmla="*/ 24 w 24"/>
                <a:gd name="T31" fmla="*/ 155 h 170"/>
                <a:gd name="T32" fmla="*/ 24 w 24"/>
                <a:gd name="T33" fmla="*/ 155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170"/>
                <a:gd name="T53" fmla="*/ 24 w 24"/>
                <a:gd name="T54" fmla="*/ 170 h 1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170">
                  <a:moveTo>
                    <a:pt x="24" y="155"/>
                  </a:moveTo>
                  <a:lnTo>
                    <a:pt x="24" y="155"/>
                  </a:lnTo>
                  <a:lnTo>
                    <a:pt x="19" y="125"/>
                  </a:lnTo>
                  <a:lnTo>
                    <a:pt x="14" y="60"/>
                  </a:lnTo>
                  <a:lnTo>
                    <a:pt x="0" y="0"/>
                  </a:lnTo>
                  <a:lnTo>
                    <a:pt x="0" y="20"/>
                  </a:lnTo>
                  <a:lnTo>
                    <a:pt x="5" y="40"/>
                  </a:lnTo>
                  <a:lnTo>
                    <a:pt x="5" y="25"/>
                  </a:lnTo>
                  <a:lnTo>
                    <a:pt x="14" y="100"/>
                  </a:lnTo>
                  <a:lnTo>
                    <a:pt x="19" y="170"/>
                  </a:lnTo>
                  <a:lnTo>
                    <a:pt x="19" y="165"/>
                  </a:lnTo>
                  <a:lnTo>
                    <a:pt x="24" y="15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3" name="Rectangle 23">
              <a:extLst>
                <a:ext uri="{FF2B5EF4-FFF2-40B4-BE49-F238E27FC236}">
                  <a16:creationId xmlns:a16="http://schemas.microsoft.com/office/drawing/2014/main" id="{066E215C-8715-DF4B-A364-C5EC4317E44F}"/>
                </a:ext>
              </a:extLst>
            </p:cNvPr>
            <p:cNvSpPr>
              <a:spLocks noChangeArrowheads="1"/>
            </p:cNvSpPr>
            <p:nvPr/>
          </p:nvSpPr>
          <p:spPr bwMode="auto">
            <a:xfrm>
              <a:off x="5864" y="11936"/>
              <a:ext cx="1" cy="30"/>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2314" name="Freeform 24">
              <a:extLst>
                <a:ext uri="{FF2B5EF4-FFF2-40B4-BE49-F238E27FC236}">
                  <a16:creationId xmlns:a16="http://schemas.microsoft.com/office/drawing/2014/main" id="{29E257C2-69E1-1748-8FD5-A0792379F4C3}"/>
                </a:ext>
              </a:extLst>
            </p:cNvPr>
            <p:cNvSpPr>
              <a:spLocks/>
            </p:cNvSpPr>
            <p:nvPr/>
          </p:nvSpPr>
          <p:spPr bwMode="auto">
            <a:xfrm>
              <a:off x="4142" y="11106"/>
              <a:ext cx="1762" cy="1750"/>
            </a:xfrm>
            <a:custGeom>
              <a:avLst/>
              <a:gdLst>
                <a:gd name="T0" fmla="*/ 1103 w 1762"/>
                <a:gd name="T1" fmla="*/ 35 h 1750"/>
                <a:gd name="T2" fmla="*/ 963 w 1762"/>
                <a:gd name="T3" fmla="*/ 10 h 1750"/>
                <a:gd name="T4" fmla="*/ 899 w 1762"/>
                <a:gd name="T5" fmla="*/ 5 h 1750"/>
                <a:gd name="T6" fmla="*/ 913 w 1762"/>
                <a:gd name="T7" fmla="*/ 10 h 1750"/>
                <a:gd name="T8" fmla="*/ 824 w 1762"/>
                <a:gd name="T9" fmla="*/ 5 h 1750"/>
                <a:gd name="T10" fmla="*/ 849 w 1762"/>
                <a:gd name="T11" fmla="*/ 0 h 1750"/>
                <a:gd name="T12" fmla="*/ 729 w 1762"/>
                <a:gd name="T13" fmla="*/ 15 h 1750"/>
                <a:gd name="T14" fmla="*/ 674 w 1762"/>
                <a:gd name="T15" fmla="*/ 20 h 1750"/>
                <a:gd name="T16" fmla="*/ 519 w 1762"/>
                <a:gd name="T17" fmla="*/ 75 h 1750"/>
                <a:gd name="T18" fmla="*/ 534 w 1762"/>
                <a:gd name="T19" fmla="*/ 80 h 1750"/>
                <a:gd name="T20" fmla="*/ 594 w 1762"/>
                <a:gd name="T21" fmla="*/ 55 h 1750"/>
                <a:gd name="T22" fmla="*/ 534 w 1762"/>
                <a:gd name="T23" fmla="*/ 80 h 1750"/>
                <a:gd name="T24" fmla="*/ 449 w 1762"/>
                <a:gd name="T25" fmla="*/ 105 h 1750"/>
                <a:gd name="T26" fmla="*/ 539 w 1762"/>
                <a:gd name="T27" fmla="*/ 70 h 1750"/>
                <a:gd name="T28" fmla="*/ 429 w 1762"/>
                <a:gd name="T29" fmla="*/ 115 h 1750"/>
                <a:gd name="T30" fmla="*/ 169 w 1762"/>
                <a:gd name="T31" fmla="*/ 345 h 1750"/>
                <a:gd name="T32" fmla="*/ 25 w 1762"/>
                <a:gd name="T33" fmla="*/ 655 h 1750"/>
                <a:gd name="T34" fmla="*/ 10 w 1762"/>
                <a:gd name="T35" fmla="*/ 1010 h 1750"/>
                <a:gd name="T36" fmla="*/ 114 w 1762"/>
                <a:gd name="T37" fmla="*/ 1300 h 1750"/>
                <a:gd name="T38" fmla="*/ 369 w 1762"/>
                <a:gd name="T39" fmla="*/ 1590 h 1750"/>
                <a:gd name="T40" fmla="*/ 639 w 1762"/>
                <a:gd name="T41" fmla="*/ 1720 h 1750"/>
                <a:gd name="T42" fmla="*/ 1003 w 1762"/>
                <a:gd name="T43" fmla="*/ 1740 h 1750"/>
                <a:gd name="T44" fmla="*/ 1353 w 1762"/>
                <a:gd name="T45" fmla="*/ 1615 h 1750"/>
                <a:gd name="T46" fmla="*/ 1533 w 1762"/>
                <a:gd name="T47" fmla="*/ 1480 h 1750"/>
                <a:gd name="T48" fmla="*/ 1737 w 1762"/>
                <a:gd name="T49" fmla="*/ 1125 h 1750"/>
                <a:gd name="T50" fmla="*/ 1757 w 1762"/>
                <a:gd name="T51" fmla="*/ 885 h 1750"/>
                <a:gd name="T52" fmla="*/ 1727 w 1762"/>
                <a:gd name="T53" fmla="*/ 875 h 1750"/>
                <a:gd name="T54" fmla="*/ 1673 w 1762"/>
                <a:gd name="T55" fmla="*/ 1075 h 1750"/>
                <a:gd name="T56" fmla="*/ 1553 w 1762"/>
                <a:gd name="T57" fmla="*/ 1315 h 1750"/>
                <a:gd name="T58" fmla="*/ 1553 w 1762"/>
                <a:gd name="T59" fmla="*/ 1335 h 1750"/>
                <a:gd name="T60" fmla="*/ 1368 w 1762"/>
                <a:gd name="T61" fmla="*/ 1510 h 1750"/>
                <a:gd name="T62" fmla="*/ 1018 w 1762"/>
                <a:gd name="T63" fmla="*/ 1650 h 1750"/>
                <a:gd name="T64" fmla="*/ 759 w 1762"/>
                <a:gd name="T65" fmla="*/ 1665 h 1750"/>
                <a:gd name="T66" fmla="*/ 559 w 1762"/>
                <a:gd name="T67" fmla="*/ 1605 h 1750"/>
                <a:gd name="T68" fmla="*/ 354 w 1762"/>
                <a:gd name="T69" fmla="*/ 1480 h 1750"/>
                <a:gd name="T70" fmla="*/ 129 w 1762"/>
                <a:gd name="T71" fmla="*/ 1170 h 1750"/>
                <a:gd name="T72" fmla="*/ 65 w 1762"/>
                <a:gd name="T73" fmla="*/ 800 h 1750"/>
                <a:gd name="T74" fmla="*/ 189 w 1762"/>
                <a:gd name="T75" fmla="*/ 430 h 1750"/>
                <a:gd name="T76" fmla="*/ 399 w 1762"/>
                <a:gd name="T77" fmla="*/ 190 h 1750"/>
                <a:gd name="T78" fmla="*/ 584 w 1762"/>
                <a:gd name="T79" fmla="*/ 95 h 1750"/>
                <a:gd name="T80" fmla="*/ 824 w 1762"/>
                <a:gd name="T81" fmla="*/ 40 h 1750"/>
                <a:gd name="T82" fmla="*/ 589 w 1762"/>
                <a:gd name="T83" fmla="*/ 95 h 1750"/>
                <a:gd name="T84" fmla="*/ 669 w 1762"/>
                <a:gd name="T85" fmla="*/ 55 h 1750"/>
                <a:gd name="T86" fmla="*/ 729 w 1762"/>
                <a:gd name="T87" fmla="*/ 50 h 1750"/>
                <a:gd name="T88" fmla="*/ 864 w 1762"/>
                <a:gd name="T89" fmla="*/ 30 h 1750"/>
                <a:gd name="T90" fmla="*/ 1013 w 1762"/>
                <a:gd name="T91" fmla="*/ 40 h 1750"/>
                <a:gd name="T92" fmla="*/ 1133 w 1762"/>
                <a:gd name="T93" fmla="*/ 75 h 1750"/>
                <a:gd name="T94" fmla="*/ 1153 w 1762"/>
                <a:gd name="T95" fmla="*/ 70 h 1750"/>
                <a:gd name="T96" fmla="*/ 1158 w 1762"/>
                <a:gd name="T97" fmla="*/ 75 h 1750"/>
                <a:gd name="T98" fmla="*/ 1333 w 1762"/>
                <a:gd name="T99" fmla="*/ 155 h 1750"/>
                <a:gd name="T100" fmla="*/ 1263 w 1762"/>
                <a:gd name="T101" fmla="*/ 105 h 1750"/>
                <a:gd name="T102" fmla="*/ 1243 w 1762"/>
                <a:gd name="T103" fmla="*/ 95 h 1750"/>
                <a:gd name="T104" fmla="*/ 1378 w 1762"/>
                <a:gd name="T105" fmla="*/ 175 h 1750"/>
                <a:gd name="T106" fmla="*/ 1408 w 1762"/>
                <a:gd name="T107" fmla="*/ 205 h 17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62"/>
                <a:gd name="T163" fmla="*/ 0 h 1750"/>
                <a:gd name="T164" fmla="*/ 1762 w 1762"/>
                <a:gd name="T165" fmla="*/ 1750 h 175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62" h="1750">
                  <a:moveTo>
                    <a:pt x="1348" y="150"/>
                  </a:moveTo>
                  <a:lnTo>
                    <a:pt x="1348" y="150"/>
                  </a:lnTo>
                  <a:lnTo>
                    <a:pt x="1268" y="100"/>
                  </a:lnTo>
                  <a:lnTo>
                    <a:pt x="1183" y="65"/>
                  </a:lnTo>
                  <a:lnTo>
                    <a:pt x="1103" y="35"/>
                  </a:lnTo>
                  <a:lnTo>
                    <a:pt x="1018" y="15"/>
                  </a:lnTo>
                  <a:lnTo>
                    <a:pt x="1003" y="15"/>
                  </a:lnTo>
                  <a:lnTo>
                    <a:pt x="993" y="15"/>
                  </a:lnTo>
                  <a:lnTo>
                    <a:pt x="963" y="10"/>
                  </a:lnTo>
                  <a:lnTo>
                    <a:pt x="913" y="5"/>
                  </a:lnTo>
                  <a:lnTo>
                    <a:pt x="899" y="5"/>
                  </a:lnTo>
                  <a:lnTo>
                    <a:pt x="894" y="5"/>
                  </a:lnTo>
                  <a:lnTo>
                    <a:pt x="899" y="5"/>
                  </a:lnTo>
                  <a:lnTo>
                    <a:pt x="913" y="10"/>
                  </a:lnTo>
                  <a:lnTo>
                    <a:pt x="899" y="5"/>
                  </a:lnTo>
                  <a:lnTo>
                    <a:pt x="869" y="5"/>
                  </a:lnTo>
                  <a:lnTo>
                    <a:pt x="824" y="5"/>
                  </a:lnTo>
                  <a:lnTo>
                    <a:pt x="869" y="5"/>
                  </a:lnTo>
                  <a:lnTo>
                    <a:pt x="899" y="5"/>
                  </a:lnTo>
                  <a:lnTo>
                    <a:pt x="903" y="5"/>
                  </a:lnTo>
                  <a:lnTo>
                    <a:pt x="849" y="0"/>
                  </a:lnTo>
                  <a:lnTo>
                    <a:pt x="794" y="5"/>
                  </a:lnTo>
                  <a:lnTo>
                    <a:pt x="769" y="5"/>
                  </a:lnTo>
                  <a:lnTo>
                    <a:pt x="729" y="15"/>
                  </a:lnTo>
                  <a:lnTo>
                    <a:pt x="694" y="15"/>
                  </a:lnTo>
                  <a:lnTo>
                    <a:pt x="674" y="20"/>
                  </a:lnTo>
                  <a:lnTo>
                    <a:pt x="679" y="20"/>
                  </a:lnTo>
                  <a:lnTo>
                    <a:pt x="674" y="20"/>
                  </a:lnTo>
                  <a:lnTo>
                    <a:pt x="629" y="30"/>
                  </a:lnTo>
                  <a:lnTo>
                    <a:pt x="589" y="45"/>
                  </a:lnTo>
                  <a:lnTo>
                    <a:pt x="539" y="70"/>
                  </a:lnTo>
                  <a:lnTo>
                    <a:pt x="519" y="75"/>
                  </a:lnTo>
                  <a:lnTo>
                    <a:pt x="489" y="90"/>
                  </a:lnTo>
                  <a:lnTo>
                    <a:pt x="534" y="80"/>
                  </a:lnTo>
                  <a:lnTo>
                    <a:pt x="544" y="75"/>
                  </a:lnTo>
                  <a:lnTo>
                    <a:pt x="559" y="65"/>
                  </a:lnTo>
                  <a:lnTo>
                    <a:pt x="574" y="60"/>
                  </a:lnTo>
                  <a:lnTo>
                    <a:pt x="594" y="55"/>
                  </a:lnTo>
                  <a:lnTo>
                    <a:pt x="574" y="60"/>
                  </a:lnTo>
                  <a:lnTo>
                    <a:pt x="559" y="65"/>
                  </a:lnTo>
                  <a:lnTo>
                    <a:pt x="544" y="75"/>
                  </a:lnTo>
                  <a:lnTo>
                    <a:pt x="534" y="80"/>
                  </a:lnTo>
                  <a:lnTo>
                    <a:pt x="489" y="90"/>
                  </a:lnTo>
                  <a:lnTo>
                    <a:pt x="409" y="130"/>
                  </a:lnTo>
                  <a:lnTo>
                    <a:pt x="449" y="105"/>
                  </a:lnTo>
                  <a:lnTo>
                    <a:pt x="489" y="90"/>
                  </a:lnTo>
                  <a:lnTo>
                    <a:pt x="519" y="75"/>
                  </a:lnTo>
                  <a:lnTo>
                    <a:pt x="539" y="70"/>
                  </a:lnTo>
                  <a:lnTo>
                    <a:pt x="589" y="45"/>
                  </a:lnTo>
                  <a:lnTo>
                    <a:pt x="509" y="75"/>
                  </a:lnTo>
                  <a:lnTo>
                    <a:pt x="429" y="115"/>
                  </a:lnTo>
                  <a:lnTo>
                    <a:pt x="369" y="155"/>
                  </a:lnTo>
                  <a:lnTo>
                    <a:pt x="314" y="195"/>
                  </a:lnTo>
                  <a:lnTo>
                    <a:pt x="264" y="240"/>
                  </a:lnTo>
                  <a:lnTo>
                    <a:pt x="214" y="290"/>
                  </a:lnTo>
                  <a:lnTo>
                    <a:pt x="169" y="345"/>
                  </a:lnTo>
                  <a:lnTo>
                    <a:pt x="134" y="400"/>
                  </a:lnTo>
                  <a:lnTo>
                    <a:pt x="99" y="460"/>
                  </a:lnTo>
                  <a:lnTo>
                    <a:pt x="70" y="525"/>
                  </a:lnTo>
                  <a:lnTo>
                    <a:pt x="45" y="590"/>
                  </a:lnTo>
                  <a:lnTo>
                    <a:pt x="25" y="655"/>
                  </a:lnTo>
                  <a:lnTo>
                    <a:pt x="10" y="725"/>
                  </a:lnTo>
                  <a:lnTo>
                    <a:pt x="0" y="795"/>
                  </a:lnTo>
                  <a:lnTo>
                    <a:pt x="0" y="865"/>
                  </a:lnTo>
                  <a:lnTo>
                    <a:pt x="0" y="935"/>
                  </a:lnTo>
                  <a:lnTo>
                    <a:pt x="10" y="1010"/>
                  </a:lnTo>
                  <a:lnTo>
                    <a:pt x="25" y="1080"/>
                  </a:lnTo>
                  <a:lnTo>
                    <a:pt x="50" y="1155"/>
                  </a:lnTo>
                  <a:lnTo>
                    <a:pt x="75" y="1230"/>
                  </a:lnTo>
                  <a:lnTo>
                    <a:pt x="114" y="1300"/>
                  </a:lnTo>
                  <a:lnTo>
                    <a:pt x="154" y="1370"/>
                  </a:lnTo>
                  <a:lnTo>
                    <a:pt x="199" y="1430"/>
                  </a:lnTo>
                  <a:lnTo>
                    <a:pt x="249" y="1490"/>
                  </a:lnTo>
                  <a:lnTo>
                    <a:pt x="309" y="1540"/>
                  </a:lnTo>
                  <a:lnTo>
                    <a:pt x="369" y="1590"/>
                  </a:lnTo>
                  <a:lnTo>
                    <a:pt x="434" y="1630"/>
                  </a:lnTo>
                  <a:lnTo>
                    <a:pt x="499" y="1665"/>
                  </a:lnTo>
                  <a:lnTo>
                    <a:pt x="569" y="1695"/>
                  </a:lnTo>
                  <a:lnTo>
                    <a:pt x="639" y="1720"/>
                  </a:lnTo>
                  <a:lnTo>
                    <a:pt x="709" y="1735"/>
                  </a:lnTo>
                  <a:lnTo>
                    <a:pt x="784" y="1745"/>
                  </a:lnTo>
                  <a:lnTo>
                    <a:pt x="859" y="1750"/>
                  </a:lnTo>
                  <a:lnTo>
                    <a:pt x="928" y="1750"/>
                  </a:lnTo>
                  <a:lnTo>
                    <a:pt x="1003" y="1740"/>
                  </a:lnTo>
                  <a:lnTo>
                    <a:pt x="1078" y="1725"/>
                  </a:lnTo>
                  <a:lnTo>
                    <a:pt x="1148" y="1710"/>
                  </a:lnTo>
                  <a:lnTo>
                    <a:pt x="1218" y="1685"/>
                  </a:lnTo>
                  <a:lnTo>
                    <a:pt x="1288" y="1650"/>
                  </a:lnTo>
                  <a:lnTo>
                    <a:pt x="1353" y="1615"/>
                  </a:lnTo>
                  <a:lnTo>
                    <a:pt x="1418" y="1570"/>
                  </a:lnTo>
                  <a:lnTo>
                    <a:pt x="1483" y="1525"/>
                  </a:lnTo>
                  <a:lnTo>
                    <a:pt x="1508" y="1505"/>
                  </a:lnTo>
                  <a:lnTo>
                    <a:pt x="1533" y="1480"/>
                  </a:lnTo>
                  <a:lnTo>
                    <a:pt x="1583" y="1420"/>
                  </a:lnTo>
                  <a:lnTo>
                    <a:pt x="1628" y="1355"/>
                  </a:lnTo>
                  <a:lnTo>
                    <a:pt x="1673" y="1280"/>
                  </a:lnTo>
                  <a:lnTo>
                    <a:pt x="1708" y="1205"/>
                  </a:lnTo>
                  <a:lnTo>
                    <a:pt x="1737" y="1125"/>
                  </a:lnTo>
                  <a:lnTo>
                    <a:pt x="1757" y="1055"/>
                  </a:lnTo>
                  <a:lnTo>
                    <a:pt x="1762" y="990"/>
                  </a:lnTo>
                  <a:lnTo>
                    <a:pt x="1762" y="925"/>
                  </a:lnTo>
                  <a:lnTo>
                    <a:pt x="1757" y="885"/>
                  </a:lnTo>
                  <a:lnTo>
                    <a:pt x="1752" y="865"/>
                  </a:lnTo>
                  <a:lnTo>
                    <a:pt x="1747" y="860"/>
                  </a:lnTo>
                  <a:lnTo>
                    <a:pt x="1742" y="860"/>
                  </a:lnTo>
                  <a:lnTo>
                    <a:pt x="1737" y="865"/>
                  </a:lnTo>
                  <a:lnTo>
                    <a:pt x="1727" y="875"/>
                  </a:lnTo>
                  <a:lnTo>
                    <a:pt x="1722" y="895"/>
                  </a:lnTo>
                  <a:lnTo>
                    <a:pt x="1708" y="940"/>
                  </a:lnTo>
                  <a:lnTo>
                    <a:pt x="1698" y="980"/>
                  </a:lnTo>
                  <a:lnTo>
                    <a:pt x="1673" y="1075"/>
                  </a:lnTo>
                  <a:lnTo>
                    <a:pt x="1658" y="1125"/>
                  </a:lnTo>
                  <a:lnTo>
                    <a:pt x="1633" y="1180"/>
                  </a:lnTo>
                  <a:lnTo>
                    <a:pt x="1603" y="1245"/>
                  </a:lnTo>
                  <a:lnTo>
                    <a:pt x="1553" y="1315"/>
                  </a:lnTo>
                  <a:lnTo>
                    <a:pt x="1578" y="1280"/>
                  </a:lnTo>
                  <a:lnTo>
                    <a:pt x="1588" y="1275"/>
                  </a:lnTo>
                  <a:lnTo>
                    <a:pt x="1588" y="1280"/>
                  </a:lnTo>
                  <a:lnTo>
                    <a:pt x="1578" y="1300"/>
                  </a:lnTo>
                  <a:lnTo>
                    <a:pt x="1553" y="1335"/>
                  </a:lnTo>
                  <a:lnTo>
                    <a:pt x="1518" y="1385"/>
                  </a:lnTo>
                  <a:lnTo>
                    <a:pt x="1473" y="1430"/>
                  </a:lnTo>
                  <a:lnTo>
                    <a:pt x="1423" y="1480"/>
                  </a:lnTo>
                  <a:lnTo>
                    <a:pt x="1398" y="1495"/>
                  </a:lnTo>
                  <a:lnTo>
                    <a:pt x="1368" y="1510"/>
                  </a:lnTo>
                  <a:lnTo>
                    <a:pt x="1293" y="1555"/>
                  </a:lnTo>
                  <a:lnTo>
                    <a:pt x="1208" y="1595"/>
                  </a:lnTo>
                  <a:lnTo>
                    <a:pt x="1113" y="1625"/>
                  </a:lnTo>
                  <a:lnTo>
                    <a:pt x="1018" y="1650"/>
                  </a:lnTo>
                  <a:lnTo>
                    <a:pt x="963" y="1660"/>
                  </a:lnTo>
                  <a:lnTo>
                    <a:pt x="913" y="1665"/>
                  </a:lnTo>
                  <a:lnTo>
                    <a:pt x="864" y="1670"/>
                  </a:lnTo>
                  <a:lnTo>
                    <a:pt x="809" y="1665"/>
                  </a:lnTo>
                  <a:lnTo>
                    <a:pt x="759" y="1665"/>
                  </a:lnTo>
                  <a:lnTo>
                    <a:pt x="704" y="1655"/>
                  </a:lnTo>
                  <a:lnTo>
                    <a:pt x="654" y="1640"/>
                  </a:lnTo>
                  <a:lnTo>
                    <a:pt x="609" y="1625"/>
                  </a:lnTo>
                  <a:lnTo>
                    <a:pt x="559" y="1605"/>
                  </a:lnTo>
                  <a:lnTo>
                    <a:pt x="509" y="1585"/>
                  </a:lnTo>
                  <a:lnTo>
                    <a:pt x="464" y="1555"/>
                  </a:lnTo>
                  <a:lnTo>
                    <a:pt x="414" y="1525"/>
                  </a:lnTo>
                  <a:lnTo>
                    <a:pt x="354" y="1480"/>
                  </a:lnTo>
                  <a:lnTo>
                    <a:pt x="294" y="1425"/>
                  </a:lnTo>
                  <a:lnTo>
                    <a:pt x="244" y="1370"/>
                  </a:lnTo>
                  <a:lnTo>
                    <a:pt x="199" y="1305"/>
                  </a:lnTo>
                  <a:lnTo>
                    <a:pt x="164" y="1240"/>
                  </a:lnTo>
                  <a:lnTo>
                    <a:pt x="129" y="1170"/>
                  </a:lnTo>
                  <a:lnTo>
                    <a:pt x="104" y="1100"/>
                  </a:lnTo>
                  <a:lnTo>
                    <a:pt x="85" y="1030"/>
                  </a:lnTo>
                  <a:lnTo>
                    <a:pt x="70" y="955"/>
                  </a:lnTo>
                  <a:lnTo>
                    <a:pt x="65" y="875"/>
                  </a:lnTo>
                  <a:lnTo>
                    <a:pt x="65" y="800"/>
                  </a:lnTo>
                  <a:lnTo>
                    <a:pt x="75" y="725"/>
                  </a:lnTo>
                  <a:lnTo>
                    <a:pt x="94" y="650"/>
                  </a:lnTo>
                  <a:lnTo>
                    <a:pt x="114" y="575"/>
                  </a:lnTo>
                  <a:lnTo>
                    <a:pt x="149" y="500"/>
                  </a:lnTo>
                  <a:lnTo>
                    <a:pt x="189" y="430"/>
                  </a:lnTo>
                  <a:lnTo>
                    <a:pt x="239" y="360"/>
                  </a:lnTo>
                  <a:lnTo>
                    <a:pt x="289" y="295"/>
                  </a:lnTo>
                  <a:lnTo>
                    <a:pt x="339" y="240"/>
                  </a:lnTo>
                  <a:lnTo>
                    <a:pt x="399" y="190"/>
                  </a:lnTo>
                  <a:lnTo>
                    <a:pt x="444" y="160"/>
                  </a:lnTo>
                  <a:lnTo>
                    <a:pt x="494" y="135"/>
                  </a:lnTo>
                  <a:lnTo>
                    <a:pt x="539" y="115"/>
                  </a:lnTo>
                  <a:lnTo>
                    <a:pt x="584" y="95"/>
                  </a:lnTo>
                  <a:lnTo>
                    <a:pt x="644" y="75"/>
                  </a:lnTo>
                  <a:lnTo>
                    <a:pt x="709" y="60"/>
                  </a:lnTo>
                  <a:lnTo>
                    <a:pt x="764" y="50"/>
                  </a:lnTo>
                  <a:lnTo>
                    <a:pt x="824" y="40"/>
                  </a:lnTo>
                  <a:lnTo>
                    <a:pt x="764" y="45"/>
                  </a:lnTo>
                  <a:lnTo>
                    <a:pt x="709" y="55"/>
                  </a:lnTo>
                  <a:lnTo>
                    <a:pt x="649" y="70"/>
                  </a:lnTo>
                  <a:lnTo>
                    <a:pt x="589" y="95"/>
                  </a:lnTo>
                  <a:lnTo>
                    <a:pt x="569" y="100"/>
                  </a:lnTo>
                  <a:lnTo>
                    <a:pt x="589" y="85"/>
                  </a:lnTo>
                  <a:lnTo>
                    <a:pt x="629" y="70"/>
                  </a:lnTo>
                  <a:lnTo>
                    <a:pt x="669" y="55"/>
                  </a:lnTo>
                  <a:lnTo>
                    <a:pt x="684" y="50"/>
                  </a:lnTo>
                  <a:lnTo>
                    <a:pt x="699" y="50"/>
                  </a:lnTo>
                  <a:lnTo>
                    <a:pt x="729" y="50"/>
                  </a:lnTo>
                  <a:lnTo>
                    <a:pt x="789" y="40"/>
                  </a:lnTo>
                  <a:lnTo>
                    <a:pt x="849" y="30"/>
                  </a:lnTo>
                  <a:lnTo>
                    <a:pt x="859" y="30"/>
                  </a:lnTo>
                  <a:lnTo>
                    <a:pt x="864" y="30"/>
                  </a:lnTo>
                  <a:lnTo>
                    <a:pt x="874" y="35"/>
                  </a:lnTo>
                  <a:lnTo>
                    <a:pt x="948" y="35"/>
                  </a:lnTo>
                  <a:lnTo>
                    <a:pt x="983" y="35"/>
                  </a:lnTo>
                  <a:lnTo>
                    <a:pt x="1013" y="40"/>
                  </a:lnTo>
                  <a:lnTo>
                    <a:pt x="1053" y="45"/>
                  </a:lnTo>
                  <a:lnTo>
                    <a:pt x="1088" y="60"/>
                  </a:lnTo>
                  <a:lnTo>
                    <a:pt x="1133" y="75"/>
                  </a:lnTo>
                  <a:lnTo>
                    <a:pt x="1163" y="80"/>
                  </a:lnTo>
                  <a:lnTo>
                    <a:pt x="1158" y="75"/>
                  </a:lnTo>
                  <a:lnTo>
                    <a:pt x="1153" y="70"/>
                  </a:lnTo>
                  <a:lnTo>
                    <a:pt x="1203" y="90"/>
                  </a:lnTo>
                  <a:lnTo>
                    <a:pt x="1153" y="70"/>
                  </a:lnTo>
                  <a:lnTo>
                    <a:pt x="1158" y="75"/>
                  </a:lnTo>
                  <a:lnTo>
                    <a:pt x="1163" y="80"/>
                  </a:lnTo>
                  <a:lnTo>
                    <a:pt x="1218" y="100"/>
                  </a:lnTo>
                  <a:lnTo>
                    <a:pt x="1278" y="125"/>
                  </a:lnTo>
                  <a:lnTo>
                    <a:pt x="1333" y="155"/>
                  </a:lnTo>
                  <a:lnTo>
                    <a:pt x="1388" y="190"/>
                  </a:lnTo>
                  <a:lnTo>
                    <a:pt x="1383" y="190"/>
                  </a:lnTo>
                  <a:lnTo>
                    <a:pt x="1328" y="150"/>
                  </a:lnTo>
                  <a:lnTo>
                    <a:pt x="1263" y="105"/>
                  </a:lnTo>
                  <a:lnTo>
                    <a:pt x="1278" y="115"/>
                  </a:lnTo>
                  <a:lnTo>
                    <a:pt x="1258" y="110"/>
                  </a:lnTo>
                  <a:lnTo>
                    <a:pt x="1243" y="95"/>
                  </a:lnTo>
                  <a:lnTo>
                    <a:pt x="1273" y="110"/>
                  </a:lnTo>
                  <a:lnTo>
                    <a:pt x="1298" y="125"/>
                  </a:lnTo>
                  <a:lnTo>
                    <a:pt x="1353" y="160"/>
                  </a:lnTo>
                  <a:lnTo>
                    <a:pt x="1378" y="175"/>
                  </a:lnTo>
                  <a:lnTo>
                    <a:pt x="1383" y="185"/>
                  </a:lnTo>
                  <a:lnTo>
                    <a:pt x="1383" y="190"/>
                  </a:lnTo>
                  <a:lnTo>
                    <a:pt x="1408" y="205"/>
                  </a:lnTo>
                  <a:lnTo>
                    <a:pt x="1373" y="170"/>
                  </a:lnTo>
                  <a:lnTo>
                    <a:pt x="1348" y="1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5" name="Freeform 25">
              <a:extLst>
                <a:ext uri="{FF2B5EF4-FFF2-40B4-BE49-F238E27FC236}">
                  <a16:creationId xmlns:a16="http://schemas.microsoft.com/office/drawing/2014/main" id="{1E3F5F5C-7A2B-9644-8731-EA085CCFD422}"/>
                </a:ext>
              </a:extLst>
            </p:cNvPr>
            <p:cNvSpPr>
              <a:spLocks/>
            </p:cNvSpPr>
            <p:nvPr/>
          </p:nvSpPr>
          <p:spPr bwMode="auto">
            <a:xfrm>
              <a:off x="4941" y="11111"/>
              <a:ext cx="95" cy="1"/>
            </a:xfrm>
            <a:custGeom>
              <a:avLst/>
              <a:gdLst>
                <a:gd name="T0" fmla="*/ 70 w 95"/>
                <a:gd name="T1" fmla="*/ 0 h 1"/>
                <a:gd name="T2" fmla="*/ 70 w 95"/>
                <a:gd name="T3" fmla="*/ 0 h 1"/>
                <a:gd name="T4" fmla="*/ 95 w 95"/>
                <a:gd name="T5" fmla="*/ 0 h 1"/>
                <a:gd name="T6" fmla="*/ 95 w 95"/>
                <a:gd name="T7" fmla="*/ 0 h 1"/>
                <a:gd name="T8" fmla="*/ 45 w 95"/>
                <a:gd name="T9" fmla="*/ 0 h 1"/>
                <a:gd name="T10" fmla="*/ 0 w 95"/>
                <a:gd name="T11" fmla="*/ 0 h 1"/>
                <a:gd name="T12" fmla="*/ 0 w 95"/>
                <a:gd name="T13" fmla="*/ 0 h 1"/>
                <a:gd name="T14" fmla="*/ 30 w 95"/>
                <a:gd name="T15" fmla="*/ 0 h 1"/>
                <a:gd name="T16" fmla="*/ 70 w 95"/>
                <a:gd name="T17" fmla="*/ 0 h 1"/>
                <a:gd name="T18" fmla="*/ 70 w 95"/>
                <a:gd name="T19" fmla="*/ 0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5"/>
                <a:gd name="T31" fmla="*/ 0 h 1"/>
                <a:gd name="T32" fmla="*/ 95 w 95"/>
                <a:gd name="T33" fmla="*/ 1 h 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5" h="1">
                  <a:moveTo>
                    <a:pt x="70" y="0"/>
                  </a:moveTo>
                  <a:lnTo>
                    <a:pt x="70" y="0"/>
                  </a:lnTo>
                  <a:lnTo>
                    <a:pt x="95" y="0"/>
                  </a:lnTo>
                  <a:lnTo>
                    <a:pt x="45" y="0"/>
                  </a:lnTo>
                  <a:lnTo>
                    <a:pt x="0" y="0"/>
                  </a:lnTo>
                  <a:lnTo>
                    <a:pt x="30" y="0"/>
                  </a:lnTo>
                  <a:lnTo>
                    <a:pt x="7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6" name="Freeform 26">
              <a:extLst>
                <a:ext uri="{FF2B5EF4-FFF2-40B4-BE49-F238E27FC236}">
                  <a16:creationId xmlns:a16="http://schemas.microsoft.com/office/drawing/2014/main" id="{3F9DCD13-5091-4E4A-8740-488EE990E9BB}"/>
                </a:ext>
              </a:extLst>
            </p:cNvPr>
            <p:cNvSpPr>
              <a:spLocks/>
            </p:cNvSpPr>
            <p:nvPr/>
          </p:nvSpPr>
          <p:spPr bwMode="auto">
            <a:xfrm>
              <a:off x="6274" y="13331"/>
              <a:ext cx="5" cy="5"/>
            </a:xfrm>
            <a:custGeom>
              <a:avLst/>
              <a:gdLst>
                <a:gd name="T0" fmla="*/ 5 w 5"/>
                <a:gd name="T1" fmla="*/ 5 h 5"/>
                <a:gd name="T2" fmla="*/ 0 w 5"/>
                <a:gd name="T3" fmla="*/ 0 h 5"/>
                <a:gd name="T4" fmla="*/ 0 w 5"/>
                <a:gd name="T5" fmla="*/ 5 h 5"/>
                <a:gd name="T6" fmla="*/ 0 w 5"/>
                <a:gd name="T7" fmla="*/ 5 h 5"/>
                <a:gd name="T8" fmla="*/ 5 w 5"/>
                <a:gd name="T9" fmla="*/ 5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0" y="0"/>
                  </a:lnTo>
                  <a:lnTo>
                    <a:pt x="0" y="5"/>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7" name="Rectangle 27">
              <a:extLst>
                <a:ext uri="{FF2B5EF4-FFF2-40B4-BE49-F238E27FC236}">
                  <a16:creationId xmlns:a16="http://schemas.microsoft.com/office/drawing/2014/main" id="{67043158-344C-5143-BF2C-387378606CDD}"/>
                </a:ext>
              </a:extLst>
            </p:cNvPr>
            <p:cNvSpPr>
              <a:spLocks noChangeArrowheads="1"/>
            </p:cNvSpPr>
            <p:nvPr/>
          </p:nvSpPr>
          <p:spPr bwMode="auto">
            <a:xfrm>
              <a:off x="6264" y="13321"/>
              <a:ext cx="1"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2318" name="Freeform 28">
              <a:extLst>
                <a:ext uri="{FF2B5EF4-FFF2-40B4-BE49-F238E27FC236}">
                  <a16:creationId xmlns:a16="http://schemas.microsoft.com/office/drawing/2014/main" id="{C7A0C353-E40A-624E-80BA-11313209395D}"/>
                </a:ext>
              </a:extLst>
            </p:cNvPr>
            <p:cNvSpPr>
              <a:spLocks/>
            </p:cNvSpPr>
            <p:nvPr/>
          </p:nvSpPr>
          <p:spPr bwMode="auto">
            <a:xfrm>
              <a:off x="6254" y="13306"/>
              <a:ext cx="5" cy="10"/>
            </a:xfrm>
            <a:custGeom>
              <a:avLst/>
              <a:gdLst>
                <a:gd name="T0" fmla="*/ 0 w 5"/>
                <a:gd name="T1" fmla="*/ 0 h 10"/>
                <a:gd name="T2" fmla="*/ 5 w 5"/>
                <a:gd name="T3" fmla="*/ 10 h 10"/>
                <a:gd name="T4" fmla="*/ 0 w 5"/>
                <a:gd name="T5" fmla="*/ 0 h 10"/>
                <a:gd name="T6" fmla="*/ 0 60000 65536"/>
                <a:gd name="T7" fmla="*/ 0 60000 65536"/>
                <a:gd name="T8" fmla="*/ 0 60000 65536"/>
                <a:gd name="T9" fmla="*/ 0 w 5"/>
                <a:gd name="T10" fmla="*/ 0 h 10"/>
                <a:gd name="T11" fmla="*/ 5 w 5"/>
                <a:gd name="T12" fmla="*/ 10 h 10"/>
              </a:gdLst>
              <a:ahLst/>
              <a:cxnLst>
                <a:cxn ang="T6">
                  <a:pos x="T0" y="T1"/>
                </a:cxn>
                <a:cxn ang="T7">
                  <a:pos x="T2" y="T3"/>
                </a:cxn>
                <a:cxn ang="T8">
                  <a:pos x="T4" y="T5"/>
                </a:cxn>
              </a:cxnLst>
              <a:rect l="T9" t="T10" r="T11" b="T12"/>
              <a:pathLst>
                <a:path w="5" h="10">
                  <a:moveTo>
                    <a:pt x="0" y="0"/>
                  </a:moveTo>
                  <a:lnTo>
                    <a:pt x="5"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9" name="Freeform 29">
              <a:extLst>
                <a:ext uri="{FF2B5EF4-FFF2-40B4-BE49-F238E27FC236}">
                  <a16:creationId xmlns:a16="http://schemas.microsoft.com/office/drawing/2014/main" id="{EA52ADA0-2BD0-FF48-83F3-29256BA01D4B}"/>
                </a:ext>
              </a:extLst>
            </p:cNvPr>
            <p:cNvSpPr>
              <a:spLocks/>
            </p:cNvSpPr>
            <p:nvPr/>
          </p:nvSpPr>
          <p:spPr bwMode="auto">
            <a:xfrm>
              <a:off x="6259" y="13316"/>
              <a:ext cx="5" cy="5"/>
            </a:xfrm>
            <a:custGeom>
              <a:avLst/>
              <a:gdLst>
                <a:gd name="T0" fmla="*/ 5 w 5"/>
                <a:gd name="T1" fmla="*/ 5 h 5"/>
                <a:gd name="T2" fmla="*/ 5 w 5"/>
                <a:gd name="T3" fmla="*/ 5 h 5"/>
                <a:gd name="T4" fmla="*/ 5 w 5"/>
                <a:gd name="T5" fmla="*/ 5 h 5"/>
                <a:gd name="T6" fmla="*/ 5 w 5"/>
                <a:gd name="T7" fmla="*/ 5 h 5"/>
                <a:gd name="T8" fmla="*/ 0 w 5"/>
                <a:gd name="T9" fmla="*/ 0 h 5"/>
                <a:gd name="T10" fmla="*/ 5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5" y="5"/>
                  </a:moveTo>
                  <a:lnTo>
                    <a:pt x="5" y="5"/>
                  </a:ln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0" name="Freeform 30">
              <a:extLst>
                <a:ext uri="{FF2B5EF4-FFF2-40B4-BE49-F238E27FC236}">
                  <a16:creationId xmlns:a16="http://schemas.microsoft.com/office/drawing/2014/main" id="{D5833479-92F3-CE42-B7F7-5768614DE032}"/>
                </a:ext>
              </a:extLst>
            </p:cNvPr>
            <p:cNvSpPr>
              <a:spLocks/>
            </p:cNvSpPr>
            <p:nvPr/>
          </p:nvSpPr>
          <p:spPr bwMode="auto">
            <a:xfrm>
              <a:off x="6264" y="1332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1" name="Freeform 31">
              <a:extLst>
                <a:ext uri="{FF2B5EF4-FFF2-40B4-BE49-F238E27FC236}">
                  <a16:creationId xmlns:a16="http://schemas.microsoft.com/office/drawing/2014/main" id="{A0512EC1-F41C-2F4C-80A5-917FD4F537C7}"/>
                </a:ext>
              </a:extLst>
            </p:cNvPr>
            <p:cNvSpPr>
              <a:spLocks/>
            </p:cNvSpPr>
            <p:nvPr/>
          </p:nvSpPr>
          <p:spPr bwMode="auto">
            <a:xfrm>
              <a:off x="6199" y="13281"/>
              <a:ext cx="80" cy="80"/>
            </a:xfrm>
            <a:custGeom>
              <a:avLst/>
              <a:gdLst>
                <a:gd name="T0" fmla="*/ 45 w 80"/>
                <a:gd name="T1" fmla="*/ 45 h 80"/>
                <a:gd name="T2" fmla="*/ 45 w 80"/>
                <a:gd name="T3" fmla="*/ 45 h 80"/>
                <a:gd name="T4" fmla="*/ 45 w 80"/>
                <a:gd name="T5" fmla="*/ 45 h 80"/>
                <a:gd name="T6" fmla="*/ 45 w 80"/>
                <a:gd name="T7" fmla="*/ 40 h 80"/>
                <a:gd name="T8" fmla="*/ 45 w 80"/>
                <a:gd name="T9" fmla="*/ 40 h 80"/>
                <a:gd name="T10" fmla="*/ 25 w 80"/>
                <a:gd name="T11" fmla="*/ 25 h 80"/>
                <a:gd name="T12" fmla="*/ 25 w 80"/>
                <a:gd name="T13" fmla="*/ 25 h 80"/>
                <a:gd name="T14" fmla="*/ 20 w 80"/>
                <a:gd name="T15" fmla="*/ 15 h 80"/>
                <a:gd name="T16" fmla="*/ 20 w 80"/>
                <a:gd name="T17" fmla="*/ 15 h 80"/>
                <a:gd name="T18" fmla="*/ 5 w 80"/>
                <a:gd name="T19" fmla="*/ 5 h 80"/>
                <a:gd name="T20" fmla="*/ 0 w 80"/>
                <a:gd name="T21" fmla="*/ 0 h 80"/>
                <a:gd name="T22" fmla="*/ 0 w 80"/>
                <a:gd name="T23" fmla="*/ 5 h 80"/>
                <a:gd name="T24" fmla="*/ 0 w 80"/>
                <a:gd name="T25" fmla="*/ 5 h 80"/>
                <a:gd name="T26" fmla="*/ 40 w 80"/>
                <a:gd name="T27" fmla="*/ 40 h 80"/>
                <a:gd name="T28" fmla="*/ 75 w 80"/>
                <a:gd name="T29" fmla="*/ 70 h 80"/>
                <a:gd name="T30" fmla="*/ 80 w 80"/>
                <a:gd name="T31" fmla="*/ 80 h 80"/>
                <a:gd name="T32" fmla="*/ 70 w 80"/>
                <a:gd name="T33" fmla="*/ 65 h 80"/>
                <a:gd name="T34" fmla="*/ 70 w 80"/>
                <a:gd name="T35" fmla="*/ 65 h 80"/>
                <a:gd name="T36" fmla="*/ 60 w 80"/>
                <a:gd name="T37" fmla="*/ 55 h 80"/>
                <a:gd name="T38" fmla="*/ 45 w 80"/>
                <a:gd name="T39" fmla="*/ 45 h 80"/>
                <a:gd name="T40" fmla="*/ 4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45" y="45"/>
                  </a:moveTo>
                  <a:lnTo>
                    <a:pt x="45" y="45"/>
                  </a:lnTo>
                  <a:lnTo>
                    <a:pt x="45" y="40"/>
                  </a:lnTo>
                  <a:lnTo>
                    <a:pt x="25" y="25"/>
                  </a:lnTo>
                  <a:lnTo>
                    <a:pt x="20" y="15"/>
                  </a:lnTo>
                  <a:lnTo>
                    <a:pt x="5" y="5"/>
                  </a:lnTo>
                  <a:lnTo>
                    <a:pt x="0" y="0"/>
                  </a:lnTo>
                  <a:lnTo>
                    <a:pt x="0" y="5"/>
                  </a:lnTo>
                  <a:lnTo>
                    <a:pt x="40" y="40"/>
                  </a:lnTo>
                  <a:lnTo>
                    <a:pt x="75" y="70"/>
                  </a:lnTo>
                  <a:lnTo>
                    <a:pt x="80" y="80"/>
                  </a:lnTo>
                  <a:lnTo>
                    <a:pt x="70" y="65"/>
                  </a:lnTo>
                  <a:lnTo>
                    <a:pt x="60" y="55"/>
                  </a:lnTo>
                  <a:lnTo>
                    <a:pt x="4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2" name="Freeform 32">
              <a:extLst>
                <a:ext uri="{FF2B5EF4-FFF2-40B4-BE49-F238E27FC236}">
                  <a16:creationId xmlns:a16="http://schemas.microsoft.com/office/drawing/2014/main" id="{EE5DD6C0-9175-AB43-B9BE-7FFB697DCE74}"/>
                </a:ext>
              </a:extLst>
            </p:cNvPr>
            <p:cNvSpPr>
              <a:spLocks/>
            </p:cNvSpPr>
            <p:nvPr/>
          </p:nvSpPr>
          <p:spPr bwMode="auto">
            <a:xfrm>
              <a:off x="6309" y="13376"/>
              <a:ext cx="25" cy="25"/>
            </a:xfrm>
            <a:custGeom>
              <a:avLst/>
              <a:gdLst>
                <a:gd name="T0" fmla="*/ 25 w 25"/>
                <a:gd name="T1" fmla="*/ 20 h 25"/>
                <a:gd name="T2" fmla="*/ 25 w 25"/>
                <a:gd name="T3" fmla="*/ 20 h 25"/>
                <a:gd name="T4" fmla="*/ 20 w 25"/>
                <a:gd name="T5" fmla="*/ 20 h 25"/>
                <a:gd name="T6" fmla="*/ 20 w 25"/>
                <a:gd name="T7" fmla="*/ 20 h 25"/>
                <a:gd name="T8" fmla="*/ 10 w 25"/>
                <a:gd name="T9" fmla="*/ 10 h 25"/>
                <a:gd name="T10" fmla="*/ 0 w 25"/>
                <a:gd name="T11" fmla="*/ 0 h 25"/>
                <a:gd name="T12" fmla="*/ 0 w 25"/>
                <a:gd name="T13" fmla="*/ 5 h 25"/>
                <a:gd name="T14" fmla="*/ 0 w 25"/>
                <a:gd name="T15" fmla="*/ 5 h 25"/>
                <a:gd name="T16" fmla="*/ 5 w 25"/>
                <a:gd name="T17" fmla="*/ 5 h 25"/>
                <a:gd name="T18" fmla="*/ 5 w 25"/>
                <a:gd name="T19" fmla="*/ 5 h 25"/>
                <a:gd name="T20" fmla="*/ 5 w 25"/>
                <a:gd name="T21" fmla="*/ 5 h 25"/>
                <a:gd name="T22" fmla="*/ 25 w 25"/>
                <a:gd name="T23" fmla="*/ 25 h 25"/>
                <a:gd name="T24" fmla="*/ 25 w 25"/>
                <a:gd name="T25" fmla="*/ 25 h 25"/>
                <a:gd name="T26" fmla="*/ 25 w 25"/>
                <a:gd name="T27" fmla="*/ 20 h 25"/>
                <a:gd name="T28" fmla="*/ 25 w 25"/>
                <a:gd name="T29" fmla="*/ 2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5"/>
                <a:gd name="T47" fmla="*/ 25 w 25"/>
                <a:gd name="T48" fmla="*/ 25 h 2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5">
                  <a:moveTo>
                    <a:pt x="25" y="20"/>
                  </a:moveTo>
                  <a:lnTo>
                    <a:pt x="25" y="20"/>
                  </a:lnTo>
                  <a:lnTo>
                    <a:pt x="20" y="20"/>
                  </a:lnTo>
                  <a:lnTo>
                    <a:pt x="10" y="10"/>
                  </a:lnTo>
                  <a:lnTo>
                    <a:pt x="0" y="0"/>
                  </a:lnTo>
                  <a:lnTo>
                    <a:pt x="0" y="5"/>
                  </a:lnTo>
                  <a:lnTo>
                    <a:pt x="5" y="5"/>
                  </a:lnTo>
                  <a:lnTo>
                    <a:pt x="25" y="25"/>
                  </a:lnTo>
                  <a:lnTo>
                    <a:pt x="2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3" name="Rectangle 33">
              <a:extLst>
                <a:ext uri="{FF2B5EF4-FFF2-40B4-BE49-F238E27FC236}">
                  <a16:creationId xmlns:a16="http://schemas.microsoft.com/office/drawing/2014/main" id="{FD02CCA9-F386-4F45-8F30-8EE281CE2C9F}"/>
                </a:ext>
              </a:extLst>
            </p:cNvPr>
            <p:cNvSpPr>
              <a:spLocks noChangeArrowheads="1"/>
            </p:cNvSpPr>
            <p:nvPr/>
          </p:nvSpPr>
          <p:spPr bwMode="auto">
            <a:xfrm>
              <a:off x="6334" y="13401"/>
              <a:ext cx="1" cy="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2324" name="Freeform 34">
              <a:extLst>
                <a:ext uri="{FF2B5EF4-FFF2-40B4-BE49-F238E27FC236}">
                  <a16:creationId xmlns:a16="http://schemas.microsoft.com/office/drawing/2014/main" id="{BA73BD77-122E-0445-BAAC-4CDB088F3482}"/>
                </a:ext>
              </a:extLst>
            </p:cNvPr>
            <p:cNvSpPr>
              <a:spLocks/>
            </p:cNvSpPr>
            <p:nvPr/>
          </p:nvSpPr>
          <p:spPr bwMode="auto">
            <a:xfrm>
              <a:off x="5605" y="12596"/>
              <a:ext cx="624" cy="700"/>
            </a:xfrm>
            <a:custGeom>
              <a:avLst/>
              <a:gdLst>
                <a:gd name="T0" fmla="*/ 569 w 624"/>
                <a:gd name="T1" fmla="*/ 630 h 700"/>
                <a:gd name="T2" fmla="*/ 559 w 624"/>
                <a:gd name="T3" fmla="*/ 625 h 700"/>
                <a:gd name="T4" fmla="*/ 554 w 624"/>
                <a:gd name="T5" fmla="*/ 615 h 700"/>
                <a:gd name="T6" fmla="*/ 549 w 624"/>
                <a:gd name="T7" fmla="*/ 620 h 700"/>
                <a:gd name="T8" fmla="*/ 539 w 624"/>
                <a:gd name="T9" fmla="*/ 605 h 700"/>
                <a:gd name="T10" fmla="*/ 554 w 624"/>
                <a:gd name="T11" fmla="*/ 615 h 700"/>
                <a:gd name="T12" fmla="*/ 534 w 624"/>
                <a:gd name="T13" fmla="*/ 595 h 700"/>
                <a:gd name="T14" fmla="*/ 524 w 624"/>
                <a:gd name="T15" fmla="*/ 580 h 700"/>
                <a:gd name="T16" fmla="*/ 509 w 624"/>
                <a:gd name="T17" fmla="*/ 565 h 700"/>
                <a:gd name="T18" fmla="*/ 499 w 624"/>
                <a:gd name="T19" fmla="*/ 555 h 700"/>
                <a:gd name="T20" fmla="*/ 499 w 624"/>
                <a:gd name="T21" fmla="*/ 560 h 700"/>
                <a:gd name="T22" fmla="*/ 504 w 624"/>
                <a:gd name="T23" fmla="*/ 570 h 700"/>
                <a:gd name="T24" fmla="*/ 504 w 624"/>
                <a:gd name="T25" fmla="*/ 565 h 700"/>
                <a:gd name="T26" fmla="*/ 494 w 624"/>
                <a:gd name="T27" fmla="*/ 550 h 700"/>
                <a:gd name="T28" fmla="*/ 489 w 624"/>
                <a:gd name="T29" fmla="*/ 545 h 700"/>
                <a:gd name="T30" fmla="*/ 499 w 624"/>
                <a:gd name="T31" fmla="*/ 555 h 700"/>
                <a:gd name="T32" fmla="*/ 489 w 624"/>
                <a:gd name="T33" fmla="*/ 540 h 700"/>
                <a:gd name="T34" fmla="*/ 339 w 624"/>
                <a:gd name="T35" fmla="*/ 370 h 700"/>
                <a:gd name="T36" fmla="*/ 185 w 624"/>
                <a:gd name="T37" fmla="*/ 190 h 700"/>
                <a:gd name="T38" fmla="*/ 110 w 624"/>
                <a:gd name="T39" fmla="*/ 95 h 700"/>
                <a:gd name="T40" fmla="*/ 30 w 624"/>
                <a:gd name="T41" fmla="*/ 10 h 700"/>
                <a:gd name="T42" fmla="*/ 0 w 624"/>
                <a:gd name="T43" fmla="*/ 10 h 700"/>
                <a:gd name="T44" fmla="*/ 5 w 624"/>
                <a:gd name="T45" fmla="*/ 35 h 700"/>
                <a:gd name="T46" fmla="*/ 50 w 624"/>
                <a:gd name="T47" fmla="*/ 95 h 700"/>
                <a:gd name="T48" fmla="*/ 55 w 624"/>
                <a:gd name="T49" fmla="*/ 95 h 700"/>
                <a:gd name="T50" fmla="*/ 85 w 624"/>
                <a:gd name="T51" fmla="*/ 140 h 700"/>
                <a:gd name="T52" fmla="*/ 165 w 624"/>
                <a:gd name="T53" fmla="*/ 240 h 700"/>
                <a:gd name="T54" fmla="*/ 230 w 624"/>
                <a:gd name="T55" fmla="*/ 305 h 700"/>
                <a:gd name="T56" fmla="*/ 314 w 624"/>
                <a:gd name="T57" fmla="*/ 405 h 700"/>
                <a:gd name="T58" fmla="*/ 434 w 624"/>
                <a:gd name="T59" fmla="*/ 525 h 700"/>
                <a:gd name="T60" fmla="*/ 489 w 624"/>
                <a:gd name="T61" fmla="*/ 580 h 700"/>
                <a:gd name="T62" fmla="*/ 524 w 624"/>
                <a:gd name="T63" fmla="*/ 615 h 700"/>
                <a:gd name="T64" fmla="*/ 489 w 624"/>
                <a:gd name="T65" fmla="*/ 575 h 700"/>
                <a:gd name="T66" fmla="*/ 509 w 624"/>
                <a:gd name="T67" fmla="*/ 590 h 700"/>
                <a:gd name="T68" fmla="*/ 534 w 624"/>
                <a:gd name="T69" fmla="*/ 615 h 700"/>
                <a:gd name="T70" fmla="*/ 534 w 624"/>
                <a:gd name="T71" fmla="*/ 625 h 700"/>
                <a:gd name="T72" fmla="*/ 559 w 624"/>
                <a:gd name="T73" fmla="*/ 640 h 700"/>
                <a:gd name="T74" fmla="*/ 579 w 624"/>
                <a:gd name="T75" fmla="*/ 665 h 700"/>
                <a:gd name="T76" fmla="*/ 579 w 624"/>
                <a:gd name="T77" fmla="*/ 660 h 700"/>
                <a:gd name="T78" fmla="*/ 619 w 624"/>
                <a:gd name="T79" fmla="*/ 700 h 700"/>
                <a:gd name="T80" fmla="*/ 604 w 624"/>
                <a:gd name="T81" fmla="*/ 675 h 700"/>
                <a:gd name="T82" fmla="*/ 599 w 624"/>
                <a:gd name="T83" fmla="*/ 675 h 700"/>
                <a:gd name="T84" fmla="*/ 609 w 624"/>
                <a:gd name="T85" fmla="*/ 680 h 700"/>
                <a:gd name="T86" fmla="*/ 619 w 624"/>
                <a:gd name="T87" fmla="*/ 695 h 700"/>
                <a:gd name="T88" fmla="*/ 624 w 624"/>
                <a:gd name="T89" fmla="*/ 700 h 700"/>
                <a:gd name="T90" fmla="*/ 619 w 624"/>
                <a:gd name="T91" fmla="*/ 685 h 7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4"/>
                <a:gd name="T139" fmla="*/ 0 h 700"/>
                <a:gd name="T140" fmla="*/ 624 w 624"/>
                <a:gd name="T141" fmla="*/ 700 h 7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4" h="700">
                  <a:moveTo>
                    <a:pt x="619" y="685"/>
                  </a:moveTo>
                  <a:lnTo>
                    <a:pt x="619" y="685"/>
                  </a:lnTo>
                  <a:lnTo>
                    <a:pt x="569" y="630"/>
                  </a:lnTo>
                  <a:lnTo>
                    <a:pt x="564" y="630"/>
                  </a:lnTo>
                  <a:lnTo>
                    <a:pt x="559" y="625"/>
                  </a:lnTo>
                  <a:lnTo>
                    <a:pt x="554" y="615"/>
                  </a:lnTo>
                  <a:lnTo>
                    <a:pt x="549" y="615"/>
                  </a:lnTo>
                  <a:lnTo>
                    <a:pt x="549" y="620"/>
                  </a:lnTo>
                  <a:lnTo>
                    <a:pt x="549" y="615"/>
                  </a:lnTo>
                  <a:lnTo>
                    <a:pt x="549" y="610"/>
                  </a:lnTo>
                  <a:lnTo>
                    <a:pt x="539" y="605"/>
                  </a:lnTo>
                  <a:lnTo>
                    <a:pt x="549" y="610"/>
                  </a:lnTo>
                  <a:lnTo>
                    <a:pt x="554" y="615"/>
                  </a:lnTo>
                  <a:lnTo>
                    <a:pt x="539" y="600"/>
                  </a:lnTo>
                  <a:lnTo>
                    <a:pt x="534" y="595"/>
                  </a:lnTo>
                  <a:lnTo>
                    <a:pt x="529" y="590"/>
                  </a:lnTo>
                  <a:lnTo>
                    <a:pt x="524" y="585"/>
                  </a:lnTo>
                  <a:lnTo>
                    <a:pt x="524" y="580"/>
                  </a:lnTo>
                  <a:lnTo>
                    <a:pt x="509" y="565"/>
                  </a:lnTo>
                  <a:lnTo>
                    <a:pt x="499" y="560"/>
                  </a:lnTo>
                  <a:lnTo>
                    <a:pt x="499" y="555"/>
                  </a:lnTo>
                  <a:lnTo>
                    <a:pt x="494" y="550"/>
                  </a:lnTo>
                  <a:lnTo>
                    <a:pt x="499" y="560"/>
                  </a:lnTo>
                  <a:lnTo>
                    <a:pt x="504" y="565"/>
                  </a:lnTo>
                  <a:lnTo>
                    <a:pt x="504" y="570"/>
                  </a:lnTo>
                  <a:lnTo>
                    <a:pt x="504" y="565"/>
                  </a:lnTo>
                  <a:lnTo>
                    <a:pt x="499" y="560"/>
                  </a:lnTo>
                  <a:lnTo>
                    <a:pt x="494" y="550"/>
                  </a:lnTo>
                  <a:lnTo>
                    <a:pt x="484" y="535"/>
                  </a:lnTo>
                  <a:lnTo>
                    <a:pt x="489" y="545"/>
                  </a:lnTo>
                  <a:lnTo>
                    <a:pt x="494" y="550"/>
                  </a:lnTo>
                  <a:lnTo>
                    <a:pt x="499" y="555"/>
                  </a:lnTo>
                  <a:lnTo>
                    <a:pt x="499" y="560"/>
                  </a:lnTo>
                  <a:lnTo>
                    <a:pt x="509" y="565"/>
                  </a:lnTo>
                  <a:lnTo>
                    <a:pt x="489" y="540"/>
                  </a:lnTo>
                  <a:lnTo>
                    <a:pt x="339" y="370"/>
                  </a:lnTo>
                  <a:lnTo>
                    <a:pt x="259" y="275"/>
                  </a:lnTo>
                  <a:lnTo>
                    <a:pt x="185" y="190"/>
                  </a:lnTo>
                  <a:lnTo>
                    <a:pt x="145" y="145"/>
                  </a:lnTo>
                  <a:lnTo>
                    <a:pt x="110" y="95"/>
                  </a:lnTo>
                  <a:lnTo>
                    <a:pt x="70" y="50"/>
                  </a:lnTo>
                  <a:lnTo>
                    <a:pt x="30" y="10"/>
                  </a:lnTo>
                  <a:lnTo>
                    <a:pt x="10" y="0"/>
                  </a:lnTo>
                  <a:lnTo>
                    <a:pt x="0" y="0"/>
                  </a:lnTo>
                  <a:lnTo>
                    <a:pt x="0" y="10"/>
                  </a:lnTo>
                  <a:lnTo>
                    <a:pt x="0" y="15"/>
                  </a:lnTo>
                  <a:lnTo>
                    <a:pt x="5" y="35"/>
                  </a:lnTo>
                  <a:lnTo>
                    <a:pt x="15" y="50"/>
                  </a:lnTo>
                  <a:lnTo>
                    <a:pt x="30" y="70"/>
                  </a:lnTo>
                  <a:lnTo>
                    <a:pt x="50" y="95"/>
                  </a:lnTo>
                  <a:lnTo>
                    <a:pt x="45" y="85"/>
                  </a:lnTo>
                  <a:lnTo>
                    <a:pt x="55" y="95"/>
                  </a:lnTo>
                  <a:lnTo>
                    <a:pt x="70" y="115"/>
                  </a:lnTo>
                  <a:lnTo>
                    <a:pt x="85" y="140"/>
                  </a:lnTo>
                  <a:lnTo>
                    <a:pt x="105" y="175"/>
                  </a:lnTo>
                  <a:lnTo>
                    <a:pt x="135" y="205"/>
                  </a:lnTo>
                  <a:lnTo>
                    <a:pt x="165" y="240"/>
                  </a:lnTo>
                  <a:lnTo>
                    <a:pt x="195" y="270"/>
                  </a:lnTo>
                  <a:lnTo>
                    <a:pt x="230" y="305"/>
                  </a:lnTo>
                  <a:lnTo>
                    <a:pt x="269" y="355"/>
                  </a:lnTo>
                  <a:lnTo>
                    <a:pt x="314" y="405"/>
                  </a:lnTo>
                  <a:lnTo>
                    <a:pt x="409" y="500"/>
                  </a:lnTo>
                  <a:lnTo>
                    <a:pt x="434" y="525"/>
                  </a:lnTo>
                  <a:lnTo>
                    <a:pt x="459" y="545"/>
                  </a:lnTo>
                  <a:lnTo>
                    <a:pt x="489" y="580"/>
                  </a:lnTo>
                  <a:lnTo>
                    <a:pt x="524" y="615"/>
                  </a:lnTo>
                  <a:lnTo>
                    <a:pt x="489" y="580"/>
                  </a:lnTo>
                  <a:lnTo>
                    <a:pt x="489" y="575"/>
                  </a:lnTo>
                  <a:lnTo>
                    <a:pt x="494" y="580"/>
                  </a:lnTo>
                  <a:lnTo>
                    <a:pt x="509" y="590"/>
                  </a:lnTo>
                  <a:lnTo>
                    <a:pt x="514" y="600"/>
                  </a:lnTo>
                  <a:lnTo>
                    <a:pt x="534" y="615"/>
                  </a:lnTo>
                  <a:lnTo>
                    <a:pt x="534" y="620"/>
                  </a:lnTo>
                  <a:lnTo>
                    <a:pt x="534" y="625"/>
                  </a:lnTo>
                  <a:lnTo>
                    <a:pt x="549" y="635"/>
                  </a:lnTo>
                  <a:lnTo>
                    <a:pt x="559" y="640"/>
                  </a:lnTo>
                  <a:lnTo>
                    <a:pt x="569" y="655"/>
                  </a:lnTo>
                  <a:lnTo>
                    <a:pt x="574" y="660"/>
                  </a:lnTo>
                  <a:lnTo>
                    <a:pt x="579" y="665"/>
                  </a:lnTo>
                  <a:lnTo>
                    <a:pt x="579" y="660"/>
                  </a:lnTo>
                  <a:lnTo>
                    <a:pt x="589" y="670"/>
                  </a:lnTo>
                  <a:lnTo>
                    <a:pt x="579" y="660"/>
                  </a:lnTo>
                  <a:lnTo>
                    <a:pt x="579" y="665"/>
                  </a:lnTo>
                  <a:lnTo>
                    <a:pt x="619" y="700"/>
                  </a:lnTo>
                  <a:lnTo>
                    <a:pt x="604" y="675"/>
                  </a:lnTo>
                  <a:lnTo>
                    <a:pt x="599" y="675"/>
                  </a:lnTo>
                  <a:lnTo>
                    <a:pt x="599" y="670"/>
                  </a:lnTo>
                  <a:lnTo>
                    <a:pt x="609" y="680"/>
                  </a:lnTo>
                  <a:lnTo>
                    <a:pt x="614" y="690"/>
                  </a:lnTo>
                  <a:lnTo>
                    <a:pt x="619" y="695"/>
                  </a:lnTo>
                  <a:lnTo>
                    <a:pt x="619" y="700"/>
                  </a:lnTo>
                  <a:lnTo>
                    <a:pt x="624" y="700"/>
                  </a:lnTo>
                  <a:lnTo>
                    <a:pt x="619" y="68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5" name="Freeform 35">
              <a:extLst>
                <a:ext uri="{FF2B5EF4-FFF2-40B4-BE49-F238E27FC236}">
                  <a16:creationId xmlns:a16="http://schemas.microsoft.com/office/drawing/2014/main" id="{3E56D0DD-07AF-C34D-9D4B-F054A2AC0817}"/>
                </a:ext>
              </a:extLst>
            </p:cNvPr>
            <p:cNvSpPr>
              <a:spLocks/>
            </p:cNvSpPr>
            <p:nvPr/>
          </p:nvSpPr>
          <p:spPr bwMode="auto">
            <a:xfrm>
              <a:off x="6144" y="13196"/>
              <a:ext cx="10" cy="15"/>
            </a:xfrm>
            <a:custGeom>
              <a:avLst/>
              <a:gdLst>
                <a:gd name="T0" fmla="*/ 10 w 10"/>
                <a:gd name="T1" fmla="*/ 10 h 15"/>
                <a:gd name="T2" fmla="*/ 10 w 10"/>
                <a:gd name="T3" fmla="*/ 15 h 15"/>
                <a:gd name="T4" fmla="*/ 0 w 10"/>
                <a:gd name="T5" fmla="*/ 0 h 15"/>
                <a:gd name="T6" fmla="*/ 0 w 10"/>
                <a:gd name="T7" fmla="*/ 0 h 15"/>
                <a:gd name="T8" fmla="*/ 0 w 10"/>
                <a:gd name="T9" fmla="*/ 5 h 15"/>
                <a:gd name="T10" fmla="*/ 10 w 10"/>
                <a:gd name="T11" fmla="*/ 10 h 15"/>
                <a:gd name="T12" fmla="*/ 10 w 10"/>
                <a:gd name="T13" fmla="*/ 10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0"/>
                  </a:moveTo>
                  <a:lnTo>
                    <a:pt x="10" y="15"/>
                  </a:lnTo>
                  <a:lnTo>
                    <a:pt x="0" y="0"/>
                  </a:lnTo>
                  <a:lnTo>
                    <a:pt x="0" y="5"/>
                  </a:lnTo>
                  <a:lnTo>
                    <a:pt x="1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6" name="Freeform 36">
              <a:extLst>
                <a:ext uri="{FF2B5EF4-FFF2-40B4-BE49-F238E27FC236}">
                  <a16:creationId xmlns:a16="http://schemas.microsoft.com/office/drawing/2014/main" id="{2CE0220D-B748-DA4A-815E-4BF351DC1E38}"/>
                </a:ext>
              </a:extLst>
            </p:cNvPr>
            <p:cNvSpPr>
              <a:spLocks/>
            </p:cNvSpPr>
            <p:nvPr/>
          </p:nvSpPr>
          <p:spPr bwMode="auto">
            <a:xfrm>
              <a:off x="4366" y="11261"/>
              <a:ext cx="10" cy="5"/>
            </a:xfrm>
            <a:custGeom>
              <a:avLst/>
              <a:gdLst>
                <a:gd name="T0" fmla="*/ 10 w 10"/>
                <a:gd name="T1" fmla="*/ 5 h 5"/>
                <a:gd name="T2" fmla="*/ 0 w 10"/>
                <a:gd name="T3" fmla="*/ 0 h 5"/>
                <a:gd name="T4" fmla="*/ 5 w 10"/>
                <a:gd name="T5" fmla="*/ 5 h 5"/>
                <a:gd name="T6" fmla="*/ 5 w 10"/>
                <a:gd name="T7" fmla="*/ 5 h 5"/>
                <a:gd name="T8" fmla="*/ 10 w 10"/>
                <a:gd name="T9" fmla="*/ 5 h 5"/>
                <a:gd name="T10" fmla="*/ 1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10" y="5"/>
                  </a:moveTo>
                  <a:lnTo>
                    <a:pt x="0" y="0"/>
                  </a:lnTo>
                  <a:lnTo>
                    <a:pt x="5" y="5"/>
                  </a:lnTo>
                  <a:lnTo>
                    <a:pt x="1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7" name="Freeform 37">
              <a:extLst>
                <a:ext uri="{FF2B5EF4-FFF2-40B4-BE49-F238E27FC236}">
                  <a16:creationId xmlns:a16="http://schemas.microsoft.com/office/drawing/2014/main" id="{06F0BC4F-C46C-C845-AF33-FA34392EF13D}"/>
                </a:ext>
              </a:extLst>
            </p:cNvPr>
            <p:cNvSpPr>
              <a:spLocks/>
            </p:cNvSpPr>
            <p:nvPr/>
          </p:nvSpPr>
          <p:spPr bwMode="auto">
            <a:xfrm>
              <a:off x="4356" y="11251"/>
              <a:ext cx="5" cy="1"/>
            </a:xfrm>
            <a:custGeom>
              <a:avLst/>
              <a:gdLst>
                <a:gd name="T0" fmla="*/ 5 w 5"/>
                <a:gd name="T1" fmla="*/ 0 h 1"/>
                <a:gd name="T2" fmla="*/ 5 w 5"/>
                <a:gd name="T3" fmla="*/ 0 h 1"/>
                <a:gd name="T4" fmla="*/ 0 w 5"/>
                <a:gd name="T5" fmla="*/ 0 h 1"/>
                <a:gd name="T6" fmla="*/ 5 w 5"/>
                <a:gd name="T7" fmla="*/ 0 h 1"/>
                <a:gd name="T8" fmla="*/ 0 60000 65536"/>
                <a:gd name="T9" fmla="*/ 0 60000 65536"/>
                <a:gd name="T10" fmla="*/ 0 60000 65536"/>
                <a:gd name="T11" fmla="*/ 0 60000 65536"/>
                <a:gd name="T12" fmla="*/ 0 w 5"/>
                <a:gd name="T13" fmla="*/ 0 h 1"/>
                <a:gd name="T14" fmla="*/ 5 w 5"/>
                <a:gd name="T15" fmla="*/ 1 h 1"/>
              </a:gdLst>
              <a:ahLst/>
              <a:cxnLst>
                <a:cxn ang="T8">
                  <a:pos x="T0" y="T1"/>
                </a:cxn>
                <a:cxn ang="T9">
                  <a:pos x="T2" y="T3"/>
                </a:cxn>
                <a:cxn ang="T10">
                  <a:pos x="T4" y="T5"/>
                </a:cxn>
                <a:cxn ang="T11">
                  <a:pos x="T6" y="T7"/>
                </a:cxn>
              </a:cxnLst>
              <a:rect l="T12" t="T13" r="T14" b="T15"/>
              <a:pathLst>
                <a:path w="5" h="1">
                  <a:moveTo>
                    <a:pt x="5" y="0"/>
                  </a:moveTo>
                  <a:lnTo>
                    <a:pt x="5" y="0"/>
                  </a:ln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8" name="Freeform 38">
              <a:extLst>
                <a:ext uri="{FF2B5EF4-FFF2-40B4-BE49-F238E27FC236}">
                  <a16:creationId xmlns:a16="http://schemas.microsoft.com/office/drawing/2014/main" id="{4FB2DB61-6FBA-CD48-A183-4BD08A6B041C}"/>
                </a:ext>
              </a:extLst>
            </p:cNvPr>
            <p:cNvSpPr>
              <a:spLocks/>
            </p:cNvSpPr>
            <p:nvPr/>
          </p:nvSpPr>
          <p:spPr bwMode="auto">
            <a:xfrm>
              <a:off x="4346" y="11236"/>
              <a:ext cx="10" cy="10"/>
            </a:xfrm>
            <a:custGeom>
              <a:avLst/>
              <a:gdLst>
                <a:gd name="T0" fmla="*/ 0 w 10"/>
                <a:gd name="T1" fmla="*/ 0 h 10"/>
                <a:gd name="T2" fmla="*/ 10 w 10"/>
                <a:gd name="T3" fmla="*/ 10 h 10"/>
                <a:gd name="T4" fmla="*/ 0 w 10"/>
                <a:gd name="T5" fmla="*/ 0 h 10"/>
                <a:gd name="T6" fmla="*/ 0 60000 65536"/>
                <a:gd name="T7" fmla="*/ 0 60000 65536"/>
                <a:gd name="T8" fmla="*/ 0 60000 65536"/>
                <a:gd name="T9" fmla="*/ 0 w 10"/>
                <a:gd name="T10" fmla="*/ 0 h 10"/>
                <a:gd name="T11" fmla="*/ 10 w 10"/>
                <a:gd name="T12" fmla="*/ 10 h 10"/>
              </a:gdLst>
              <a:ahLst/>
              <a:cxnLst>
                <a:cxn ang="T6">
                  <a:pos x="T0" y="T1"/>
                </a:cxn>
                <a:cxn ang="T7">
                  <a:pos x="T2" y="T3"/>
                </a:cxn>
                <a:cxn ang="T8">
                  <a:pos x="T4" y="T5"/>
                </a:cxn>
              </a:cxnLst>
              <a:rect l="T9" t="T10" r="T11" b="T12"/>
              <a:pathLst>
                <a:path w="10" h="10">
                  <a:moveTo>
                    <a:pt x="0" y="0"/>
                  </a:moveTo>
                  <a:lnTo>
                    <a:pt x="10" y="10"/>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9" name="Freeform 39">
              <a:extLst>
                <a:ext uri="{FF2B5EF4-FFF2-40B4-BE49-F238E27FC236}">
                  <a16:creationId xmlns:a16="http://schemas.microsoft.com/office/drawing/2014/main" id="{271156B5-1517-5843-985B-CE8EA7EDA0C8}"/>
                </a:ext>
              </a:extLst>
            </p:cNvPr>
            <p:cNvSpPr>
              <a:spLocks/>
            </p:cNvSpPr>
            <p:nvPr/>
          </p:nvSpPr>
          <p:spPr bwMode="auto">
            <a:xfrm>
              <a:off x="4356" y="11246"/>
              <a:ext cx="1" cy="5"/>
            </a:xfrm>
            <a:custGeom>
              <a:avLst/>
              <a:gdLst>
                <a:gd name="T0" fmla="*/ 0 w 1"/>
                <a:gd name="T1" fmla="*/ 5 h 5"/>
                <a:gd name="T2" fmla="*/ 0 w 1"/>
                <a:gd name="T3" fmla="*/ 5 h 5"/>
                <a:gd name="T4" fmla="*/ 0 w 1"/>
                <a:gd name="T5" fmla="*/ 5 h 5"/>
                <a:gd name="T6" fmla="*/ 0 w 1"/>
                <a:gd name="T7" fmla="*/ 5 h 5"/>
                <a:gd name="T8" fmla="*/ 0 w 1"/>
                <a:gd name="T9" fmla="*/ 0 h 5"/>
                <a:gd name="T10" fmla="*/ 0 w 1"/>
                <a:gd name="T11" fmla="*/ 5 h 5"/>
                <a:gd name="T12" fmla="*/ 0 60000 65536"/>
                <a:gd name="T13" fmla="*/ 0 60000 65536"/>
                <a:gd name="T14" fmla="*/ 0 60000 65536"/>
                <a:gd name="T15" fmla="*/ 0 60000 65536"/>
                <a:gd name="T16" fmla="*/ 0 60000 65536"/>
                <a:gd name="T17" fmla="*/ 0 60000 65536"/>
                <a:gd name="T18" fmla="*/ 0 w 1"/>
                <a:gd name="T19" fmla="*/ 0 h 5"/>
                <a:gd name="T20" fmla="*/ 1 w 1"/>
                <a:gd name="T21" fmla="*/ 5 h 5"/>
              </a:gdLst>
              <a:ahLst/>
              <a:cxnLst>
                <a:cxn ang="T12">
                  <a:pos x="T0" y="T1"/>
                </a:cxn>
                <a:cxn ang="T13">
                  <a:pos x="T2" y="T3"/>
                </a:cxn>
                <a:cxn ang="T14">
                  <a:pos x="T4" y="T5"/>
                </a:cxn>
                <a:cxn ang="T15">
                  <a:pos x="T6" y="T7"/>
                </a:cxn>
                <a:cxn ang="T16">
                  <a:pos x="T8" y="T9"/>
                </a:cxn>
                <a:cxn ang="T17">
                  <a:pos x="T10" y="T11"/>
                </a:cxn>
              </a:cxnLst>
              <a:rect l="T18" t="T19" r="T20" b="T21"/>
              <a:pathLst>
                <a:path w="1" h="5">
                  <a:moveTo>
                    <a:pt x="0" y="5"/>
                  </a:moveTo>
                  <a:lnTo>
                    <a:pt x="0" y="5"/>
                  </a:lnTo>
                  <a:lnTo>
                    <a:pt x="0"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0" name="Freeform 40">
              <a:extLst>
                <a:ext uri="{FF2B5EF4-FFF2-40B4-BE49-F238E27FC236}">
                  <a16:creationId xmlns:a16="http://schemas.microsoft.com/office/drawing/2014/main" id="{DD510049-0B64-874B-A694-48C087B58AF4}"/>
                </a:ext>
              </a:extLst>
            </p:cNvPr>
            <p:cNvSpPr>
              <a:spLocks/>
            </p:cNvSpPr>
            <p:nvPr/>
          </p:nvSpPr>
          <p:spPr bwMode="auto">
            <a:xfrm>
              <a:off x="4356" y="11251"/>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1" name="Freeform 41">
              <a:extLst>
                <a:ext uri="{FF2B5EF4-FFF2-40B4-BE49-F238E27FC236}">
                  <a16:creationId xmlns:a16="http://schemas.microsoft.com/office/drawing/2014/main" id="{DA3A61E6-C838-B54F-863A-2FF880A6E944}"/>
                </a:ext>
              </a:extLst>
            </p:cNvPr>
            <p:cNvSpPr>
              <a:spLocks/>
            </p:cNvSpPr>
            <p:nvPr/>
          </p:nvSpPr>
          <p:spPr bwMode="auto">
            <a:xfrm>
              <a:off x="4291" y="11211"/>
              <a:ext cx="85" cy="80"/>
            </a:xfrm>
            <a:custGeom>
              <a:avLst/>
              <a:gdLst>
                <a:gd name="T0" fmla="*/ 50 w 85"/>
                <a:gd name="T1" fmla="*/ 45 h 80"/>
                <a:gd name="T2" fmla="*/ 50 w 85"/>
                <a:gd name="T3" fmla="*/ 45 h 80"/>
                <a:gd name="T4" fmla="*/ 50 w 85"/>
                <a:gd name="T5" fmla="*/ 45 h 80"/>
                <a:gd name="T6" fmla="*/ 50 w 85"/>
                <a:gd name="T7" fmla="*/ 40 h 80"/>
                <a:gd name="T8" fmla="*/ 50 w 85"/>
                <a:gd name="T9" fmla="*/ 40 h 80"/>
                <a:gd name="T10" fmla="*/ 30 w 85"/>
                <a:gd name="T11" fmla="*/ 25 h 80"/>
                <a:gd name="T12" fmla="*/ 30 w 85"/>
                <a:gd name="T13" fmla="*/ 25 h 80"/>
                <a:gd name="T14" fmla="*/ 20 w 85"/>
                <a:gd name="T15" fmla="*/ 15 h 80"/>
                <a:gd name="T16" fmla="*/ 20 w 85"/>
                <a:gd name="T17" fmla="*/ 15 h 80"/>
                <a:gd name="T18" fmla="*/ 5 w 85"/>
                <a:gd name="T19" fmla="*/ 5 h 80"/>
                <a:gd name="T20" fmla="*/ 0 w 85"/>
                <a:gd name="T21" fmla="*/ 0 h 80"/>
                <a:gd name="T22" fmla="*/ 5 w 85"/>
                <a:gd name="T23" fmla="*/ 5 h 80"/>
                <a:gd name="T24" fmla="*/ 5 w 85"/>
                <a:gd name="T25" fmla="*/ 5 h 80"/>
                <a:gd name="T26" fmla="*/ 40 w 85"/>
                <a:gd name="T27" fmla="*/ 40 h 80"/>
                <a:gd name="T28" fmla="*/ 75 w 85"/>
                <a:gd name="T29" fmla="*/ 70 h 80"/>
                <a:gd name="T30" fmla="*/ 85 w 85"/>
                <a:gd name="T31" fmla="*/ 80 h 80"/>
                <a:gd name="T32" fmla="*/ 75 w 85"/>
                <a:gd name="T33" fmla="*/ 65 h 80"/>
                <a:gd name="T34" fmla="*/ 75 w 85"/>
                <a:gd name="T35" fmla="*/ 65 h 80"/>
                <a:gd name="T36" fmla="*/ 65 w 85"/>
                <a:gd name="T37" fmla="*/ 55 h 80"/>
                <a:gd name="T38" fmla="*/ 50 w 85"/>
                <a:gd name="T39" fmla="*/ 45 h 80"/>
                <a:gd name="T40" fmla="*/ 50 w 85"/>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5"/>
                <a:gd name="T64" fmla="*/ 0 h 80"/>
                <a:gd name="T65" fmla="*/ 85 w 85"/>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5" h="80">
                  <a:moveTo>
                    <a:pt x="50" y="45"/>
                  </a:moveTo>
                  <a:lnTo>
                    <a:pt x="50" y="45"/>
                  </a:lnTo>
                  <a:lnTo>
                    <a:pt x="50" y="40"/>
                  </a:lnTo>
                  <a:lnTo>
                    <a:pt x="30" y="25"/>
                  </a:lnTo>
                  <a:lnTo>
                    <a:pt x="20" y="15"/>
                  </a:lnTo>
                  <a:lnTo>
                    <a:pt x="5" y="5"/>
                  </a:lnTo>
                  <a:lnTo>
                    <a:pt x="0" y="0"/>
                  </a:lnTo>
                  <a:lnTo>
                    <a:pt x="5" y="5"/>
                  </a:lnTo>
                  <a:lnTo>
                    <a:pt x="40" y="40"/>
                  </a:lnTo>
                  <a:lnTo>
                    <a:pt x="75" y="70"/>
                  </a:lnTo>
                  <a:lnTo>
                    <a:pt x="85" y="80"/>
                  </a:lnTo>
                  <a:lnTo>
                    <a:pt x="75" y="65"/>
                  </a:lnTo>
                  <a:lnTo>
                    <a:pt x="65" y="55"/>
                  </a:lnTo>
                  <a:lnTo>
                    <a:pt x="50"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2" name="Freeform 42">
              <a:extLst>
                <a:ext uri="{FF2B5EF4-FFF2-40B4-BE49-F238E27FC236}">
                  <a16:creationId xmlns:a16="http://schemas.microsoft.com/office/drawing/2014/main" id="{BE5AF263-CEC3-064E-8401-3B55BF37C33C}"/>
                </a:ext>
              </a:extLst>
            </p:cNvPr>
            <p:cNvSpPr>
              <a:spLocks/>
            </p:cNvSpPr>
            <p:nvPr/>
          </p:nvSpPr>
          <p:spPr bwMode="auto">
            <a:xfrm>
              <a:off x="4406" y="11306"/>
              <a:ext cx="20" cy="30"/>
            </a:xfrm>
            <a:custGeom>
              <a:avLst/>
              <a:gdLst>
                <a:gd name="T0" fmla="*/ 20 w 20"/>
                <a:gd name="T1" fmla="*/ 25 h 30"/>
                <a:gd name="T2" fmla="*/ 20 w 20"/>
                <a:gd name="T3" fmla="*/ 25 h 30"/>
                <a:gd name="T4" fmla="*/ 15 w 20"/>
                <a:gd name="T5" fmla="*/ 20 h 30"/>
                <a:gd name="T6" fmla="*/ 15 w 20"/>
                <a:gd name="T7" fmla="*/ 20 h 30"/>
                <a:gd name="T8" fmla="*/ 10 w 20"/>
                <a:gd name="T9" fmla="*/ 10 h 30"/>
                <a:gd name="T10" fmla="*/ 0 w 20"/>
                <a:gd name="T11" fmla="*/ 0 h 30"/>
                <a:gd name="T12" fmla="*/ 0 w 20"/>
                <a:gd name="T13" fmla="*/ 5 h 30"/>
                <a:gd name="T14" fmla="*/ 0 w 20"/>
                <a:gd name="T15" fmla="*/ 5 h 30"/>
                <a:gd name="T16" fmla="*/ 5 w 20"/>
                <a:gd name="T17" fmla="*/ 10 h 30"/>
                <a:gd name="T18" fmla="*/ 5 w 20"/>
                <a:gd name="T19" fmla="*/ 5 h 30"/>
                <a:gd name="T20" fmla="*/ 5 w 20"/>
                <a:gd name="T21" fmla="*/ 5 h 30"/>
                <a:gd name="T22" fmla="*/ 20 w 20"/>
                <a:gd name="T23" fmla="*/ 30 h 30"/>
                <a:gd name="T24" fmla="*/ 20 w 20"/>
                <a:gd name="T25" fmla="*/ 30 h 30"/>
                <a:gd name="T26" fmla="*/ 20 w 20"/>
                <a:gd name="T27" fmla="*/ 25 h 30"/>
                <a:gd name="T28" fmla="*/ 20 w 20"/>
                <a:gd name="T29" fmla="*/ 25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
                <a:gd name="T46" fmla="*/ 0 h 30"/>
                <a:gd name="T47" fmla="*/ 20 w 20"/>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 h="30">
                  <a:moveTo>
                    <a:pt x="20" y="25"/>
                  </a:moveTo>
                  <a:lnTo>
                    <a:pt x="20" y="25"/>
                  </a:lnTo>
                  <a:lnTo>
                    <a:pt x="15" y="20"/>
                  </a:lnTo>
                  <a:lnTo>
                    <a:pt x="10" y="10"/>
                  </a:lnTo>
                  <a:lnTo>
                    <a:pt x="0" y="0"/>
                  </a:lnTo>
                  <a:lnTo>
                    <a:pt x="0" y="5"/>
                  </a:lnTo>
                  <a:lnTo>
                    <a:pt x="5" y="10"/>
                  </a:lnTo>
                  <a:lnTo>
                    <a:pt x="5" y="5"/>
                  </a:lnTo>
                  <a:lnTo>
                    <a:pt x="20" y="30"/>
                  </a:lnTo>
                  <a:lnTo>
                    <a:pt x="20" y="2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3" name="Freeform 43">
              <a:extLst>
                <a:ext uri="{FF2B5EF4-FFF2-40B4-BE49-F238E27FC236}">
                  <a16:creationId xmlns:a16="http://schemas.microsoft.com/office/drawing/2014/main" id="{6598BAB9-DA0B-B44F-B788-FDEC64CE60F5}"/>
                </a:ext>
              </a:extLst>
            </p:cNvPr>
            <p:cNvSpPr>
              <a:spLocks/>
            </p:cNvSpPr>
            <p:nvPr/>
          </p:nvSpPr>
          <p:spPr bwMode="auto">
            <a:xfrm>
              <a:off x="4426" y="11336"/>
              <a:ext cx="5" cy="5"/>
            </a:xfrm>
            <a:custGeom>
              <a:avLst/>
              <a:gdLst>
                <a:gd name="T0" fmla="*/ 5 w 5"/>
                <a:gd name="T1" fmla="*/ 5 h 5"/>
                <a:gd name="T2" fmla="*/ 0 w 5"/>
                <a:gd name="T3" fmla="*/ 0 h 5"/>
                <a:gd name="T4" fmla="*/ 0 w 5"/>
                <a:gd name="T5" fmla="*/ 0 h 5"/>
                <a:gd name="T6" fmla="*/ 5 w 5"/>
                <a:gd name="T7" fmla="*/ 5 h 5"/>
                <a:gd name="T8" fmla="*/ 5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5" y="5"/>
                  </a:moveTo>
                  <a:lnTo>
                    <a:pt x="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4" name="Freeform 44">
              <a:extLst>
                <a:ext uri="{FF2B5EF4-FFF2-40B4-BE49-F238E27FC236}">
                  <a16:creationId xmlns:a16="http://schemas.microsoft.com/office/drawing/2014/main" id="{5969491A-0858-C343-8295-A28430B22173}"/>
                </a:ext>
              </a:extLst>
            </p:cNvPr>
            <p:cNvSpPr>
              <a:spLocks/>
            </p:cNvSpPr>
            <p:nvPr/>
          </p:nvSpPr>
          <p:spPr bwMode="auto">
            <a:xfrm>
              <a:off x="3682" y="10511"/>
              <a:ext cx="644" cy="715"/>
            </a:xfrm>
            <a:custGeom>
              <a:avLst/>
              <a:gdLst>
                <a:gd name="T0" fmla="*/ 584 w 644"/>
                <a:gd name="T1" fmla="*/ 645 h 715"/>
                <a:gd name="T2" fmla="*/ 579 w 644"/>
                <a:gd name="T3" fmla="*/ 635 h 715"/>
                <a:gd name="T4" fmla="*/ 569 w 644"/>
                <a:gd name="T5" fmla="*/ 625 h 715"/>
                <a:gd name="T6" fmla="*/ 569 w 644"/>
                <a:gd name="T7" fmla="*/ 630 h 715"/>
                <a:gd name="T8" fmla="*/ 554 w 644"/>
                <a:gd name="T9" fmla="*/ 615 h 715"/>
                <a:gd name="T10" fmla="*/ 569 w 644"/>
                <a:gd name="T11" fmla="*/ 630 h 715"/>
                <a:gd name="T12" fmla="*/ 549 w 644"/>
                <a:gd name="T13" fmla="*/ 605 h 715"/>
                <a:gd name="T14" fmla="*/ 540 w 644"/>
                <a:gd name="T15" fmla="*/ 590 h 715"/>
                <a:gd name="T16" fmla="*/ 525 w 644"/>
                <a:gd name="T17" fmla="*/ 580 h 715"/>
                <a:gd name="T18" fmla="*/ 515 w 644"/>
                <a:gd name="T19" fmla="*/ 565 h 715"/>
                <a:gd name="T20" fmla="*/ 510 w 644"/>
                <a:gd name="T21" fmla="*/ 570 h 715"/>
                <a:gd name="T22" fmla="*/ 520 w 644"/>
                <a:gd name="T23" fmla="*/ 580 h 715"/>
                <a:gd name="T24" fmla="*/ 515 w 644"/>
                <a:gd name="T25" fmla="*/ 575 h 715"/>
                <a:gd name="T26" fmla="*/ 510 w 644"/>
                <a:gd name="T27" fmla="*/ 565 h 715"/>
                <a:gd name="T28" fmla="*/ 505 w 644"/>
                <a:gd name="T29" fmla="*/ 555 h 715"/>
                <a:gd name="T30" fmla="*/ 515 w 644"/>
                <a:gd name="T31" fmla="*/ 565 h 715"/>
                <a:gd name="T32" fmla="*/ 505 w 644"/>
                <a:gd name="T33" fmla="*/ 550 h 715"/>
                <a:gd name="T34" fmla="*/ 350 w 644"/>
                <a:gd name="T35" fmla="*/ 380 h 715"/>
                <a:gd name="T36" fmla="*/ 190 w 644"/>
                <a:gd name="T37" fmla="*/ 190 h 715"/>
                <a:gd name="T38" fmla="*/ 115 w 644"/>
                <a:gd name="T39" fmla="*/ 100 h 715"/>
                <a:gd name="T40" fmla="*/ 35 w 644"/>
                <a:gd name="T41" fmla="*/ 10 h 715"/>
                <a:gd name="T42" fmla="*/ 5 w 644"/>
                <a:gd name="T43" fmla="*/ 0 h 715"/>
                <a:gd name="T44" fmla="*/ 0 w 644"/>
                <a:gd name="T45" fmla="*/ 15 h 715"/>
                <a:gd name="T46" fmla="*/ 35 w 644"/>
                <a:gd name="T47" fmla="*/ 70 h 715"/>
                <a:gd name="T48" fmla="*/ 50 w 644"/>
                <a:gd name="T49" fmla="*/ 90 h 715"/>
                <a:gd name="T50" fmla="*/ 95 w 644"/>
                <a:gd name="T51" fmla="*/ 140 h 715"/>
                <a:gd name="T52" fmla="*/ 140 w 644"/>
                <a:gd name="T53" fmla="*/ 210 h 715"/>
                <a:gd name="T54" fmla="*/ 205 w 644"/>
                <a:gd name="T55" fmla="*/ 275 h 715"/>
                <a:gd name="T56" fmla="*/ 280 w 644"/>
                <a:gd name="T57" fmla="*/ 365 h 715"/>
                <a:gd name="T58" fmla="*/ 420 w 644"/>
                <a:gd name="T59" fmla="*/ 510 h 715"/>
                <a:gd name="T60" fmla="*/ 475 w 644"/>
                <a:gd name="T61" fmla="*/ 560 h 715"/>
                <a:gd name="T62" fmla="*/ 540 w 644"/>
                <a:gd name="T63" fmla="*/ 630 h 715"/>
                <a:gd name="T64" fmla="*/ 505 w 644"/>
                <a:gd name="T65" fmla="*/ 595 h 715"/>
                <a:gd name="T66" fmla="*/ 525 w 644"/>
                <a:gd name="T67" fmla="*/ 600 h 715"/>
                <a:gd name="T68" fmla="*/ 530 w 644"/>
                <a:gd name="T69" fmla="*/ 615 h 715"/>
                <a:gd name="T70" fmla="*/ 549 w 644"/>
                <a:gd name="T71" fmla="*/ 635 h 715"/>
                <a:gd name="T72" fmla="*/ 564 w 644"/>
                <a:gd name="T73" fmla="*/ 645 h 715"/>
                <a:gd name="T74" fmla="*/ 589 w 644"/>
                <a:gd name="T75" fmla="*/ 675 h 715"/>
                <a:gd name="T76" fmla="*/ 604 w 644"/>
                <a:gd name="T77" fmla="*/ 685 h 715"/>
                <a:gd name="T78" fmla="*/ 594 w 644"/>
                <a:gd name="T79" fmla="*/ 680 h 715"/>
                <a:gd name="T80" fmla="*/ 639 w 644"/>
                <a:gd name="T81" fmla="*/ 715 h 715"/>
                <a:gd name="T82" fmla="*/ 619 w 644"/>
                <a:gd name="T83" fmla="*/ 690 h 715"/>
                <a:gd name="T84" fmla="*/ 614 w 644"/>
                <a:gd name="T85" fmla="*/ 685 h 715"/>
                <a:gd name="T86" fmla="*/ 634 w 644"/>
                <a:gd name="T87" fmla="*/ 705 h 715"/>
                <a:gd name="T88" fmla="*/ 639 w 644"/>
                <a:gd name="T89" fmla="*/ 715 h 715"/>
                <a:gd name="T90" fmla="*/ 634 w 644"/>
                <a:gd name="T91" fmla="*/ 700 h 71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4"/>
                <a:gd name="T139" fmla="*/ 0 h 715"/>
                <a:gd name="T140" fmla="*/ 644 w 644"/>
                <a:gd name="T141" fmla="*/ 715 h 71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4" h="715">
                  <a:moveTo>
                    <a:pt x="634" y="700"/>
                  </a:moveTo>
                  <a:lnTo>
                    <a:pt x="634" y="700"/>
                  </a:lnTo>
                  <a:lnTo>
                    <a:pt x="584" y="645"/>
                  </a:lnTo>
                  <a:lnTo>
                    <a:pt x="579" y="645"/>
                  </a:lnTo>
                  <a:lnTo>
                    <a:pt x="579" y="635"/>
                  </a:lnTo>
                  <a:lnTo>
                    <a:pt x="569" y="630"/>
                  </a:lnTo>
                  <a:lnTo>
                    <a:pt x="569" y="625"/>
                  </a:lnTo>
                  <a:lnTo>
                    <a:pt x="564" y="630"/>
                  </a:lnTo>
                  <a:lnTo>
                    <a:pt x="569" y="630"/>
                  </a:lnTo>
                  <a:lnTo>
                    <a:pt x="564" y="630"/>
                  </a:lnTo>
                  <a:lnTo>
                    <a:pt x="564" y="625"/>
                  </a:lnTo>
                  <a:lnTo>
                    <a:pt x="554" y="615"/>
                  </a:lnTo>
                  <a:lnTo>
                    <a:pt x="564" y="625"/>
                  </a:lnTo>
                  <a:lnTo>
                    <a:pt x="569" y="625"/>
                  </a:lnTo>
                  <a:lnTo>
                    <a:pt x="569" y="630"/>
                  </a:lnTo>
                  <a:lnTo>
                    <a:pt x="554" y="610"/>
                  </a:lnTo>
                  <a:lnTo>
                    <a:pt x="549" y="605"/>
                  </a:lnTo>
                  <a:lnTo>
                    <a:pt x="545" y="600"/>
                  </a:lnTo>
                  <a:lnTo>
                    <a:pt x="540" y="595"/>
                  </a:lnTo>
                  <a:lnTo>
                    <a:pt x="540" y="590"/>
                  </a:lnTo>
                  <a:lnTo>
                    <a:pt x="540" y="595"/>
                  </a:lnTo>
                  <a:lnTo>
                    <a:pt x="540" y="590"/>
                  </a:lnTo>
                  <a:lnTo>
                    <a:pt x="525" y="580"/>
                  </a:lnTo>
                  <a:lnTo>
                    <a:pt x="515" y="570"/>
                  </a:lnTo>
                  <a:lnTo>
                    <a:pt x="515" y="565"/>
                  </a:lnTo>
                  <a:lnTo>
                    <a:pt x="510" y="565"/>
                  </a:lnTo>
                  <a:lnTo>
                    <a:pt x="510" y="570"/>
                  </a:lnTo>
                  <a:lnTo>
                    <a:pt x="515" y="575"/>
                  </a:lnTo>
                  <a:lnTo>
                    <a:pt x="520" y="580"/>
                  </a:lnTo>
                  <a:lnTo>
                    <a:pt x="515" y="575"/>
                  </a:lnTo>
                  <a:lnTo>
                    <a:pt x="510" y="570"/>
                  </a:lnTo>
                  <a:lnTo>
                    <a:pt x="510" y="565"/>
                  </a:lnTo>
                  <a:lnTo>
                    <a:pt x="500" y="550"/>
                  </a:lnTo>
                  <a:lnTo>
                    <a:pt x="505" y="555"/>
                  </a:lnTo>
                  <a:lnTo>
                    <a:pt x="510" y="565"/>
                  </a:lnTo>
                  <a:lnTo>
                    <a:pt x="515" y="565"/>
                  </a:lnTo>
                  <a:lnTo>
                    <a:pt x="515" y="570"/>
                  </a:lnTo>
                  <a:lnTo>
                    <a:pt x="525" y="580"/>
                  </a:lnTo>
                  <a:lnTo>
                    <a:pt x="505" y="550"/>
                  </a:lnTo>
                  <a:lnTo>
                    <a:pt x="350" y="380"/>
                  </a:lnTo>
                  <a:lnTo>
                    <a:pt x="270" y="280"/>
                  </a:lnTo>
                  <a:lnTo>
                    <a:pt x="190" y="190"/>
                  </a:lnTo>
                  <a:lnTo>
                    <a:pt x="155" y="145"/>
                  </a:lnTo>
                  <a:lnTo>
                    <a:pt x="115" y="100"/>
                  </a:lnTo>
                  <a:lnTo>
                    <a:pt x="75" y="50"/>
                  </a:lnTo>
                  <a:lnTo>
                    <a:pt x="35" y="10"/>
                  </a:lnTo>
                  <a:lnTo>
                    <a:pt x="15" y="0"/>
                  </a:lnTo>
                  <a:lnTo>
                    <a:pt x="10" y="0"/>
                  </a:lnTo>
                  <a:lnTo>
                    <a:pt x="5" y="0"/>
                  </a:lnTo>
                  <a:lnTo>
                    <a:pt x="0" y="10"/>
                  </a:lnTo>
                  <a:lnTo>
                    <a:pt x="0" y="15"/>
                  </a:lnTo>
                  <a:lnTo>
                    <a:pt x="10" y="35"/>
                  </a:lnTo>
                  <a:lnTo>
                    <a:pt x="20" y="50"/>
                  </a:lnTo>
                  <a:lnTo>
                    <a:pt x="35" y="70"/>
                  </a:lnTo>
                  <a:lnTo>
                    <a:pt x="55" y="100"/>
                  </a:lnTo>
                  <a:lnTo>
                    <a:pt x="50" y="90"/>
                  </a:lnTo>
                  <a:lnTo>
                    <a:pt x="60" y="95"/>
                  </a:lnTo>
                  <a:lnTo>
                    <a:pt x="80" y="115"/>
                  </a:lnTo>
                  <a:lnTo>
                    <a:pt x="95" y="140"/>
                  </a:lnTo>
                  <a:lnTo>
                    <a:pt x="115" y="175"/>
                  </a:lnTo>
                  <a:lnTo>
                    <a:pt x="140" y="210"/>
                  </a:lnTo>
                  <a:lnTo>
                    <a:pt x="175" y="240"/>
                  </a:lnTo>
                  <a:lnTo>
                    <a:pt x="205" y="275"/>
                  </a:lnTo>
                  <a:lnTo>
                    <a:pt x="235" y="310"/>
                  </a:lnTo>
                  <a:lnTo>
                    <a:pt x="280" y="365"/>
                  </a:lnTo>
                  <a:lnTo>
                    <a:pt x="325" y="410"/>
                  </a:lnTo>
                  <a:lnTo>
                    <a:pt x="420" y="510"/>
                  </a:lnTo>
                  <a:lnTo>
                    <a:pt x="450" y="535"/>
                  </a:lnTo>
                  <a:lnTo>
                    <a:pt x="475" y="560"/>
                  </a:lnTo>
                  <a:lnTo>
                    <a:pt x="505" y="595"/>
                  </a:lnTo>
                  <a:lnTo>
                    <a:pt x="540" y="630"/>
                  </a:lnTo>
                  <a:lnTo>
                    <a:pt x="505" y="595"/>
                  </a:lnTo>
                  <a:lnTo>
                    <a:pt x="500" y="590"/>
                  </a:lnTo>
                  <a:lnTo>
                    <a:pt x="505" y="590"/>
                  </a:lnTo>
                  <a:lnTo>
                    <a:pt x="525" y="600"/>
                  </a:lnTo>
                  <a:lnTo>
                    <a:pt x="530" y="615"/>
                  </a:lnTo>
                  <a:lnTo>
                    <a:pt x="549" y="630"/>
                  </a:lnTo>
                  <a:lnTo>
                    <a:pt x="549" y="635"/>
                  </a:lnTo>
                  <a:lnTo>
                    <a:pt x="564" y="645"/>
                  </a:lnTo>
                  <a:lnTo>
                    <a:pt x="574" y="655"/>
                  </a:lnTo>
                  <a:lnTo>
                    <a:pt x="584" y="670"/>
                  </a:lnTo>
                  <a:lnTo>
                    <a:pt x="589" y="675"/>
                  </a:lnTo>
                  <a:lnTo>
                    <a:pt x="594" y="680"/>
                  </a:lnTo>
                  <a:lnTo>
                    <a:pt x="599" y="675"/>
                  </a:lnTo>
                  <a:lnTo>
                    <a:pt x="604" y="685"/>
                  </a:lnTo>
                  <a:lnTo>
                    <a:pt x="599" y="675"/>
                  </a:lnTo>
                  <a:lnTo>
                    <a:pt x="594" y="680"/>
                  </a:lnTo>
                  <a:lnTo>
                    <a:pt x="639" y="715"/>
                  </a:lnTo>
                  <a:lnTo>
                    <a:pt x="619" y="690"/>
                  </a:lnTo>
                  <a:lnTo>
                    <a:pt x="614" y="690"/>
                  </a:lnTo>
                  <a:lnTo>
                    <a:pt x="614" y="685"/>
                  </a:lnTo>
                  <a:lnTo>
                    <a:pt x="624" y="695"/>
                  </a:lnTo>
                  <a:lnTo>
                    <a:pt x="634" y="705"/>
                  </a:lnTo>
                  <a:lnTo>
                    <a:pt x="639" y="710"/>
                  </a:lnTo>
                  <a:lnTo>
                    <a:pt x="639" y="715"/>
                  </a:lnTo>
                  <a:lnTo>
                    <a:pt x="644" y="715"/>
                  </a:lnTo>
                  <a:lnTo>
                    <a:pt x="634" y="70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5" name="Freeform 45">
              <a:extLst>
                <a:ext uri="{FF2B5EF4-FFF2-40B4-BE49-F238E27FC236}">
                  <a16:creationId xmlns:a16="http://schemas.microsoft.com/office/drawing/2014/main" id="{69CE621E-7D51-5A4C-AF76-670C62B6C9BA}"/>
                </a:ext>
              </a:extLst>
            </p:cNvPr>
            <p:cNvSpPr>
              <a:spLocks/>
            </p:cNvSpPr>
            <p:nvPr/>
          </p:nvSpPr>
          <p:spPr bwMode="auto">
            <a:xfrm>
              <a:off x="4236" y="11121"/>
              <a:ext cx="10" cy="15"/>
            </a:xfrm>
            <a:custGeom>
              <a:avLst/>
              <a:gdLst>
                <a:gd name="T0" fmla="*/ 10 w 10"/>
                <a:gd name="T1" fmla="*/ 15 h 15"/>
                <a:gd name="T2" fmla="*/ 10 w 10"/>
                <a:gd name="T3" fmla="*/ 15 h 15"/>
                <a:gd name="T4" fmla="*/ 0 w 10"/>
                <a:gd name="T5" fmla="*/ 0 h 15"/>
                <a:gd name="T6" fmla="*/ 0 w 10"/>
                <a:gd name="T7" fmla="*/ 0 h 15"/>
                <a:gd name="T8" fmla="*/ 5 w 10"/>
                <a:gd name="T9" fmla="*/ 5 h 15"/>
                <a:gd name="T10" fmla="*/ 10 w 10"/>
                <a:gd name="T11" fmla="*/ 15 h 15"/>
                <a:gd name="T12" fmla="*/ 10 w 10"/>
                <a:gd name="T13" fmla="*/ 15 h 15"/>
                <a:gd name="T14" fmla="*/ 0 60000 65536"/>
                <a:gd name="T15" fmla="*/ 0 60000 65536"/>
                <a:gd name="T16" fmla="*/ 0 60000 65536"/>
                <a:gd name="T17" fmla="*/ 0 60000 65536"/>
                <a:gd name="T18" fmla="*/ 0 60000 65536"/>
                <a:gd name="T19" fmla="*/ 0 60000 65536"/>
                <a:gd name="T20" fmla="*/ 0 60000 65536"/>
                <a:gd name="T21" fmla="*/ 0 w 10"/>
                <a:gd name="T22" fmla="*/ 0 h 15"/>
                <a:gd name="T23" fmla="*/ 10 w 10"/>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5">
                  <a:moveTo>
                    <a:pt x="10" y="15"/>
                  </a:moveTo>
                  <a:lnTo>
                    <a:pt x="10" y="15"/>
                  </a:lnTo>
                  <a:lnTo>
                    <a:pt x="0" y="0"/>
                  </a:lnTo>
                  <a:lnTo>
                    <a:pt x="5" y="5"/>
                  </a:lnTo>
                  <a:lnTo>
                    <a:pt x="10" y="1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6" name="Freeform 46">
              <a:extLst>
                <a:ext uri="{FF2B5EF4-FFF2-40B4-BE49-F238E27FC236}">
                  <a16:creationId xmlns:a16="http://schemas.microsoft.com/office/drawing/2014/main" id="{1269C947-8B3A-D544-886F-72AB23598EAC}"/>
                </a:ext>
              </a:extLst>
            </p:cNvPr>
            <p:cNvSpPr>
              <a:spLocks/>
            </p:cNvSpPr>
            <p:nvPr/>
          </p:nvSpPr>
          <p:spPr bwMode="auto">
            <a:xfrm>
              <a:off x="3632" y="13236"/>
              <a:ext cx="10" cy="5"/>
            </a:xfrm>
            <a:custGeom>
              <a:avLst/>
              <a:gdLst>
                <a:gd name="T0" fmla="*/ 0 w 10"/>
                <a:gd name="T1" fmla="*/ 5 h 5"/>
                <a:gd name="T2" fmla="*/ 10 w 10"/>
                <a:gd name="T3" fmla="*/ 0 h 5"/>
                <a:gd name="T4" fmla="*/ 5 w 10"/>
                <a:gd name="T5" fmla="*/ 0 h 5"/>
                <a:gd name="T6" fmla="*/ 5 w 10"/>
                <a:gd name="T7" fmla="*/ 0 h 5"/>
                <a:gd name="T8" fmla="*/ 0 w 10"/>
                <a:gd name="T9" fmla="*/ 5 h 5"/>
                <a:gd name="T10" fmla="*/ 0 w 10"/>
                <a:gd name="T11" fmla="*/ 5 h 5"/>
                <a:gd name="T12" fmla="*/ 0 60000 65536"/>
                <a:gd name="T13" fmla="*/ 0 60000 65536"/>
                <a:gd name="T14" fmla="*/ 0 60000 65536"/>
                <a:gd name="T15" fmla="*/ 0 60000 65536"/>
                <a:gd name="T16" fmla="*/ 0 60000 65536"/>
                <a:gd name="T17" fmla="*/ 0 60000 65536"/>
                <a:gd name="T18" fmla="*/ 0 w 10"/>
                <a:gd name="T19" fmla="*/ 0 h 5"/>
                <a:gd name="T20" fmla="*/ 10 w 10"/>
                <a:gd name="T21" fmla="*/ 5 h 5"/>
              </a:gdLst>
              <a:ahLst/>
              <a:cxnLst>
                <a:cxn ang="T12">
                  <a:pos x="T0" y="T1"/>
                </a:cxn>
                <a:cxn ang="T13">
                  <a:pos x="T2" y="T3"/>
                </a:cxn>
                <a:cxn ang="T14">
                  <a:pos x="T4" y="T5"/>
                </a:cxn>
                <a:cxn ang="T15">
                  <a:pos x="T6" y="T7"/>
                </a:cxn>
                <a:cxn ang="T16">
                  <a:pos x="T8" y="T9"/>
                </a:cxn>
                <a:cxn ang="T17">
                  <a:pos x="T10" y="T11"/>
                </a:cxn>
              </a:cxnLst>
              <a:rect l="T18" t="T19" r="T20" b="T21"/>
              <a:pathLst>
                <a:path w="10" h="5">
                  <a:moveTo>
                    <a:pt x="0" y="5"/>
                  </a:moveTo>
                  <a:lnTo>
                    <a:pt x="10" y="0"/>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7" name="Rectangle 47">
              <a:extLst>
                <a:ext uri="{FF2B5EF4-FFF2-40B4-BE49-F238E27FC236}">
                  <a16:creationId xmlns:a16="http://schemas.microsoft.com/office/drawing/2014/main" id="{AAADE820-ACE2-1D4E-B52E-7F2622DA6D85}"/>
                </a:ext>
              </a:extLst>
            </p:cNvPr>
            <p:cNvSpPr>
              <a:spLocks noChangeArrowheads="1"/>
            </p:cNvSpPr>
            <p:nvPr/>
          </p:nvSpPr>
          <p:spPr bwMode="auto">
            <a:xfrm>
              <a:off x="3647" y="13226"/>
              <a:ext cx="5" cy="1"/>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eaLnBrk="1" hangingPunct="1">
                <a:spcBef>
                  <a:spcPct val="0"/>
                </a:spcBef>
                <a:buFontTx/>
                <a:buNone/>
              </a:pPr>
              <a:endParaRPr lang="vi-VN" altLang="en-US" sz="1800">
                <a:solidFill>
                  <a:schemeClr val="tx1"/>
                </a:solidFill>
              </a:endParaRPr>
            </a:p>
          </p:txBody>
        </p:sp>
        <p:sp>
          <p:nvSpPr>
            <p:cNvPr id="12338" name="Freeform 48">
              <a:extLst>
                <a:ext uri="{FF2B5EF4-FFF2-40B4-BE49-F238E27FC236}">
                  <a16:creationId xmlns:a16="http://schemas.microsoft.com/office/drawing/2014/main" id="{3478AAEB-CF8E-2A4D-87F9-CC84A39CF3EC}"/>
                </a:ext>
              </a:extLst>
            </p:cNvPr>
            <p:cNvSpPr>
              <a:spLocks/>
            </p:cNvSpPr>
            <p:nvPr/>
          </p:nvSpPr>
          <p:spPr bwMode="auto">
            <a:xfrm>
              <a:off x="3652" y="13216"/>
              <a:ext cx="10" cy="5"/>
            </a:xfrm>
            <a:custGeom>
              <a:avLst/>
              <a:gdLst>
                <a:gd name="T0" fmla="*/ 10 w 10"/>
                <a:gd name="T1" fmla="*/ 0 h 5"/>
                <a:gd name="T2" fmla="*/ 0 w 10"/>
                <a:gd name="T3" fmla="*/ 5 h 5"/>
                <a:gd name="T4" fmla="*/ 10 w 10"/>
                <a:gd name="T5" fmla="*/ 0 h 5"/>
                <a:gd name="T6" fmla="*/ 0 60000 65536"/>
                <a:gd name="T7" fmla="*/ 0 60000 65536"/>
                <a:gd name="T8" fmla="*/ 0 60000 65536"/>
                <a:gd name="T9" fmla="*/ 0 w 10"/>
                <a:gd name="T10" fmla="*/ 0 h 5"/>
                <a:gd name="T11" fmla="*/ 10 w 10"/>
                <a:gd name="T12" fmla="*/ 5 h 5"/>
              </a:gdLst>
              <a:ahLst/>
              <a:cxnLst>
                <a:cxn ang="T6">
                  <a:pos x="T0" y="T1"/>
                </a:cxn>
                <a:cxn ang="T7">
                  <a:pos x="T2" y="T3"/>
                </a:cxn>
                <a:cxn ang="T8">
                  <a:pos x="T4" y="T5"/>
                </a:cxn>
              </a:cxnLst>
              <a:rect l="T9" t="T10" r="T11" b="T12"/>
              <a:pathLst>
                <a:path w="10" h="5">
                  <a:moveTo>
                    <a:pt x="10" y="0"/>
                  </a:moveTo>
                  <a:lnTo>
                    <a:pt x="0" y="5"/>
                  </a:lnTo>
                  <a:lnTo>
                    <a:pt x="1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9" name="Freeform 49">
              <a:extLst>
                <a:ext uri="{FF2B5EF4-FFF2-40B4-BE49-F238E27FC236}">
                  <a16:creationId xmlns:a16="http://schemas.microsoft.com/office/drawing/2014/main" id="{C36F4858-EC1E-CC49-BBDA-8534EED610D0}"/>
                </a:ext>
              </a:extLst>
            </p:cNvPr>
            <p:cNvSpPr>
              <a:spLocks/>
            </p:cNvSpPr>
            <p:nvPr/>
          </p:nvSpPr>
          <p:spPr bwMode="auto">
            <a:xfrm>
              <a:off x="3647" y="13221"/>
              <a:ext cx="5" cy="5"/>
            </a:xfrm>
            <a:custGeom>
              <a:avLst/>
              <a:gdLst>
                <a:gd name="T0" fmla="*/ 0 w 5"/>
                <a:gd name="T1" fmla="*/ 5 h 5"/>
                <a:gd name="T2" fmla="*/ 0 w 5"/>
                <a:gd name="T3" fmla="*/ 5 h 5"/>
                <a:gd name="T4" fmla="*/ 5 w 5"/>
                <a:gd name="T5" fmla="*/ 5 h 5"/>
                <a:gd name="T6" fmla="*/ 5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0" name="Freeform 50">
              <a:extLst>
                <a:ext uri="{FF2B5EF4-FFF2-40B4-BE49-F238E27FC236}">
                  <a16:creationId xmlns:a16="http://schemas.microsoft.com/office/drawing/2014/main" id="{D5FD475E-BC74-B644-A88C-31DB7729F1D6}"/>
                </a:ext>
              </a:extLst>
            </p:cNvPr>
            <p:cNvSpPr>
              <a:spLocks/>
            </p:cNvSpPr>
            <p:nvPr/>
          </p:nvSpPr>
          <p:spPr bwMode="auto">
            <a:xfrm>
              <a:off x="3647" y="1322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1" name="Freeform 51">
              <a:extLst>
                <a:ext uri="{FF2B5EF4-FFF2-40B4-BE49-F238E27FC236}">
                  <a16:creationId xmlns:a16="http://schemas.microsoft.com/office/drawing/2014/main" id="{70C05963-4952-3C48-AEF7-A7620FDB745A}"/>
                </a:ext>
              </a:extLst>
            </p:cNvPr>
            <p:cNvSpPr>
              <a:spLocks/>
            </p:cNvSpPr>
            <p:nvPr/>
          </p:nvSpPr>
          <p:spPr bwMode="auto">
            <a:xfrm>
              <a:off x="3607" y="13161"/>
              <a:ext cx="80" cy="80"/>
            </a:xfrm>
            <a:custGeom>
              <a:avLst/>
              <a:gdLst>
                <a:gd name="T0" fmla="*/ 35 w 80"/>
                <a:gd name="T1" fmla="*/ 45 h 80"/>
                <a:gd name="T2" fmla="*/ 35 w 80"/>
                <a:gd name="T3" fmla="*/ 45 h 80"/>
                <a:gd name="T4" fmla="*/ 35 w 80"/>
                <a:gd name="T5" fmla="*/ 45 h 80"/>
                <a:gd name="T6" fmla="*/ 40 w 80"/>
                <a:gd name="T7" fmla="*/ 45 h 80"/>
                <a:gd name="T8" fmla="*/ 40 w 80"/>
                <a:gd name="T9" fmla="*/ 45 h 80"/>
                <a:gd name="T10" fmla="*/ 55 w 80"/>
                <a:gd name="T11" fmla="*/ 25 h 80"/>
                <a:gd name="T12" fmla="*/ 55 w 80"/>
                <a:gd name="T13" fmla="*/ 25 h 80"/>
                <a:gd name="T14" fmla="*/ 70 w 80"/>
                <a:gd name="T15" fmla="*/ 20 h 80"/>
                <a:gd name="T16" fmla="*/ 70 w 80"/>
                <a:gd name="T17" fmla="*/ 20 h 80"/>
                <a:gd name="T18" fmla="*/ 80 w 80"/>
                <a:gd name="T19" fmla="*/ 5 h 80"/>
                <a:gd name="T20" fmla="*/ 80 w 80"/>
                <a:gd name="T21" fmla="*/ 0 h 80"/>
                <a:gd name="T22" fmla="*/ 80 w 80"/>
                <a:gd name="T23" fmla="*/ 0 h 80"/>
                <a:gd name="T24" fmla="*/ 80 w 80"/>
                <a:gd name="T25" fmla="*/ 0 h 80"/>
                <a:gd name="T26" fmla="*/ 40 w 80"/>
                <a:gd name="T27" fmla="*/ 40 h 80"/>
                <a:gd name="T28" fmla="*/ 10 w 80"/>
                <a:gd name="T29" fmla="*/ 75 h 80"/>
                <a:gd name="T30" fmla="*/ 0 w 80"/>
                <a:gd name="T31" fmla="*/ 80 h 80"/>
                <a:gd name="T32" fmla="*/ 15 w 80"/>
                <a:gd name="T33" fmla="*/ 70 h 80"/>
                <a:gd name="T34" fmla="*/ 15 w 80"/>
                <a:gd name="T35" fmla="*/ 70 h 80"/>
                <a:gd name="T36" fmla="*/ 25 w 80"/>
                <a:gd name="T37" fmla="*/ 60 h 80"/>
                <a:gd name="T38" fmla="*/ 35 w 80"/>
                <a:gd name="T39" fmla="*/ 45 h 80"/>
                <a:gd name="T40" fmla="*/ 35 w 80"/>
                <a:gd name="T41" fmla="*/ 45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5" y="45"/>
                  </a:moveTo>
                  <a:lnTo>
                    <a:pt x="35" y="45"/>
                  </a:lnTo>
                  <a:lnTo>
                    <a:pt x="40" y="45"/>
                  </a:lnTo>
                  <a:lnTo>
                    <a:pt x="55" y="25"/>
                  </a:lnTo>
                  <a:lnTo>
                    <a:pt x="70" y="20"/>
                  </a:lnTo>
                  <a:lnTo>
                    <a:pt x="80" y="5"/>
                  </a:lnTo>
                  <a:lnTo>
                    <a:pt x="80" y="0"/>
                  </a:lnTo>
                  <a:lnTo>
                    <a:pt x="40" y="40"/>
                  </a:lnTo>
                  <a:lnTo>
                    <a:pt x="10" y="75"/>
                  </a:lnTo>
                  <a:lnTo>
                    <a:pt x="0" y="80"/>
                  </a:lnTo>
                  <a:lnTo>
                    <a:pt x="15" y="70"/>
                  </a:lnTo>
                  <a:lnTo>
                    <a:pt x="25" y="60"/>
                  </a:lnTo>
                  <a:lnTo>
                    <a:pt x="35" y="4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2" name="Freeform 52">
              <a:extLst>
                <a:ext uri="{FF2B5EF4-FFF2-40B4-BE49-F238E27FC236}">
                  <a16:creationId xmlns:a16="http://schemas.microsoft.com/office/drawing/2014/main" id="{F0A9BD49-EE5A-9C46-84BA-E07D79C6F09B}"/>
                </a:ext>
              </a:extLst>
            </p:cNvPr>
            <p:cNvSpPr>
              <a:spLocks/>
            </p:cNvSpPr>
            <p:nvPr/>
          </p:nvSpPr>
          <p:spPr bwMode="auto">
            <a:xfrm>
              <a:off x="3562" y="13276"/>
              <a:ext cx="30" cy="20"/>
            </a:xfrm>
            <a:custGeom>
              <a:avLst/>
              <a:gdLst>
                <a:gd name="T0" fmla="*/ 5 w 30"/>
                <a:gd name="T1" fmla="*/ 20 h 20"/>
                <a:gd name="T2" fmla="*/ 5 w 30"/>
                <a:gd name="T3" fmla="*/ 20 h 20"/>
                <a:gd name="T4" fmla="*/ 10 w 30"/>
                <a:gd name="T5" fmla="*/ 15 h 20"/>
                <a:gd name="T6" fmla="*/ 10 w 30"/>
                <a:gd name="T7" fmla="*/ 15 h 20"/>
                <a:gd name="T8" fmla="*/ 20 w 30"/>
                <a:gd name="T9" fmla="*/ 10 h 20"/>
                <a:gd name="T10" fmla="*/ 30 w 30"/>
                <a:gd name="T11" fmla="*/ 0 h 20"/>
                <a:gd name="T12" fmla="*/ 25 w 30"/>
                <a:gd name="T13" fmla="*/ 0 h 20"/>
                <a:gd name="T14" fmla="*/ 25 w 30"/>
                <a:gd name="T15" fmla="*/ 0 h 20"/>
                <a:gd name="T16" fmla="*/ 25 w 30"/>
                <a:gd name="T17" fmla="*/ 5 h 20"/>
                <a:gd name="T18" fmla="*/ 25 w 30"/>
                <a:gd name="T19" fmla="*/ 0 h 20"/>
                <a:gd name="T20" fmla="*/ 25 w 30"/>
                <a:gd name="T21" fmla="*/ 0 h 20"/>
                <a:gd name="T22" fmla="*/ 0 w 30"/>
                <a:gd name="T23" fmla="*/ 20 h 20"/>
                <a:gd name="T24" fmla="*/ 0 w 30"/>
                <a:gd name="T25" fmla="*/ 20 h 20"/>
                <a:gd name="T26" fmla="*/ 5 w 30"/>
                <a:gd name="T27" fmla="*/ 20 h 20"/>
                <a:gd name="T28" fmla="*/ 5 w 30"/>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
                <a:gd name="T46" fmla="*/ 0 h 20"/>
                <a:gd name="T47" fmla="*/ 30 w 30"/>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 h="20">
                  <a:moveTo>
                    <a:pt x="5" y="20"/>
                  </a:moveTo>
                  <a:lnTo>
                    <a:pt x="5" y="20"/>
                  </a:lnTo>
                  <a:lnTo>
                    <a:pt x="10" y="15"/>
                  </a:lnTo>
                  <a:lnTo>
                    <a:pt x="20" y="10"/>
                  </a:lnTo>
                  <a:lnTo>
                    <a:pt x="30" y="0"/>
                  </a:lnTo>
                  <a:lnTo>
                    <a:pt x="25" y="0"/>
                  </a:lnTo>
                  <a:lnTo>
                    <a:pt x="25"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3" name="Freeform 53">
              <a:extLst>
                <a:ext uri="{FF2B5EF4-FFF2-40B4-BE49-F238E27FC236}">
                  <a16:creationId xmlns:a16="http://schemas.microsoft.com/office/drawing/2014/main" id="{E65E5359-C86F-E144-8A83-B9E9FAA6A8DF}"/>
                </a:ext>
              </a:extLst>
            </p:cNvPr>
            <p:cNvSpPr>
              <a:spLocks/>
            </p:cNvSpPr>
            <p:nvPr/>
          </p:nvSpPr>
          <p:spPr bwMode="auto">
            <a:xfrm>
              <a:off x="3557" y="13296"/>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4" name="Freeform 54">
              <a:extLst>
                <a:ext uri="{FF2B5EF4-FFF2-40B4-BE49-F238E27FC236}">
                  <a16:creationId xmlns:a16="http://schemas.microsoft.com/office/drawing/2014/main" id="{DE1049C5-DFA1-C94C-9658-D5B693256E7E}"/>
                </a:ext>
              </a:extLst>
            </p:cNvPr>
            <p:cNvSpPr>
              <a:spLocks/>
            </p:cNvSpPr>
            <p:nvPr/>
          </p:nvSpPr>
          <p:spPr bwMode="auto">
            <a:xfrm>
              <a:off x="3672" y="12541"/>
              <a:ext cx="729" cy="650"/>
            </a:xfrm>
            <a:custGeom>
              <a:avLst/>
              <a:gdLst>
                <a:gd name="T0" fmla="*/ 75 w 729"/>
                <a:gd name="T1" fmla="*/ 590 h 650"/>
                <a:gd name="T2" fmla="*/ 80 w 729"/>
                <a:gd name="T3" fmla="*/ 585 h 650"/>
                <a:gd name="T4" fmla="*/ 90 w 729"/>
                <a:gd name="T5" fmla="*/ 575 h 650"/>
                <a:gd name="T6" fmla="*/ 85 w 729"/>
                <a:gd name="T7" fmla="*/ 575 h 650"/>
                <a:gd name="T8" fmla="*/ 105 w 729"/>
                <a:gd name="T9" fmla="*/ 560 h 650"/>
                <a:gd name="T10" fmla="*/ 90 w 729"/>
                <a:gd name="T11" fmla="*/ 575 h 650"/>
                <a:gd name="T12" fmla="*/ 110 w 729"/>
                <a:gd name="T13" fmla="*/ 555 h 650"/>
                <a:gd name="T14" fmla="*/ 130 w 729"/>
                <a:gd name="T15" fmla="*/ 545 h 650"/>
                <a:gd name="T16" fmla="*/ 140 w 729"/>
                <a:gd name="T17" fmla="*/ 530 h 650"/>
                <a:gd name="T18" fmla="*/ 155 w 729"/>
                <a:gd name="T19" fmla="*/ 520 h 650"/>
                <a:gd name="T20" fmla="*/ 145 w 729"/>
                <a:gd name="T21" fmla="*/ 515 h 650"/>
                <a:gd name="T22" fmla="*/ 135 w 729"/>
                <a:gd name="T23" fmla="*/ 525 h 650"/>
                <a:gd name="T24" fmla="*/ 145 w 729"/>
                <a:gd name="T25" fmla="*/ 520 h 650"/>
                <a:gd name="T26" fmla="*/ 155 w 729"/>
                <a:gd name="T27" fmla="*/ 515 h 650"/>
                <a:gd name="T28" fmla="*/ 165 w 729"/>
                <a:gd name="T29" fmla="*/ 510 h 650"/>
                <a:gd name="T30" fmla="*/ 155 w 729"/>
                <a:gd name="T31" fmla="*/ 520 h 650"/>
                <a:gd name="T32" fmla="*/ 170 w 729"/>
                <a:gd name="T33" fmla="*/ 510 h 650"/>
                <a:gd name="T34" fmla="*/ 345 w 729"/>
                <a:gd name="T35" fmla="*/ 355 h 650"/>
                <a:gd name="T36" fmla="*/ 535 w 729"/>
                <a:gd name="T37" fmla="*/ 190 h 650"/>
                <a:gd name="T38" fmla="*/ 629 w 729"/>
                <a:gd name="T39" fmla="*/ 115 h 650"/>
                <a:gd name="T40" fmla="*/ 719 w 729"/>
                <a:gd name="T41" fmla="*/ 30 h 650"/>
                <a:gd name="T42" fmla="*/ 729 w 729"/>
                <a:gd name="T43" fmla="*/ 0 h 650"/>
                <a:gd name="T44" fmla="*/ 714 w 729"/>
                <a:gd name="T45" fmla="*/ 0 h 650"/>
                <a:gd name="T46" fmla="*/ 659 w 729"/>
                <a:gd name="T47" fmla="*/ 30 h 650"/>
                <a:gd name="T48" fmla="*/ 639 w 729"/>
                <a:gd name="T49" fmla="*/ 45 h 650"/>
                <a:gd name="T50" fmla="*/ 584 w 729"/>
                <a:gd name="T51" fmla="*/ 90 h 650"/>
                <a:gd name="T52" fmla="*/ 515 w 729"/>
                <a:gd name="T53" fmla="*/ 140 h 650"/>
                <a:gd name="T54" fmla="*/ 450 w 729"/>
                <a:gd name="T55" fmla="*/ 205 h 650"/>
                <a:gd name="T56" fmla="*/ 360 w 729"/>
                <a:gd name="T57" fmla="*/ 280 h 650"/>
                <a:gd name="T58" fmla="*/ 210 w 729"/>
                <a:gd name="T59" fmla="*/ 425 h 650"/>
                <a:gd name="T60" fmla="*/ 160 w 729"/>
                <a:gd name="T61" fmla="*/ 480 h 650"/>
                <a:gd name="T62" fmla="*/ 90 w 729"/>
                <a:gd name="T63" fmla="*/ 550 h 650"/>
                <a:gd name="T64" fmla="*/ 125 w 729"/>
                <a:gd name="T65" fmla="*/ 510 h 650"/>
                <a:gd name="T66" fmla="*/ 120 w 729"/>
                <a:gd name="T67" fmla="*/ 530 h 650"/>
                <a:gd name="T68" fmla="*/ 105 w 729"/>
                <a:gd name="T69" fmla="*/ 535 h 650"/>
                <a:gd name="T70" fmla="*/ 85 w 729"/>
                <a:gd name="T71" fmla="*/ 555 h 650"/>
                <a:gd name="T72" fmla="*/ 75 w 729"/>
                <a:gd name="T73" fmla="*/ 570 h 650"/>
                <a:gd name="T74" fmla="*/ 45 w 729"/>
                <a:gd name="T75" fmla="*/ 600 h 650"/>
                <a:gd name="T76" fmla="*/ 35 w 729"/>
                <a:gd name="T77" fmla="*/ 610 h 650"/>
                <a:gd name="T78" fmla="*/ 40 w 729"/>
                <a:gd name="T79" fmla="*/ 605 h 650"/>
                <a:gd name="T80" fmla="*/ 5 w 729"/>
                <a:gd name="T81" fmla="*/ 645 h 650"/>
                <a:gd name="T82" fmla="*/ 25 w 729"/>
                <a:gd name="T83" fmla="*/ 625 h 650"/>
                <a:gd name="T84" fmla="*/ 35 w 729"/>
                <a:gd name="T85" fmla="*/ 620 h 650"/>
                <a:gd name="T86" fmla="*/ 15 w 729"/>
                <a:gd name="T87" fmla="*/ 640 h 650"/>
                <a:gd name="T88" fmla="*/ 5 w 729"/>
                <a:gd name="T89" fmla="*/ 645 h 650"/>
                <a:gd name="T90" fmla="*/ 15 w 729"/>
                <a:gd name="T91" fmla="*/ 640 h 6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29"/>
                <a:gd name="T139" fmla="*/ 0 h 650"/>
                <a:gd name="T140" fmla="*/ 729 w 729"/>
                <a:gd name="T141" fmla="*/ 650 h 6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29" h="650">
                  <a:moveTo>
                    <a:pt x="15" y="640"/>
                  </a:moveTo>
                  <a:lnTo>
                    <a:pt x="15" y="640"/>
                  </a:lnTo>
                  <a:lnTo>
                    <a:pt x="75" y="590"/>
                  </a:lnTo>
                  <a:lnTo>
                    <a:pt x="75" y="585"/>
                  </a:lnTo>
                  <a:lnTo>
                    <a:pt x="80" y="585"/>
                  </a:lnTo>
                  <a:lnTo>
                    <a:pt x="90" y="575"/>
                  </a:lnTo>
                  <a:lnTo>
                    <a:pt x="90" y="570"/>
                  </a:lnTo>
                  <a:lnTo>
                    <a:pt x="85" y="575"/>
                  </a:lnTo>
                  <a:lnTo>
                    <a:pt x="90" y="570"/>
                  </a:lnTo>
                  <a:lnTo>
                    <a:pt x="95" y="570"/>
                  </a:lnTo>
                  <a:lnTo>
                    <a:pt x="105" y="560"/>
                  </a:lnTo>
                  <a:lnTo>
                    <a:pt x="95" y="570"/>
                  </a:lnTo>
                  <a:lnTo>
                    <a:pt x="90" y="575"/>
                  </a:lnTo>
                  <a:lnTo>
                    <a:pt x="110" y="560"/>
                  </a:lnTo>
                  <a:lnTo>
                    <a:pt x="110" y="555"/>
                  </a:lnTo>
                  <a:lnTo>
                    <a:pt x="120" y="550"/>
                  </a:lnTo>
                  <a:lnTo>
                    <a:pt x="125" y="545"/>
                  </a:lnTo>
                  <a:lnTo>
                    <a:pt x="130" y="545"/>
                  </a:lnTo>
                  <a:lnTo>
                    <a:pt x="125" y="545"/>
                  </a:lnTo>
                  <a:lnTo>
                    <a:pt x="130" y="545"/>
                  </a:lnTo>
                  <a:lnTo>
                    <a:pt x="140" y="530"/>
                  </a:lnTo>
                  <a:lnTo>
                    <a:pt x="150" y="520"/>
                  </a:lnTo>
                  <a:lnTo>
                    <a:pt x="155" y="520"/>
                  </a:lnTo>
                  <a:lnTo>
                    <a:pt x="155" y="515"/>
                  </a:lnTo>
                  <a:lnTo>
                    <a:pt x="145" y="515"/>
                  </a:lnTo>
                  <a:lnTo>
                    <a:pt x="145" y="520"/>
                  </a:lnTo>
                  <a:lnTo>
                    <a:pt x="140" y="525"/>
                  </a:lnTo>
                  <a:lnTo>
                    <a:pt x="135" y="525"/>
                  </a:lnTo>
                  <a:lnTo>
                    <a:pt x="140" y="525"/>
                  </a:lnTo>
                  <a:lnTo>
                    <a:pt x="145" y="520"/>
                  </a:lnTo>
                  <a:lnTo>
                    <a:pt x="145" y="515"/>
                  </a:lnTo>
                  <a:lnTo>
                    <a:pt x="155" y="515"/>
                  </a:lnTo>
                  <a:lnTo>
                    <a:pt x="170" y="505"/>
                  </a:lnTo>
                  <a:lnTo>
                    <a:pt x="165" y="510"/>
                  </a:lnTo>
                  <a:lnTo>
                    <a:pt x="155" y="515"/>
                  </a:lnTo>
                  <a:lnTo>
                    <a:pt x="155" y="520"/>
                  </a:lnTo>
                  <a:lnTo>
                    <a:pt x="150" y="520"/>
                  </a:lnTo>
                  <a:lnTo>
                    <a:pt x="140" y="530"/>
                  </a:lnTo>
                  <a:lnTo>
                    <a:pt x="170" y="510"/>
                  </a:lnTo>
                  <a:lnTo>
                    <a:pt x="345" y="355"/>
                  </a:lnTo>
                  <a:lnTo>
                    <a:pt x="445" y="270"/>
                  </a:lnTo>
                  <a:lnTo>
                    <a:pt x="535" y="190"/>
                  </a:lnTo>
                  <a:lnTo>
                    <a:pt x="579" y="150"/>
                  </a:lnTo>
                  <a:lnTo>
                    <a:pt x="629" y="115"/>
                  </a:lnTo>
                  <a:lnTo>
                    <a:pt x="674" y="75"/>
                  </a:lnTo>
                  <a:lnTo>
                    <a:pt x="719" y="30"/>
                  </a:lnTo>
                  <a:lnTo>
                    <a:pt x="729" y="10"/>
                  </a:lnTo>
                  <a:lnTo>
                    <a:pt x="729" y="5"/>
                  </a:lnTo>
                  <a:lnTo>
                    <a:pt x="729" y="0"/>
                  </a:lnTo>
                  <a:lnTo>
                    <a:pt x="719" y="0"/>
                  </a:lnTo>
                  <a:lnTo>
                    <a:pt x="714" y="0"/>
                  </a:lnTo>
                  <a:lnTo>
                    <a:pt x="694" y="5"/>
                  </a:lnTo>
                  <a:lnTo>
                    <a:pt x="674" y="15"/>
                  </a:lnTo>
                  <a:lnTo>
                    <a:pt x="659" y="30"/>
                  </a:lnTo>
                  <a:lnTo>
                    <a:pt x="629" y="50"/>
                  </a:lnTo>
                  <a:lnTo>
                    <a:pt x="639" y="45"/>
                  </a:lnTo>
                  <a:lnTo>
                    <a:pt x="629" y="60"/>
                  </a:lnTo>
                  <a:lnTo>
                    <a:pt x="609" y="75"/>
                  </a:lnTo>
                  <a:lnTo>
                    <a:pt x="584" y="90"/>
                  </a:lnTo>
                  <a:lnTo>
                    <a:pt x="550" y="110"/>
                  </a:lnTo>
                  <a:lnTo>
                    <a:pt x="515" y="140"/>
                  </a:lnTo>
                  <a:lnTo>
                    <a:pt x="485" y="175"/>
                  </a:lnTo>
                  <a:lnTo>
                    <a:pt x="450" y="205"/>
                  </a:lnTo>
                  <a:lnTo>
                    <a:pt x="415" y="235"/>
                  </a:lnTo>
                  <a:lnTo>
                    <a:pt x="360" y="280"/>
                  </a:lnTo>
                  <a:lnTo>
                    <a:pt x="310" y="330"/>
                  </a:lnTo>
                  <a:lnTo>
                    <a:pt x="210" y="425"/>
                  </a:lnTo>
                  <a:lnTo>
                    <a:pt x="185" y="450"/>
                  </a:lnTo>
                  <a:lnTo>
                    <a:pt x="160" y="480"/>
                  </a:lnTo>
                  <a:lnTo>
                    <a:pt x="125" y="510"/>
                  </a:lnTo>
                  <a:lnTo>
                    <a:pt x="90" y="550"/>
                  </a:lnTo>
                  <a:lnTo>
                    <a:pt x="125" y="510"/>
                  </a:lnTo>
                  <a:lnTo>
                    <a:pt x="130" y="505"/>
                  </a:lnTo>
                  <a:lnTo>
                    <a:pt x="130" y="510"/>
                  </a:lnTo>
                  <a:lnTo>
                    <a:pt x="120" y="530"/>
                  </a:lnTo>
                  <a:lnTo>
                    <a:pt x="105" y="535"/>
                  </a:lnTo>
                  <a:lnTo>
                    <a:pt x="90" y="555"/>
                  </a:lnTo>
                  <a:lnTo>
                    <a:pt x="85" y="555"/>
                  </a:lnTo>
                  <a:lnTo>
                    <a:pt x="75" y="570"/>
                  </a:lnTo>
                  <a:lnTo>
                    <a:pt x="65" y="580"/>
                  </a:lnTo>
                  <a:lnTo>
                    <a:pt x="50" y="590"/>
                  </a:lnTo>
                  <a:lnTo>
                    <a:pt x="45" y="600"/>
                  </a:lnTo>
                  <a:lnTo>
                    <a:pt x="40" y="605"/>
                  </a:lnTo>
                  <a:lnTo>
                    <a:pt x="45" y="605"/>
                  </a:lnTo>
                  <a:lnTo>
                    <a:pt x="35" y="610"/>
                  </a:lnTo>
                  <a:lnTo>
                    <a:pt x="45" y="605"/>
                  </a:lnTo>
                  <a:lnTo>
                    <a:pt x="40" y="605"/>
                  </a:lnTo>
                  <a:lnTo>
                    <a:pt x="5" y="645"/>
                  </a:lnTo>
                  <a:lnTo>
                    <a:pt x="30" y="625"/>
                  </a:lnTo>
                  <a:lnTo>
                    <a:pt x="25" y="625"/>
                  </a:lnTo>
                  <a:lnTo>
                    <a:pt x="30" y="625"/>
                  </a:lnTo>
                  <a:lnTo>
                    <a:pt x="35" y="620"/>
                  </a:lnTo>
                  <a:lnTo>
                    <a:pt x="25" y="635"/>
                  </a:lnTo>
                  <a:lnTo>
                    <a:pt x="15" y="640"/>
                  </a:lnTo>
                  <a:lnTo>
                    <a:pt x="10" y="645"/>
                  </a:lnTo>
                  <a:lnTo>
                    <a:pt x="5" y="645"/>
                  </a:lnTo>
                  <a:lnTo>
                    <a:pt x="0" y="650"/>
                  </a:lnTo>
                  <a:lnTo>
                    <a:pt x="15" y="64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5" name="Freeform 55">
              <a:extLst>
                <a:ext uri="{FF2B5EF4-FFF2-40B4-BE49-F238E27FC236}">
                  <a16:creationId xmlns:a16="http://schemas.microsoft.com/office/drawing/2014/main" id="{BDAE4F07-7E95-A047-8413-ED15B0D13686}"/>
                </a:ext>
              </a:extLst>
            </p:cNvPr>
            <p:cNvSpPr>
              <a:spLocks/>
            </p:cNvSpPr>
            <p:nvPr/>
          </p:nvSpPr>
          <p:spPr bwMode="auto">
            <a:xfrm>
              <a:off x="3767" y="13101"/>
              <a:ext cx="15" cy="15"/>
            </a:xfrm>
            <a:custGeom>
              <a:avLst/>
              <a:gdLst>
                <a:gd name="T0" fmla="*/ 0 w 15"/>
                <a:gd name="T1" fmla="*/ 10 h 15"/>
                <a:gd name="T2" fmla="*/ 0 w 15"/>
                <a:gd name="T3" fmla="*/ 15 h 15"/>
                <a:gd name="T4" fmla="*/ 15 w 15"/>
                <a:gd name="T5" fmla="*/ 0 h 15"/>
                <a:gd name="T6" fmla="*/ 15 w 15"/>
                <a:gd name="T7" fmla="*/ 0 h 15"/>
                <a:gd name="T8" fmla="*/ 5 w 15"/>
                <a:gd name="T9" fmla="*/ 5 h 15"/>
                <a:gd name="T10" fmla="*/ 0 w 15"/>
                <a:gd name="T11" fmla="*/ 10 h 15"/>
                <a:gd name="T12" fmla="*/ 0 w 15"/>
                <a:gd name="T13" fmla="*/ 10 h 15"/>
                <a:gd name="T14" fmla="*/ 0 60000 65536"/>
                <a:gd name="T15" fmla="*/ 0 60000 65536"/>
                <a:gd name="T16" fmla="*/ 0 60000 65536"/>
                <a:gd name="T17" fmla="*/ 0 60000 65536"/>
                <a:gd name="T18" fmla="*/ 0 60000 65536"/>
                <a:gd name="T19" fmla="*/ 0 60000 65536"/>
                <a:gd name="T20" fmla="*/ 0 60000 65536"/>
                <a:gd name="T21" fmla="*/ 0 w 15"/>
                <a:gd name="T22" fmla="*/ 0 h 15"/>
                <a:gd name="T23" fmla="*/ 15 w 15"/>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5">
                  <a:moveTo>
                    <a:pt x="0" y="10"/>
                  </a:moveTo>
                  <a:lnTo>
                    <a:pt x="0" y="15"/>
                  </a:lnTo>
                  <a:lnTo>
                    <a:pt x="15"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6" name="Freeform 56">
              <a:extLst>
                <a:ext uri="{FF2B5EF4-FFF2-40B4-BE49-F238E27FC236}">
                  <a16:creationId xmlns:a16="http://schemas.microsoft.com/office/drawing/2014/main" id="{D7873992-F2CA-014D-92E8-705C9B5611CC}"/>
                </a:ext>
              </a:extLst>
            </p:cNvPr>
            <p:cNvSpPr>
              <a:spLocks/>
            </p:cNvSpPr>
            <p:nvPr/>
          </p:nvSpPr>
          <p:spPr bwMode="auto">
            <a:xfrm>
              <a:off x="5695" y="11331"/>
              <a:ext cx="10" cy="10"/>
            </a:xfrm>
            <a:custGeom>
              <a:avLst/>
              <a:gdLst>
                <a:gd name="T0" fmla="*/ 0 w 10"/>
                <a:gd name="T1" fmla="*/ 10 h 10"/>
                <a:gd name="T2" fmla="*/ 10 w 10"/>
                <a:gd name="T3" fmla="*/ 0 h 10"/>
                <a:gd name="T4" fmla="*/ 5 w 10"/>
                <a:gd name="T5" fmla="*/ 5 h 10"/>
                <a:gd name="T6" fmla="*/ 5 w 10"/>
                <a:gd name="T7" fmla="*/ 5 h 10"/>
                <a:gd name="T8" fmla="*/ 0 w 10"/>
                <a:gd name="T9" fmla="*/ 10 h 10"/>
                <a:gd name="T10" fmla="*/ 0 w 10"/>
                <a:gd name="T11" fmla="*/ 1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10"/>
                  </a:moveTo>
                  <a:lnTo>
                    <a:pt x="10" y="0"/>
                  </a:lnTo>
                  <a:lnTo>
                    <a:pt x="5" y="5"/>
                  </a:lnTo>
                  <a:lnTo>
                    <a:pt x="0" y="1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7" name="Freeform 57">
              <a:extLst>
                <a:ext uri="{FF2B5EF4-FFF2-40B4-BE49-F238E27FC236}">
                  <a16:creationId xmlns:a16="http://schemas.microsoft.com/office/drawing/2014/main" id="{202BD647-ECA0-6B42-B189-BFD2536F0440}"/>
                </a:ext>
              </a:extLst>
            </p:cNvPr>
            <p:cNvSpPr>
              <a:spLocks/>
            </p:cNvSpPr>
            <p:nvPr/>
          </p:nvSpPr>
          <p:spPr bwMode="auto">
            <a:xfrm>
              <a:off x="5710" y="11321"/>
              <a:ext cx="5" cy="5"/>
            </a:xfrm>
            <a:custGeom>
              <a:avLst/>
              <a:gdLst>
                <a:gd name="T0" fmla="*/ 0 w 5"/>
                <a:gd name="T1" fmla="*/ 5 h 5"/>
                <a:gd name="T2" fmla="*/ 5 w 5"/>
                <a:gd name="T3" fmla="*/ 0 h 5"/>
                <a:gd name="T4" fmla="*/ 5 w 5"/>
                <a:gd name="T5" fmla="*/ 0 h 5"/>
                <a:gd name="T6" fmla="*/ 0 w 5"/>
                <a:gd name="T7" fmla="*/ 5 h 5"/>
                <a:gd name="T8" fmla="*/ 0 60000 65536"/>
                <a:gd name="T9" fmla="*/ 0 60000 65536"/>
                <a:gd name="T10" fmla="*/ 0 60000 65536"/>
                <a:gd name="T11" fmla="*/ 0 60000 65536"/>
                <a:gd name="T12" fmla="*/ 0 w 5"/>
                <a:gd name="T13" fmla="*/ 0 h 5"/>
                <a:gd name="T14" fmla="*/ 5 w 5"/>
                <a:gd name="T15" fmla="*/ 5 h 5"/>
              </a:gdLst>
              <a:ahLst/>
              <a:cxnLst>
                <a:cxn ang="T8">
                  <a:pos x="T0" y="T1"/>
                </a:cxn>
                <a:cxn ang="T9">
                  <a:pos x="T2" y="T3"/>
                </a:cxn>
                <a:cxn ang="T10">
                  <a:pos x="T4" y="T5"/>
                </a:cxn>
                <a:cxn ang="T11">
                  <a:pos x="T6" y="T7"/>
                </a:cxn>
              </a:cxnLst>
              <a:rect l="T12" t="T13" r="T14" b="T15"/>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8" name="Freeform 58">
              <a:extLst>
                <a:ext uri="{FF2B5EF4-FFF2-40B4-BE49-F238E27FC236}">
                  <a16:creationId xmlns:a16="http://schemas.microsoft.com/office/drawing/2014/main" id="{60CC0757-1AD7-F84C-BC0D-FD6E575D791A}"/>
                </a:ext>
              </a:extLst>
            </p:cNvPr>
            <p:cNvSpPr>
              <a:spLocks/>
            </p:cNvSpPr>
            <p:nvPr/>
          </p:nvSpPr>
          <p:spPr bwMode="auto">
            <a:xfrm>
              <a:off x="5720" y="11311"/>
              <a:ext cx="5" cy="5"/>
            </a:xfrm>
            <a:custGeom>
              <a:avLst/>
              <a:gdLst>
                <a:gd name="T0" fmla="*/ 5 w 5"/>
                <a:gd name="T1" fmla="*/ 0 h 5"/>
                <a:gd name="T2" fmla="*/ 0 w 5"/>
                <a:gd name="T3" fmla="*/ 5 h 5"/>
                <a:gd name="T4" fmla="*/ 5 w 5"/>
                <a:gd name="T5" fmla="*/ 0 h 5"/>
                <a:gd name="T6" fmla="*/ 0 60000 65536"/>
                <a:gd name="T7" fmla="*/ 0 60000 65536"/>
                <a:gd name="T8" fmla="*/ 0 60000 65536"/>
                <a:gd name="T9" fmla="*/ 0 w 5"/>
                <a:gd name="T10" fmla="*/ 0 h 5"/>
                <a:gd name="T11" fmla="*/ 5 w 5"/>
                <a:gd name="T12" fmla="*/ 5 h 5"/>
              </a:gdLst>
              <a:ahLst/>
              <a:cxnLst>
                <a:cxn ang="T6">
                  <a:pos x="T0" y="T1"/>
                </a:cxn>
                <a:cxn ang="T7">
                  <a:pos x="T2" y="T3"/>
                </a:cxn>
                <a:cxn ang="T8">
                  <a:pos x="T4" y="T5"/>
                </a:cxn>
              </a:cxnLst>
              <a:rect l="T9" t="T10" r="T11" b="T12"/>
              <a:pathLst>
                <a:path w="5" h="5">
                  <a:moveTo>
                    <a:pt x="5" y="0"/>
                  </a:moveTo>
                  <a:lnTo>
                    <a:pt x="0" y="5"/>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9" name="Freeform 59">
              <a:extLst>
                <a:ext uri="{FF2B5EF4-FFF2-40B4-BE49-F238E27FC236}">
                  <a16:creationId xmlns:a16="http://schemas.microsoft.com/office/drawing/2014/main" id="{5BE4D1CD-63E5-6E49-A93E-D73B57FA5074}"/>
                </a:ext>
              </a:extLst>
            </p:cNvPr>
            <p:cNvSpPr>
              <a:spLocks/>
            </p:cNvSpPr>
            <p:nvPr/>
          </p:nvSpPr>
          <p:spPr bwMode="auto">
            <a:xfrm>
              <a:off x="5715" y="11316"/>
              <a:ext cx="5" cy="5"/>
            </a:xfrm>
            <a:custGeom>
              <a:avLst/>
              <a:gdLst>
                <a:gd name="T0" fmla="*/ 0 w 5"/>
                <a:gd name="T1" fmla="*/ 5 h 5"/>
                <a:gd name="T2" fmla="*/ 0 w 5"/>
                <a:gd name="T3" fmla="*/ 5 h 5"/>
                <a:gd name="T4" fmla="*/ 0 w 5"/>
                <a:gd name="T5" fmla="*/ 5 h 5"/>
                <a:gd name="T6" fmla="*/ 0 w 5"/>
                <a:gd name="T7" fmla="*/ 5 h 5"/>
                <a:gd name="T8" fmla="*/ 5 w 5"/>
                <a:gd name="T9" fmla="*/ 0 h 5"/>
                <a:gd name="T10" fmla="*/ 0 w 5"/>
                <a:gd name="T11" fmla="*/ 5 h 5"/>
                <a:gd name="T12" fmla="*/ 0 60000 65536"/>
                <a:gd name="T13" fmla="*/ 0 60000 65536"/>
                <a:gd name="T14" fmla="*/ 0 60000 65536"/>
                <a:gd name="T15" fmla="*/ 0 60000 65536"/>
                <a:gd name="T16" fmla="*/ 0 60000 65536"/>
                <a:gd name="T17" fmla="*/ 0 60000 65536"/>
                <a:gd name="T18" fmla="*/ 0 w 5"/>
                <a:gd name="T19" fmla="*/ 0 h 5"/>
                <a:gd name="T20" fmla="*/ 5 w 5"/>
                <a:gd name="T21" fmla="*/ 5 h 5"/>
              </a:gdLst>
              <a:ahLst/>
              <a:cxnLst>
                <a:cxn ang="T12">
                  <a:pos x="T0" y="T1"/>
                </a:cxn>
                <a:cxn ang="T13">
                  <a:pos x="T2" y="T3"/>
                </a:cxn>
                <a:cxn ang="T14">
                  <a:pos x="T4" y="T5"/>
                </a:cxn>
                <a:cxn ang="T15">
                  <a:pos x="T6" y="T7"/>
                </a:cxn>
                <a:cxn ang="T16">
                  <a:pos x="T8" y="T9"/>
                </a:cxn>
                <a:cxn ang="T17">
                  <a:pos x="T10" y="T11"/>
                </a:cxn>
              </a:cxnLst>
              <a:rect l="T18" t="T19" r="T20" b="T21"/>
              <a:pathLst>
                <a:path w="5" h="5">
                  <a:moveTo>
                    <a:pt x="0" y="5"/>
                  </a:moveTo>
                  <a:lnTo>
                    <a:pt x="0" y="5"/>
                  </a:ln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0" name="Freeform 60">
              <a:extLst>
                <a:ext uri="{FF2B5EF4-FFF2-40B4-BE49-F238E27FC236}">
                  <a16:creationId xmlns:a16="http://schemas.microsoft.com/office/drawing/2014/main" id="{6E1C72A0-28CB-9D4B-BEF4-01E76494D1A4}"/>
                </a:ext>
              </a:extLst>
            </p:cNvPr>
            <p:cNvSpPr>
              <a:spLocks/>
            </p:cNvSpPr>
            <p:nvPr/>
          </p:nvSpPr>
          <p:spPr bwMode="auto">
            <a:xfrm>
              <a:off x="5710" y="11321"/>
              <a:ext cx="5" cy="1"/>
            </a:xfrm>
            <a:custGeom>
              <a:avLst/>
              <a:gdLst>
                <a:gd name="T0" fmla="*/ 5 w 5"/>
                <a:gd name="T1" fmla="*/ 0 h 1"/>
                <a:gd name="T2" fmla="*/ 0 w 5"/>
                <a:gd name="T3" fmla="*/ 0 h 1"/>
                <a:gd name="T4" fmla="*/ 5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5" y="0"/>
                  </a:moveTo>
                  <a:lnTo>
                    <a:pt x="0" y="0"/>
                  </a:lnTo>
                  <a:lnTo>
                    <a:pt x="5" y="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1" name="Freeform 61">
              <a:extLst>
                <a:ext uri="{FF2B5EF4-FFF2-40B4-BE49-F238E27FC236}">
                  <a16:creationId xmlns:a16="http://schemas.microsoft.com/office/drawing/2014/main" id="{317742A3-A68F-7543-BA39-51A6CACAAD21}"/>
                </a:ext>
              </a:extLst>
            </p:cNvPr>
            <p:cNvSpPr>
              <a:spLocks/>
            </p:cNvSpPr>
            <p:nvPr/>
          </p:nvSpPr>
          <p:spPr bwMode="auto">
            <a:xfrm>
              <a:off x="5675" y="11256"/>
              <a:ext cx="80" cy="80"/>
            </a:xfrm>
            <a:custGeom>
              <a:avLst/>
              <a:gdLst>
                <a:gd name="T0" fmla="*/ 30 w 80"/>
                <a:gd name="T1" fmla="*/ 50 h 80"/>
                <a:gd name="T2" fmla="*/ 30 w 80"/>
                <a:gd name="T3" fmla="*/ 50 h 80"/>
                <a:gd name="T4" fmla="*/ 35 w 80"/>
                <a:gd name="T5" fmla="*/ 50 h 80"/>
                <a:gd name="T6" fmla="*/ 35 w 80"/>
                <a:gd name="T7" fmla="*/ 45 h 80"/>
                <a:gd name="T8" fmla="*/ 35 w 80"/>
                <a:gd name="T9" fmla="*/ 45 h 80"/>
                <a:gd name="T10" fmla="*/ 55 w 80"/>
                <a:gd name="T11" fmla="*/ 25 h 80"/>
                <a:gd name="T12" fmla="*/ 55 w 80"/>
                <a:gd name="T13" fmla="*/ 25 h 80"/>
                <a:gd name="T14" fmla="*/ 65 w 80"/>
                <a:gd name="T15" fmla="*/ 20 h 80"/>
                <a:gd name="T16" fmla="*/ 65 w 80"/>
                <a:gd name="T17" fmla="*/ 20 h 80"/>
                <a:gd name="T18" fmla="*/ 75 w 80"/>
                <a:gd name="T19" fmla="*/ 5 h 80"/>
                <a:gd name="T20" fmla="*/ 80 w 80"/>
                <a:gd name="T21" fmla="*/ 0 h 80"/>
                <a:gd name="T22" fmla="*/ 75 w 80"/>
                <a:gd name="T23" fmla="*/ 0 h 80"/>
                <a:gd name="T24" fmla="*/ 75 w 80"/>
                <a:gd name="T25" fmla="*/ 0 h 80"/>
                <a:gd name="T26" fmla="*/ 35 w 80"/>
                <a:gd name="T27" fmla="*/ 40 h 80"/>
                <a:gd name="T28" fmla="*/ 10 w 80"/>
                <a:gd name="T29" fmla="*/ 75 h 80"/>
                <a:gd name="T30" fmla="*/ 0 w 80"/>
                <a:gd name="T31" fmla="*/ 80 h 80"/>
                <a:gd name="T32" fmla="*/ 15 w 80"/>
                <a:gd name="T33" fmla="*/ 75 h 80"/>
                <a:gd name="T34" fmla="*/ 15 w 80"/>
                <a:gd name="T35" fmla="*/ 75 h 80"/>
                <a:gd name="T36" fmla="*/ 20 w 80"/>
                <a:gd name="T37" fmla="*/ 60 h 80"/>
                <a:gd name="T38" fmla="*/ 30 w 80"/>
                <a:gd name="T39" fmla="*/ 50 h 80"/>
                <a:gd name="T40" fmla="*/ 30 w 80"/>
                <a:gd name="T41" fmla="*/ 5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0"/>
                <a:gd name="T64" fmla="*/ 0 h 80"/>
                <a:gd name="T65" fmla="*/ 80 w 80"/>
                <a:gd name="T66" fmla="*/ 80 h 8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0" h="80">
                  <a:moveTo>
                    <a:pt x="30" y="50"/>
                  </a:moveTo>
                  <a:lnTo>
                    <a:pt x="30" y="50"/>
                  </a:lnTo>
                  <a:lnTo>
                    <a:pt x="35" y="50"/>
                  </a:lnTo>
                  <a:lnTo>
                    <a:pt x="35" y="45"/>
                  </a:lnTo>
                  <a:lnTo>
                    <a:pt x="55" y="25"/>
                  </a:lnTo>
                  <a:lnTo>
                    <a:pt x="65" y="20"/>
                  </a:lnTo>
                  <a:lnTo>
                    <a:pt x="75" y="5"/>
                  </a:lnTo>
                  <a:lnTo>
                    <a:pt x="80" y="0"/>
                  </a:lnTo>
                  <a:lnTo>
                    <a:pt x="75" y="0"/>
                  </a:lnTo>
                  <a:lnTo>
                    <a:pt x="35" y="40"/>
                  </a:lnTo>
                  <a:lnTo>
                    <a:pt x="10" y="75"/>
                  </a:lnTo>
                  <a:lnTo>
                    <a:pt x="0" y="80"/>
                  </a:lnTo>
                  <a:lnTo>
                    <a:pt x="15" y="75"/>
                  </a:lnTo>
                  <a:lnTo>
                    <a:pt x="20" y="60"/>
                  </a:lnTo>
                  <a:lnTo>
                    <a:pt x="30" y="5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2" name="Freeform 62">
              <a:extLst>
                <a:ext uri="{FF2B5EF4-FFF2-40B4-BE49-F238E27FC236}">
                  <a16:creationId xmlns:a16="http://schemas.microsoft.com/office/drawing/2014/main" id="{9F7465F0-11E3-FA4A-843A-F2BC3125EF66}"/>
                </a:ext>
              </a:extLst>
            </p:cNvPr>
            <p:cNvSpPr>
              <a:spLocks/>
            </p:cNvSpPr>
            <p:nvPr/>
          </p:nvSpPr>
          <p:spPr bwMode="auto">
            <a:xfrm>
              <a:off x="5630" y="11371"/>
              <a:ext cx="25" cy="20"/>
            </a:xfrm>
            <a:custGeom>
              <a:avLst/>
              <a:gdLst>
                <a:gd name="T0" fmla="*/ 5 w 25"/>
                <a:gd name="T1" fmla="*/ 20 h 20"/>
                <a:gd name="T2" fmla="*/ 5 w 25"/>
                <a:gd name="T3" fmla="*/ 20 h 20"/>
                <a:gd name="T4" fmla="*/ 5 w 25"/>
                <a:gd name="T5" fmla="*/ 15 h 20"/>
                <a:gd name="T6" fmla="*/ 5 w 25"/>
                <a:gd name="T7" fmla="*/ 15 h 20"/>
                <a:gd name="T8" fmla="*/ 20 w 25"/>
                <a:gd name="T9" fmla="*/ 10 h 20"/>
                <a:gd name="T10" fmla="*/ 25 w 25"/>
                <a:gd name="T11" fmla="*/ 0 h 20"/>
                <a:gd name="T12" fmla="*/ 25 w 25"/>
                <a:gd name="T13" fmla="*/ 0 h 20"/>
                <a:gd name="T14" fmla="*/ 25 w 25"/>
                <a:gd name="T15" fmla="*/ 0 h 20"/>
                <a:gd name="T16" fmla="*/ 20 w 25"/>
                <a:gd name="T17" fmla="*/ 5 h 20"/>
                <a:gd name="T18" fmla="*/ 25 w 25"/>
                <a:gd name="T19" fmla="*/ 0 h 20"/>
                <a:gd name="T20" fmla="*/ 25 w 25"/>
                <a:gd name="T21" fmla="*/ 0 h 20"/>
                <a:gd name="T22" fmla="*/ 0 w 25"/>
                <a:gd name="T23" fmla="*/ 20 h 20"/>
                <a:gd name="T24" fmla="*/ 0 w 25"/>
                <a:gd name="T25" fmla="*/ 20 h 20"/>
                <a:gd name="T26" fmla="*/ 5 w 25"/>
                <a:gd name="T27" fmla="*/ 20 h 20"/>
                <a:gd name="T28" fmla="*/ 5 w 25"/>
                <a:gd name="T29" fmla="*/ 20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5"/>
                <a:gd name="T46" fmla="*/ 0 h 20"/>
                <a:gd name="T47" fmla="*/ 25 w 25"/>
                <a:gd name="T48" fmla="*/ 20 h 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5" h="20">
                  <a:moveTo>
                    <a:pt x="5" y="20"/>
                  </a:moveTo>
                  <a:lnTo>
                    <a:pt x="5" y="20"/>
                  </a:lnTo>
                  <a:lnTo>
                    <a:pt x="5" y="15"/>
                  </a:lnTo>
                  <a:lnTo>
                    <a:pt x="20" y="10"/>
                  </a:lnTo>
                  <a:lnTo>
                    <a:pt x="25" y="0"/>
                  </a:lnTo>
                  <a:lnTo>
                    <a:pt x="20" y="5"/>
                  </a:lnTo>
                  <a:lnTo>
                    <a:pt x="25" y="0"/>
                  </a:lnTo>
                  <a:lnTo>
                    <a:pt x="0" y="20"/>
                  </a:lnTo>
                  <a:lnTo>
                    <a:pt x="5" y="20"/>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3" name="Freeform 63">
              <a:extLst>
                <a:ext uri="{FF2B5EF4-FFF2-40B4-BE49-F238E27FC236}">
                  <a16:creationId xmlns:a16="http://schemas.microsoft.com/office/drawing/2014/main" id="{81D69BA9-C287-7443-8450-1C0D3A5AF14E}"/>
                </a:ext>
              </a:extLst>
            </p:cNvPr>
            <p:cNvSpPr>
              <a:spLocks/>
            </p:cNvSpPr>
            <p:nvPr/>
          </p:nvSpPr>
          <p:spPr bwMode="auto">
            <a:xfrm>
              <a:off x="5625" y="11391"/>
              <a:ext cx="5" cy="5"/>
            </a:xfrm>
            <a:custGeom>
              <a:avLst/>
              <a:gdLst>
                <a:gd name="T0" fmla="*/ 0 w 5"/>
                <a:gd name="T1" fmla="*/ 5 h 5"/>
                <a:gd name="T2" fmla="*/ 5 w 5"/>
                <a:gd name="T3" fmla="*/ 0 h 5"/>
                <a:gd name="T4" fmla="*/ 5 w 5"/>
                <a:gd name="T5" fmla="*/ 0 h 5"/>
                <a:gd name="T6" fmla="*/ 0 w 5"/>
                <a:gd name="T7" fmla="*/ 5 h 5"/>
                <a:gd name="T8" fmla="*/ 0 w 5"/>
                <a:gd name="T9" fmla="*/ 5 h 5"/>
                <a:gd name="T10" fmla="*/ 0 60000 65536"/>
                <a:gd name="T11" fmla="*/ 0 60000 65536"/>
                <a:gd name="T12" fmla="*/ 0 60000 65536"/>
                <a:gd name="T13" fmla="*/ 0 60000 65536"/>
                <a:gd name="T14" fmla="*/ 0 60000 65536"/>
                <a:gd name="T15" fmla="*/ 0 w 5"/>
                <a:gd name="T16" fmla="*/ 0 h 5"/>
                <a:gd name="T17" fmla="*/ 5 w 5"/>
                <a:gd name="T18" fmla="*/ 5 h 5"/>
              </a:gdLst>
              <a:ahLst/>
              <a:cxnLst>
                <a:cxn ang="T10">
                  <a:pos x="T0" y="T1"/>
                </a:cxn>
                <a:cxn ang="T11">
                  <a:pos x="T2" y="T3"/>
                </a:cxn>
                <a:cxn ang="T12">
                  <a:pos x="T4" y="T5"/>
                </a:cxn>
                <a:cxn ang="T13">
                  <a:pos x="T6" y="T7"/>
                </a:cxn>
                <a:cxn ang="T14">
                  <a:pos x="T8" y="T9"/>
                </a:cxn>
              </a:cxnLst>
              <a:rect l="T15" t="T16" r="T17" b="T18"/>
              <a:pathLst>
                <a:path w="5" h="5">
                  <a:moveTo>
                    <a:pt x="0" y="5"/>
                  </a:moveTo>
                  <a:lnTo>
                    <a:pt x="5" y="0"/>
                  </a:lnTo>
                  <a:lnTo>
                    <a:pt x="0"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4" name="Freeform 64">
              <a:extLst>
                <a:ext uri="{FF2B5EF4-FFF2-40B4-BE49-F238E27FC236}">
                  <a16:creationId xmlns:a16="http://schemas.microsoft.com/office/drawing/2014/main" id="{2377804F-A768-8B42-B4E2-F823AF53C65B}"/>
                </a:ext>
              </a:extLst>
            </p:cNvPr>
            <p:cNvSpPr>
              <a:spLocks/>
            </p:cNvSpPr>
            <p:nvPr/>
          </p:nvSpPr>
          <p:spPr bwMode="auto">
            <a:xfrm>
              <a:off x="5735" y="10646"/>
              <a:ext cx="719" cy="640"/>
            </a:xfrm>
            <a:custGeom>
              <a:avLst/>
              <a:gdLst>
                <a:gd name="T0" fmla="*/ 75 w 719"/>
                <a:gd name="T1" fmla="*/ 585 h 640"/>
                <a:gd name="T2" fmla="*/ 80 w 719"/>
                <a:gd name="T3" fmla="*/ 575 h 640"/>
                <a:gd name="T4" fmla="*/ 90 w 719"/>
                <a:gd name="T5" fmla="*/ 565 h 640"/>
                <a:gd name="T6" fmla="*/ 85 w 719"/>
                <a:gd name="T7" fmla="*/ 565 h 640"/>
                <a:gd name="T8" fmla="*/ 100 w 719"/>
                <a:gd name="T9" fmla="*/ 555 h 640"/>
                <a:gd name="T10" fmla="*/ 90 w 719"/>
                <a:gd name="T11" fmla="*/ 570 h 640"/>
                <a:gd name="T12" fmla="*/ 110 w 719"/>
                <a:gd name="T13" fmla="*/ 550 h 640"/>
                <a:gd name="T14" fmla="*/ 124 w 719"/>
                <a:gd name="T15" fmla="*/ 535 h 640"/>
                <a:gd name="T16" fmla="*/ 139 w 719"/>
                <a:gd name="T17" fmla="*/ 525 h 640"/>
                <a:gd name="T18" fmla="*/ 149 w 719"/>
                <a:gd name="T19" fmla="*/ 515 h 640"/>
                <a:gd name="T20" fmla="*/ 144 w 719"/>
                <a:gd name="T21" fmla="*/ 510 h 640"/>
                <a:gd name="T22" fmla="*/ 134 w 719"/>
                <a:gd name="T23" fmla="*/ 520 h 640"/>
                <a:gd name="T24" fmla="*/ 139 w 719"/>
                <a:gd name="T25" fmla="*/ 515 h 640"/>
                <a:gd name="T26" fmla="*/ 154 w 719"/>
                <a:gd name="T27" fmla="*/ 510 h 640"/>
                <a:gd name="T28" fmla="*/ 164 w 719"/>
                <a:gd name="T29" fmla="*/ 505 h 640"/>
                <a:gd name="T30" fmla="*/ 149 w 719"/>
                <a:gd name="T31" fmla="*/ 515 h 640"/>
                <a:gd name="T32" fmla="*/ 164 w 719"/>
                <a:gd name="T33" fmla="*/ 500 h 640"/>
                <a:gd name="T34" fmla="*/ 339 w 719"/>
                <a:gd name="T35" fmla="*/ 350 h 640"/>
                <a:gd name="T36" fmla="*/ 524 w 719"/>
                <a:gd name="T37" fmla="*/ 190 h 640"/>
                <a:gd name="T38" fmla="*/ 619 w 719"/>
                <a:gd name="T39" fmla="*/ 115 h 640"/>
                <a:gd name="T40" fmla="*/ 709 w 719"/>
                <a:gd name="T41" fmla="*/ 35 h 640"/>
                <a:gd name="T42" fmla="*/ 714 w 719"/>
                <a:gd name="T43" fmla="*/ 5 h 640"/>
                <a:gd name="T44" fmla="*/ 704 w 719"/>
                <a:gd name="T45" fmla="*/ 0 h 640"/>
                <a:gd name="T46" fmla="*/ 649 w 719"/>
                <a:gd name="T47" fmla="*/ 35 h 640"/>
                <a:gd name="T48" fmla="*/ 629 w 719"/>
                <a:gd name="T49" fmla="*/ 50 h 640"/>
                <a:gd name="T50" fmla="*/ 574 w 719"/>
                <a:gd name="T51" fmla="*/ 90 h 640"/>
                <a:gd name="T52" fmla="*/ 509 w 719"/>
                <a:gd name="T53" fmla="*/ 140 h 640"/>
                <a:gd name="T54" fmla="*/ 439 w 719"/>
                <a:gd name="T55" fmla="*/ 205 h 640"/>
                <a:gd name="T56" fmla="*/ 354 w 719"/>
                <a:gd name="T57" fmla="*/ 280 h 640"/>
                <a:gd name="T58" fmla="*/ 204 w 719"/>
                <a:gd name="T59" fmla="*/ 420 h 640"/>
                <a:gd name="T60" fmla="*/ 159 w 719"/>
                <a:gd name="T61" fmla="*/ 470 h 640"/>
                <a:gd name="T62" fmla="*/ 90 w 719"/>
                <a:gd name="T63" fmla="*/ 540 h 640"/>
                <a:gd name="T64" fmla="*/ 124 w 719"/>
                <a:gd name="T65" fmla="*/ 505 h 640"/>
                <a:gd name="T66" fmla="*/ 115 w 719"/>
                <a:gd name="T67" fmla="*/ 520 h 640"/>
                <a:gd name="T68" fmla="*/ 105 w 719"/>
                <a:gd name="T69" fmla="*/ 530 h 640"/>
                <a:gd name="T70" fmla="*/ 85 w 719"/>
                <a:gd name="T71" fmla="*/ 550 h 640"/>
                <a:gd name="T72" fmla="*/ 70 w 719"/>
                <a:gd name="T73" fmla="*/ 565 h 640"/>
                <a:gd name="T74" fmla="*/ 45 w 719"/>
                <a:gd name="T75" fmla="*/ 590 h 640"/>
                <a:gd name="T76" fmla="*/ 35 w 719"/>
                <a:gd name="T77" fmla="*/ 605 h 640"/>
                <a:gd name="T78" fmla="*/ 40 w 719"/>
                <a:gd name="T79" fmla="*/ 595 h 640"/>
                <a:gd name="T80" fmla="*/ 5 w 719"/>
                <a:gd name="T81" fmla="*/ 635 h 640"/>
                <a:gd name="T82" fmla="*/ 25 w 719"/>
                <a:gd name="T83" fmla="*/ 620 h 640"/>
                <a:gd name="T84" fmla="*/ 35 w 719"/>
                <a:gd name="T85" fmla="*/ 615 h 640"/>
                <a:gd name="T86" fmla="*/ 15 w 719"/>
                <a:gd name="T87" fmla="*/ 630 h 640"/>
                <a:gd name="T88" fmla="*/ 5 w 719"/>
                <a:gd name="T89" fmla="*/ 635 h 640"/>
                <a:gd name="T90" fmla="*/ 20 w 719"/>
                <a:gd name="T91" fmla="*/ 635 h 64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19"/>
                <a:gd name="T139" fmla="*/ 0 h 640"/>
                <a:gd name="T140" fmla="*/ 719 w 719"/>
                <a:gd name="T141" fmla="*/ 640 h 64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19" h="640">
                  <a:moveTo>
                    <a:pt x="20" y="635"/>
                  </a:moveTo>
                  <a:lnTo>
                    <a:pt x="20" y="635"/>
                  </a:lnTo>
                  <a:lnTo>
                    <a:pt x="75" y="585"/>
                  </a:lnTo>
                  <a:lnTo>
                    <a:pt x="75" y="580"/>
                  </a:lnTo>
                  <a:lnTo>
                    <a:pt x="80" y="575"/>
                  </a:lnTo>
                  <a:lnTo>
                    <a:pt x="90" y="570"/>
                  </a:lnTo>
                  <a:lnTo>
                    <a:pt x="90" y="565"/>
                  </a:lnTo>
                  <a:lnTo>
                    <a:pt x="85" y="565"/>
                  </a:lnTo>
                  <a:lnTo>
                    <a:pt x="90" y="565"/>
                  </a:lnTo>
                  <a:lnTo>
                    <a:pt x="95" y="560"/>
                  </a:lnTo>
                  <a:lnTo>
                    <a:pt x="100" y="555"/>
                  </a:lnTo>
                  <a:lnTo>
                    <a:pt x="95" y="560"/>
                  </a:lnTo>
                  <a:lnTo>
                    <a:pt x="90" y="565"/>
                  </a:lnTo>
                  <a:lnTo>
                    <a:pt x="90" y="570"/>
                  </a:lnTo>
                  <a:lnTo>
                    <a:pt x="110" y="555"/>
                  </a:lnTo>
                  <a:lnTo>
                    <a:pt x="110" y="550"/>
                  </a:lnTo>
                  <a:lnTo>
                    <a:pt x="115" y="545"/>
                  </a:lnTo>
                  <a:lnTo>
                    <a:pt x="124" y="540"/>
                  </a:lnTo>
                  <a:lnTo>
                    <a:pt x="124" y="535"/>
                  </a:lnTo>
                  <a:lnTo>
                    <a:pt x="139" y="525"/>
                  </a:lnTo>
                  <a:lnTo>
                    <a:pt x="144" y="515"/>
                  </a:lnTo>
                  <a:lnTo>
                    <a:pt x="149" y="515"/>
                  </a:lnTo>
                  <a:lnTo>
                    <a:pt x="154" y="510"/>
                  </a:lnTo>
                  <a:lnTo>
                    <a:pt x="144" y="510"/>
                  </a:lnTo>
                  <a:lnTo>
                    <a:pt x="139" y="515"/>
                  </a:lnTo>
                  <a:lnTo>
                    <a:pt x="139" y="520"/>
                  </a:lnTo>
                  <a:lnTo>
                    <a:pt x="134" y="520"/>
                  </a:lnTo>
                  <a:lnTo>
                    <a:pt x="139" y="520"/>
                  </a:lnTo>
                  <a:lnTo>
                    <a:pt x="139" y="515"/>
                  </a:lnTo>
                  <a:lnTo>
                    <a:pt x="144" y="510"/>
                  </a:lnTo>
                  <a:lnTo>
                    <a:pt x="154" y="510"/>
                  </a:lnTo>
                  <a:lnTo>
                    <a:pt x="169" y="495"/>
                  </a:lnTo>
                  <a:lnTo>
                    <a:pt x="164" y="505"/>
                  </a:lnTo>
                  <a:lnTo>
                    <a:pt x="154" y="510"/>
                  </a:lnTo>
                  <a:lnTo>
                    <a:pt x="149" y="515"/>
                  </a:lnTo>
                  <a:lnTo>
                    <a:pt x="144" y="515"/>
                  </a:lnTo>
                  <a:lnTo>
                    <a:pt x="139" y="525"/>
                  </a:lnTo>
                  <a:lnTo>
                    <a:pt x="164" y="500"/>
                  </a:lnTo>
                  <a:lnTo>
                    <a:pt x="339" y="350"/>
                  </a:lnTo>
                  <a:lnTo>
                    <a:pt x="434" y="270"/>
                  </a:lnTo>
                  <a:lnTo>
                    <a:pt x="524" y="190"/>
                  </a:lnTo>
                  <a:lnTo>
                    <a:pt x="569" y="150"/>
                  </a:lnTo>
                  <a:lnTo>
                    <a:pt x="619" y="115"/>
                  </a:lnTo>
                  <a:lnTo>
                    <a:pt x="664" y="75"/>
                  </a:lnTo>
                  <a:lnTo>
                    <a:pt x="709" y="35"/>
                  </a:lnTo>
                  <a:lnTo>
                    <a:pt x="719" y="15"/>
                  </a:lnTo>
                  <a:lnTo>
                    <a:pt x="719" y="10"/>
                  </a:lnTo>
                  <a:lnTo>
                    <a:pt x="714" y="5"/>
                  </a:lnTo>
                  <a:lnTo>
                    <a:pt x="709" y="0"/>
                  </a:lnTo>
                  <a:lnTo>
                    <a:pt x="704" y="0"/>
                  </a:lnTo>
                  <a:lnTo>
                    <a:pt x="684" y="5"/>
                  </a:lnTo>
                  <a:lnTo>
                    <a:pt x="664" y="15"/>
                  </a:lnTo>
                  <a:lnTo>
                    <a:pt x="649" y="35"/>
                  </a:lnTo>
                  <a:lnTo>
                    <a:pt x="619" y="50"/>
                  </a:lnTo>
                  <a:lnTo>
                    <a:pt x="629" y="50"/>
                  </a:lnTo>
                  <a:lnTo>
                    <a:pt x="619" y="60"/>
                  </a:lnTo>
                  <a:lnTo>
                    <a:pt x="599" y="75"/>
                  </a:lnTo>
                  <a:lnTo>
                    <a:pt x="574" y="90"/>
                  </a:lnTo>
                  <a:lnTo>
                    <a:pt x="539" y="110"/>
                  </a:lnTo>
                  <a:lnTo>
                    <a:pt x="509" y="140"/>
                  </a:lnTo>
                  <a:lnTo>
                    <a:pt x="474" y="175"/>
                  </a:lnTo>
                  <a:lnTo>
                    <a:pt x="439" y="205"/>
                  </a:lnTo>
                  <a:lnTo>
                    <a:pt x="404" y="235"/>
                  </a:lnTo>
                  <a:lnTo>
                    <a:pt x="354" y="280"/>
                  </a:lnTo>
                  <a:lnTo>
                    <a:pt x="304" y="325"/>
                  </a:lnTo>
                  <a:lnTo>
                    <a:pt x="204" y="420"/>
                  </a:lnTo>
                  <a:lnTo>
                    <a:pt x="179" y="445"/>
                  </a:lnTo>
                  <a:lnTo>
                    <a:pt x="159" y="470"/>
                  </a:lnTo>
                  <a:lnTo>
                    <a:pt x="124" y="500"/>
                  </a:lnTo>
                  <a:lnTo>
                    <a:pt x="90" y="540"/>
                  </a:lnTo>
                  <a:lnTo>
                    <a:pt x="124" y="505"/>
                  </a:lnTo>
                  <a:lnTo>
                    <a:pt x="129" y="500"/>
                  </a:lnTo>
                  <a:lnTo>
                    <a:pt x="124" y="505"/>
                  </a:lnTo>
                  <a:lnTo>
                    <a:pt x="115" y="520"/>
                  </a:lnTo>
                  <a:lnTo>
                    <a:pt x="105" y="530"/>
                  </a:lnTo>
                  <a:lnTo>
                    <a:pt x="90" y="550"/>
                  </a:lnTo>
                  <a:lnTo>
                    <a:pt x="85" y="550"/>
                  </a:lnTo>
                  <a:lnTo>
                    <a:pt x="80" y="550"/>
                  </a:lnTo>
                  <a:lnTo>
                    <a:pt x="70" y="565"/>
                  </a:lnTo>
                  <a:lnTo>
                    <a:pt x="65" y="575"/>
                  </a:lnTo>
                  <a:lnTo>
                    <a:pt x="50" y="585"/>
                  </a:lnTo>
                  <a:lnTo>
                    <a:pt x="45" y="590"/>
                  </a:lnTo>
                  <a:lnTo>
                    <a:pt x="40" y="595"/>
                  </a:lnTo>
                  <a:lnTo>
                    <a:pt x="45" y="595"/>
                  </a:lnTo>
                  <a:lnTo>
                    <a:pt x="35" y="605"/>
                  </a:lnTo>
                  <a:lnTo>
                    <a:pt x="45" y="595"/>
                  </a:lnTo>
                  <a:lnTo>
                    <a:pt x="40" y="595"/>
                  </a:lnTo>
                  <a:lnTo>
                    <a:pt x="5" y="635"/>
                  </a:lnTo>
                  <a:lnTo>
                    <a:pt x="30" y="620"/>
                  </a:lnTo>
                  <a:lnTo>
                    <a:pt x="25" y="620"/>
                  </a:lnTo>
                  <a:lnTo>
                    <a:pt x="30" y="615"/>
                  </a:lnTo>
                  <a:lnTo>
                    <a:pt x="35" y="615"/>
                  </a:lnTo>
                  <a:lnTo>
                    <a:pt x="25" y="625"/>
                  </a:lnTo>
                  <a:lnTo>
                    <a:pt x="15" y="630"/>
                  </a:lnTo>
                  <a:lnTo>
                    <a:pt x="10" y="635"/>
                  </a:lnTo>
                  <a:lnTo>
                    <a:pt x="5" y="635"/>
                  </a:lnTo>
                  <a:lnTo>
                    <a:pt x="0" y="640"/>
                  </a:lnTo>
                  <a:lnTo>
                    <a:pt x="20" y="63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5" name="Freeform 65">
              <a:extLst>
                <a:ext uri="{FF2B5EF4-FFF2-40B4-BE49-F238E27FC236}">
                  <a16:creationId xmlns:a16="http://schemas.microsoft.com/office/drawing/2014/main" id="{DBFA245D-EC7F-7D4A-AF09-14EE65419F06}"/>
                </a:ext>
              </a:extLst>
            </p:cNvPr>
            <p:cNvSpPr>
              <a:spLocks/>
            </p:cNvSpPr>
            <p:nvPr/>
          </p:nvSpPr>
          <p:spPr bwMode="auto">
            <a:xfrm>
              <a:off x="5825" y="11201"/>
              <a:ext cx="15" cy="10"/>
            </a:xfrm>
            <a:custGeom>
              <a:avLst/>
              <a:gdLst>
                <a:gd name="T0" fmla="*/ 5 w 15"/>
                <a:gd name="T1" fmla="*/ 5 h 10"/>
                <a:gd name="T2" fmla="*/ 0 w 15"/>
                <a:gd name="T3" fmla="*/ 10 h 10"/>
                <a:gd name="T4" fmla="*/ 15 w 15"/>
                <a:gd name="T5" fmla="*/ 0 h 10"/>
                <a:gd name="T6" fmla="*/ 15 w 15"/>
                <a:gd name="T7" fmla="*/ 0 h 10"/>
                <a:gd name="T8" fmla="*/ 10 w 15"/>
                <a:gd name="T9" fmla="*/ 0 h 10"/>
                <a:gd name="T10" fmla="*/ 5 w 15"/>
                <a:gd name="T11" fmla="*/ 5 h 10"/>
                <a:gd name="T12" fmla="*/ 5 w 15"/>
                <a:gd name="T13" fmla="*/ 5 h 10"/>
                <a:gd name="T14" fmla="*/ 0 60000 65536"/>
                <a:gd name="T15" fmla="*/ 0 60000 65536"/>
                <a:gd name="T16" fmla="*/ 0 60000 65536"/>
                <a:gd name="T17" fmla="*/ 0 60000 65536"/>
                <a:gd name="T18" fmla="*/ 0 60000 65536"/>
                <a:gd name="T19" fmla="*/ 0 60000 65536"/>
                <a:gd name="T20" fmla="*/ 0 60000 65536"/>
                <a:gd name="T21" fmla="*/ 0 w 15"/>
                <a:gd name="T22" fmla="*/ 0 h 10"/>
                <a:gd name="T23" fmla="*/ 15 w 15"/>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 h="10">
                  <a:moveTo>
                    <a:pt x="5" y="5"/>
                  </a:moveTo>
                  <a:lnTo>
                    <a:pt x="0" y="10"/>
                  </a:lnTo>
                  <a:lnTo>
                    <a:pt x="15" y="0"/>
                  </a:lnTo>
                  <a:lnTo>
                    <a:pt x="10" y="0"/>
                  </a:lnTo>
                  <a:lnTo>
                    <a:pt x="5" y="5"/>
                  </a:lnTo>
                  <a:close/>
                </a:path>
              </a:pathLst>
            </a:custGeom>
            <a:solidFill>
              <a:srgbClr val="8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37288" name="Text Box 72">
            <a:extLst>
              <a:ext uri="{FF2B5EF4-FFF2-40B4-BE49-F238E27FC236}">
                <a16:creationId xmlns:a16="http://schemas.microsoft.com/office/drawing/2014/main" id="{3276CF62-EECE-B148-ABB9-7C6A549D90A0}"/>
              </a:ext>
            </a:extLst>
          </p:cNvPr>
          <p:cNvSpPr txBox="1">
            <a:spLocks noChangeArrowheads="1"/>
          </p:cNvSpPr>
          <p:nvPr/>
        </p:nvSpPr>
        <p:spPr bwMode="auto">
          <a:xfrm>
            <a:off x="3829417" y="3535655"/>
            <a:ext cx="174307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lgn="ctr" eaLnBrk="1" hangingPunct="1">
              <a:spcBef>
                <a:spcPct val="0"/>
              </a:spcBef>
              <a:buFontTx/>
              <a:buNone/>
            </a:pPr>
            <a:r>
              <a:rPr lang="en-US" altLang="en-US" sz="2800" dirty="0" err="1">
                <a:solidFill>
                  <a:srgbClr val="509DB8"/>
                </a:solidFill>
                <a:latin typeface="Comic Sans MS" panose="030F0902030302020204" pitchFamily="66" charset="0"/>
                <a:cs typeface="Arial" panose="020B0604020202020204" pitchFamily="34" charset="0"/>
              </a:rPr>
              <a:t>Phúc</a:t>
            </a:r>
            <a:r>
              <a:rPr lang="en-US" altLang="en-US" sz="2800" dirty="0">
                <a:solidFill>
                  <a:srgbClr val="509DB8"/>
                </a:solidFill>
                <a:latin typeface="Comic Sans MS" panose="030F0902030302020204" pitchFamily="66" charset="0"/>
                <a:cs typeface="Arial" panose="020B0604020202020204" pitchFamily="34" charset="0"/>
              </a:rPr>
              <a:t> </a:t>
            </a:r>
            <a:r>
              <a:rPr lang="en-US" altLang="en-US" sz="2800" dirty="0" err="1">
                <a:solidFill>
                  <a:srgbClr val="509DB8"/>
                </a:solidFill>
                <a:latin typeface="Comic Sans MS" panose="030F0902030302020204" pitchFamily="66" charset="0"/>
                <a:cs typeface="Arial" panose="020B0604020202020204" pitchFamily="34" charset="0"/>
              </a:rPr>
              <a:t>Âm</a:t>
            </a:r>
            <a:endParaRPr lang="en-US" altLang="en-US" sz="2800" dirty="0">
              <a:solidFill>
                <a:srgbClr val="509DB8"/>
              </a:solidFill>
              <a:latin typeface="Comic Sans MS" panose="030F0902030302020204" pitchFamily="66" charset="0"/>
              <a:cs typeface="Arial" panose="020B0604020202020204" pitchFamily="34" charset="0"/>
            </a:endParaRP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I </a:t>
            </a:r>
            <a:r>
              <a:rPr lang="en-US" altLang="en-US" sz="2400" i="1" dirty="0" err="1">
                <a:solidFill>
                  <a:srgbClr val="800000"/>
                </a:solidFill>
                <a:latin typeface="Comic Sans MS" panose="030F0902030302020204" pitchFamily="66" charset="0"/>
                <a:cs typeface="Arial" panose="020B0604020202020204" pitchFamily="34" charset="0"/>
              </a:rPr>
              <a:t>Cô</a:t>
            </a:r>
            <a:r>
              <a:rPr lang="en-US" altLang="en-US" sz="2400" i="1" dirty="0">
                <a:solidFill>
                  <a:srgbClr val="800000"/>
                </a:solidFill>
                <a:latin typeface="Comic Sans MS" panose="030F0902030302020204" pitchFamily="66" charset="0"/>
                <a:cs typeface="Arial" panose="020B0604020202020204" pitchFamily="34" charset="0"/>
              </a:rPr>
              <a:t>. </a:t>
            </a:r>
          </a:p>
          <a:p>
            <a:pPr algn="ctr" eaLnBrk="1" hangingPunct="1">
              <a:spcBef>
                <a:spcPct val="0"/>
              </a:spcBef>
              <a:buFontTx/>
              <a:buNone/>
            </a:pPr>
            <a:r>
              <a:rPr lang="en-US" altLang="en-US" sz="2400" i="1" dirty="0">
                <a:solidFill>
                  <a:srgbClr val="800000"/>
                </a:solidFill>
                <a:latin typeface="Comic Sans MS" panose="030F0902030302020204" pitchFamily="66" charset="0"/>
                <a:cs typeface="Arial" panose="020B0604020202020204" pitchFamily="34" charset="0"/>
              </a:rPr>
              <a:t>15:3-4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nodeType="afterGroup">
                            <p:stCondLst>
                              <p:cond delay="2000"/>
                            </p:stCondLst>
                            <p:childTnLst>
                              <p:par>
                                <p:cTn id="12" presetID="22" presetClass="entr" presetSubtype="8" fill="hold" grpId="0" nodeType="afterEffect">
                                  <p:stCondLst>
                                    <p:cond delay="0"/>
                                  </p:stCondLst>
                                  <p:childTnLst>
                                    <p:set>
                                      <p:cBhvr>
                                        <p:cTn id="13" dur="1" fill="hold">
                                          <p:stCondLst>
                                            <p:cond delay="0"/>
                                          </p:stCondLst>
                                        </p:cTn>
                                        <p:tgtEl>
                                          <p:spTgt spid="137288"/>
                                        </p:tgtEl>
                                        <p:attrNameLst>
                                          <p:attrName>style.visibility</p:attrName>
                                        </p:attrNameLst>
                                      </p:cBhvr>
                                      <p:to>
                                        <p:strVal val="visible"/>
                                      </p:to>
                                    </p:set>
                                    <p:animEffect transition="in" filter="wipe(left)">
                                      <p:cBhvr>
                                        <p:cTn id="14" dur="1000"/>
                                        <p:tgtEl>
                                          <p:spTgt spid="1372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8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a:extLst>
              <a:ext uri="{FF2B5EF4-FFF2-40B4-BE49-F238E27FC236}">
                <a16:creationId xmlns:a16="http://schemas.microsoft.com/office/drawing/2014/main" id="{141681AF-D998-444C-826E-0E01CEBDBA98}"/>
              </a:ext>
            </a:extLst>
          </p:cNvPr>
          <p:cNvSpPr>
            <a:spLocks noGrp="1" noChangeArrowheads="1"/>
          </p:cNvSpPr>
          <p:nvPr>
            <p:ph type="title"/>
          </p:nvPr>
        </p:nvSpPr>
        <p:spPr>
          <a:xfrm>
            <a:off x="792162" y="0"/>
            <a:ext cx="8275637" cy="928688"/>
          </a:xfrm>
        </p:spPr>
        <p:txBody>
          <a:bodyPr/>
          <a:lstStyle/>
          <a:p>
            <a:pPr eaLnBrk="1" hangingPunct="1"/>
            <a:r>
              <a:rPr lang="en-US" altLang="en-US" b="1" dirty="0" err="1"/>
              <a:t>Lẽ</a:t>
            </a:r>
            <a:r>
              <a:rPr lang="en-US" altLang="en-US" b="1" dirty="0"/>
              <a:t> </a:t>
            </a:r>
            <a:r>
              <a:rPr lang="en-US" altLang="en-US" b="1" dirty="0" err="1"/>
              <a:t>Thật</a:t>
            </a:r>
            <a:r>
              <a:rPr lang="en-US" altLang="en-US" b="1" dirty="0"/>
              <a:t> 1:  </a:t>
            </a:r>
            <a:r>
              <a:rPr lang="en-US" altLang="en-US" b="1" dirty="0" err="1"/>
              <a:t>Đức</a:t>
            </a:r>
            <a:r>
              <a:rPr lang="en-US" altLang="en-US" b="1" dirty="0"/>
              <a:t> </a:t>
            </a:r>
            <a:r>
              <a:rPr lang="en-US" altLang="en-US" b="1" dirty="0" err="1"/>
              <a:t>Chúa</a:t>
            </a:r>
            <a:r>
              <a:rPr lang="en-US" altLang="en-US" b="1" dirty="0"/>
              <a:t> </a:t>
            </a:r>
            <a:r>
              <a:rPr lang="en-US" altLang="en-US" b="1" dirty="0" err="1"/>
              <a:t>Trời</a:t>
            </a:r>
            <a:r>
              <a:rPr lang="en-US" altLang="en-US" b="1" dirty="0"/>
              <a:t> </a:t>
            </a:r>
            <a:r>
              <a:rPr lang="en-US" altLang="en-US" b="1" dirty="0" err="1"/>
              <a:t>là</a:t>
            </a:r>
            <a:r>
              <a:rPr lang="en-US" altLang="en-US" b="1" dirty="0"/>
              <a:t> ai?</a:t>
            </a:r>
          </a:p>
        </p:txBody>
      </p:sp>
      <p:sp>
        <p:nvSpPr>
          <p:cNvPr id="18436" name="Rectangle 4">
            <a:extLst>
              <a:ext uri="{FF2B5EF4-FFF2-40B4-BE49-F238E27FC236}">
                <a16:creationId xmlns:a16="http://schemas.microsoft.com/office/drawing/2014/main" id="{FFC8ADB9-4647-4962-9C8A-770A6AB28E50}"/>
              </a:ext>
            </a:extLst>
          </p:cNvPr>
          <p:cNvSpPr>
            <a:spLocks noGrp="1" noChangeArrowheads="1"/>
          </p:cNvSpPr>
          <p:nvPr>
            <p:ph idx="1"/>
          </p:nvPr>
        </p:nvSpPr>
        <p:spPr>
          <a:xfrm>
            <a:off x="868363" y="1498600"/>
            <a:ext cx="8123237" cy="4557713"/>
          </a:xfrm>
        </p:spPr>
        <p:txBody>
          <a:bodyPr lIns="91436" tIns="45718" rIns="91436" bIns="45718" anchor="ctr"/>
          <a:lstStyle/>
          <a:p>
            <a:pPr marL="463550" indent="-463550" algn="just" eaLnBrk="1" hangingPunct="1">
              <a:spcAft>
                <a:spcPct val="10000"/>
              </a:spcAft>
              <a:buClr>
                <a:schemeClr val="tx1"/>
              </a:buClr>
              <a:defRPr/>
            </a:pPr>
            <a:r>
              <a:rPr lang="en-US" altLang="en-US" b="1" dirty="0" err="1">
                <a:solidFill>
                  <a:srgbClr val="000000"/>
                </a:solidFill>
                <a:latin typeface="Verdana" panose="020B0604030504040204" pitchFamily="34" charset="0"/>
              </a:rPr>
              <a:t>Chỉ</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có</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một</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Đức</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Chúa</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Trời</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duy</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nhất</a:t>
            </a:r>
            <a:r>
              <a:rPr lang="en-US" altLang="en-US" b="1" dirty="0">
                <a:solidFill>
                  <a:srgbClr val="000000"/>
                </a:solidFill>
                <a:latin typeface="Verdana" panose="020B0604030504040204" pitchFamily="34" charset="0"/>
              </a:rPr>
              <a:t> </a:t>
            </a:r>
            <a:r>
              <a:rPr lang="en-US" altLang="en-US" b="1" dirty="0">
                <a:solidFill>
                  <a:srgbClr val="002060"/>
                </a:solidFill>
              </a:rPr>
              <a: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Vì</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vậy</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Giê-hô-va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ôi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rất</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lớn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chẳng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có</a:t>
            </a:r>
            <a:r>
              <a:rPr lang="en-US" altLang="en-US" dirty="0">
                <a:solidFill>
                  <a:srgbClr val="002060"/>
                </a:solidFill>
                <a:latin typeface="Verdana" panose="020B0604030504040204" pitchFamily="34" charset="0"/>
              </a:rPr>
              <a:t> ai </a:t>
            </a:r>
            <a:r>
              <a:rPr lang="en-US" altLang="en-US" dirty="0" err="1">
                <a:solidFill>
                  <a:srgbClr val="002060"/>
                </a:solidFill>
                <a:latin typeface="Verdana" panose="020B0604030504040204" pitchFamily="34" charset="0"/>
              </a:rPr>
              <a:t>giống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như</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và</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chẳng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có</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Đức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Chúa</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Trời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nào</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khác</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hơn</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Ngài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như</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lỗ</a:t>
            </a:r>
            <a:r>
              <a:rPr lang="en-US" altLang="en-US" dirty="0">
                <a:solidFill>
                  <a:srgbClr val="002060"/>
                </a:solidFill>
                <a:latin typeface="Verdana" panose="020B0604030504040204" pitchFamily="34" charset="0"/>
              </a:rPr>
              <a:t> tai </a:t>
            </a:r>
            <a:r>
              <a:rPr lang="en-US" altLang="en-US" dirty="0" err="1">
                <a:solidFill>
                  <a:srgbClr val="002060"/>
                </a:solidFill>
                <a:latin typeface="Verdana" panose="020B0604030504040204" pitchFamily="34" charset="0"/>
              </a:rPr>
              <a:t>chúng</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tôi</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đã</a:t>
            </a:r>
            <a:r>
              <a:rPr lang="en-US" altLang="en-US" dirty="0">
                <a:solidFill>
                  <a:srgbClr val="002060"/>
                </a:solidFill>
                <a:latin typeface="Verdana" panose="020B0604030504040204" pitchFamily="34" charset="0"/>
              </a:rPr>
              <a:t> </a:t>
            </a:r>
            <a:r>
              <a:rPr lang="en-US" altLang="en-US" dirty="0" err="1">
                <a:solidFill>
                  <a:srgbClr val="002060"/>
                </a:solidFill>
                <a:latin typeface="Verdana" panose="020B0604030504040204" pitchFamily="34" charset="0"/>
              </a:rPr>
              <a:t>nghe</a:t>
            </a:r>
            <a:r>
              <a:rPr lang="en-US" altLang="en-US" dirty="0">
                <a:solidFill>
                  <a:schemeClr val="accent2"/>
                </a:solidFill>
                <a:latin typeface="Verdana" panose="020B0604030504040204" pitchFamily="34" charset="0"/>
              </a:rPr>
              <a:t>. </a:t>
            </a:r>
            <a:r>
              <a:rPr lang="en-US" altLang="en-US" dirty="0">
                <a:solidFill>
                  <a:srgbClr val="FF0000"/>
                </a:solidFill>
                <a:latin typeface="Verdana" panose="020B0604030504040204" pitchFamily="34" charset="0"/>
              </a:rPr>
              <a:t>(2 Sa-mu-</a:t>
            </a:r>
            <a:r>
              <a:rPr lang="en-US" altLang="en-US" dirty="0" err="1">
                <a:solidFill>
                  <a:srgbClr val="FF0000"/>
                </a:solidFill>
                <a:latin typeface="Verdana" panose="020B0604030504040204" pitchFamily="34" charset="0"/>
              </a:rPr>
              <a:t>ên</a:t>
            </a:r>
            <a:r>
              <a:rPr lang="en-US" altLang="en-US" dirty="0">
                <a:solidFill>
                  <a:srgbClr val="FF0000"/>
                </a:solidFill>
                <a:latin typeface="Verdana" panose="020B0604030504040204" pitchFamily="34" charset="0"/>
              </a:rPr>
              <a:t> 7:22)</a:t>
            </a:r>
          </a:p>
          <a:p>
            <a:pPr marL="0" indent="0" algn="just" eaLnBrk="1" hangingPunct="1">
              <a:buClr>
                <a:schemeClr val="tx1"/>
              </a:buClr>
              <a:buNone/>
              <a:defRPr/>
            </a:pPr>
            <a:endParaRPr lang="en-US" altLang="en-US" dirty="0">
              <a:latin typeface="Verdana" panose="020B0604030504040204" pitchFamily="34" charset="0"/>
            </a:endParaRPr>
          </a:p>
        </p:txBody>
      </p:sp>
      <p:sp>
        <p:nvSpPr>
          <p:cNvPr id="14340" name="Slide Number Placeholder 5">
            <a:extLst>
              <a:ext uri="{FF2B5EF4-FFF2-40B4-BE49-F238E27FC236}">
                <a16:creationId xmlns:a16="http://schemas.microsoft.com/office/drawing/2014/main" id="{070ED8B8-783C-1941-9543-B9B90F251933}"/>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054750D3-70EB-4646-922E-07B7BEC1D459}" type="slidenum">
              <a:rPr lang="en-US" altLang="en-US" sz="1400">
                <a:solidFill>
                  <a:schemeClr val="tx1"/>
                </a:solidFill>
              </a:rPr>
              <a:pPr>
                <a:spcBef>
                  <a:spcPct val="0"/>
                </a:spcBef>
                <a:buFontTx/>
                <a:buNone/>
              </a:pPr>
              <a:t>7</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randombar(vertical)">
                                      <p:cBhvr>
                                        <p:cTn id="7" dur="500"/>
                                        <p:tgtEl>
                                          <p:spTgt spid="184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a:extLst>
              <a:ext uri="{FF2B5EF4-FFF2-40B4-BE49-F238E27FC236}">
                <a16:creationId xmlns:a16="http://schemas.microsoft.com/office/drawing/2014/main" id="{141681AF-D998-444C-826E-0E01CEBDBA98}"/>
              </a:ext>
            </a:extLst>
          </p:cNvPr>
          <p:cNvSpPr>
            <a:spLocks noGrp="1" noChangeArrowheads="1"/>
          </p:cNvSpPr>
          <p:nvPr>
            <p:ph type="title"/>
          </p:nvPr>
        </p:nvSpPr>
        <p:spPr>
          <a:xfrm>
            <a:off x="868363" y="0"/>
            <a:ext cx="8275637" cy="928688"/>
          </a:xfrm>
        </p:spPr>
        <p:txBody>
          <a:bodyPr/>
          <a:lstStyle/>
          <a:p>
            <a:pPr eaLnBrk="1" hangingPunct="1"/>
            <a:r>
              <a:rPr lang="en-US" altLang="en-US" b="1" dirty="0" err="1"/>
              <a:t>Lẽ</a:t>
            </a:r>
            <a:r>
              <a:rPr lang="en-US" altLang="en-US" b="1" dirty="0"/>
              <a:t> </a:t>
            </a:r>
            <a:r>
              <a:rPr lang="en-US" altLang="en-US" b="1" dirty="0" err="1"/>
              <a:t>Thật</a:t>
            </a:r>
            <a:r>
              <a:rPr lang="en-US" altLang="en-US" b="1" dirty="0"/>
              <a:t> 1:  </a:t>
            </a:r>
            <a:r>
              <a:rPr lang="en-US" altLang="en-US" b="1" dirty="0" err="1"/>
              <a:t>Đức</a:t>
            </a:r>
            <a:r>
              <a:rPr lang="en-US" altLang="en-US" b="1" dirty="0"/>
              <a:t> </a:t>
            </a:r>
            <a:r>
              <a:rPr lang="en-US" altLang="en-US" b="1" dirty="0" err="1"/>
              <a:t>Chúa</a:t>
            </a:r>
            <a:r>
              <a:rPr lang="en-US" altLang="en-US" b="1" dirty="0"/>
              <a:t> </a:t>
            </a:r>
            <a:r>
              <a:rPr lang="en-US" altLang="en-US" b="1" dirty="0" err="1"/>
              <a:t>Trời</a:t>
            </a:r>
            <a:r>
              <a:rPr lang="en-US" altLang="en-US" b="1" dirty="0"/>
              <a:t> </a:t>
            </a:r>
            <a:r>
              <a:rPr lang="en-US" altLang="en-US" b="1" dirty="0" err="1"/>
              <a:t>là</a:t>
            </a:r>
            <a:r>
              <a:rPr lang="en-US" altLang="en-US" b="1" dirty="0"/>
              <a:t> ai?</a:t>
            </a:r>
          </a:p>
        </p:txBody>
      </p:sp>
      <p:sp>
        <p:nvSpPr>
          <p:cNvPr id="18436" name="Rectangle 4">
            <a:extLst>
              <a:ext uri="{FF2B5EF4-FFF2-40B4-BE49-F238E27FC236}">
                <a16:creationId xmlns:a16="http://schemas.microsoft.com/office/drawing/2014/main" id="{FFC8ADB9-4647-4962-9C8A-770A6AB28E50}"/>
              </a:ext>
            </a:extLst>
          </p:cNvPr>
          <p:cNvSpPr>
            <a:spLocks noGrp="1" noChangeArrowheads="1"/>
          </p:cNvSpPr>
          <p:nvPr>
            <p:ph idx="1"/>
          </p:nvPr>
        </p:nvSpPr>
        <p:spPr>
          <a:xfrm>
            <a:off x="868363" y="1230197"/>
            <a:ext cx="8052613" cy="5527868"/>
          </a:xfrm>
        </p:spPr>
        <p:txBody>
          <a:bodyPr lIns="91436" tIns="45718" rIns="91436" bIns="45718" anchor="ctr"/>
          <a:lstStyle/>
          <a:p>
            <a:pPr marL="463550" indent="-463550" algn="just" eaLnBrk="1" hangingPunct="1">
              <a:buClr>
                <a:schemeClr val="tx1"/>
              </a:buClr>
              <a:defRPr/>
            </a:pPr>
            <a:r>
              <a:rPr lang="en-US" altLang="en-US" sz="2800" b="1" dirty="0" err="1">
                <a:solidFill>
                  <a:srgbClr val="000000"/>
                </a:solidFill>
                <a:latin typeface="Verdana" panose="020B0604030504040204" pitchFamily="34" charset="0"/>
              </a:rPr>
              <a:t>Đức</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Chúa</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Trời</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là</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Đấng</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Sáng</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tạo</a:t>
            </a:r>
            <a:r>
              <a:rPr lang="en-US" altLang="en-US" sz="2800" b="1" dirty="0">
                <a:solidFill>
                  <a:srgbClr val="000000"/>
                </a:solidFill>
                <a:latin typeface="Verdana" panose="020B0604030504040204" pitchFamily="34" charset="0"/>
              </a:rPr>
              <a:t> –</a:t>
            </a:r>
            <a:r>
              <a:rPr lang="en-US" altLang="en-US" sz="2800" dirty="0">
                <a:solidFill>
                  <a:srgbClr val="000000"/>
                </a:solidFill>
                <a:latin typeface="Verdana" panose="020B0604030504040204" pitchFamily="34" charset="0"/>
              </a:rPr>
              <a:t> </a:t>
            </a:r>
            <a:r>
              <a:rPr lang="en-US" altLang="en-US" sz="2800" dirty="0">
                <a:solidFill>
                  <a:srgbClr val="002060"/>
                </a:solidFill>
                <a:latin typeface="Verdana" panose="020B0604030504040204" pitchFamily="34" charset="0"/>
              </a:rPr>
              <a:t>Ban </a:t>
            </a:r>
            <a:r>
              <a:rPr lang="en-US" altLang="en-US" sz="2800" dirty="0" err="1">
                <a:solidFill>
                  <a:srgbClr val="002060"/>
                </a:solidFill>
                <a:latin typeface="Verdana" panose="020B0604030504040204" pitchFamily="34" charset="0"/>
              </a:rPr>
              <a:t>đầu</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Đức</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Chúa</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Trời</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dựng</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nên</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trời</a:t>
            </a:r>
            <a:r>
              <a:rPr lang="en-US" altLang="en-US" sz="2800" dirty="0">
                <a:solidFill>
                  <a:srgbClr val="002060"/>
                </a:solidFill>
                <a:latin typeface="Verdana" panose="020B0604030504040204" pitchFamily="34" charset="0"/>
              </a:rPr>
              <a:t> </a:t>
            </a:r>
            <a:r>
              <a:rPr lang="en-US" altLang="en-US" sz="2800" dirty="0" err="1">
                <a:solidFill>
                  <a:srgbClr val="002060"/>
                </a:solidFill>
                <a:latin typeface="Verdana" panose="020B0604030504040204" pitchFamily="34" charset="0"/>
              </a:rPr>
              <a:t>đất</a:t>
            </a:r>
            <a:r>
              <a:rPr lang="en-US" altLang="en-US" sz="2800" dirty="0">
                <a:solidFill>
                  <a:srgbClr val="002060"/>
                </a:solidFill>
                <a:latin typeface="Verdana" panose="020B0604030504040204" pitchFamily="34" charset="0"/>
              </a:rPr>
              <a:t>. </a:t>
            </a:r>
            <a:r>
              <a:rPr lang="en-US" altLang="en-US" sz="2800" dirty="0">
                <a:solidFill>
                  <a:srgbClr val="FF0000"/>
                </a:solidFill>
                <a:latin typeface="Verdana" panose="020B0604030504040204" pitchFamily="34" charset="0"/>
              </a:rPr>
              <a:t>(</a:t>
            </a:r>
            <a:r>
              <a:rPr lang="en-US" altLang="en-US" sz="2800" dirty="0" err="1">
                <a:solidFill>
                  <a:srgbClr val="FF0000"/>
                </a:solidFill>
                <a:latin typeface="Verdana" panose="020B0604030504040204" pitchFamily="34" charset="0"/>
              </a:rPr>
              <a:t>Sáng</a:t>
            </a:r>
            <a:r>
              <a:rPr lang="en-US" altLang="en-US" sz="2800" dirty="0">
                <a:solidFill>
                  <a:srgbClr val="FF0000"/>
                </a:solidFill>
                <a:latin typeface="Verdana" panose="020B0604030504040204" pitchFamily="34" charset="0"/>
              </a:rPr>
              <a:t> </a:t>
            </a:r>
            <a:r>
              <a:rPr lang="en-US" altLang="en-US" sz="2800" dirty="0" err="1">
                <a:solidFill>
                  <a:srgbClr val="FF0000"/>
                </a:solidFill>
                <a:latin typeface="Verdana" panose="020B0604030504040204" pitchFamily="34" charset="0"/>
              </a:rPr>
              <a:t>thế</a:t>
            </a:r>
            <a:r>
              <a:rPr lang="en-US" altLang="en-US" sz="2800" dirty="0">
                <a:solidFill>
                  <a:srgbClr val="FF0000"/>
                </a:solidFill>
                <a:latin typeface="Verdana" panose="020B0604030504040204" pitchFamily="34" charset="0"/>
              </a:rPr>
              <a:t> </a:t>
            </a:r>
            <a:r>
              <a:rPr lang="en-US" altLang="en-US" sz="2800" dirty="0" err="1">
                <a:solidFill>
                  <a:srgbClr val="FF0000"/>
                </a:solidFill>
                <a:latin typeface="Verdana" panose="020B0604030504040204" pitchFamily="34" charset="0"/>
              </a:rPr>
              <a:t>ký</a:t>
            </a:r>
            <a:r>
              <a:rPr lang="en-US" altLang="en-US" sz="2800" dirty="0">
                <a:solidFill>
                  <a:srgbClr val="FF0000"/>
                </a:solidFill>
                <a:latin typeface="Verdana" panose="020B0604030504040204" pitchFamily="34" charset="0"/>
              </a:rPr>
              <a:t> 1:1) </a:t>
            </a:r>
          </a:p>
          <a:p>
            <a:pPr marL="0" indent="0" algn="just" eaLnBrk="1" hangingPunct="1">
              <a:buClr>
                <a:schemeClr val="tx1"/>
              </a:buClr>
              <a:buNone/>
              <a:defRPr/>
            </a:pPr>
            <a:endParaRPr lang="en-US" altLang="en-US" sz="2800" dirty="0">
              <a:solidFill>
                <a:srgbClr val="FF0000"/>
              </a:solidFill>
              <a:latin typeface="Verdana" panose="020B0604030504040204" pitchFamily="34" charset="0"/>
            </a:endParaRPr>
          </a:p>
          <a:p>
            <a:pPr marL="463550" indent="-463550" algn="just" eaLnBrk="1" hangingPunct="1">
              <a:buClr>
                <a:schemeClr val="tx1"/>
              </a:buClr>
              <a:defRPr/>
            </a:pPr>
            <a:r>
              <a:rPr lang="en-US" altLang="en-US" sz="2800" b="1" dirty="0" err="1">
                <a:solidFill>
                  <a:srgbClr val="000000"/>
                </a:solidFill>
                <a:latin typeface="Verdana" panose="020B0604030504040204" pitchFamily="34" charset="0"/>
              </a:rPr>
              <a:t>Đức</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Chúa</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Trời</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là</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Đấng</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Tể</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Trị</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muôn</a:t>
            </a:r>
            <a:r>
              <a:rPr lang="en-US" altLang="en-US" sz="2800" b="1" dirty="0">
                <a:solidFill>
                  <a:srgbClr val="000000"/>
                </a:solidFill>
                <a:latin typeface="Verdana" panose="020B0604030504040204" pitchFamily="34" charset="0"/>
              </a:rPr>
              <a:t> </a:t>
            </a:r>
            <a:r>
              <a:rPr lang="en-US" altLang="en-US" sz="2800" b="1" dirty="0" err="1">
                <a:solidFill>
                  <a:srgbClr val="000000"/>
                </a:solidFill>
                <a:latin typeface="Verdana" panose="020B0604030504040204" pitchFamily="34" charset="0"/>
              </a:rPr>
              <a:t>vật</a:t>
            </a:r>
            <a:r>
              <a:rPr lang="en-US" altLang="en-US" sz="2800" b="1" dirty="0">
                <a:solidFill>
                  <a:srgbClr val="000000"/>
                </a:solidFill>
                <a:latin typeface="Verdana" panose="020B0604030504040204" pitchFamily="34" charset="0"/>
              </a:rPr>
              <a:t> </a:t>
            </a:r>
            <a:r>
              <a:rPr lang="en-US" altLang="en-US" sz="2800" b="1" dirty="0">
                <a:solidFill>
                  <a:schemeClr val="accent2"/>
                </a:solidFill>
                <a:latin typeface="Verdana" panose="020B0604030504040204" pitchFamily="34" charset="0"/>
              </a:rPr>
              <a:t>–</a:t>
            </a:r>
            <a:r>
              <a:rPr lang="en-US" altLang="en-US" sz="2800" dirty="0">
                <a:solidFill>
                  <a:schemeClr val="accent2"/>
                </a:solidFill>
                <a:latin typeface="Verdana" panose="020B0604030504040204" pitchFamily="34" charset="0"/>
              </a:rPr>
              <a:t> </a:t>
            </a:r>
            <a:r>
              <a:rPr lang="vi-VN" dirty="0">
                <a:solidFill>
                  <a:srgbClr val="002060"/>
                </a:solidFill>
              </a:rPr>
              <a:t>Vì muôn vật đã được dựng nên trong Ngài, bất luận trên trời, dưới đất, vật thấy được, vật không thấy được, hoặc ngôi vua, hoặc quyền cai trị, hoặc chấp chánh, hoặc cầm quyền, đều là bởi Ngài và vì Ngài mà được dựng nên cả. </a:t>
            </a:r>
            <a:r>
              <a:rPr lang="en-US" altLang="en-US" sz="2800" dirty="0">
                <a:solidFill>
                  <a:srgbClr val="002060"/>
                </a:solidFill>
                <a:latin typeface="Verdana" panose="020B0604030504040204" pitchFamily="34" charset="0"/>
              </a:rPr>
              <a:t> </a:t>
            </a:r>
            <a:r>
              <a:rPr lang="en-US" altLang="en-US" sz="2800" dirty="0">
                <a:solidFill>
                  <a:srgbClr val="FF0000"/>
                </a:solidFill>
                <a:latin typeface="Verdana" panose="020B0604030504040204" pitchFamily="34" charset="0"/>
              </a:rPr>
              <a:t>(</a:t>
            </a:r>
            <a:r>
              <a:rPr lang="en-US" altLang="en-US" sz="2800" dirty="0" err="1">
                <a:solidFill>
                  <a:srgbClr val="FF0000"/>
                </a:solidFill>
                <a:latin typeface="Verdana" panose="020B0604030504040204" pitchFamily="34" charset="0"/>
              </a:rPr>
              <a:t>Cô</a:t>
            </a:r>
            <a:r>
              <a:rPr lang="en-US" altLang="en-US" sz="2800" dirty="0">
                <a:solidFill>
                  <a:srgbClr val="FF0000"/>
                </a:solidFill>
                <a:latin typeface="Verdana" panose="020B0604030504040204" pitchFamily="34" charset="0"/>
              </a:rPr>
              <a:t>-</a:t>
            </a:r>
            <a:r>
              <a:rPr lang="en-US" altLang="en-US" sz="2800" dirty="0" err="1">
                <a:solidFill>
                  <a:srgbClr val="FF0000"/>
                </a:solidFill>
                <a:latin typeface="Verdana" panose="020B0604030504040204" pitchFamily="34" charset="0"/>
              </a:rPr>
              <a:t>lô</a:t>
            </a:r>
            <a:r>
              <a:rPr lang="en-US" altLang="en-US" sz="2800" dirty="0">
                <a:solidFill>
                  <a:srgbClr val="FF0000"/>
                </a:solidFill>
                <a:latin typeface="Verdana" panose="020B0604030504040204" pitchFamily="34" charset="0"/>
              </a:rPr>
              <a:t>-se 1:16)</a:t>
            </a:r>
          </a:p>
          <a:p>
            <a:pPr marL="463550" indent="-463550" algn="just" eaLnBrk="1" hangingPunct="1">
              <a:buClr>
                <a:schemeClr val="tx1"/>
              </a:buClr>
              <a:defRPr/>
            </a:pPr>
            <a:endParaRPr lang="en-US" altLang="en-US" sz="2800" dirty="0">
              <a:latin typeface="Verdana" panose="020B0604030504040204" pitchFamily="34" charset="0"/>
            </a:endParaRPr>
          </a:p>
        </p:txBody>
      </p:sp>
      <p:sp>
        <p:nvSpPr>
          <p:cNvPr id="14340" name="Slide Number Placeholder 5">
            <a:extLst>
              <a:ext uri="{FF2B5EF4-FFF2-40B4-BE49-F238E27FC236}">
                <a16:creationId xmlns:a16="http://schemas.microsoft.com/office/drawing/2014/main" id="{070ED8B8-783C-1941-9543-B9B90F251933}"/>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054750D3-70EB-4646-922E-07B7BEC1D459}" type="slidenum">
              <a:rPr lang="en-US" altLang="en-US" sz="1400">
                <a:solidFill>
                  <a:schemeClr val="tx1"/>
                </a:solidFill>
              </a:rPr>
              <a:pPr>
                <a:spcBef>
                  <a:spcPct val="0"/>
                </a:spcBef>
                <a:buFontTx/>
                <a:buNone/>
              </a:pPr>
              <a:t>8</a:t>
            </a:fld>
            <a:endParaRPr lang="en-US" altLang="en-US" sz="1400">
              <a:solidFill>
                <a:schemeClr val="tx1"/>
              </a:solidFill>
            </a:endParaRPr>
          </a:p>
        </p:txBody>
      </p:sp>
    </p:spTree>
    <p:extLst>
      <p:ext uri="{BB962C8B-B14F-4D97-AF65-F5344CB8AC3E}">
        <p14:creationId xmlns:p14="http://schemas.microsoft.com/office/powerpoint/2010/main" val="22245145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randombar(vertical)">
                                      <p:cBhvr>
                                        <p:cTn id="7" dur="500"/>
                                        <p:tgtEl>
                                          <p:spTgt spid="1843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18436">
                                            <p:txEl>
                                              <p:pRg st="2" end="2"/>
                                            </p:txEl>
                                          </p:spTgt>
                                        </p:tgtEl>
                                        <p:attrNameLst>
                                          <p:attrName>style.visibility</p:attrName>
                                        </p:attrNameLst>
                                      </p:cBhvr>
                                      <p:to>
                                        <p:strVal val="visible"/>
                                      </p:to>
                                    </p:set>
                                    <p:animEffect transition="in" filter="randombar(vertical)">
                                      <p:cBhvr>
                                        <p:cTn id="12" dur="500"/>
                                        <p:tgtEl>
                                          <p:spTgt spid="184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A02B3EFC-E7EA-2940-A92B-0B3E5297EBE9}"/>
              </a:ext>
            </a:extLst>
          </p:cNvPr>
          <p:cNvSpPr>
            <a:spLocks noGrp="1" noChangeArrowheads="1"/>
          </p:cNvSpPr>
          <p:nvPr>
            <p:ph type="title"/>
          </p:nvPr>
        </p:nvSpPr>
        <p:spPr>
          <a:xfrm>
            <a:off x="717395" y="0"/>
            <a:ext cx="8229600" cy="880017"/>
          </a:xfrm>
        </p:spPr>
        <p:txBody>
          <a:bodyPr/>
          <a:lstStyle/>
          <a:p>
            <a:pPr eaLnBrk="1" hangingPunct="1"/>
            <a:r>
              <a:rPr lang="en-US" altLang="en-US" b="1" dirty="0" err="1"/>
              <a:t>Lẽ</a:t>
            </a:r>
            <a:r>
              <a:rPr lang="en-US" altLang="en-US" b="1" dirty="0"/>
              <a:t> </a:t>
            </a:r>
            <a:r>
              <a:rPr lang="en-US" altLang="en-US" b="1" dirty="0" err="1"/>
              <a:t>Thật</a:t>
            </a:r>
            <a:r>
              <a:rPr lang="en-US" altLang="en-US" b="1" dirty="0"/>
              <a:t> 1: </a:t>
            </a:r>
            <a:r>
              <a:rPr lang="en-US" altLang="en-US" b="1" dirty="0" err="1"/>
              <a:t>Đức</a:t>
            </a:r>
            <a:r>
              <a:rPr lang="en-US" altLang="en-US" b="1" dirty="0"/>
              <a:t> </a:t>
            </a:r>
            <a:r>
              <a:rPr lang="en-US" altLang="en-US" b="1" dirty="0" err="1"/>
              <a:t>Chúa</a:t>
            </a:r>
            <a:r>
              <a:rPr lang="en-US" altLang="en-US" b="1" dirty="0"/>
              <a:t> </a:t>
            </a:r>
            <a:r>
              <a:rPr lang="en-US" altLang="en-US" b="1" dirty="0" err="1"/>
              <a:t>Trời</a:t>
            </a:r>
            <a:r>
              <a:rPr lang="en-US" altLang="en-US" b="1" dirty="0"/>
              <a:t> </a:t>
            </a:r>
            <a:r>
              <a:rPr lang="en-US" altLang="en-US" b="1" dirty="0" err="1"/>
              <a:t>là</a:t>
            </a:r>
            <a:r>
              <a:rPr lang="en-US" altLang="en-US" b="1" dirty="0"/>
              <a:t> ai?</a:t>
            </a:r>
          </a:p>
        </p:txBody>
      </p:sp>
      <p:sp>
        <p:nvSpPr>
          <p:cNvPr id="135170" name="Rectangle 2">
            <a:extLst>
              <a:ext uri="{FF2B5EF4-FFF2-40B4-BE49-F238E27FC236}">
                <a16:creationId xmlns:a16="http://schemas.microsoft.com/office/drawing/2014/main" id="{B76DF04D-C69A-4E31-87E9-D18577A50BCD}"/>
              </a:ext>
            </a:extLst>
          </p:cNvPr>
          <p:cNvSpPr>
            <a:spLocks noGrp="1" noChangeArrowheads="1"/>
          </p:cNvSpPr>
          <p:nvPr>
            <p:ph idx="1"/>
          </p:nvPr>
        </p:nvSpPr>
        <p:spPr>
          <a:xfrm>
            <a:off x="922976" y="880017"/>
            <a:ext cx="7818438" cy="5170487"/>
          </a:xfrm>
        </p:spPr>
        <p:txBody>
          <a:bodyPr lIns="91436" tIns="45718" rIns="91436" bIns="45718"/>
          <a:lstStyle/>
          <a:p>
            <a:pPr marL="0" indent="0" algn="just" eaLnBrk="1" hangingPunct="1">
              <a:lnSpc>
                <a:spcPct val="90000"/>
              </a:lnSpc>
              <a:buClr>
                <a:schemeClr val="tx1"/>
              </a:buClr>
              <a:buNone/>
              <a:defRPr/>
            </a:pPr>
            <a:endParaRPr lang="en-US" altLang="en-US" b="1" dirty="0">
              <a:solidFill>
                <a:srgbClr val="000000"/>
              </a:solidFill>
              <a:latin typeface="Verdana" panose="020B0604030504040204" pitchFamily="34" charset="0"/>
            </a:endParaRPr>
          </a:p>
          <a:p>
            <a:pPr marL="463550" indent="-463550" algn="just" eaLnBrk="1" hangingPunct="1">
              <a:lnSpc>
                <a:spcPct val="90000"/>
              </a:lnSpc>
              <a:buClr>
                <a:schemeClr val="tx1"/>
              </a:buClr>
              <a:defRPr/>
            </a:pP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Đức</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Chúa</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Trời</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là</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Đấng</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Thánh</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Khiết</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Thánh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thay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thánh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thay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thánh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thay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là</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Đức</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Giê-hô-va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vạn</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quân</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Khắp</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đất</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đầy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dẫy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sự</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vinh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hiển</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Ngài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a:t>
            </a:r>
            <a:r>
              <a:rPr lang="en-US" dirty="0">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FF0000"/>
                </a:solidFill>
                <a:latin typeface="Arial" panose="020B0604020202020204" pitchFamily="34" charset="0"/>
                <a:cs typeface="Arial" panose="020B0604020202020204" pitchFamily="34" charset="0"/>
              </a:rPr>
              <a:t>(</a:t>
            </a:r>
            <a:r>
              <a:rPr lang="en-US" altLang="en-US" dirty="0" err="1">
                <a:solidFill>
                  <a:srgbClr val="FF0000"/>
                </a:solidFill>
                <a:latin typeface="Arial" panose="020B0604020202020204" pitchFamily="34" charset="0"/>
                <a:cs typeface="Arial" panose="020B0604020202020204" pitchFamily="34" charset="0"/>
              </a:rPr>
              <a:t>Ê</a:t>
            </a:r>
            <a:r>
              <a:rPr lang="en-US" altLang="en-US" dirty="0">
                <a:solidFill>
                  <a:srgbClr val="FF0000"/>
                </a:solidFill>
                <a:latin typeface="Arial" panose="020B0604020202020204" pitchFamily="34" charset="0"/>
                <a:cs typeface="Arial" panose="020B0604020202020204" pitchFamily="34" charset="0"/>
              </a:rPr>
              <a:t>-Sai 6:3)</a:t>
            </a:r>
          </a:p>
          <a:p>
            <a:pPr marL="463550" indent="-463550" algn="just" eaLnBrk="1" hangingPunct="1">
              <a:lnSpc>
                <a:spcPct val="90000"/>
              </a:lnSpc>
              <a:buClr>
                <a:schemeClr val="tx1"/>
              </a:buClr>
              <a:defRPr/>
            </a:pPr>
            <a:endParaRPr lang="en-US" altLang="en-US" dirty="0">
              <a:latin typeface="Verdana" panose="020B0604030504040204" pitchFamily="34" charset="0"/>
            </a:endParaRPr>
          </a:p>
          <a:p>
            <a:pPr marL="463550" indent="-463550" algn="just" eaLnBrk="1" hangingPunct="1">
              <a:lnSpc>
                <a:spcPct val="90000"/>
              </a:lnSpc>
              <a:buClr>
                <a:schemeClr val="tx1"/>
              </a:buClr>
              <a:defRPr/>
            </a:pP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Đức</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Chúa</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Trời</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là</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Đấng</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Công</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en-US" altLang="en-US" b="1" dirty="0" err="1">
                <a:solidFill>
                  <a:srgbClr val="000000"/>
                </a:solidFill>
                <a:latin typeface="Verdana" panose="020B0604030504040204" pitchFamily="34" charset="0"/>
                <a:ea typeface="Verdana" panose="020B0604030504040204" pitchFamily="34" charset="0"/>
                <a:cs typeface="Verdana" panose="020B0604030504040204" pitchFamily="34" charset="0"/>
              </a:rPr>
              <a:t>Bình</a:t>
            </a:r>
            <a:r>
              <a:rPr lang="en-US" altLang="en-US" b="1" dirty="0">
                <a:solidFill>
                  <a:srgbClr val="000000"/>
                </a:solidFill>
                <a:latin typeface="Verdana" panose="020B0604030504040204" pitchFamily="34" charset="0"/>
                <a:ea typeface="Verdana" panose="020B0604030504040204" pitchFamily="34" charset="0"/>
                <a:cs typeface="Verdana" panose="020B0604030504040204" pitchFamily="34" charset="0"/>
              </a:rPr>
              <a:t> –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Hỡi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Đức</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Giê-hô-va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Ngài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là</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công</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bình</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Sự</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đoán</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xét</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của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Ngài</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là</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ngay</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rgbClr val="002060"/>
                </a:solidFill>
                <a:latin typeface="Verdana" panose="020B0604030504040204" pitchFamily="34" charset="0"/>
                <a:ea typeface="Verdana" panose="020B0604030504040204" pitchFamily="34" charset="0"/>
                <a:cs typeface="Verdana" panose="020B0604030504040204" pitchFamily="34" charset="0"/>
              </a:rPr>
              <a:t>thẳng</a:t>
            </a:r>
            <a:r>
              <a:rPr 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Thi</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altLang="en-US" dirty="0" err="1">
                <a:solidFill>
                  <a:srgbClr val="FF0000"/>
                </a:solidFill>
                <a:latin typeface="Verdana" panose="020B0604030504040204" pitchFamily="34" charset="0"/>
                <a:ea typeface="Verdana" panose="020B0604030504040204" pitchFamily="34" charset="0"/>
                <a:cs typeface="Verdana" panose="020B0604030504040204" pitchFamily="34" charset="0"/>
              </a:rPr>
              <a:t>Thiên</a:t>
            </a:r>
            <a:r>
              <a:rPr lang="en-US" altLang="en-US" dirty="0">
                <a:solidFill>
                  <a:srgbClr val="FF0000"/>
                </a:solidFill>
                <a:latin typeface="Verdana" panose="020B0604030504040204" pitchFamily="34" charset="0"/>
                <a:ea typeface="Verdana" panose="020B0604030504040204" pitchFamily="34" charset="0"/>
                <a:cs typeface="Verdana" panose="020B0604030504040204" pitchFamily="34" charset="0"/>
              </a:rPr>
              <a:t> 119:137)</a:t>
            </a:r>
          </a:p>
        </p:txBody>
      </p:sp>
      <p:sp>
        <p:nvSpPr>
          <p:cNvPr id="16388" name="Slide Number Placeholder 5">
            <a:extLst>
              <a:ext uri="{FF2B5EF4-FFF2-40B4-BE49-F238E27FC236}">
                <a16:creationId xmlns:a16="http://schemas.microsoft.com/office/drawing/2014/main" id="{780B39C7-5B20-5A48-BC3C-67C3B6335F0D}"/>
              </a:ext>
            </a:extLst>
          </p:cNvPr>
          <p:cNvSpPr>
            <a:spLocks noGrp="1"/>
          </p:cNvSpPr>
          <p:nvPr>
            <p:ph type="sldNum" sz="quarter" idx="12"/>
          </p:nvPr>
        </p:nvSpPr>
        <p:spPr>
          <a:xfrm>
            <a:off x="70104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A99D"/>
                </a:solidFill>
                <a:latin typeface="Formata BQ Regular" pitchFamily="50" charset="0"/>
                <a:ea typeface="MS PGothic" panose="020B0600070205080204" pitchFamily="34" charset="-128"/>
              </a:defRPr>
            </a:lvl1pPr>
            <a:lvl2pPr marL="742950" indent="-285750">
              <a:spcBef>
                <a:spcPct val="20000"/>
              </a:spcBef>
              <a:buChar char="–"/>
              <a:defRPr sz="2800">
                <a:solidFill>
                  <a:srgbClr val="00A99D"/>
                </a:solidFill>
                <a:latin typeface="Formata BQ Regular" pitchFamily="50" charset="0"/>
                <a:ea typeface="MS PGothic" panose="020B0600070205080204" pitchFamily="34" charset="-128"/>
              </a:defRPr>
            </a:lvl2pPr>
            <a:lvl3pPr marL="1143000" indent="-228600">
              <a:spcBef>
                <a:spcPct val="20000"/>
              </a:spcBef>
              <a:buChar char="•"/>
              <a:defRPr sz="2400">
                <a:solidFill>
                  <a:srgbClr val="00A99D"/>
                </a:solidFill>
                <a:latin typeface="Formata BQ Regular" pitchFamily="50" charset="0"/>
                <a:ea typeface="MS PGothic" panose="020B0600070205080204" pitchFamily="34" charset="-128"/>
              </a:defRPr>
            </a:lvl3pPr>
            <a:lvl4pPr marL="1600200" indent="-228600">
              <a:spcBef>
                <a:spcPct val="20000"/>
              </a:spcBef>
              <a:buChar char="–"/>
              <a:defRPr sz="2000">
                <a:solidFill>
                  <a:srgbClr val="00A99D"/>
                </a:solidFill>
                <a:latin typeface="Formata BQ Regular" pitchFamily="50" charset="0"/>
                <a:ea typeface="MS PGothic" panose="020B0600070205080204" pitchFamily="34" charset="-128"/>
              </a:defRPr>
            </a:lvl4pPr>
            <a:lvl5pPr marL="2057400" indent="-228600">
              <a:spcBef>
                <a:spcPct val="20000"/>
              </a:spcBef>
              <a:buChar char="»"/>
              <a:defRPr sz="2000">
                <a:solidFill>
                  <a:srgbClr val="00A99D"/>
                </a:solidFill>
                <a:latin typeface="Formata BQ Regular" pitchFamily="50"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rgbClr val="00A99D"/>
                </a:solidFill>
                <a:latin typeface="Formata BQ Regular" pitchFamily="50" charset="0"/>
                <a:ea typeface="MS PGothic" panose="020B0600070205080204" pitchFamily="34" charset="-128"/>
              </a:defRPr>
            </a:lvl9pPr>
          </a:lstStyle>
          <a:p>
            <a:pPr>
              <a:spcBef>
                <a:spcPct val="0"/>
              </a:spcBef>
              <a:buFontTx/>
              <a:buNone/>
            </a:pPr>
            <a:fld id="{16985EF7-0AD9-E24B-9591-8EF207A68D66}" type="slidenum">
              <a:rPr lang="en-US" altLang="en-US" sz="1400">
                <a:solidFill>
                  <a:schemeClr val="tx1"/>
                </a:solidFill>
              </a:rPr>
              <a:pPr>
                <a:spcBef>
                  <a:spcPct val="0"/>
                </a:spcBef>
                <a:buFontTx/>
                <a:buNone/>
              </a:pPr>
              <a:t>9</a:t>
            </a:fld>
            <a:endParaRPr lang="en-US" altLang="en-US" sz="1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135170">
                                            <p:txEl>
                                              <p:pRg st="1" end="1"/>
                                            </p:txEl>
                                          </p:spTgt>
                                        </p:tgtEl>
                                        <p:attrNameLst>
                                          <p:attrName>style.visibility</p:attrName>
                                        </p:attrNameLst>
                                      </p:cBhvr>
                                      <p:to>
                                        <p:strVal val="visible"/>
                                      </p:to>
                                    </p:set>
                                    <p:animEffect transition="in" filter="randombar(vertical)">
                                      <p:cBhvr>
                                        <p:cTn id="7" dur="500"/>
                                        <p:tgtEl>
                                          <p:spTgt spid="135170">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135170">
                                            <p:txEl>
                                              <p:pRg st="3" end="3"/>
                                            </p:txEl>
                                          </p:spTgt>
                                        </p:tgtEl>
                                        <p:attrNameLst>
                                          <p:attrName>style.visibility</p:attrName>
                                        </p:attrNameLst>
                                      </p:cBhvr>
                                      <p:to>
                                        <p:strVal val="visible"/>
                                      </p:to>
                                    </p:set>
                                    <p:animEffect transition="in" filter="randombar(vertical)">
                                      <p:cBhvr>
                                        <p:cTn id="12" dur="500"/>
                                        <p:tgtEl>
                                          <p:spTgt spid="13517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build="p" bldLvl="2"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Formata BQ Regular"/>
        <a:ea typeface="ＭＳ Ｐゴシック"/>
        <a:cs typeface=""/>
      </a:majorFont>
      <a:minorFont>
        <a:latin typeface="Formata BQ Regular"/>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2859</TotalTime>
  <Words>3060</Words>
  <Application>Microsoft Macintosh PowerPoint</Application>
  <PresentationFormat>On-screen Show (4:3)</PresentationFormat>
  <Paragraphs>218</Paragraphs>
  <Slides>27</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Comic Sans MS</vt:lpstr>
      <vt:lpstr>Formata BQ Medium</vt:lpstr>
      <vt:lpstr>Formata BQ Regular</vt:lpstr>
      <vt:lpstr>Verdana</vt:lpstr>
      <vt:lpstr>Default Design</vt:lpstr>
      <vt:lpstr>Sứ Điệp Phúc Âm (Thần Học về Sự Cứu Rổi) </vt:lpstr>
      <vt:lpstr>Tinh thần Truyền giáo của  Awana</vt:lpstr>
      <vt:lpstr>Tinh thần Truyền giáo của  Awana</vt:lpstr>
      <vt:lpstr>Phúc Âm của Chúa Giê-Xu  I Cô-rinh-tô 15:1-4</vt:lpstr>
      <vt:lpstr>PowerPoint Presentation</vt:lpstr>
      <vt:lpstr>Bánh Xe Phúc Âm</vt:lpstr>
      <vt:lpstr>Lẽ Thật 1:  Đức Chúa Trời là ai?</vt:lpstr>
      <vt:lpstr>Lẽ Thật 1:  Đức Chúa Trời là ai?</vt:lpstr>
      <vt:lpstr>Lẽ Thật 1: Đức Chúa Trời là ai?</vt:lpstr>
      <vt:lpstr>Lẽ Thật 1: Đức Chúa Trời là ai?</vt:lpstr>
      <vt:lpstr>Bánh Xe Phúc Âm</vt:lpstr>
      <vt:lpstr>Lẽ Thật 2: Con Người Phạm Tội </vt:lpstr>
      <vt:lpstr>Lẽ Thật 2:  Con Người Phạm Tội </vt:lpstr>
      <vt:lpstr>Lẽ Thật 2: Con Người Phạm Tội</vt:lpstr>
      <vt:lpstr>Lẽ Thật 2:  Con Người Phạm Tội </vt:lpstr>
      <vt:lpstr>Lẽ Thật 2:  Con Người Phạm Tội </vt:lpstr>
      <vt:lpstr>Lẽ Thật 2: Con Người Phạm Tội</vt:lpstr>
      <vt:lpstr>Bánh Xe Phúc Âm</vt:lpstr>
      <vt:lpstr>Lẽ Thật 3: Chúa Giê-xu và Thập Tự Giá</vt:lpstr>
      <vt:lpstr>Lẽ Thật Nền Tảng 3: Chúa Giê-xu và Thập Tự Giá</vt:lpstr>
      <vt:lpstr>Bánh Xe Phúc Âm</vt:lpstr>
      <vt:lpstr>Lẽ Thật 4: Sự Đáp ứng Của Con Người</vt:lpstr>
      <vt:lpstr>Lẽ Thật 4: Sự Đáp ứng Của Con Người</vt:lpstr>
      <vt:lpstr>Lẽ Thật 4: Sự Đáp ứng Của Con Người</vt:lpstr>
      <vt:lpstr>Bánh Xe Phúc Âm</vt:lpstr>
      <vt:lpstr>Đức Tin Để Được Cứu là …</vt:lpstr>
      <vt:lpstr>Câu Hỏi</vt:lpstr>
    </vt:vector>
  </TitlesOfParts>
  <Company>Awana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Message</dc:title>
  <dc:creator>Betsy Sentamu</dc:creator>
  <cp:lastModifiedBy>Janice Nguyen</cp:lastModifiedBy>
  <cp:revision>85</cp:revision>
  <dcterms:created xsi:type="dcterms:W3CDTF">2011-10-31T20:03:52Z</dcterms:created>
  <dcterms:modified xsi:type="dcterms:W3CDTF">2022-05-21T13:33:26Z</dcterms:modified>
</cp:coreProperties>
</file>