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95" r:id="rId2"/>
    <p:sldId id="297" r:id="rId3"/>
    <p:sldId id="298" r:id="rId4"/>
    <p:sldId id="284" r:id="rId5"/>
    <p:sldId id="285" r:id="rId6"/>
    <p:sldId id="286" r:id="rId7"/>
    <p:sldId id="287" r:id="rId8"/>
    <p:sldId id="288" r:id="rId9"/>
    <p:sldId id="289" r:id="rId10"/>
    <p:sldId id="290" r:id="rId11"/>
    <p:sldId id="291" r:id="rId12"/>
    <p:sldId id="292" r:id="rId13"/>
    <p:sldId id="293" r:id="rId14"/>
    <p:sldId id="299" r:id="rId15"/>
    <p:sldId id="294" r:id="rId16"/>
    <p:sldId id="260" r:id="rId17"/>
    <p:sldId id="261" r:id="rId18"/>
    <p:sldId id="262" r:id="rId19"/>
    <p:sldId id="263" r:id="rId20"/>
    <p:sldId id="26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988D5-0A12-6D40-95E9-095DD460F502}" v="160" dt="2022-03-30T19:44:07.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0" autoAdjust="0"/>
    <p:restoredTop sz="94660"/>
  </p:normalViewPr>
  <p:slideViewPr>
    <p:cSldViewPr snapToGrid="0">
      <p:cViewPr varScale="1">
        <p:scale>
          <a:sx n="128" d="100"/>
          <a:sy n="128" d="100"/>
        </p:scale>
        <p:origin x="232" y="176"/>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7C41F-3AAD-A342-A671-9224D2C62E8B}" type="datetimeFigureOut">
              <a:rPr lang="en-US" smtClean="0"/>
              <a:t>5/3/22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FE222-C9A2-014F-980B-F7536AF38B99}" type="slidenum">
              <a:rPr lang="en-US" smtClean="0"/>
              <a:t>‹#›</a:t>
            </a:fld>
            <a:endParaRPr lang="en-US"/>
          </a:p>
        </p:txBody>
      </p:sp>
    </p:spTree>
    <p:extLst>
      <p:ext uri="{BB962C8B-B14F-4D97-AF65-F5344CB8AC3E}">
        <p14:creationId xmlns:p14="http://schemas.microsoft.com/office/powerpoint/2010/main" val="95088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FE222-C9A2-014F-980B-F7536AF38B99}" type="slidenum">
              <a:rPr lang="en-US" smtClean="0"/>
              <a:t>15</a:t>
            </a:fld>
            <a:endParaRPr lang="en-US"/>
          </a:p>
        </p:txBody>
      </p:sp>
    </p:spTree>
    <p:extLst>
      <p:ext uri="{BB962C8B-B14F-4D97-AF65-F5344CB8AC3E}">
        <p14:creationId xmlns:p14="http://schemas.microsoft.com/office/powerpoint/2010/main" val="2814606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1447800"/>
            <a:ext cx="7772400" cy="1470025"/>
          </a:xfrm>
        </p:spPr>
        <p:txBody>
          <a:bodyPr/>
          <a:lstStyle>
            <a:lvl1pPr>
              <a:defRPr>
                <a:latin typeface="Formata BQ Medium" charset="0"/>
              </a:defRPr>
            </a:lvl1pPr>
          </a:lstStyle>
          <a:p>
            <a:pPr lvl="0"/>
            <a:r>
              <a:rPr lang="en-US" noProof="0"/>
              <a:t>Click to edit Master title style</a:t>
            </a:r>
          </a:p>
        </p:txBody>
      </p:sp>
      <p:sp>
        <p:nvSpPr>
          <p:cNvPr id="3" name="Rectangle 4">
            <a:extLst>
              <a:ext uri="{FF2B5EF4-FFF2-40B4-BE49-F238E27FC236}">
                <a16:creationId xmlns:a16="http://schemas.microsoft.com/office/drawing/2014/main" id="{6A3EB48E-B4A5-4771-B234-36BE0F2D21A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EE54BD9-251F-4A4D-9333-9E1A6E5D9739}"/>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E31DAC7-57E8-403D-82DA-C43484CE1624}"/>
              </a:ext>
            </a:extLst>
          </p:cNvPr>
          <p:cNvSpPr>
            <a:spLocks noGrp="1" noChangeArrowheads="1"/>
          </p:cNvSpPr>
          <p:nvPr>
            <p:ph type="sldNum" sz="quarter" idx="12"/>
          </p:nvPr>
        </p:nvSpPr>
        <p:spPr/>
        <p:txBody>
          <a:bodyPr/>
          <a:lstStyle>
            <a:lvl1pPr>
              <a:defRPr smtClean="0"/>
            </a:lvl1pPr>
          </a:lstStyle>
          <a:p>
            <a:pPr>
              <a:defRPr/>
            </a:pPr>
            <a:fld id="{FA0195FF-4985-4A1D-8268-94D13F0D1A44}" type="slidenum">
              <a:rPr lang="en-US" altLang="en-US"/>
              <a:pPr>
                <a:defRPr/>
              </a:pPr>
              <a:t>‹#›</a:t>
            </a:fld>
            <a:endParaRPr lang="en-US" altLang="en-US"/>
          </a:p>
        </p:txBody>
      </p:sp>
    </p:spTree>
    <p:extLst>
      <p:ext uri="{BB962C8B-B14F-4D97-AF65-F5344CB8AC3E}">
        <p14:creationId xmlns:p14="http://schemas.microsoft.com/office/powerpoint/2010/main" val="110817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467C32-5A0F-4D3E-8B3E-152EA62DF9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D33B50-4BA3-4378-BF68-390C516B4F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8F8949-593C-4EA9-A023-952215095EE8}"/>
              </a:ext>
            </a:extLst>
          </p:cNvPr>
          <p:cNvSpPr>
            <a:spLocks noGrp="1" noChangeArrowheads="1"/>
          </p:cNvSpPr>
          <p:nvPr>
            <p:ph type="sldNum" sz="quarter" idx="12"/>
          </p:nvPr>
        </p:nvSpPr>
        <p:spPr>
          <a:ln/>
        </p:spPr>
        <p:txBody>
          <a:bodyPr/>
          <a:lstStyle>
            <a:lvl1pPr>
              <a:defRPr/>
            </a:lvl1pPr>
          </a:lstStyle>
          <a:p>
            <a:pPr>
              <a:defRPr/>
            </a:pPr>
            <a:fld id="{008BBA79-95A5-47D7-8C88-00404223C5F2}" type="slidenum">
              <a:rPr lang="en-US" altLang="en-US"/>
              <a:pPr>
                <a:defRPr/>
              </a:pPr>
              <a:t>‹#›</a:t>
            </a:fld>
            <a:endParaRPr lang="en-US" altLang="en-US"/>
          </a:p>
        </p:txBody>
      </p:sp>
    </p:spTree>
    <p:extLst>
      <p:ext uri="{BB962C8B-B14F-4D97-AF65-F5344CB8AC3E}">
        <p14:creationId xmlns:p14="http://schemas.microsoft.com/office/powerpoint/2010/main" val="337429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20574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60198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6BB1CD-7636-42F9-A8C4-CE75679C8D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F58B64-0CDE-4E0B-8477-2F7460F970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5EF458-A046-4E7D-9947-2AC728F54ADC}"/>
              </a:ext>
            </a:extLst>
          </p:cNvPr>
          <p:cNvSpPr>
            <a:spLocks noGrp="1" noChangeArrowheads="1"/>
          </p:cNvSpPr>
          <p:nvPr>
            <p:ph type="sldNum" sz="quarter" idx="12"/>
          </p:nvPr>
        </p:nvSpPr>
        <p:spPr>
          <a:ln/>
        </p:spPr>
        <p:txBody>
          <a:bodyPr/>
          <a:lstStyle>
            <a:lvl1pPr>
              <a:defRPr/>
            </a:lvl1pPr>
          </a:lstStyle>
          <a:p>
            <a:pPr>
              <a:defRPr/>
            </a:pPr>
            <a:fld id="{C769EB6D-C471-4734-8A7E-F615818A19A0}" type="slidenum">
              <a:rPr lang="en-US" altLang="en-US"/>
              <a:pPr>
                <a:defRPr/>
              </a:pPr>
              <a:t>‹#›</a:t>
            </a:fld>
            <a:endParaRPr lang="en-US" altLang="en-US"/>
          </a:p>
        </p:txBody>
      </p:sp>
    </p:spTree>
    <p:extLst>
      <p:ext uri="{BB962C8B-B14F-4D97-AF65-F5344CB8AC3E}">
        <p14:creationId xmlns:p14="http://schemas.microsoft.com/office/powerpoint/2010/main" val="248647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0728A4-1DBE-4FC7-B643-7FB7F6EE42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8BAE2C-6DE9-4B75-A268-7EF89AB902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BA32D1-AF37-41AF-9F94-FA4D65FE00DB}"/>
              </a:ext>
            </a:extLst>
          </p:cNvPr>
          <p:cNvSpPr>
            <a:spLocks noGrp="1" noChangeArrowheads="1"/>
          </p:cNvSpPr>
          <p:nvPr>
            <p:ph type="sldNum" sz="quarter" idx="12"/>
          </p:nvPr>
        </p:nvSpPr>
        <p:spPr>
          <a:ln/>
        </p:spPr>
        <p:txBody>
          <a:bodyPr/>
          <a:lstStyle>
            <a:lvl1pPr>
              <a:defRPr/>
            </a:lvl1pPr>
          </a:lstStyle>
          <a:p>
            <a:pPr>
              <a:defRPr/>
            </a:pPr>
            <a:fld id="{13102E5E-4005-4E89-932B-03D718B4BEC7}" type="slidenum">
              <a:rPr lang="en-US" altLang="en-US"/>
              <a:pPr>
                <a:defRPr/>
              </a:pPr>
              <a:t>‹#›</a:t>
            </a:fld>
            <a:endParaRPr lang="en-US" altLang="en-US"/>
          </a:p>
        </p:txBody>
      </p:sp>
    </p:spTree>
    <p:extLst>
      <p:ext uri="{BB962C8B-B14F-4D97-AF65-F5344CB8AC3E}">
        <p14:creationId xmlns:p14="http://schemas.microsoft.com/office/powerpoint/2010/main" val="297808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B3B596F-DA6E-4DF3-9182-C7F9425685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63D193-DF76-4548-AB7D-EA6A7920C5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19B7A8-3908-48F2-B44C-CD5F6270C799}"/>
              </a:ext>
            </a:extLst>
          </p:cNvPr>
          <p:cNvSpPr>
            <a:spLocks noGrp="1" noChangeArrowheads="1"/>
          </p:cNvSpPr>
          <p:nvPr>
            <p:ph type="sldNum" sz="quarter" idx="12"/>
          </p:nvPr>
        </p:nvSpPr>
        <p:spPr>
          <a:ln/>
        </p:spPr>
        <p:txBody>
          <a:bodyPr/>
          <a:lstStyle>
            <a:lvl1pPr>
              <a:defRPr/>
            </a:lvl1pPr>
          </a:lstStyle>
          <a:p>
            <a:pPr>
              <a:defRPr/>
            </a:pPr>
            <a:fld id="{754EB394-436C-43CF-9503-F409D9F3816F}" type="slidenum">
              <a:rPr lang="en-US" altLang="en-US"/>
              <a:pPr>
                <a:defRPr/>
              </a:pPr>
              <a:t>‹#›</a:t>
            </a:fld>
            <a:endParaRPr lang="en-US" altLang="en-US"/>
          </a:p>
        </p:txBody>
      </p:sp>
    </p:spTree>
    <p:extLst>
      <p:ext uri="{BB962C8B-B14F-4D97-AF65-F5344CB8AC3E}">
        <p14:creationId xmlns:p14="http://schemas.microsoft.com/office/powerpoint/2010/main" val="208871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112838"/>
            <a:ext cx="4038600" cy="4983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112838"/>
            <a:ext cx="4038600" cy="4983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1A1F54F-A554-4B8D-B46D-FFC75371E1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17188C-A64D-4B7C-88F2-3C96A42C9B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8CFFCD-1539-451D-B2CE-CA3F19E8C3F2}"/>
              </a:ext>
            </a:extLst>
          </p:cNvPr>
          <p:cNvSpPr>
            <a:spLocks noGrp="1" noChangeArrowheads="1"/>
          </p:cNvSpPr>
          <p:nvPr>
            <p:ph type="sldNum" sz="quarter" idx="12"/>
          </p:nvPr>
        </p:nvSpPr>
        <p:spPr>
          <a:ln/>
        </p:spPr>
        <p:txBody>
          <a:bodyPr/>
          <a:lstStyle>
            <a:lvl1pPr>
              <a:defRPr/>
            </a:lvl1pPr>
          </a:lstStyle>
          <a:p>
            <a:pPr>
              <a:defRPr/>
            </a:pPr>
            <a:fld id="{AC3BA515-9FAA-4013-B911-E582414E9F3B}" type="slidenum">
              <a:rPr lang="en-US" altLang="en-US"/>
              <a:pPr>
                <a:defRPr/>
              </a:pPr>
              <a:t>‹#›</a:t>
            </a:fld>
            <a:endParaRPr lang="en-US" altLang="en-US"/>
          </a:p>
        </p:txBody>
      </p:sp>
    </p:spTree>
    <p:extLst>
      <p:ext uri="{BB962C8B-B14F-4D97-AF65-F5344CB8AC3E}">
        <p14:creationId xmlns:p14="http://schemas.microsoft.com/office/powerpoint/2010/main" val="377603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B43A98-18FF-4066-9A42-9F0CE06808F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0EB1E1-D19B-4275-98B3-C2A69C633F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5924921-192D-4A7B-8DEE-2CEBFD902819}"/>
              </a:ext>
            </a:extLst>
          </p:cNvPr>
          <p:cNvSpPr>
            <a:spLocks noGrp="1" noChangeArrowheads="1"/>
          </p:cNvSpPr>
          <p:nvPr>
            <p:ph type="sldNum" sz="quarter" idx="12"/>
          </p:nvPr>
        </p:nvSpPr>
        <p:spPr>
          <a:ln/>
        </p:spPr>
        <p:txBody>
          <a:bodyPr/>
          <a:lstStyle>
            <a:lvl1pPr>
              <a:defRPr/>
            </a:lvl1pPr>
          </a:lstStyle>
          <a:p>
            <a:pPr>
              <a:defRPr/>
            </a:pPr>
            <a:fld id="{0505259B-C294-415A-B368-2C40E9C300C0}" type="slidenum">
              <a:rPr lang="en-US" altLang="en-US"/>
              <a:pPr>
                <a:defRPr/>
              </a:pPr>
              <a:t>‹#›</a:t>
            </a:fld>
            <a:endParaRPr lang="en-US" altLang="en-US"/>
          </a:p>
        </p:txBody>
      </p:sp>
    </p:spTree>
    <p:extLst>
      <p:ext uri="{BB962C8B-B14F-4D97-AF65-F5344CB8AC3E}">
        <p14:creationId xmlns:p14="http://schemas.microsoft.com/office/powerpoint/2010/main" val="164988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C847C66-EA25-41DF-B0B6-FF4143A184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12F6DB1-5E44-4188-8736-B81C06C4BE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C62F47B-11ED-4F7F-9D94-38B52BCA1EA6}"/>
              </a:ext>
            </a:extLst>
          </p:cNvPr>
          <p:cNvSpPr>
            <a:spLocks noGrp="1" noChangeArrowheads="1"/>
          </p:cNvSpPr>
          <p:nvPr>
            <p:ph type="sldNum" sz="quarter" idx="12"/>
          </p:nvPr>
        </p:nvSpPr>
        <p:spPr>
          <a:ln/>
        </p:spPr>
        <p:txBody>
          <a:bodyPr/>
          <a:lstStyle>
            <a:lvl1pPr>
              <a:defRPr/>
            </a:lvl1pPr>
          </a:lstStyle>
          <a:p>
            <a:pPr>
              <a:defRPr/>
            </a:pPr>
            <a:fld id="{9CE80479-911F-43F0-81FD-5647EB3FEB46}" type="slidenum">
              <a:rPr lang="en-US" altLang="en-US"/>
              <a:pPr>
                <a:defRPr/>
              </a:pPr>
              <a:t>‹#›</a:t>
            </a:fld>
            <a:endParaRPr lang="en-US" altLang="en-US"/>
          </a:p>
        </p:txBody>
      </p:sp>
    </p:spTree>
    <p:extLst>
      <p:ext uri="{BB962C8B-B14F-4D97-AF65-F5344CB8AC3E}">
        <p14:creationId xmlns:p14="http://schemas.microsoft.com/office/powerpoint/2010/main" val="289681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040FB3-780E-4AE8-AE23-B9DCA862CCB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22E26E9-D84F-4AED-BF97-0F57F6804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F113918-5E4A-46A8-B700-F5C7E97D056C}"/>
              </a:ext>
            </a:extLst>
          </p:cNvPr>
          <p:cNvSpPr>
            <a:spLocks noGrp="1" noChangeArrowheads="1"/>
          </p:cNvSpPr>
          <p:nvPr>
            <p:ph type="sldNum" sz="quarter" idx="12"/>
          </p:nvPr>
        </p:nvSpPr>
        <p:spPr>
          <a:ln/>
        </p:spPr>
        <p:txBody>
          <a:bodyPr/>
          <a:lstStyle>
            <a:lvl1pPr>
              <a:defRPr/>
            </a:lvl1pPr>
          </a:lstStyle>
          <a:p>
            <a:pPr>
              <a:defRPr/>
            </a:pPr>
            <a:fld id="{A77A566D-9D9C-4322-A4D9-0F0B2F2761AF}" type="slidenum">
              <a:rPr lang="en-US" altLang="en-US"/>
              <a:pPr>
                <a:defRPr/>
              </a:pPr>
              <a:t>‹#›</a:t>
            </a:fld>
            <a:endParaRPr lang="en-US" altLang="en-US"/>
          </a:p>
        </p:txBody>
      </p:sp>
    </p:spTree>
    <p:extLst>
      <p:ext uri="{BB962C8B-B14F-4D97-AF65-F5344CB8AC3E}">
        <p14:creationId xmlns:p14="http://schemas.microsoft.com/office/powerpoint/2010/main" val="268235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AE30BD-1BDE-4D3F-A935-89A54DD73A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49F911-07ED-40AC-B421-EC95D312F8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EC9A21D-849C-4D65-817E-5DA62E41E078}"/>
              </a:ext>
            </a:extLst>
          </p:cNvPr>
          <p:cNvSpPr>
            <a:spLocks noGrp="1" noChangeArrowheads="1"/>
          </p:cNvSpPr>
          <p:nvPr>
            <p:ph type="sldNum" sz="quarter" idx="12"/>
          </p:nvPr>
        </p:nvSpPr>
        <p:spPr>
          <a:ln/>
        </p:spPr>
        <p:txBody>
          <a:bodyPr/>
          <a:lstStyle>
            <a:lvl1pPr>
              <a:defRPr/>
            </a:lvl1pPr>
          </a:lstStyle>
          <a:p>
            <a:pPr>
              <a:defRPr/>
            </a:pPr>
            <a:fld id="{98CB5B9D-C244-4801-9DF3-D73E5897C3A8}" type="slidenum">
              <a:rPr lang="en-US" altLang="en-US"/>
              <a:pPr>
                <a:defRPr/>
              </a:pPr>
              <a:t>‹#›</a:t>
            </a:fld>
            <a:endParaRPr lang="en-US" altLang="en-US"/>
          </a:p>
        </p:txBody>
      </p:sp>
    </p:spTree>
    <p:extLst>
      <p:ext uri="{BB962C8B-B14F-4D97-AF65-F5344CB8AC3E}">
        <p14:creationId xmlns:p14="http://schemas.microsoft.com/office/powerpoint/2010/main" val="160489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DA9DDC1-3571-4AF5-9E15-F920AFDC9C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E3AFFC-0E52-44BE-AB66-E34F741447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2DF298-D93D-4FFB-A1E6-BBB08F1D8D20}"/>
              </a:ext>
            </a:extLst>
          </p:cNvPr>
          <p:cNvSpPr>
            <a:spLocks noGrp="1" noChangeArrowheads="1"/>
          </p:cNvSpPr>
          <p:nvPr>
            <p:ph type="sldNum" sz="quarter" idx="12"/>
          </p:nvPr>
        </p:nvSpPr>
        <p:spPr>
          <a:ln/>
        </p:spPr>
        <p:txBody>
          <a:bodyPr/>
          <a:lstStyle>
            <a:lvl1pPr>
              <a:defRPr/>
            </a:lvl1pPr>
          </a:lstStyle>
          <a:p>
            <a:pPr>
              <a:defRPr/>
            </a:pPr>
            <a:fld id="{FD989C9A-0F91-4028-9D01-3918E2624C1C}" type="slidenum">
              <a:rPr lang="en-US" altLang="en-US"/>
              <a:pPr>
                <a:defRPr/>
              </a:pPr>
              <a:t>‹#›</a:t>
            </a:fld>
            <a:endParaRPr lang="en-US" altLang="en-US"/>
          </a:p>
        </p:txBody>
      </p:sp>
    </p:spTree>
    <p:extLst>
      <p:ext uri="{BB962C8B-B14F-4D97-AF65-F5344CB8AC3E}">
        <p14:creationId xmlns:p14="http://schemas.microsoft.com/office/powerpoint/2010/main" val="13671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CD81287-BDDC-4A7F-B29D-84AD50EAA16A}"/>
              </a:ext>
            </a:extLst>
          </p:cNvPr>
          <p:cNvSpPr>
            <a:spLocks noGrp="1" noChangeArrowheads="1"/>
          </p:cNvSpPr>
          <p:nvPr>
            <p:ph type="title"/>
          </p:nvPr>
        </p:nvSpPr>
        <p:spPr bwMode="auto">
          <a:xfrm>
            <a:off x="914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726B540-3914-4D49-A2E3-7CDD48E6BE15}"/>
              </a:ext>
            </a:extLst>
          </p:cNvPr>
          <p:cNvSpPr>
            <a:spLocks noGrp="1" noChangeArrowheads="1"/>
          </p:cNvSpPr>
          <p:nvPr>
            <p:ph type="body" idx="1"/>
          </p:nvPr>
        </p:nvSpPr>
        <p:spPr bwMode="auto">
          <a:xfrm>
            <a:off x="914400" y="1112838"/>
            <a:ext cx="8229600" cy="4983162"/>
          </a:xfrm>
          <a:prstGeom prst="rect">
            <a:avLst/>
          </a:prstGeom>
          <a:noFill/>
          <a:ln>
            <a:noFill/>
          </a:ln>
          <a:effectLst>
            <a:outerShdw blurRad="63500" dist="17961" dir="2700000" algn="ctr" rotWithShape="0">
              <a:srgbClr val="000000">
                <a:alpha val="74997"/>
              </a:srgbClr>
            </a:outerShdw>
          </a:effectLst>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225AD49F-5CC1-4265-8D1E-DFC0B4D1BAE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cs typeface="+mn-cs"/>
              </a:defRPr>
            </a:lvl1pPr>
          </a:lstStyle>
          <a:p>
            <a:pPr>
              <a:defRPr/>
            </a:pPr>
            <a:endParaRPr lang="en-US"/>
          </a:p>
        </p:txBody>
      </p:sp>
      <p:sp>
        <p:nvSpPr>
          <p:cNvPr id="1029" name="Rectangle 5">
            <a:extLst>
              <a:ext uri="{FF2B5EF4-FFF2-40B4-BE49-F238E27FC236}">
                <a16:creationId xmlns:a16="http://schemas.microsoft.com/office/drawing/2014/main" id="{3DDD0427-3CB4-4CCF-AC3C-4969F84D67B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cs typeface="+mn-cs"/>
              </a:defRPr>
            </a:lvl1pPr>
          </a:lstStyle>
          <a:p>
            <a:pPr>
              <a:defRPr/>
            </a:pPr>
            <a:endParaRPr lang="en-US"/>
          </a:p>
        </p:txBody>
      </p:sp>
      <p:sp>
        <p:nvSpPr>
          <p:cNvPr id="1030" name="Rectangle 6">
            <a:extLst>
              <a:ext uri="{FF2B5EF4-FFF2-40B4-BE49-F238E27FC236}">
                <a16:creationId xmlns:a16="http://schemas.microsoft.com/office/drawing/2014/main" id="{5EC7C6AD-FE7E-4465-B4B0-1A2E1893372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FE9D582-BE3C-48AF-BBFE-33D5DA78D23B}" type="slidenum">
              <a:rPr lang="en-US" altLang="en-US"/>
              <a:pPr>
                <a:defRPr/>
              </a:pPr>
              <a:t>‹#›</a:t>
            </a:fld>
            <a:endParaRPr lang="en-US" altLang="en-US"/>
          </a:p>
        </p:txBody>
      </p:sp>
    </p:spTree>
    <p:extLst>
      <p:ext uri="{BB962C8B-B14F-4D97-AF65-F5344CB8AC3E}">
        <p14:creationId xmlns:p14="http://schemas.microsoft.com/office/powerpoint/2010/main" val="527403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rgbClr val="75171B"/>
          </a:solidFill>
          <a:latin typeface="+mj-lt"/>
          <a:ea typeface="MS PGothic" pitchFamily="34" charset="-128"/>
          <a:cs typeface="MS PGothic" charset="0"/>
        </a:defRPr>
      </a:lvl1pPr>
      <a:lvl2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2pPr>
      <a:lvl3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3pPr>
      <a:lvl4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4pPr>
      <a:lvl5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5pPr>
      <a:lvl6pPr marL="457200" algn="ctr" rtl="0" fontAlgn="base">
        <a:spcBef>
          <a:spcPct val="0"/>
        </a:spcBef>
        <a:spcAft>
          <a:spcPct val="0"/>
        </a:spcAft>
        <a:defRPr sz="4400">
          <a:solidFill>
            <a:srgbClr val="75171B"/>
          </a:solidFill>
          <a:latin typeface="Formata BQ Regular" charset="0"/>
          <a:ea typeface="ＭＳ Ｐゴシック" charset="0"/>
        </a:defRPr>
      </a:lvl6pPr>
      <a:lvl7pPr marL="914400" algn="ctr" rtl="0" fontAlgn="base">
        <a:spcBef>
          <a:spcPct val="0"/>
        </a:spcBef>
        <a:spcAft>
          <a:spcPct val="0"/>
        </a:spcAft>
        <a:defRPr sz="4400">
          <a:solidFill>
            <a:srgbClr val="75171B"/>
          </a:solidFill>
          <a:latin typeface="Formata BQ Regular" charset="0"/>
          <a:ea typeface="ＭＳ Ｐゴシック" charset="0"/>
        </a:defRPr>
      </a:lvl7pPr>
      <a:lvl8pPr marL="1371600" algn="ctr" rtl="0" fontAlgn="base">
        <a:spcBef>
          <a:spcPct val="0"/>
        </a:spcBef>
        <a:spcAft>
          <a:spcPct val="0"/>
        </a:spcAft>
        <a:defRPr sz="4400">
          <a:solidFill>
            <a:srgbClr val="75171B"/>
          </a:solidFill>
          <a:latin typeface="Formata BQ Regular" charset="0"/>
          <a:ea typeface="ＭＳ Ｐゴシック" charset="0"/>
        </a:defRPr>
      </a:lvl8pPr>
      <a:lvl9pPr marL="1828800" algn="ctr" rtl="0" fontAlgn="base">
        <a:spcBef>
          <a:spcPct val="0"/>
        </a:spcBef>
        <a:spcAft>
          <a:spcPct val="0"/>
        </a:spcAft>
        <a:defRPr sz="4400">
          <a:solidFill>
            <a:srgbClr val="75171B"/>
          </a:solidFill>
          <a:latin typeface="Formata BQ Regular"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00A99D"/>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rgbClr val="00A99D"/>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rgbClr val="00A99D"/>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rgbClr val="00A99D"/>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rgbClr val="00A99D"/>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rgbClr val="00A99D"/>
          </a:solidFill>
          <a:latin typeface="+mn-lt"/>
          <a:ea typeface="+mn-ea"/>
        </a:defRPr>
      </a:lvl6pPr>
      <a:lvl7pPr marL="2971800" indent="-228600" algn="l" rtl="0" fontAlgn="base">
        <a:spcBef>
          <a:spcPct val="20000"/>
        </a:spcBef>
        <a:spcAft>
          <a:spcPct val="0"/>
        </a:spcAft>
        <a:buChar char="»"/>
        <a:defRPr sz="2000">
          <a:solidFill>
            <a:srgbClr val="00A99D"/>
          </a:solidFill>
          <a:latin typeface="+mn-lt"/>
          <a:ea typeface="+mn-ea"/>
        </a:defRPr>
      </a:lvl7pPr>
      <a:lvl8pPr marL="3429000" indent="-228600" algn="l" rtl="0" fontAlgn="base">
        <a:spcBef>
          <a:spcPct val="20000"/>
        </a:spcBef>
        <a:spcAft>
          <a:spcPct val="0"/>
        </a:spcAft>
        <a:buChar char="»"/>
        <a:defRPr sz="2000">
          <a:solidFill>
            <a:srgbClr val="00A99D"/>
          </a:solidFill>
          <a:latin typeface="+mn-lt"/>
          <a:ea typeface="+mn-ea"/>
        </a:defRPr>
      </a:lvl8pPr>
      <a:lvl9pPr marL="3886200" indent="-228600" algn="l" rtl="0" fontAlgn="base">
        <a:spcBef>
          <a:spcPct val="20000"/>
        </a:spcBef>
        <a:spcAft>
          <a:spcPct val="0"/>
        </a:spcAft>
        <a:buChar char="»"/>
        <a:defRPr sz="2000">
          <a:solidFill>
            <a:srgbClr val="00A99D"/>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D996-E440-504A-8448-8A5FC790034A}"/>
              </a:ext>
            </a:extLst>
          </p:cNvPr>
          <p:cNvSpPr>
            <a:spLocks noGrp="1"/>
          </p:cNvSpPr>
          <p:nvPr>
            <p:ph type="ctrTitle"/>
          </p:nvPr>
        </p:nvSpPr>
        <p:spPr/>
        <p:txBody>
          <a:bodyPr/>
          <a:lstStyle/>
          <a:p>
            <a:r>
              <a:rPr lang="en-US" dirty="0"/>
              <a:t>CHIA SẺ PHÚC ÂM QUA HÌNH KHỐI</a:t>
            </a:r>
          </a:p>
        </p:txBody>
      </p:sp>
      <p:sp>
        <p:nvSpPr>
          <p:cNvPr id="3" name="Slide Number Placeholder 2">
            <a:extLst>
              <a:ext uri="{FF2B5EF4-FFF2-40B4-BE49-F238E27FC236}">
                <a16:creationId xmlns:a16="http://schemas.microsoft.com/office/drawing/2014/main" id="{73A0F940-1D69-8B49-9FFB-49FB961A572A}"/>
              </a:ext>
            </a:extLst>
          </p:cNvPr>
          <p:cNvSpPr>
            <a:spLocks noGrp="1"/>
          </p:cNvSpPr>
          <p:nvPr>
            <p:ph type="sldNum" sz="quarter" idx="12"/>
          </p:nvPr>
        </p:nvSpPr>
        <p:spPr/>
        <p:txBody>
          <a:bodyPr/>
          <a:lstStyle/>
          <a:p>
            <a:pPr>
              <a:defRPr/>
            </a:pPr>
            <a:fld id="{FA0195FF-4985-4A1D-8268-94D13F0D1A44}" type="slidenum">
              <a:rPr lang="en-US" altLang="en-US" smtClean="0"/>
              <a:pPr>
                <a:defRPr/>
              </a:pPr>
              <a:t>1</a:t>
            </a:fld>
            <a:endParaRPr lang="en-US" altLang="en-US"/>
          </a:p>
        </p:txBody>
      </p:sp>
    </p:spTree>
    <p:extLst>
      <p:ext uri="{BB962C8B-B14F-4D97-AF65-F5344CB8AC3E}">
        <p14:creationId xmlns:p14="http://schemas.microsoft.com/office/powerpoint/2010/main" val="133459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pic>
        <p:nvPicPr>
          <p:cNvPr id="37889" name="Picture 1" descr="evancube5.jpg">
            <a:extLst>
              <a:ext uri="{FF2B5EF4-FFF2-40B4-BE49-F238E27FC236}">
                <a16:creationId xmlns:a16="http://schemas.microsoft.com/office/drawing/2014/main" id="{1C8026EA-9CAC-4668-B19F-0F50B8259F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7890" name="Rectangle 2">
            <a:extLst>
              <a:ext uri="{FF2B5EF4-FFF2-40B4-BE49-F238E27FC236}">
                <a16:creationId xmlns:a16="http://schemas.microsoft.com/office/drawing/2014/main" id="{193A1BF1-D280-4B44-AEB8-D6D2ABB9FE01}"/>
              </a:ext>
            </a:extLst>
          </p:cNvPr>
          <p:cNvSpPr>
            <a:spLocks/>
          </p:cNvSpPr>
          <p:nvPr/>
        </p:nvSpPr>
        <p:spPr bwMode="auto">
          <a:xfrm>
            <a:off x="3660775" y="2174875"/>
            <a:ext cx="5259388" cy="4467225"/>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just" defTabSz="912813" rtl="0" eaLnBrk="1" fontAlgn="base" latinLnBrk="0" hangingPunct="0">
              <a:lnSpc>
                <a:spcPct val="100000"/>
              </a:lnSpc>
              <a:spcBef>
                <a:spcPts val="1125"/>
              </a:spcBef>
              <a:spcAft>
                <a:spcPct val="0"/>
              </a:spcAft>
              <a:buClrTx/>
              <a:buSzTx/>
              <a:buFontTx/>
              <a:buNone/>
              <a:tabLst/>
              <a:defRPr/>
            </a:pP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 Giê-xu là con đường duy nhất dẫn chúng ta đến cùng Đức Chúa Trời. Ngài phán trong Kinh Thánh rằng: </a:t>
            </a:r>
            <a:r>
              <a:rPr kumimoji="0" lang="ja-JP"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Ta là đường đi, lẽ thật và sự sống. Chẳng bởi Ta thì không ai được đến cùng Cha.</a:t>
            </a:r>
            <a:r>
              <a:rPr kumimoji="0" lang="ja-JP"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100" b="0" i="1"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(Giăng14:6). </a:t>
            </a:r>
          </a:p>
          <a:p>
            <a:pPr marL="0" marR="0" lvl="0" indent="0" algn="just" defTabSz="912813" rtl="0" eaLnBrk="1" fontAlgn="base" latinLnBrk="0" hangingPunct="0">
              <a:lnSpc>
                <a:spcPct val="100000"/>
              </a:lnSpc>
              <a:spcBef>
                <a:spcPts val="1125"/>
              </a:spcBef>
              <a:spcAft>
                <a:spcPct val="0"/>
              </a:spcAft>
              <a:buClrTx/>
              <a:buSzTx/>
              <a:buFontTx/>
              <a:buNone/>
              <a:tabLst/>
              <a:defRPr/>
            </a:pP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Nhờ Chúa Giê-xu, chúng ta được tha thứ tội lỗi và được sống đời đời với Đức Chúa Trời. </a:t>
            </a:r>
            <a:endParaRPr kumimoji="0" lang="en-US" altLang="en-US" sz="2500" b="0" i="0" u="none" strike="noStrike" kern="1200" cap="none" spc="0" normalizeH="0" baseline="0" noProof="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
        <p:nvSpPr>
          <p:cNvPr id="37891" name="Rectangle 3">
            <a:extLst>
              <a:ext uri="{FF2B5EF4-FFF2-40B4-BE49-F238E27FC236}">
                <a16:creationId xmlns:a16="http://schemas.microsoft.com/office/drawing/2014/main" id="{808B6E86-1A19-4425-AA9D-4A5014093561}"/>
              </a:ext>
            </a:extLst>
          </p:cNvPr>
          <p:cNvSpPr>
            <a:spLocks/>
          </p:cNvSpPr>
          <p:nvPr/>
        </p:nvSpPr>
        <p:spPr bwMode="auto">
          <a:xfrm>
            <a:off x="3660775" y="106363"/>
            <a:ext cx="5357813" cy="1920875"/>
          </a:xfrm>
          <a:prstGeom prst="rect">
            <a:avLst/>
          </a:prstGeom>
          <a:noFill/>
          <a:ln>
            <a:noFill/>
          </a:ln>
          <a:effectLst>
            <a:outerShdw dist="25399"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92" tIns="50795" rIns="88892" bIns="50795">
            <a:spAutoFit/>
          </a:bodyPr>
          <a:lstStyle>
            <a:lvl1pPr defTabSz="912813">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defTabSz="912813">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defTabSz="912813">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defTabSz="912813">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defTabSz="912813">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marL="0" marR="0" lvl="0" indent="0" algn="l" defTabSz="912813" rtl="0" eaLnBrk="1" fontAlgn="base" latinLnBrk="0" hangingPunct="0">
              <a:lnSpc>
                <a:spcPct val="100000"/>
              </a:lnSpc>
              <a:spcBef>
                <a:spcPct val="0"/>
              </a:spcBef>
              <a:spcAft>
                <a:spcPct val="0"/>
              </a:spcAft>
              <a:buClrTx/>
              <a:buSzTx/>
              <a:buFontTx/>
              <a:buNone/>
              <a:tabLst/>
              <a:defRPr/>
            </a:pPr>
            <a:r>
              <a:rPr kumimoji="0" lang="en-US" altLang="en-US" sz="39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Thập tự giá là cây cầu dẫn chúng ta đến cùng Đức Chúa Trời.</a:t>
            </a:r>
            <a:endParaRPr kumimoji="0" lang="en-US" altLang="en-US" sz="2500" b="0" i="0" u="none" strike="noStrike" kern="1200" cap="none" spc="0" normalizeH="0" baseline="0" noProof="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Tree>
    <p:extLst>
      <p:ext uri="{BB962C8B-B14F-4D97-AF65-F5344CB8AC3E}">
        <p14:creationId xmlns:p14="http://schemas.microsoft.com/office/powerpoint/2010/main" val="644665815"/>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5235968" presetClass="entr" presetSubtype="125254568" fill="hold" grpId="0" nodeType="after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par>
                          <p:cTn id="7" fill="hold" nodeType="afterGroup">
                            <p:stCondLst>
                              <p:cond delay="500"/>
                            </p:stCondLst>
                            <p:childTnLst>
                              <p:par>
                                <p:cTn id="8" presetID="15" presetClass="entr" presetSubtype="0" fill="hold" nodeType="afterEffect">
                                  <p:stCondLst>
                                    <p:cond delay="0"/>
                                  </p:stCondLst>
                                  <p:childTnLst>
                                    <p:set>
                                      <p:cBhvr>
                                        <p:cTn id="9" dur="1" fill="hold">
                                          <p:stCondLst>
                                            <p:cond delay="0"/>
                                          </p:stCondLst>
                                        </p:cTn>
                                        <p:tgtEl>
                                          <p:spTgt spid="37889"/>
                                        </p:tgtEl>
                                        <p:attrNameLst>
                                          <p:attrName>style.visibility</p:attrName>
                                        </p:attrNameLst>
                                      </p:cBhvr>
                                      <p:to>
                                        <p:strVal val="visible"/>
                                      </p:to>
                                    </p:set>
                                    <p:anim calcmode="lin" valueType="num">
                                      <p:cBhvr>
                                        <p:cTn id="10" dur="1000" fill="hold"/>
                                        <p:tgtEl>
                                          <p:spTgt spid="37889"/>
                                        </p:tgtEl>
                                        <p:attrNameLst>
                                          <p:attrName>ppt_w</p:attrName>
                                        </p:attrNameLst>
                                      </p:cBhvr>
                                      <p:tavLst>
                                        <p:tav tm="0">
                                          <p:val>
                                            <p:fltVal val="0"/>
                                          </p:val>
                                        </p:tav>
                                        <p:tav tm="100000">
                                          <p:val>
                                            <p:strVal val="#ppt_w"/>
                                          </p:val>
                                        </p:tav>
                                      </p:tavLst>
                                    </p:anim>
                                    <p:anim calcmode="lin" valueType="num">
                                      <p:cBhvr>
                                        <p:cTn id="11" dur="1000" fill="hold"/>
                                        <p:tgtEl>
                                          <p:spTgt spid="37889"/>
                                        </p:tgtEl>
                                        <p:attrNameLst>
                                          <p:attrName>ppt_h</p:attrName>
                                        </p:attrNameLst>
                                      </p:cBhvr>
                                      <p:tavLst>
                                        <p:tav tm="0">
                                          <p:val>
                                            <p:fltVal val="0"/>
                                          </p:val>
                                        </p:tav>
                                        <p:tav tm="100000">
                                          <p:val>
                                            <p:strVal val="#ppt_h"/>
                                          </p:val>
                                        </p:tav>
                                      </p:tavLst>
                                    </p:anim>
                                    <p:anim calcmode="lin" valueType="num">
                                      <p:cBhvr>
                                        <p:cTn id="12" dur="1000" fill="hold"/>
                                        <p:tgtEl>
                                          <p:spTgt spid="37889"/>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7889"/>
                                        </p:tgtEl>
                                        <p:attrNameLst>
                                          <p:attrName>ppt_y</p:attrName>
                                        </p:attrNameLst>
                                      </p:cBhvr>
                                      <p:tavLst>
                                        <p:tav tm="0" fmla="#ppt_y+(sin(-2*pi*(1-$))*-#ppt_x+cos(-2*pi*(1-$))*(1-#ppt_y))*(1-$)">
                                          <p:val>
                                            <p:fltVal val="0"/>
                                          </p:val>
                                        </p:tav>
                                        <p:tav tm="100000">
                                          <p:val>
                                            <p:fltVal val="1"/>
                                          </p:val>
                                        </p:tav>
                                      </p:tavLst>
                                    </p:anim>
                                  </p:childTnLst>
                                </p:cTn>
                              </p:par>
                            </p:childTnLst>
                          </p:cTn>
                        </p:par>
                        <p:par>
                          <p:cTn id="14" fill="hold" nodeType="afterGroup">
                            <p:stCondLst>
                              <p:cond delay="1500"/>
                            </p:stCondLst>
                            <p:childTnLst>
                              <p:par>
                                <p:cTn id="15" presetID="125235968" presetClass="entr" presetSubtype="121719888" fill="hold" grpId="0" nodeType="afterEffect">
                                  <p:stCondLst>
                                    <p:cond delay="0"/>
                                  </p:stCondLst>
                                  <p:childTnLst>
                                    <p:set>
                                      <p:cBhvr>
                                        <p:cTn id="16" dur="1" fill="hold">
                                          <p:stCondLst>
                                            <p:cond delay="499"/>
                                          </p:stCondLst>
                                        </p:cTn>
                                        <p:tgtEl>
                                          <p:spTgt spid="37890">
                                            <p:txEl>
                                              <p:pRg st="0" end="0"/>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25235968" presetClass="entr" presetSubtype="121719888" fill="hold" grpId="0" nodeType="afterEffect">
                                  <p:stCondLst>
                                    <p:cond delay="0"/>
                                  </p:stCondLst>
                                  <p:childTnLst>
                                    <p:set>
                                      <p:cBhvr>
                                        <p:cTn id="19" dur="1" fill="hold">
                                          <p:stCondLst>
                                            <p:cond delay="499"/>
                                          </p:stCondLst>
                                        </p:cTn>
                                        <p:tgtEl>
                                          <p:spTgt spid="378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advAuto="0"/>
      <p:bldP spid="3789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pic>
        <p:nvPicPr>
          <p:cNvPr id="57346" name="Picture 1" descr="evancube5.jpg">
            <a:extLst>
              <a:ext uri="{FF2B5EF4-FFF2-40B4-BE49-F238E27FC236}">
                <a16:creationId xmlns:a16="http://schemas.microsoft.com/office/drawing/2014/main" id="{D6D5B033-5518-4378-B95A-B9EDAEABB3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8914" name="Rectangle 2">
            <a:extLst>
              <a:ext uri="{FF2B5EF4-FFF2-40B4-BE49-F238E27FC236}">
                <a16:creationId xmlns:a16="http://schemas.microsoft.com/office/drawing/2014/main" id="{0A128114-F392-424A-88FB-7C31A3A642A9}"/>
              </a:ext>
            </a:extLst>
          </p:cNvPr>
          <p:cNvSpPr>
            <a:spLocks/>
          </p:cNvSpPr>
          <p:nvPr/>
        </p:nvSpPr>
        <p:spPr bwMode="auto">
          <a:xfrm>
            <a:off x="3554413" y="2197100"/>
            <a:ext cx="5256212" cy="4321175"/>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just" defTabSz="912813" rtl="0" eaLnBrk="1" fontAlgn="base" latinLnBrk="0" hangingPunct="0">
              <a:lnSpc>
                <a:spcPct val="100000"/>
              </a:lnSpc>
              <a:spcBef>
                <a:spcPct val="0"/>
              </a:spcBef>
              <a:spcAft>
                <a:spcPct val="0"/>
              </a:spcAft>
              <a:buClrTx/>
              <a:buSzTx/>
              <a:buFontTx/>
              <a:buNone/>
              <a:tabLst/>
              <a:defRPr/>
            </a:pP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Biết những diều này chưa đủ mà chúng ta phải quyết định đặt niềm tin vào Cứu Chúa Giê-xu, tin rằng Ngài đã cứu chúng ta khỏi tội lỗi. </a:t>
            </a:r>
            <a:r>
              <a:rPr kumimoji="0" lang="en-US" altLang="en-US" sz="2100" b="0" i="1"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(Ê-phê-sô 2:8-9)</a:t>
            </a:r>
          </a:p>
          <a:p>
            <a:pPr marL="0" marR="0" lvl="0" indent="0" algn="just" defTabSz="912813" rtl="0" eaLnBrk="1" fontAlgn="base" latinLnBrk="0" hangingPunct="0">
              <a:lnSpc>
                <a:spcPct val="100000"/>
              </a:lnSpc>
              <a:spcBef>
                <a:spcPct val="0"/>
              </a:spcBef>
              <a:spcAft>
                <a:spcPct val="0"/>
              </a:spcAft>
              <a:buClrTx/>
              <a:buSzTx/>
              <a:buFontTx/>
              <a:buNone/>
              <a:tabLst/>
              <a:defRPr/>
            </a:pPr>
            <a:b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b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Nếu các em không thực hiện bước quyết định quan trọng này thì tội lỗi các em sẽ không được tha! </a:t>
            </a:r>
            <a:r>
              <a:rPr kumimoji="0" lang="en-US" altLang="en-US" sz="2100" b="0" i="1"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(Hê-bơ-rơ 4:2)</a:t>
            </a:r>
          </a:p>
        </p:txBody>
      </p:sp>
      <p:sp>
        <p:nvSpPr>
          <p:cNvPr id="57348" name="Rectangle 4">
            <a:extLst>
              <a:ext uri="{FF2B5EF4-FFF2-40B4-BE49-F238E27FC236}">
                <a16:creationId xmlns:a16="http://schemas.microsoft.com/office/drawing/2014/main" id="{EF1615EB-0788-491F-9575-FA4BC4F501DF}"/>
              </a:ext>
            </a:extLst>
          </p:cNvPr>
          <p:cNvSpPr>
            <a:spLocks noChangeArrowheads="1"/>
          </p:cNvSpPr>
          <p:nvPr/>
        </p:nvSpPr>
        <p:spPr bwMode="auto">
          <a:xfrm>
            <a:off x="3660775" y="23813"/>
            <a:ext cx="52514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defTabSz="912813">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defTabSz="912813">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defTabSz="912813">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defTabSz="912813">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defTabSz="912813">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marL="0" marR="0" lvl="0" indent="0" algn="l" defTabSz="912813" rtl="0" eaLnBrk="1" fontAlgn="base" latinLnBrk="0" hangingPunct="0">
              <a:lnSpc>
                <a:spcPct val="100000"/>
              </a:lnSpc>
              <a:spcBef>
                <a:spcPct val="0"/>
              </a:spcBef>
              <a:spcAft>
                <a:spcPct val="0"/>
              </a:spcAft>
              <a:buClrTx/>
              <a:buSzTx/>
              <a:buFontTx/>
              <a:buNone/>
              <a:tabLst/>
              <a:defRPr/>
            </a:pPr>
            <a:r>
              <a:rPr kumimoji="0" lang="en-US" altLang="en-US" sz="39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Thập tự giá là cây cầu dẫn chúng ta đến cùng Đức Chúa Trời</a:t>
            </a:r>
            <a:r>
              <a:rPr kumimoji="0" lang="en-US" altLang="en-US" sz="25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endParaRPr kumimoji="0" lang="en-US" altLang="en-US" sz="2500" b="0" i="0" u="none" strike="noStrike" kern="1200" cap="none" spc="0" normalizeH="0" baseline="0" noProof="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Tree>
    <p:extLst>
      <p:ext uri="{BB962C8B-B14F-4D97-AF65-F5344CB8AC3E}">
        <p14:creationId xmlns:p14="http://schemas.microsoft.com/office/powerpoint/2010/main" val="2556671047"/>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5236352" presetClass="entr" presetSubtype="121720144" fill="hold" grpId="0" nodeType="afterEffect">
                                  <p:stCondLst>
                                    <p:cond delay="0"/>
                                  </p:stCondLst>
                                  <p:childTnLst>
                                    <p:set>
                                      <p:cBhvr>
                                        <p:cTn id="6" dur="1" fill="hold">
                                          <p:stCondLst>
                                            <p:cond delay="499"/>
                                          </p:stCondLst>
                                        </p:cTn>
                                        <p:tgtEl>
                                          <p:spTgt spid="3891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25236352" presetClass="entr" presetSubtype="121720144" fill="hold" grpId="0" nodeType="afterEffect">
                                  <p:stCondLst>
                                    <p:cond delay="0"/>
                                  </p:stCondLst>
                                  <p:childTnLst>
                                    <p:set>
                                      <p:cBhvr>
                                        <p:cTn id="9" dur="1" fill="hold">
                                          <p:stCondLst>
                                            <p:cond delay="499"/>
                                          </p:stCondLst>
                                        </p:cTn>
                                        <p:tgtEl>
                                          <p:spTgt spid="389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pic>
        <p:nvPicPr>
          <p:cNvPr id="39937" name="Picture 1" descr="evancube6.jpg">
            <a:extLst>
              <a:ext uri="{FF2B5EF4-FFF2-40B4-BE49-F238E27FC236}">
                <a16:creationId xmlns:a16="http://schemas.microsoft.com/office/drawing/2014/main" id="{4D26DF67-2212-489A-AFD0-0F60D1ED2B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65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9938" name="Rectangle 2">
            <a:extLst>
              <a:ext uri="{FF2B5EF4-FFF2-40B4-BE49-F238E27FC236}">
                <a16:creationId xmlns:a16="http://schemas.microsoft.com/office/drawing/2014/main" id="{11CF4D3A-FBB5-4325-9CB9-08DF01AAF0B7}"/>
              </a:ext>
            </a:extLst>
          </p:cNvPr>
          <p:cNvSpPr>
            <a:spLocks/>
          </p:cNvSpPr>
          <p:nvPr/>
        </p:nvSpPr>
        <p:spPr bwMode="auto">
          <a:xfrm>
            <a:off x="3340100" y="1339850"/>
            <a:ext cx="5572125" cy="5310188"/>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just" defTabSz="912813" rtl="0" eaLnBrk="1" fontAlgn="base" latinLnBrk="0" hangingPunct="0">
              <a:lnSpc>
                <a:spcPct val="100000"/>
              </a:lnSpc>
              <a:spcBef>
                <a:spcPts val="1125"/>
              </a:spcBef>
              <a:spcAft>
                <a:spcPct val="0"/>
              </a:spcAft>
              <a:buClrTx/>
              <a:buSzTx/>
              <a:buFontTx/>
              <a:buNone/>
              <a:tabLst/>
              <a:defRPr/>
            </a:pP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Kinh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Thánh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chép</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rằng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hễ</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ai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đã</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tin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Giê</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-xu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thì</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không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bị</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đoán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xét</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được</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hưởng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sự</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sống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Nhưng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ai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không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tin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Giê</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-xu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sẽ</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bị</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đoán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xét</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cơn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thịnh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nộ</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của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Đức</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sẽ</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giáng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trên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người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đó</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100" b="0" i="1"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en-US" sz="2100" b="0" i="1"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Giăng</a:t>
            </a:r>
            <a:r>
              <a:rPr kumimoji="0" lang="en-US" altLang="en-US" sz="2100" b="0" i="1"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3:18, 36)</a:t>
            </a:r>
          </a:p>
          <a:p>
            <a:pPr marL="0" marR="0" lvl="0" indent="0" algn="just" defTabSz="912813" rtl="0" eaLnBrk="1" fontAlgn="base" latinLnBrk="0" hangingPunct="0">
              <a:lnSpc>
                <a:spcPct val="100000"/>
              </a:lnSpc>
              <a:spcBef>
                <a:spcPts val="1125"/>
              </a:spcBef>
              <a:spcAft>
                <a:spcPct val="0"/>
              </a:spcAft>
              <a:buClrTx/>
              <a:buSzTx/>
              <a:buFontTx/>
              <a:buNone/>
              <a:tabLst/>
              <a:defRPr/>
            </a:pP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Hình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phạt</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cho</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tội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lỗi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sự</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chết</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nhưng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sự</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sống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trong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Cứu</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Giê</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-xu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món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quà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yêu</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thương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Đức</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dành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cho</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hết</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thảy</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ta.</a:t>
            </a:r>
            <a:endParaRPr kumimoji="0" lang="en-US" altLang="en-US" sz="2500" b="0" i="0" u="none" strike="noStrike" kern="1200" cap="none" spc="0" normalizeH="0" baseline="0" noProof="0" dirty="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
        <p:nvSpPr>
          <p:cNvPr id="39939" name="Rectangle 3">
            <a:extLst>
              <a:ext uri="{FF2B5EF4-FFF2-40B4-BE49-F238E27FC236}">
                <a16:creationId xmlns:a16="http://schemas.microsoft.com/office/drawing/2014/main" id="{2E27B213-DD00-411E-86CC-BD729F335AC6}"/>
              </a:ext>
            </a:extLst>
          </p:cNvPr>
          <p:cNvSpPr>
            <a:spLocks/>
          </p:cNvSpPr>
          <p:nvPr/>
        </p:nvSpPr>
        <p:spPr bwMode="auto">
          <a:xfrm>
            <a:off x="3608388" y="0"/>
            <a:ext cx="5222875" cy="1314450"/>
          </a:xfrm>
          <a:prstGeom prst="rect">
            <a:avLst/>
          </a:prstGeom>
          <a:noFill/>
          <a:ln>
            <a:noFill/>
          </a:ln>
          <a:effectLst>
            <a:outerShdw dist="25399"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92" tIns="50795" rIns="88892" bIns="50795">
            <a:spAutoFit/>
          </a:bodyPr>
          <a:lstStyle>
            <a:lvl1pPr defTabSz="912813">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defTabSz="912813">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defTabSz="912813">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defTabSz="912813">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defTabSz="912813">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marL="0" marR="0" lvl="0" indent="0" algn="l" defTabSz="912813" rtl="0" eaLnBrk="1" fontAlgn="base" latinLnBrk="0" hangingPunct="0">
              <a:lnSpc>
                <a:spcPct val="100000"/>
              </a:lnSpc>
              <a:spcBef>
                <a:spcPct val="0"/>
              </a:spcBef>
              <a:spcAft>
                <a:spcPct val="0"/>
              </a:spcAft>
              <a:buClrTx/>
              <a:buSzTx/>
              <a:buFontTx/>
              <a:buNone/>
              <a:tabLst/>
              <a:defRPr/>
            </a:pPr>
            <a:r>
              <a:rPr kumimoji="0" lang="en-US" altLang="en-US" sz="39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Lựa</a:t>
            </a:r>
            <a:r>
              <a:rPr kumimoji="0" lang="en-US" altLang="en-US" sz="39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39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chọn</a:t>
            </a:r>
            <a:r>
              <a:rPr kumimoji="0" lang="en-US" altLang="en-US" sz="39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39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Thiên</a:t>
            </a:r>
            <a:r>
              <a:rPr kumimoji="0" lang="en-US" altLang="en-US" sz="39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39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Đàng</a:t>
            </a:r>
            <a:r>
              <a:rPr kumimoji="0" lang="en-US" altLang="en-US" sz="39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hay </a:t>
            </a:r>
            <a:r>
              <a:rPr kumimoji="0" lang="en-US" altLang="en-US" sz="39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Địa</a:t>
            </a:r>
            <a:r>
              <a:rPr kumimoji="0" lang="en-US" altLang="en-US" sz="39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39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Ngục</a:t>
            </a:r>
            <a:endParaRPr kumimoji="0" lang="en-US" altLang="en-US" sz="2500" b="0" i="0" u="none" strike="noStrike" kern="1200" cap="none" spc="0" normalizeH="0" baseline="0" noProof="0" dirty="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Tree>
    <p:extLst>
      <p:ext uri="{BB962C8B-B14F-4D97-AF65-F5344CB8AC3E}">
        <p14:creationId xmlns:p14="http://schemas.microsoft.com/office/powerpoint/2010/main" val="734525031"/>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5236736" presetClass="entr" presetSubtype="125255504" fill="hold" grpId="0" nodeType="afterEffect">
                                  <p:stCondLst>
                                    <p:cond delay="0"/>
                                  </p:stCondLst>
                                  <p:childTnLst>
                                    <p:set>
                                      <p:cBhvr>
                                        <p:cTn id="6" dur="1" fill="hold">
                                          <p:stCondLst>
                                            <p:cond delay="499"/>
                                          </p:stCondLst>
                                        </p:cTn>
                                        <p:tgtEl>
                                          <p:spTgt spid="39939"/>
                                        </p:tgtEl>
                                        <p:attrNameLst>
                                          <p:attrName>style.visibility</p:attrName>
                                        </p:attrNameLst>
                                      </p:cBhvr>
                                      <p:to>
                                        <p:strVal val="visible"/>
                                      </p:to>
                                    </p:set>
                                  </p:childTnLst>
                                </p:cTn>
                              </p:par>
                            </p:childTnLst>
                          </p:cTn>
                        </p:par>
                        <p:par>
                          <p:cTn id="7" fill="hold" nodeType="afterGroup">
                            <p:stCondLst>
                              <p:cond delay="500"/>
                            </p:stCondLst>
                            <p:childTnLst>
                              <p:par>
                                <p:cTn id="8" presetID="15" presetClass="entr" presetSubtype="0" fill="hold" nodeType="afterEffect">
                                  <p:stCondLst>
                                    <p:cond delay="0"/>
                                  </p:stCondLst>
                                  <p:childTnLst>
                                    <p:set>
                                      <p:cBhvr>
                                        <p:cTn id="9" dur="1" fill="hold">
                                          <p:stCondLst>
                                            <p:cond delay="0"/>
                                          </p:stCondLst>
                                        </p:cTn>
                                        <p:tgtEl>
                                          <p:spTgt spid="39937"/>
                                        </p:tgtEl>
                                        <p:attrNameLst>
                                          <p:attrName>style.visibility</p:attrName>
                                        </p:attrNameLst>
                                      </p:cBhvr>
                                      <p:to>
                                        <p:strVal val="visible"/>
                                      </p:to>
                                    </p:set>
                                    <p:anim calcmode="lin" valueType="num">
                                      <p:cBhvr>
                                        <p:cTn id="10" dur="1000" fill="hold"/>
                                        <p:tgtEl>
                                          <p:spTgt spid="39937"/>
                                        </p:tgtEl>
                                        <p:attrNameLst>
                                          <p:attrName>ppt_w</p:attrName>
                                        </p:attrNameLst>
                                      </p:cBhvr>
                                      <p:tavLst>
                                        <p:tav tm="0">
                                          <p:val>
                                            <p:fltVal val="0"/>
                                          </p:val>
                                        </p:tav>
                                        <p:tav tm="100000">
                                          <p:val>
                                            <p:strVal val="#ppt_w"/>
                                          </p:val>
                                        </p:tav>
                                      </p:tavLst>
                                    </p:anim>
                                    <p:anim calcmode="lin" valueType="num">
                                      <p:cBhvr>
                                        <p:cTn id="11" dur="1000" fill="hold"/>
                                        <p:tgtEl>
                                          <p:spTgt spid="39937"/>
                                        </p:tgtEl>
                                        <p:attrNameLst>
                                          <p:attrName>ppt_h</p:attrName>
                                        </p:attrNameLst>
                                      </p:cBhvr>
                                      <p:tavLst>
                                        <p:tav tm="0">
                                          <p:val>
                                            <p:fltVal val="0"/>
                                          </p:val>
                                        </p:tav>
                                        <p:tav tm="100000">
                                          <p:val>
                                            <p:strVal val="#ppt_h"/>
                                          </p:val>
                                        </p:tav>
                                      </p:tavLst>
                                    </p:anim>
                                    <p:anim calcmode="lin" valueType="num">
                                      <p:cBhvr>
                                        <p:cTn id="12" dur="1000" fill="hold"/>
                                        <p:tgtEl>
                                          <p:spTgt spid="39937"/>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9937"/>
                                        </p:tgtEl>
                                        <p:attrNameLst>
                                          <p:attrName>ppt_y</p:attrName>
                                        </p:attrNameLst>
                                      </p:cBhvr>
                                      <p:tavLst>
                                        <p:tav tm="0" fmla="#ppt_y+(sin(-2*pi*(1-$))*-#ppt_x+cos(-2*pi*(1-$))*(1-#ppt_y))*(1-$)">
                                          <p:val>
                                            <p:fltVal val="0"/>
                                          </p:val>
                                        </p:tav>
                                        <p:tav tm="100000">
                                          <p:val>
                                            <p:fltVal val="1"/>
                                          </p:val>
                                        </p:tav>
                                      </p:tavLst>
                                    </p:anim>
                                  </p:childTnLst>
                                </p:cTn>
                              </p:par>
                            </p:childTnLst>
                          </p:cTn>
                        </p:par>
                        <p:par>
                          <p:cTn id="14" fill="hold" nodeType="afterGroup">
                            <p:stCondLst>
                              <p:cond delay="1500"/>
                            </p:stCondLst>
                            <p:childTnLst>
                              <p:par>
                                <p:cTn id="15" presetID="125236736" presetClass="entr" presetSubtype="121720320" fill="hold" grpId="0" nodeType="afterEffect">
                                  <p:stCondLst>
                                    <p:cond delay="0"/>
                                  </p:stCondLst>
                                  <p:childTnLst>
                                    <p:set>
                                      <p:cBhvr>
                                        <p:cTn id="16" dur="1" fill="hold">
                                          <p:stCondLst>
                                            <p:cond delay="499"/>
                                          </p:stCondLst>
                                        </p:cTn>
                                        <p:tgtEl>
                                          <p:spTgt spid="39938">
                                            <p:txEl>
                                              <p:pRg st="0" end="0"/>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25236736" presetClass="entr" presetSubtype="121720320" fill="hold" grpId="0" nodeType="afterEffect">
                                  <p:stCondLst>
                                    <p:cond delay="0"/>
                                  </p:stCondLst>
                                  <p:childTnLst>
                                    <p:set>
                                      <p:cBhvr>
                                        <p:cTn id="19" dur="1" fill="hold">
                                          <p:stCondLst>
                                            <p:cond delay="499"/>
                                          </p:stCondLst>
                                        </p:cTn>
                                        <p:tgtEl>
                                          <p:spTgt spid="399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advAuto="0"/>
      <p:bldP spid="3993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pic>
        <p:nvPicPr>
          <p:cNvPr id="59394" name="Picture 1" descr="evancube6.jpg">
            <a:extLst>
              <a:ext uri="{FF2B5EF4-FFF2-40B4-BE49-F238E27FC236}">
                <a16:creationId xmlns:a16="http://schemas.microsoft.com/office/drawing/2014/main" id="{D1164F10-AFCB-4A43-B68B-663625E73E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65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59395" name="Rectangle 2">
            <a:extLst>
              <a:ext uri="{FF2B5EF4-FFF2-40B4-BE49-F238E27FC236}">
                <a16:creationId xmlns:a16="http://schemas.microsoft.com/office/drawing/2014/main" id="{596441CE-F4D0-4841-AA07-E7BEEA4E9F55}"/>
              </a:ext>
            </a:extLst>
          </p:cNvPr>
          <p:cNvSpPr>
            <a:spLocks/>
          </p:cNvSpPr>
          <p:nvPr/>
        </p:nvSpPr>
        <p:spPr bwMode="auto">
          <a:xfrm>
            <a:off x="3608388" y="0"/>
            <a:ext cx="4957762" cy="1704975"/>
          </a:xfrm>
          <a:prstGeom prst="rect">
            <a:avLst/>
          </a:prstGeom>
          <a:noFill/>
          <a:ln>
            <a:noFill/>
          </a:ln>
          <a:effectLst>
            <a:outerShdw dist="25399"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92" tIns="50795" rIns="88892" bIns="50795">
            <a:spAutoFit/>
          </a:bodyPr>
          <a:lstStyle>
            <a:lvl1pPr defTabSz="912813">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defTabSz="912813">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defTabSz="912813">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defTabSz="912813">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defTabSz="912813">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marL="0" marR="0" lvl="0" indent="0" algn="l" defTabSz="912813" rtl="0" eaLnBrk="1" fontAlgn="base" latinLnBrk="0" hangingPunct="0">
              <a:lnSpc>
                <a:spcPct val="100000"/>
              </a:lnSpc>
              <a:spcBef>
                <a:spcPct val="0"/>
              </a:spcBef>
              <a:spcAft>
                <a:spcPct val="0"/>
              </a:spcAft>
              <a:buClrTx/>
              <a:buSzTx/>
              <a:buFontTx/>
              <a:buNone/>
              <a:tabLst/>
              <a:defRPr/>
            </a:pPr>
            <a:r>
              <a:rPr kumimoji="0" lang="en-US" altLang="en-US" sz="39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Lựa chọn Thiên Đàng hay Địa Ngục</a:t>
            </a:r>
          </a:p>
          <a:p>
            <a:pPr marL="0" marR="0" lvl="0" indent="0" algn="l" defTabSz="912813" rtl="0" eaLnBrk="1" fontAlgn="base" latinLnBrk="0" hangingPunct="0">
              <a:lnSpc>
                <a:spcPct val="100000"/>
              </a:lnSpc>
              <a:spcBef>
                <a:spcPct val="0"/>
              </a:spcBef>
              <a:spcAft>
                <a:spcPct val="0"/>
              </a:spcAft>
              <a:buClrTx/>
              <a:buSzTx/>
              <a:buFontTx/>
              <a:buNone/>
              <a:tabLst/>
              <a:defRPr/>
            </a:pPr>
            <a:endParaRPr kumimoji="0" lang="en-US" altLang="en-US" sz="2500" b="0" i="0" u="none" strike="noStrike" kern="1200" cap="none" spc="0" normalizeH="0" baseline="0" noProof="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
        <p:nvSpPr>
          <p:cNvPr id="40963" name="Rectangle 3">
            <a:extLst>
              <a:ext uri="{FF2B5EF4-FFF2-40B4-BE49-F238E27FC236}">
                <a16:creationId xmlns:a16="http://schemas.microsoft.com/office/drawing/2014/main" id="{2864298C-9B06-4D77-9096-8C61A98D2B87}"/>
              </a:ext>
            </a:extLst>
          </p:cNvPr>
          <p:cNvSpPr>
            <a:spLocks/>
          </p:cNvSpPr>
          <p:nvPr/>
        </p:nvSpPr>
        <p:spPr bwMode="auto">
          <a:xfrm>
            <a:off x="3656013" y="1979613"/>
            <a:ext cx="5030787" cy="384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92" tIns="50795" rIns="88892" bIns="50795">
            <a:spAutoFit/>
          </a:bodyPr>
          <a:lstStyle>
            <a:lvl1pPr defTabSz="912813">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defTabSz="912813">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defTabSz="912813">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defTabSz="912813">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defTabSz="912813">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marL="0" marR="0" lvl="0" indent="0" algn="just" defTabSz="912813" rtl="0" eaLnBrk="1" fontAlgn="base" latinLnBrk="0" hangingPunct="0">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Các</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em</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sẽ</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chọn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nơi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nào</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b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b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Các</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em</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sẽ</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tin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Giê</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-xu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để</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được</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thứ</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hưởng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cuộc</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sống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trên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Thiên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Đàng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p>
          <a:p>
            <a:pPr marL="0" marR="0" lvl="0" indent="0" algn="just" defTabSz="912813" rtl="0" eaLnBrk="1" fontAlgn="base" latinLnBrk="0" hangingPunct="0">
              <a:lnSpc>
                <a:spcPct val="100000"/>
              </a:lnSpc>
              <a:spcBef>
                <a:spcPct val="0"/>
              </a:spcBef>
              <a:spcAft>
                <a:spcPct val="0"/>
              </a:spcAft>
              <a:buClrTx/>
              <a:buSzTx/>
              <a:buFontTx/>
              <a:buNone/>
              <a:tabLst/>
              <a:defRPr/>
            </a:pPr>
            <a:endPar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marL="0" marR="0" lvl="0" indent="0" algn="just" defTabSz="912813" rtl="0" eaLnBrk="1" fontAlgn="base" latinLnBrk="0" hangingPunct="0">
              <a:lnSpc>
                <a:spcPct val="100000"/>
              </a:lnSpc>
              <a:spcBef>
                <a:spcPct val="0"/>
              </a:spcBef>
              <a:spcAft>
                <a:spcPct val="0"/>
              </a:spcAft>
              <a:buClrTx/>
              <a:buSzTx/>
              <a:buFontTx/>
              <a:buNone/>
              <a:tabLst/>
              <a:defRPr/>
            </a:pPr>
            <a:endPar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marL="0" marR="0" lvl="0" indent="0" defTabSz="912813" rtl="0" eaLnBrk="1" fontAlgn="base" latinLnBrk="0" hangingPunct="0">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Hay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từ</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chối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Cứu</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Giê</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-xu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chịu</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hình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phạt</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trong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Hỏa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ngục</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endParaRPr kumimoji="0" lang="en-US" altLang="en-US" sz="2500" b="0" i="0" u="none" strike="noStrike" kern="1200" cap="none" spc="0" normalizeH="0" baseline="0" noProof="0" dirty="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Tree>
    <p:extLst>
      <p:ext uri="{BB962C8B-B14F-4D97-AF65-F5344CB8AC3E}">
        <p14:creationId xmlns:p14="http://schemas.microsoft.com/office/powerpoint/2010/main" val="3456792975"/>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5237120" presetClass="entr" presetSubtype="102388176" fill="hold" grpId="0" nodeType="click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4737-3604-A34C-B9DA-D0A7994B3300}"/>
              </a:ext>
            </a:extLst>
          </p:cNvPr>
          <p:cNvSpPr>
            <a:spLocks noGrp="1"/>
          </p:cNvSpPr>
          <p:nvPr>
            <p:ph type="title"/>
          </p:nvPr>
        </p:nvSpPr>
        <p:spPr>
          <a:xfrm>
            <a:off x="752128" y="5124726"/>
            <a:ext cx="8083757" cy="1362075"/>
          </a:xfrm>
        </p:spPr>
        <p:txBody>
          <a:bodyPr/>
          <a:lstStyle/>
          <a:p>
            <a:pPr algn="ctr"/>
            <a:r>
              <a:rPr lang="en-US" dirty="0" err="1">
                <a:solidFill>
                  <a:schemeClr val="accent2"/>
                </a:solidFill>
              </a:rPr>
              <a:t>Các</a:t>
            </a:r>
            <a:r>
              <a:rPr lang="en-US" dirty="0">
                <a:solidFill>
                  <a:schemeClr val="accent2"/>
                </a:solidFill>
              </a:rPr>
              <a:t> </a:t>
            </a:r>
            <a:r>
              <a:rPr lang="en-US" dirty="0" err="1">
                <a:solidFill>
                  <a:schemeClr val="accent2"/>
                </a:solidFill>
              </a:rPr>
              <a:t>điểm</a:t>
            </a:r>
            <a:r>
              <a:rPr lang="en-US" dirty="0">
                <a:solidFill>
                  <a:schemeClr val="accent2"/>
                </a:solidFill>
              </a:rPr>
              <a:t> </a:t>
            </a:r>
            <a:r>
              <a:rPr lang="en-US" dirty="0" err="1">
                <a:solidFill>
                  <a:schemeClr val="accent2"/>
                </a:solidFill>
              </a:rPr>
              <a:t>cần</a:t>
            </a:r>
            <a:r>
              <a:rPr lang="en-US" dirty="0">
                <a:solidFill>
                  <a:schemeClr val="accent2"/>
                </a:solidFill>
              </a:rPr>
              <a:t> </a:t>
            </a:r>
            <a:r>
              <a:rPr lang="en-US" dirty="0" err="1">
                <a:solidFill>
                  <a:schemeClr val="accent2"/>
                </a:solidFill>
              </a:rPr>
              <a:t>nhấn</a:t>
            </a:r>
            <a:r>
              <a:rPr lang="en-US" dirty="0">
                <a:solidFill>
                  <a:schemeClr val="accent2"/>
                </a:solidFill>
              </a:rPr>
              <a:t> </a:t>
            </a:r>
            <a:r>
              <a:rPr lang="en-US" dirty="0" err="1">
                <a:solidFill>
                  <a:schemeClr val="accent2"/>
                </a:solidFill>
              </a:rPr>
              <a:t>mạnh</a:t>
            </a:r>
            <a:r>
              <a:rPr lang="en-US" dirty="0">
                <a:solidFill>
                  <a:schemeClr val="accent2"/>
                </a:solidFill>
              </a:rPr>
              <a:t> </a:t>
            </a:r>
            <a:r>
              <a:rPr lang="en-US" dirty="0" err="1">
                <a:solidFill>
                  <a:schemeClr val="accent2"/>
                </a:solidFill>
              </a:rPr>
              <a:t>khi</a:t>
            </a:r>
            <a:r>
              <a:rPr lang="en-US" dirty="0">
                <a:solidFill>
                  <a:schemeClr val="accent2"/>
                </a:solidFill>
              </a:rPr>
              <a:t> </a:t>
            </a:r>
            <a:r>
              <a:rPr lang="en-US" dirty="0" err="1">
                <a:solidFill>
                  <a:schemeClr val="accent2"/>
                </a:solidFill>
              </a:rPr>
              <a:t>cầu</a:t>
            </a:r>
            <a:r>
              <a:rPr lang="en-US" dirty="0">
                <a:solidFill>
                  <a:schemeClr val="accent2"/>
                </a:solidFill>
              </a:rPr>
              <a:t> </a:t>
            </a:r>
            <a:r>
              <a:rPr lang="en-US" dirty="0" err="1">
                <a:solidFill>
                  <a:schemeClr val="accent2"/>
                </a:solidFill>
              </a:rPr>
              <a:t>nguyện</a:t>
            </a:r>
            <a:r>
              <a:rPr lang="en-US" dirty="0">
                <a:solidFill>
                  <a:schemeClr val="accent2"/>
                </a:solidFill>
              </a:rPr>
              <a:t> </a:t>
            </a:r>
            <a:r>
              <a:rPr lang="en-US" dirty="0" err="1">
                <a:solidFill>
                  <a:schemeClr val="accent2"/>
                </a:solidFill>
              </a:rPr>
              <a:t>cho</a:t>
            </a:r>
            <a:r>
              <a:rPr lang="en-US" dirty="0">
                <a:solidFill>
                  <a:schemeClr val="accent2"/>
                </a:solidFill>
              </a:rPr>
              <a:t> </a:t>
            </a:r>
            <a:r>
              <a:rPr lang="en-US" dirty="0" err="1">
                <a:solidFill>
                  <a:schemeClr val="accent2"/>
                </a:solidFill>
              </a:rPr>
              <a:t>các</a:t>
            </a:r>
            <a:r>
              <a:rPr lang="en-US" dirty="0">
                <a:solidFill>
                  <a:schemeClr val="accent2"/>
                </a:solidFill>
              </a:rPr>
              <a:t> </a:t>
            </a:r>
            <a:r>
              <a:rPr lang="en-US" dirty="0" err="1">
                <a:solidFill>
                  <a:schemeClr val="accent2"/>
                </a:solidFill>
              </a:rPr>
              <a:t>em</a:t>
            </a:r>
            <a:r>
              <a:rPr lang="en-US" dirty="0">
                <a:solidFill>
                  <a:schemeClr val="accent2"/>
                </a:solidFill>
              </a:rPr>
              <a:t> </a:t>
            </a:r>
          </a:p>
        </p:txBody>
      </p:sp>
      <p:sp>
        <p:nvSpPr>
          <p:cNvPr id="4" name="Slide Number Placeholder 3">
            <a:extLst>
              <a:ext uri="{FF2B5EF4-FFF2-40B4-BE49-F238E27FC236}">
                <a16:creationId xmlns:a16="http://schemas.microsoft.com/office/drawing/2014/main" id="{C308A16E-8DE6-534B-8D67-69B734D147CA}"/>
              </a:ext>
            </a:extLst>
          </p:cNvPr>
          <p:cNvSpPr>
            <a:spLocks noGrp="1"/>
          </p:cNvSpPr>
          <p:nvPr>
            <p:ph type="sldNum" sz="quarter" idx="12"/>
          </p:nvPr>
        </p:nvSpPr>
        <p:spPr/>
        <p:txBody>
          <a:bodyPr/>
          <a:lstStyle/>
          <a:p>
            <a:pPr>
              <a:defRPr/>
            </a:pPr>
            <a:fld id="{754EB394-436C-43CF-9503-F409D9F3816F}" type="slidenum">
              <a:rPr lang="en-US" altLang="en-US" smtClean="0"/>
              <a:pPr>
                <a:defRPr/>
              </a:pPr>
              <a:t>14</a:t>
            </a:fld>
            <a:endParaRPr lang="en-US" altLang="en-US"/>
          </a:p>
        </p:txBody>
      </p:sp>
      <p:pic>
        <p:nvPicPr>
          <p:cNvPr id="6" name="Picture 5" descr="A picture containing person, child, indoor, crowd&#10;&#10;Description automatically generated">
            <a:extLst>
              <a:ext uri="{FF2B5EF4-FFF2-40B4-BE49-F238E27FC236}">
                <a16:creationId xmlns:a16="http://schemas.microsoft.com/office/drawing/2014/main" id="{8C597FC4-CE77-9747-AC97-A7769EE2A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9" y="1725284"/>
            <a:ext cx="4442239" cy="2950801"/>
          </a:xfrm>
          <a:prstGeom prst="rect">
            <a:avLst/>
          </a:prstGeom>
        </p:spPr>
      </p:pic>
      <p:sp>
        <p:nvSpPr>
          <p:cNvPr id="5" name="Title 1">
            <a:extLst>
              <a:ext uri="{FF2B5EF4-FFF2-40B4-BE49-F238E27FC236}">
                <a16:creationId xmlns:a16="http://schemas.microsoft.com/office/drawing/2014/main" id="{763162DD-899F-F341-ACEE-5E79417110FA}"/>
              </a:ext>
            </a:extLst>
          </p:cNvPr>
          <p:cNvSpPr txBox="1">
            <a:spLocks/>
          </p:cNvSpPr>
          <p:nvPr/>
        </p:nvSpPr>
        <p:spPr bwMode="auto">
          <a:xfrm>
            <a:off x="752128" y="7471"/>
            <a:ext cx="808375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rgbClr val="75171B"/>
                </a:solidFill>
                <a:latin typeface="+mj-lt"/>
                <a:ea typeface="MS PGothic" pitchFamily="34" charset="-128"/>
                <a:cs typeface="MS PGothic" charset="0"/>
              </a:defRPr>
            </a:lvl1pPr>
            <a:lvl2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2pPr>
            <a:lvl3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3pPr>
            <a:lvl4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4pPr>
            <a:lvl5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5pPr>
            <a:lvl6pPr marL="457200" algn="ctr" rtl="0" fontAlgn="base">
              <a:spcBef>
                <a:spcPct val="0"/>
              </a:spcBef>
              <a:spcAft>
                <a:spcPct val="0"/>
              </a:spcAft>
              <a:defRPr sz="4400">
                <a:solidFill>
                  <a:srgbClr val="75171B"/>
                </a:solidFill>
                <a:latin typeface="Formata BQ Regular" charset="0"/>
                <a:ea typeface="ＭＳ Ｐゴシック" charset="0"/>
              </a:defRPr>
            </a:lvl6pPr>
            <a:lvl7pPr marL="914400" algn="ctr" rtl="0" fontAlgn="base">
              <a:spcBef>
                <a:spcPct val="0"/>
              </a:spcBef>
              <a:spcAft>
                <a:spcPct val="0"/>
              </a:spcAft>
              <a:defRPr sz="4400">
                <a:solidFill>
                  <a:srgbClr val="75171B"/>
                </a:solidFill>
                <a:latin typeface="Formata BQ Regular" charset="0"/>
                <a:ea typeface="ＭＳ Ｐゴシック" charset="0"/>
              </a:defRPr>
            </a:lvl7pPr>
            <a:lvl8pPr marL="1371600" algn="ctr" rtl="0" fontAlgn="base">
              <a:spcBef>
                <a:spcPct val="0"/>
              </a:spcBef>
              <a:spcAft>
                <a:spcPct val="0"/>
              </a:spcAft>
              <a:defRPr sz="4400">
                <a:solidFill>
                  <a:srgbClr val="75171B"/>
                </a:solidFill>
                <a:latin typeface="Formata BQ Regular" charset="0"/>
                <a:ea typeface="ＭＳ Ｐゴシック" charset="0"/>
              </a:defRPr>
            </a:lvl8pPr>
            <a:lvl9pPr marL="1828800" algn="ctr" rtl="0" fontAlgn="base">
              <a:spcBef>
                <a:spcPct val="0"/>
              </a:spcBef>
              <a:spcAft>
                <a:spcPct val="0"/>
              </a:spcAft>
              <a:defRPr sz="4400">
                <a:solidFill>
                  <a:srgbClr val="75171B"/>
                </a:solidFill>
                <a:latin typeface="Formata BQ Regular" charset="0"/>
                <a:ea typeface="ＭＳ Ｐゴシック" charset="0"/>
              </a:defRPr>
            </a:lvl9pPr>
          </a:lstStyle>
          <a:p>
            <a:pPr algn="ctr" defTabSz="914400"/>
            <a:r>
              <a:rPr lang="en-US" kern="0" dirty="0">
                <a:solidFill>
                  <a:schemeClr val="accent2"/>
                </a:solidFill>
              </a:rPr>
              <a:t>PHẢI </a:t>
            </a:r>
            <a:r>
              <a:rPr lang="en-US" kern="0" dirty="0" err="1">
                <a:solidFill>
                  <a:schemeClr val="accent2"/>
                </a:solidFill>
              </a:rPr>
              <a:t>cầu</a:t>
            </a:r>
            <a:r>
              <a:rPr lang="en-US" kern="0" dirty="0">
                <a:solidFill>
                  <a:schemeClr val="accent2"/>
                </a:solidFill>
              </a:rPr>
              <a:t> </a:t>
            </a:r>
            <a:r>
              <a:rPr lang="en-US" kern="0" dirty="0" err="1">
                <a:solidFill>
                  <a:schemeClr val="accent2"/>
                </a:solidFill>
              </a:rPr>
              <a:t>nguyện</a:t>
            </a:r>
            <a:r>
              <a:rPr lang="en-US" kern="0" dirty="0">
                <a:solidFill>
                  <a:schemeClr val="accent2"/>
                </a:solidFill>
              </a:rPr>
              <a:t> </a:t>
            </a:r>
            <a:r>
              <a:rPr lang="en-US" kern="0" dirty="0" err="1">
                <a:solidFill>
                  <a:schemeClr val="accent2"/>
                </a:solidFill>
              </a:rPr>
              <a:t>cho</a:t>
            </a:r>
            <a:r>
              <a:rPr lang="en-US" kern="0" dirty="0">
                <a:solidFill>
                  <a:schemeClr val="accent2"/>
                </a:solidFill>
              </a:rPr>
              <a:t> </a:t>
            </a:r>
            <a:r>
              <a:rPr lang="en-US" kern="0" dirty="0" err="1">
                <a:solidFill>
                  <a:schemeClr val="accent2"/>
                </a:solidFill>
              </a:rPr>
              <a:t>các</a:t>
            </a:r>
            <a:r>
              <a:rPr lang="en-US" kern="0" dirty="0">
                <a:solidFill>
                  <a:schemeClr val="accent2"/>
                </a:solidFill>
              </a:rPr>
              <a:t> </a:t>
            </a:r>
            <a:r>
              <a:rPr lang="en-US" kern="0" dirty="0" err="1">
                <a:solidFill>
                  <a:schemeClr val="accent2"/>
                </a:solidFill>
              </a:rPr>
              <a:t>em</a:t>
            </a:r>
            <a:r>
              <a:rPr lang="en-US" kern="0" dirty="0">
                <a:solidFill>
                  <a:schemeClr val="accent2"/>
                </a:solidFill>
              </a:rPr>
              <a:t> tin </a:t>
            </a:r>
            <a:r>
              <a:rPr lang="en-US" kern="0" dirty="0" err="1">
                <a:solidFill>
                  <a:schemeClr val="accent2"/>
                </a:solidFill>
              </a:rPr>
              <a:t>Chúa</a:t>
            </a:r>
            <a:r>
              <a:rPr lang="en-US" kern="0" dirty="0">
                <a:solidFill>
                  <a:schemeClr val="accent2"/>
                </a:solidFill>
              </a:rPr>
              <a:t> NGAY, KHÔNG CHẦN CHỜ.</a:t>
            </a:r>
          </a:p>
        </p:txBody>
      </p:sp>
    </p:spTree>
    <p:extLst>
      <p:ext uri="{BB962C8B-B14F-4D97-AF65-F5344CB8AC3E}">
        <p14:creationId xmlns:p14="http://schemas.microsoft.com/office/powerpoint/2010/main" val="67917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pic>
        <p:nvPicPr>
          <p:cNvPr id="60418" name="Picture 1" descr="hand.png">
            <a:extLst>
              <a:ext uri="{FF2B5EF4-FFF2-40B4-BE49-F238E27FC236}">
                <a16:creationId xmlns:a16="http://schemas.microsoft.com/office/drawing/2014/main" id="{FDC65250-B620-4728-B5F9-51AB544EB7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5123" name="Rectangle 3">
            <a:extLst>
              <a:ext uri="{FF2B5EF4-FFF2-40B4-BE49-F238E27FC236}">
                <a16:creationId xmlns:a16="http://schemas.microsoft.com/office/drawing/2014/main" id="{8C35FBD9-F868-4018-AF84-2C96C48F1B48}"/>
              </a:ext>
            </a:extLst>
          </p:cNvPr>
          <p:cNvSpPr>
            <a:spLocks/>
          </p:cNvSpPr>
          <p:nvPr/>
        </p:nvSpPr>
        <p:spPr bwMode="auto">
          <a:xfrm rot="21137108">
            <a:off x="3810000" y="525463"/>
            <a:ext cx="3810000" cy="1319212"/>
          </a:xfrm>
          <a:prstGeom prst="rect">
            <a:avLst/>
          </a:prstGeom>
          <a:noFill/>
          <a:ln w="12700" cap="flat" cmpd="sng">
            <a:noFill/>
            <a:prstDash val="solid"/>
            <a:miter lim="0"/>
            <a:headEnd/>
            <a:tailEnd/>
          </a:ln>
          <a:effectLst/>
        </p:spPr>
        <p:txBody>
          <a:bodyPr lIns="0" tIns="0" rIns="0" bIns="0" anchor="ctr">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ctr" defTabSz="912813" rtl="0" eaLnBrk="1" fontAlgn="base" latinLnBrk="0" hangingPunct="0">
              <a:lnSpc>
                <a:spcPct val="100000"/>
              </a:lnSpc>
              <a:spcBef>
                <a:spcPct val="0"/>
              </a:spcBef>
              <a:spcAft>
                <a:spcPct val="0"/>
              </a:spcAft>
              <a:buClrTx/>
              <a:buSzTx/>
              <a:buFontTx/>
              <a:buNone/>
              <a:tabLst/>
              <a:defRPr/>
            </a:pPr>
            <a:r>
              <a:rPr kumimoji="0" lang="en-US" altLang="en-US" sz="4300" b="0" i="0" u="none" strike="noStrike" kern="1200" cap="none" spc="0" normalizeH="0" baseline="0" noProof="0">
                <a:ln>
                  <a:noFill/>
                </a:ln>
                <a:solidFill>
                  <a:srgbClr val="FABD27"/>
                </a:solidFill>
                <a:effectLst>
                  <a:outerShdw blurRad="38100" dist="38100" dir="2700000" algn="tl">
                    <a:srgbClr val="000000"/>
                  </a:outerShdw>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 Giê-xu yêu em</a:t>
            </a:r>
            <a:endParaRPr kumimoji="0" lang="en-US" altLang="en-US" sz="2700" b="0" i="0" u="none" strike="noStrike" kern="1200" cap="none" spc="0" normalizeH="0" baseline="0" noProof="0">
              <a:ln>
                <a:noFill/>
              </a:ln>
              <a:solidFill>
                <a:srgbClr val="FABD27"/>
              </a:solidFill>
              <a:effectLst>
                <a:outerShdw blurRad="38100" dist="38100" dir="2700000" algn="tl">
                  <a:srgbClr val="000000"/>
                </a:outerShdw>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p:txBody>
      </p:sp>
      <p:sp>
        <p:nvSpPr>
          <p:cNvPr id="5124" name="Rectangle 4">
            <a:extLst>
              <a:ext uri="{FF2B5EF4-FFF2-40B4-BE49-F238E27FC236}">
                <a16:creationId xmlns:a16="http://schemas.microsoft.com/office/drawing/2014/main" id="{E3D8C7E7-2073-45A4-AB36-459DBF8626C7}"/>
              </a:ext>
            </a:extLst>
          </p:cNvPr>
          <p:cNvSpPr>
            <a:spLocks/>
          </p:cNvSpPr>
          <p:nvPr/>
        </p:nvSpPr>
        <p:spPr bwMode="auto">
          <a:xfrm>
            <a:off x="4572000" y="1931988"/>
            <a:ext cx="3810000" cy="1536700"/>
          </a:xfrm>
          <a:prstGeom prst="rect">
            <a:avLst/>
          </a:prstGeom>
          <a:noFill/>
          <a:ln w="12700" cap="flat" cmpd="sng">
            <a:noFill/>
            <a:prstDash val="solid"/>
            <a:miter lim="0"/>
            <a:headEnd/>
            <a:tailEnd/>
          </a:ln>
          <a:effectLst/>
        </p:spPr>
        <p:txBody>
          <a:bodyPr lIns="0" tIns="0" rIns="0" bIns="0" anchor="ctr">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ctr" defTabSz="912813" rtl="0" eaLnBrk="1" fontAlgn="base" latinLnBrk="0" hangingPunct="0">
              <a:lnSpc>
                <a:spcPct val="100000"/>
              </a:lnSpc>
              <a:spcBef>
                <a:spcPct val="0"/>
              </a:spcBef>
              <a:spcAft>
                <a:spcPct val="0"/>
              </a:spcAft>
              <a:buClrTx/>
              <a:buSzTx/>
              <a:buFontTx/>
              <a:buNone/>
              <a:tabLst/>
              <a:defRPr/>
            </a:pPr>
            <a:r>
              <a:rPr kumimoji="0" lang="en-US" altLang="en-US" sz="5000" b="0" i="0" u="none" strike="noStrike" kern="1200" cap="none" spc="0" normalizeH="0" baseline="0" noProof="0">
                <a:ln>
                  <a:noFill/>
                </a:ln>
                <a:solidFill>
                  <a:srgbClr val="FABD27"/>
                </a:solidFill>
                <a:effectLst>
                  <a:outerShdw blurRad="38100" dist="38100" dir="2700000" algn="tl">
                    <a:srgbClr val="000000"/>
                  </a:outerShdw>
                </a:effectLst>
                <a:uLnTx/>
                <a:uFillTx/>
                <a:latin typeface="Helvetica" panose="020B0604020202020204" pitchFamily="34" charset="0"/>
                <a:ea typeface="MS PGothic" panose="020B0600070205080204" pitchFamily="34" charset="-128"/>
                <a:cs typeface="+mn-cs"/>
                <a:sym typeface="Helvetica" panose="020B0604020202020204" pitchFamily="34" charset="0"/>
              </a:rPr>
              <a:t>Em là người có tội</a:t>
            </a:r>
            <a:endParaRPr kumimoji="0" lang="en-US" altLang="en-US" sz="3200" b="0" i="0" u="none" strike="noStrike" kern="1200" cap="none" spc="0" normalizeH="0" baseline="0" noProof="0">
              <a:ln>
                <a:noFill/>
              </a:ln>
              <a:solidFill>
                <a:srgbClr val="FABD27"/>
              </a:solidFill>
              <a:effectLst>
                <a:outerShdw blurRad="38100" dist="38100" dir="2700000" algn="tl">
                  <a:srgbClr val="000000"/>
                </a:outerShdw>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p:txBody>
      </p:sp>
      <p:sp>
        <p:nvSpPr>
          <p:cNvPr id="5125" name="Rectangle 5">
            <a:extLst>
              <a:ext uri="{FF2B5EF4-FFF2-40B4-BE49-F238E27FC236}">
                <a16:creationId xmlns:a16="http://schemas.microsoft.com/office/drawing/2014/main" id="{D8EEBBCF-2154-42DA-8875-EA777F0713CF}"/>
              </a:ext>
            </a:extLst>
          </p:cNvPr>
          <p:cNvSpPr>
            <a:spLocks/>
          </p:cNvSpPr>
          <p:nvPr/>
        </p:nvSpPr>
        <p:spPr bwMode="auto">
          <a:xfrm rot="785214">
            <a:off x="4340225" y="3622675"/>
            <a:ext cx="4576763" cy="1233488"/>
          </a:xfrm>
          <a:prstGeom prst="rect">
            <a:avLst/>
          </a:prstGeom>
          <a:noFill/>
          <a:ln w="12700" cap="flat" cmpd="sng">
            <a:noFill/>
            <a:prstDash val="solid"/>
            <a:miter lim="0"/>
            <a:headEnd/>
            <a:tailEnd/>
          </a:ln>
          <a:effectLst/>
        </p:spPr>
        <p:txBody>
          <a:bodyPr lIns="0" tIns="0" rIns="0" bIns="0" anchor="ctr">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ctr" defTabSz="912813" rtl="0" eaLnBrk="1"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FABD27"/>
                </a:solidFill>
                <a:effectLst>
                  <a:outerShdw blurRad="38100" dist="38100" dir="2700000" algn="tl">
                    <a:srgbClr val="000000"/>
                  </a:outerShdw>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 Giê-xu đã chết và sống lại</a:t>
            </a:r>
            <a:endParaRPr kumimoji="0" lang="en-US" altLang="en-US" sz="2200" b="0" i="0" u="none" strike="noStrike" kern="1200" cap="none" spc="0" normalizeH="0" baseline="0" noProof="0">
              <a:ln>
                <a:noFill/>
              </a:ln>
              <a:solidFill>
                <a:srgbClr val="FABD27"/>
              </a:solidFill>
              <a:effectLst>
                <a:outerShdw blurRad="38100" dist="38100" dir="2700000" algn="tl">
                  <a:srgbClr val="000000"/>
                </a:outerShdw>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p:txBody>
      </p:sp>
      <p:sp>
        <p:nvSpPr>
          <p:cNvPr id="5126" name="Rectangle 6">
            <a:extLst>
              <a:ext uri="{FF2B5EF4-FFF2-40B4-BE49-F238E27FC236}">
                <a16:creationId xmlns:a16="http://schemas.microsoft.com/office/drawing/2014/main" id="{45148AE9-CBDC-4B03-B288-2F480A4DFC2A}"/>
              </a:ext>
            </a:extLst>
          </p:cNvPr>
          <p:cNvSpPr>
            <a:spLocks/>
          </p:cNvSpPr>
          <p:nvPr/>
        </p:nvSpPr>
        <p:spPr bwMode="auto">
          <a:xfrm rot="1743420">
            <a:off x="3581400" y="4702175"/>
            <a:ext cx="3808413" cy="1785938"/>
          </a:xfrm>
          <a:prstGeom prst="rect">
            <a:avLst/>
          </a:prstGeom>
          <a:noFill/>
          <a:ln w="12700" cap="flat" cmpd="sng">
            <a:noFill/>
            <a:prstDash val="solid"/>
            <a:miter lim="0"/>
            <a:headEnd/>
            <a:tailEnd/>
          </a:ln>
          <a:effectLst/>
        </p:spPr>
        <p:txBody>
          <a:bodyPr lIns="0" tIns="0" rIns="0" bIns="0" anchor="ctr">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ctr" defTabSz="912813" rtl="0" eaLnBrk="1" fontAlgn="base" latinLnBrk="0" hangingPunct="0">
              <a:lnSpc>
                <a:spcPct val="100000"/>
              </a:lnSpc>
              <a:spcBef>
                <a:spcPct val="0"/>
              </a:spcBef>
              <a:spcAft>
                <a:spcPct val="0"/>
              </a:spcAft>
              <a:buClrTx/>
              <a:buSzTx/>
              <a:buFontTx/>
              <a:buNone/>
              <a:tabLst/>
              <a:defRPr/>
            </a:pPr>
            <a:r>
              <a:rPr kumimoji="0" lang="en-US" altLang="en-US" sz="3900" b="0" i="0" u="none" strike="noStrike" kern="1200" cap="none" spc="0" normalizeH="0" baseline="0" noProof="0">
                <a:ln>
                  <a:noFill/>
                </a:ln>
                <a:solidFill>
                  <a:srgbClr val="FABD27"/>
                </a:solidFill>
                <a:effectLst>
                  <a:outerShdw blurRad="38100" dist="38100" dir="2700000" algn="tl">
                    <a:srgbClr val="000000"/>
                  </a:outerShdw>
                </a:effectLst>
                <a:uLnTx/>
                <a:uFillTx/>
                <a:latin typeface="Helvetica" panose="020B0604020202020204" pitchFamily="34" charset="0"/>
                <a:ea typeface="MS PGothic" panose="020B0600070205080204" pitchFamily="34" charset="-128"/>
                <a:cs typeface="+mn-cs"/>
                <a:sym typeface="Helvetica" panose="020B0604020202020204" pitchFamily="34" charset="0"/>
              </a:rPr>
              <a:t>Em tin nhận Ngài làm Cứu Chúa của em</a:t>
            </a:r>
            <a:endParaRPr kumimoji="0" lang="en-US" altLang="en-US" sz="2400" b="0" i="0" u="none" strike="noStrike" kern="1200" cap="none" spc="0" normalizeH="0" baseline="0" noProof="0">
              <a:ln>
                <a:noFill/>
              </a:ln>
              <a:solidFill>
                <a:srgbClr val="FABD27"/>
              </a:solidFill>
              <a:effectLst>
                <a:outerShdw blurRad="38100" dist="38100" dir="2700000" algn="tl">
                  <a:srgbClr val="000000"/>
                </a:outerShdw>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p:txBody>
      </p:sp>
    </p:spTree>
    <p:extLst>
      <p:ext uri="{BB962C8B-B14F-4D97-AF65-F5344CB8AC3E}">
        <p14:creationId xmlns:p14="http://schemas.microsoft.com/office/powerpoint/2010/main" val="3385541623"/>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123840" presetClass="entr" presetSubtype="41633064" fill="hold" grpId="0" nodeType="clickEffect">
                                  <p:stCondLst>
                                    <p:cond delay="0"/>
                                  </p:stCondLst>
                                  <p:childTnLst>
                                    <p:set>
                                      <p:cBhvr>
                                        <p:cTn id="6" dur="1" fill="hold">
                                          <p:stCondLst>
                                            <p:cond delay="499"/>
                                          </p:stCondLst>
                                        </p:cTn>
                                        <p:tgtEl>
                                          <p:spTgt spid="5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1123840" presetClass="entr" presetSubtype="45158912" fill="hold" grpId="0" nodeType="clickEffect">
                                  <p:stCondLst>
                                    <p:cond delay="0"/>
                                  </p:stCondLst>
                                  <p:childTnLst>
                                    <p:set>
                                      <p:cBhvr>
                                        <p:cTn id="10" dur="1" fill="hold">
                                          <p:stCondLst>
                                            <p:cond delay="499"/>
                                          </p:stCondLst>
                                        </p:cTn>
                                        <p:tgtEl>
                                          <p:spTgt spid="51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1123840" presetClass="entr" presetSubtype="45160448" fill="hold" grpId="0" nodeType="clickEffect">
                                  <p:stCondLst>
                                    <p:cond delay="0"/>
                                  </p:stCondLst>
                                  <p:childTnLst>
                                    <p:set>
                                      <p:cBhvr>
                                        <p:cTn id="14" dur="1" fill="hold">
                                          <p:stCondLst>
                                            <p:cond delay="499"/>
                                          </p:stCondLst>
                                        </p:cTn>
                                        <p:tgtEl>
                                          <p:spTgt spid="51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1123840" presetClass="entr" presetSubtype="45160744" fill="hold" grpId="0" nodeType="clickEffect">
                                  <p:stCondLst>
                                    <p:cond delay="0"/>
                                  </p:stCondLst>
                                  <p:childTnLst>
                                    <p:set>
                                      <p:cBhvr>
                                        <p:cTn id="18" dur="1" fill="hold">
                                          <p:stCondLst>
                                            <p:cond delay="499"/>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P spid="5125" grpId="0" autoUpdateAnimBg="0"/>
      <p:bldP spid="512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bwMode="auto">
      <p:bgPr>
        <a:gradFill>
          <a:gsLst>
            <a:gs pos="0">
              <a:srgbClr val="0000FF"/>
            </a:gs>
            <a:gs pos="100000">
              <a:srgbClr val="000000"/>
            </a:gs>
          </a:gsLst>
          <a:lin ang="5400000" scaled="0"/>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16929D59-B7CE-FF57-174E-73779D25BCAD}"/>
              </a:ext>
            </a:extLst>
          </p:cNvPr>
          <p:cNvSpPr>
            <a:spLocks noGrp="1" noChangeArrowheads="1"/>
          </p:cNvSpPr>
          <p:nvPr>
            <p:ph type="title"/>
          </p:nvPr>
        </p:nvSpPr>
        <p:spPr>
          <a:xfrm>
            <a:off x="685354" y="380628"/>
            <a:ext cx="7772177" cy="1828354"/>
          </a:xfrm>
          <a:effectLst>
            <a:outerShdw dist="25399" dir="2700000" algn="ctr" rotWithShape="0">
              <a:srgbClr val="000000"/>
            </a:outerShdw>
          </a:effectLst>
        </p:spPr>
        <p:txBody>
          <a:bodyPr vert="horz" wrap="square" lIns="88900" tIns="50799" rIns="88900" bIns="50799" numCol="1" anchor="ctr" anchorCtr="0" compatLnSpc="1">
            <a:prstTxWarp prst="textNoShape">
              <a:avLst/>
            </a:prstTxWarp>
          </a:bodyPr>
          <a:lstStyle/>
          <a:p>
            <a:pPr algn="l" defTabSz="914145" eaLnBrk="1"/>
            <a:r>
              <a:rPr lang="en-US" altLang="en-US" sz="3726">
                <a:solidFill>
                  <a:srgbClr val="FABD2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Các nguyên tắc khi mời gọi tiếp nhận Chúa:</a:t>
            </a:r>
            <a:endParaRPr lang="en-US" altLang="en-US"/>
          </a:p>
        </p:txBody>
      </p:sp>
      <p:sp>
        <p:nvSpPr>
          <p:cNvPr id="7170" name="Rectangle 2">
            <a:extLst>
              <a:ext uri="{FF2B5EF4-FFF2-40B4-BE49-F238E27FC236}">
                <a16:creationId xmlns:a16="http://schemas.microsoft.com/office/drawing/2014/main" id="{1A188FA9-A152-C02B-625F-B57FC4654B29}"/>
              </a:ext>
            </a:extLst>
          </p:cNvPr>
          <p:cNvSpPr>
            <a:spLocks noGrp="1" noChangeArrowheads="1"/>
          </p:cNvSpPr>
          <p:nvPr>
            <p:ph type="body" idx="1"/>
          </p:nvPr>
        </p:nvSpPr>
        <p:spPr>
          <a:xfrm>
            <a:off x="685354" y="2250281"/>
            <a:ext cx="4261693" cy="4286250"/>
          </a:xfrm>
          <a:effectLst>
            <a:outerShdw dist="25399" dir="2700000" algn="ctr" rotWithShape="0">
              <a:srgbClr val="000000"/>
            </a:outerShdw>
          </a:effectLst>
        </p:spPr>
        <p:txBody>
          <a:bodyPr vert="horz" wrap="square" lIns="88900" tIns="50799" rIns="88900" bIns="50799" numCol="1" anchor="t" anchorCtr="0" compatLnSpc="1">
            <a:prstTxWarp prst="textNoShape">
              <a:avLst/>
            </a:prstTxWarp>
          </a:bodyPr>
          <a:lstStyle/>
          <a:p>
            <a:pPr marL="342665" indent="-342665" algn="just" defTabSz="914145" eaLnBrk="1">
              <a:spcBef>
                <a:spcPts val="1758"/>
              </a:spcBef>
              <a:buClr>
                <a:srgbClr val="FFF367"/>
              </a:buClr>
              <a:buFont typeface="Wingdings" panose="05000000000000000000" pitchFamily="2" charset="2"/>
              <a:buChar char="•"/>
            </a:pPr>
            <a:r>
              <a:rPr lang="en-US" altLang="en-US" sz="2742">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Luôn cầu nguyện trước, đang khi và sau khi kêu gọi, tin cậy nơi sự hướng dẫn của         Đức Thánh Linh.</a:t>
            </a:r>
          </a:p>
          <a:p>
            <a:pPr marL="342665" indent="-342665" algn="just" defTabSz="914145" eaLnBrk="1">
              <a:spcBef>
                <a:spcPts val="1758"/>
              </a:spcBef>
              <a:buClr>
                <a:srgbClr val="FFF367"/>
              </a:buClr>
              <a:buFont typeface="Wingdings" panose="05000000000000000000" pitchFamily="2" charset="2"/>
              <a:buChar char="•"/>
            </a:pPr>
            <a:r>
              <a:rPr lang="en-US" altLang="en-US" sz="2742">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Lời kêu gọi phải       ngắn gọn, có trọng tâm và thật rõ ràng.</a:t>
            </a:r>
            <a:endParaRPr lang="en-US" altLang="en-US"/>
          </a:p>
        </p:txBody>
      </p:sp>
      <p:pic>
        <p:nvPicPr>
          <p:cNvPr id="7171" name="Picture 3" descr="Picture 051.jpg">
            <a:extLst>
              <a:ext uri="{FF2B5EF4-FFF2-40B4-BE49-F238E27FC236}">
                <a16:creationId xmlns:a16="http://schemas.microsoft.com/office/drawing/2014/main" id="{7E6756B4-BDC1-679B-4895-EACE54192292}"/>
              </a:ext>
            </a:extLst>
          </p:cNvPr>
          <p:cNvPicPr>
            <a:picLocks noChangeAspect="1"/>
          </p:cNvPicPr>
          <p:nvPr/>
        </p:nvPicPr>
        <p:blipFill>
          <a:blip r:embed="rId2"/>
          <a:srcRect/>
          <a:stretch>
            <a:fillRect/>
          </a:stretch>
        </p:blipFill>
        <p:spPr bwMode="auto">
          <a:xfrm>
            <a:off x="5268516" y="2518172"/>
            <a:ext cx="3504902" cy="2629793"/>
          </a:xfrm>
          <a:prstGeom prst="rect">
            <a:avLst/>
          </a:prstGeom>
          <a:noFill/>
          <a:ln w="12700" cap="flat" cmpd="sng">
            <a:noFill/>
            <a:prstDash val="solid"/>
            <a:miter lim="0"/>
            <a:headEnd type="none" w="med" len="med"/>
            <a:tailEnd type="none" w="med" len="med"/>
          </a:ln>
          <a:effectLst>
            <a:outerShdw dist="25399" dir="2700000" algn="ctr" rotWithShape="0">
              <a:srgbClr val="000000"/>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958272" presetClass="entr" presetSubtype="45162280" fill="hold" grpId="0" nodeType="afterEffect">
                                  <p:stCondLst>
                                    <p:cond delay="0"/>
                                  </p:stCondLst>
                                  <p:childTnLst>
                                    <p:set>
                                      <p:cBhvr>
                                        <p:cTn id="6" dur="1" fill="hold">
                                          <p:stCondLst>
                                            <p:cond delay="499"/>
                                          </p:stCondLst>
                                        </p:cTn>
                                        <p:tgtEl>
                                          <p:spTgt spid="7169"/>
                                        </p:tgtEl>
                                        <p:attrNameLst>
                                          <p:attrName>style.visibility</p:attrName>
                                        </p:attrNameLst>
                                      </p:cBhvr>
                                      <p:to>
                                        <p:strVal val="visible"/>
                                      </p:to>
                                    </p:set>
                                  </p:childTnLst>
                                </p:cTn>
                              </p:par>
                            </p:childTnLst>
                          </p:cTn>
                        </p:par>
                        <p:par>
                          <p:cTn id="7" fill="hold" nodeType="afterGroup">
                            <p:stCondLst>
                              <p:cond delay="500"/>
                            </p:stCondLst>
                            <p:childTnLst>
                              <p:par>
                                <p:cTn id="8" presetID="15" presetClass="entr" presetSubtype="0" fill="hold" nodeType="afterEffect">
                                  <p:stCondLst>
                                    <p:cond delay="0"/>
                                  </p:stCondLst>
                                  <p:childTnLst>
                                    <p:set>
                                      <p:cBhvr>
                                        <p:cTn id="9" dur="1" fill="hold">
                                          <p:stCondLst>
                                            <p:cond delay="0"/>
                                          </p:stCondLst>
                                        </p:cTn>
                                        <p:tgtEl>
                                          <p:spTgt spid="7171"/>
                                        </p:tgtEl>
                                        <p:attrNameLst>
                                          <p:attrName>style.visibility</p:attrName>
                                        </p:attrNameLst>
                                      </p:cBhvr>
                                      <p:to>
                                        <p:strVal val="visible"/>
                                      </p:to>
                                    </p:set>
                                    <p:anim calcmode="lin" valueType="num">
                                      <p:cBhvr>
                                        <p:cTn id="10" dur="1000" fill="hold"/>
                                        <p:tgtEl>
                                          <p:spTgt spid="7171"/>
                                        </p:tgtEl>
                                        <p:attrNameLst>
                                          <p:attrName>ppt_w</p:attrName>
                                        </p:attrNameLst>
                                      </p:cBhvr>
                                      <p:tavLst>
                                        <p:tav tm="0">
                                          <p:val>
                                            <p:fltVal val="0"/>
                                          </p:val>
                                        </p:tav>
                                        <p:tav tm="100000">
                                          <p:val>
                                            <p:strVal val="#ppt_w"/>
                                          </p:val>
                                        </p:tav>
                                      </p:tavLst>
                                    </p:anim>
                                    <p:anim calcmode="lin" valueType="num">
                                      <p:cBhvr>
                                        <p:cTn id="11" dur="1000" fill="hold"/>
                                        <p:tgtEl>
                                          <p:spTgt spid="7171"/>
                                        </p:tgtEl>
                                        <p:attrNameLst>
                                          <p:attrName>ppt_h</p:attrName>
                                        </p:attrNameLst>
                                      </p:cBhvr>
                                      <p:tavLst>
                                        <p:tav tm="0">
                                          <p:val>
                                            <p:fltVal val="0"/>
                                          </p:val>
                                        </p:tav>
                                        <p:tav tm="100000">
                                          <p:val>
                                            <p:strVal val="#ppt_h"/>
                                          </p:val>
                                        </p:tav>
                                      </p:tavLst>
                                    </p:anim>
                                    <p:anim calcmode="lin" valueType="num">
                                      <p:cBhvr>
                                        <p:cTn id="12" dur="1000" fill="hold"/>
                                        <p:tgtEl>
                                          <p:spTgt spid="7171"/>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71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958272" presetClass="entr" presetSubtype="45162408" fill="hold" grpId="0" nodeType="clickEffect">
                                  <p:stCondLst>
                                    <p:cond delay="0"/>
                                  </p:stCondLst>
                                  <p:childTnLst>
                                    <p:set>
                                      <p:cBhvr>
                                        <p:cTn id="17" dur="1" fill="hold">
                                          <p:stCondLst>
                                            <p:cond delay="499"/>
                                          </p:stCondLst>
                                        </p:cTn>
                                        <p:tgtEl>
                                          <p:spTgt spid="7170">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7958272" presetClass="entr" presetSubtype="45162408" fill="hold" grpId="0" nodeType="clickEffect">
                                  <p:stCondLst>
                                    <p:cond delay="0"/>
                                  </p:stCondLst>
                                  <p:childTnLst>
                                    <p:set>
                                      <p:cBhvr>
                                        <p:cTn id="21" dur="1" fill="hold">
                                          <p:stCondLst>
                                            <p:cond delay="499"/>
                                          </p:stCondLst>
                                        </p:cTn>
                                        <p:tgtEl>
                                          <p:spTgt spid="71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P spid="717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bwMode="auto">
      <p:bgPr>
        <a:gradFill>
          <a:gsLst>
            <a:gs pos="0">
              <a:srgbClr val="0000FF"/>
            </a:gs>
            <a:gs pos="100000">
              <a:srgbClr val="000000"/>
            </a:gs>
          </a:gsLst>
          <a:lin ang="5400000" scaled="0"/>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D3F5C8E4-C1AD-90A3-BEC5-1DAF98034AAB}"/>
              </a:ext>
            </a:extLst>
          </p:cNvPr>
          <p:cNvSpPr>
            <a:spLocks noGrp="1" noChangeArrowheads="1"/>
          </p:cNvSpPr>
          <p:nvPr>
            <p:ph type="title"/>
          </p:nvPr>
        </p:nvSpPr>
        <p:spPr>
          <a:xfrm>
            <a:off x="456531" y="456531"/>
            <a:ext cx="8305725" cy="1143000"/>
          </a:xfrm>
          <a:effectLst>
            <a:outerShdw dist="25399" dir="2700000" algn="ctr" rotWithShape="0">
              <a:srgbClr val="000000"/>
            </a:outerShdw>
          </a:effectLst>
        </p:spPr>
        <p:txBody>
          <a:bodyPr vert="horz" wrap="square" lIns="88900" tIns="50799" rIns="88900" bIns="50799" numCol="1" anchor="ctr" anchorCtr="0" compatLnSpc="1">
            <a:prstTxWarp prst="textNoShape">
              <a:avLst/>
            </a:prstTxWarp>
          </a:bodyPr>
          <a:lstStyle/>
          <a:p>
            <a:pPr algn="l" defTabSz="914145" eaLnBrk="1"/>
            <a:r>
              <a:rPr lang="en-US" altLang="en-US" sz="4219">
                <a:solidFill>
                  <a:srgbClr val="FABD2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Nguyên tắc cơ bản là phải giống như Chúa Giê-xu đã từng làm:</a:t>
            </a:r>
            <a:endParaRPr lang="en-US" altLang="en-US"/>
          </a:p>
        </p:txBody>
      </p:sp>
      <p:sp>
        <p:nvSpPr>
          <p:cNvPr id="8194" name="Rectangle 2">
            <a:extLst>
              <a:ext uri="{FF2B5EF4-FFF2-40B4-BE49-F238E27FC236}">
                <a16:creationId xmlns:a16="http://schemas.microsoft.com/office/drawing/2014/main" id="{BD6124B8-5B46-3930-4290-135CD80F53E2}"/>
              </a:ext>
            </a:extLst>
          </p:cNvPr>
          <p:cNvSpPr>
            <a:spLocks noGrp="1" noChangeArrowheads="1"/>
          </p:cNvSpPr>
          <p:nvPr>
            <p:ph type="body" idx="1"/>
          </p:nvPr>
        </p:nvSpPr>
        <p:spPr>
          <a:xfrm>
            <a:off x="178594" y="1768079"/>
            <a:ext cx="4529584" cy="4115470"/>
          </a:xfrm>
          <a:effectLst>
            <a:outerShdw dist="25399" dir="2700000" algn="ctr" rotWithShape="0">
              <a:srgbClr val="000000"/>
            </a:outerShdw>
          </a:effectLst>
        </p:spPr>
        <p:txBody>
          <a:bodyPr vert="horz" wrap="square" lIns="88900" tIns="50799" rIns="88900" bIns="50799" numCol="1" anchor="t" anchorCtr="0" compatLnSpc="1">
            <a:prstTxWarp prst="textNoShape">
              <a:avLst/>
            </a:prstTxWarp>
          </a:bodyPr>
          <a:lstStyle/>
          <a:p>
            <a:pPr marL="170775" indent="-170775" defTabSz="914145" eaLnBrk="1">
              <a:spcBef>
                <a:spcPts val="422"/>
              </a:spcBef>
              <a:buNone/>
            </a:pPr>
            <a:endParaRPr lang="en-US" altLang="en-US" sz="2742">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170775" indent="-170775" defTabSz="914145" eaLnBrk="1">
              <a:spcBef>
                <a:spcPts val="422"/>
              </a:spcBef>
              <a:buClr>
                <a:srgbClr val="FFF367"/>
              </a:buClr>
              <a:buFont typeface="Times" panose="02020603050405020304" pitchFamily="18" charset="0"/>
              <a:buChar char="•"/>
            </a:pPr>
            <a:r>
              <a:rPr lang="en-US" altLang="en-US" sz="2742">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KHÔNG ÉP BUỘC</a:t>
            </a:r>
          </a:p>
          <a:p>
            <a:pPr marL="170775" indent="-170775" defTabSz="914145" eaLnBrk="1">
              <a:spcBef>
                <a:spcPts val="422"/>
              </a:spcBef>
              <a:buNone/>
            </a:pPr>
            <a:endParaRPr lang="en-US" altLang="en-US" sz="2742">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170775" indent="-170775" defTabSz="914145" eaLnBrk="1">
              <a:spcBef>
                <a:spcPts val="422"/>
              </a:spcBef>
              <a:buClr>
                <a:srgbClr val="FFF367"/>
              </a:buClr>
              <a:buFont typeface="Times" panose="02020603050405020304" pitchFamily="18" charset="0"/>
              <a:buChar char="•"/>
            </a:pPr>
            <a:r>
              <a:rPr lang="en-US" altLang="en-US" sz="2742">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KHÔNG ĐE DỌA</a:t>
            </a:r>
          </a:p>
          <a:p>
            <a:pPr marL="170775" indent="-170775" defTabSz="914145" eaLnBrk="1">
              <a:spcBef>
                <a:spcPts val="422"/>
              </a:spcBef>
              <a:buNone/>
            </a:pPr>
            <a:endParaRPr lang="en-US" altLang="en-US" sz="2742">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170775" indent="-170775" defTabSz="914145" eaLnBrk="1">
              <a:spcBef>
                <a:spcPts val="422"/>
              </a:spcBef>
              <a:buClr>
                <a:srgbClr val="FFF367"/>
              </a:buClr>
              <a:buFont typeface="Times" panose="02020603050405020304" pitchFamily="18" charset="0"/>
              <a:buChar char="•"/>
            </a:pPr>
            <a:r>
              <a:rPr lang="en-US" altLang="en-US" sz="2742">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KHÔNG LÀM CÁC EM SỢ</a:t>
            </a:r>
            <a:endParaRPr lang="en-US" altLang="en-US"/>
          </a:p>
        </p:txBody>
      </p:sp>
      <p:pic>
        <p:nvPicPr>
          <p:cNvPr id="8195" name="Picture 3" descr="jesus_in_clouds_hg_clr.png">
            <a:extLst>
              <a:ext uri="{FF2B5EF4-FFF2-40B4-BE49-F238E27FC236}">
                <a16:creationId xmlns:a16="http://schemas.microsoft.com/office/drawing/2014/main" id="{4DDE9ADE-48A0-F1AB-0515-0244ED44E4D7}"/>
              </a:ext>
            </a:extLst>
          </p:cNvPr>
          <p:cNvPicPr>
            <a:picLocks noChangeAspect="1"/>
          </p:cNvPicPr>
          <p:nvPr/>
        </p:nvPicPr>
        <p:blipFill>
          <a:blip r:embed="rId2"/>
          <a:srcRect/>
          <a:stretch>
            <a:fillRect/>
          </a:stretch>
        </p:blipFill>
        <p:spPr bwMode="auto">
          <a:xfrm>
            <a:off x="4947047" y="1768078"/>
            <a:ext cx="3351982" cy="3353098"/>
          </a:xfrm>
          <a:prstGeom prst="rect">
            <a:avLst/>
          </a:prstGeom>
          <a:noFill/>
          <a:ln w="12700" cap="flat" cmpd="sng">
            <a:noFill/>
            <a:prstDash val="solid"/>
            <a:miter lim="0"/>
            <a:headEnd type="none" w="med" len="med"/>
            <a:tailEnd type="none" w="med" len="med"/>
          </a:ln>
          <a:effectLst>
            <a:outerShdw dist="25399" dir="2700000" algn="ctr" rotWithShape="0">
              <a:srgbClr val="000000"/>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127296" presetClass="entr" presetSubtype="50446800" fill="hold" grpId="0" nodeType="afterEffect">
                                  <p:stCondLst>
                                    <p:cond delay="0"/>
                                  </p:stCondLst>
                                  <p:childTnLst>
                                    <p:set>
                                      <p:cBhvr>
                                        <p:cTn id="6" dur="1" fill="hold">
                                          <p:stCondLst>
                                            <p:cond delay="499"/>
                                          </p:stCondLst>
                                        </p:cTn>
                                        <p:tgtEl>
                                          <p:spTgt spid="81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1127296" presetClass="entr" presetSubtype="57720960" fill="hold" grpId="0" nodeType="clickEffect">
                                  <p:stCondLst>
                                    <p:cond delay="0"/>
                                  </p:stCondLst>
                                  <p:childTnLst>
                                    <p:set>
                                      <p:cBhvr>
                                        <p:cTn id="10" dur="1" fill="hold">
                                          <p:stCondLst>
                                            <p:cond delay="499"/>
                                          </p:stCondLst>
                                        </p:cTn>
                                        <p:tgtEl>
                                          <p:spTgt spid="81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1127296" presetClass="entr" presetSubtype="57720960" fill="hold" grpId="0" nodeType="clickEffect">
                                  <p:stCondLst>
                                    <p:cond delay="0"/>
                                  </p:stCondLst>
                                  <p:childTnLst>
                                    <p:set>
                                      <p:cBhvr>
                                        <p:cTn id="14" dur="1" fill="hold">
                                          <p:stCondLst>
                                            <p:cond delay="499"/>
                                          </p:stCondLst>
                                        </p:cTn>
                                        <p:tgtEl>
                                          <p:spTgt spid="81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1127296" presetClass="entr" presetSubtype="57720960" fill="hold" grpId="0" nodeType="clickEffect">
                                  <p:stCondLst>
                                    <p:cond delay="0"/>
                                  </p:stCondLst>
                                  <p:childTnLst>
                                    <p:set>
                                      <p:cBhvr>
                                        <p:cTn id="18" dur="1" fill="hold">
                                          <p:stCondLst>
                                            <p:cond delay="499"/>
                                          </p:stCondLst>
                                        </p:cTn>
                                        <p:tgtEl>
                                          <p:spTgt spid="8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autoUpdateAnimBg="0"/>
      <p:bldP spid="819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bwMode="auto">
      <p:bgPr>
        <a:gradFill>
          <a:gsLst>
            <a:gs pos="0">
              <a:srgbClr val="0000FF"/>
            </a:gs>
            <a:gs pos="100000">
              <a:srgbClr val="000000"/>
            </a:gs>
          </a:gsLst>
          <a:lin ang="5400000" scaled="0"/>
        </a:gra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BFFC5B7A-A98F-527A-AFE5-010CA45BA712}"/>
              </a:ext>
            </a:extLst>
          </p:cNvPr>
          <p:cNvSpPr>
            <a:spLocks noGrp="1" noChangeArrowheads="1"/>
          </p:cNvSpPr>
          <p:nvPr>
            <p:ph type="body" idx="1"/>
          </p:nvPr>
        </p:nvSpPr>
        <p:spPr>
          <a:xfrm>
            <a:off x="4647902" y="761256"/>
            <a:ext cx="3809628" cy="5258470"/>
          </a:xfrm>
          <a:effectLst>
            <a:outerShdw dist="25399" dir="2700000" algn="ctr" rotWithShape="0">
              <a:srgbClr val="000000"/>
            </a:outerShdw>
          </a:effectLst>
        </p:spPr>
        <p:txBody>
          <a:bodyPr vert="horz" wrap="square" lIns="88900" tIns="50799" rIns="88900" bIns="50799" numCol="1" anchor="t" anchorCtr="0" compatLnSpc="1">
            <a:prstTxWarp prst="textNoShape">
              <a:avLst/>
            </a:prstTxWarp>
          </a:bodyPr>
          <a:lstStyle/>
          <a:p>
            <a:pPr marL="293553" indent="-293553" algn="just" defTabSz="914145" eaLnBrk="1">
              <a:spcBef>
                <a:spcPts val="1758"/>
              </a:spcBef>
              <a:buClr>
                <a:srgbClr val="FFF367"/>
              </a:buClr>
              <a:buFont typeface="Wingdings" panose="05000000000000000000" pitchFamily="2" charset="2"/>
              <a:buChar char="•"/>
            </a:pPr>
            <a:r>
              <a:rPr lang="en-US" altLang="en-US" sz="239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LIÊN KẾT: Dạy bằng lẽ thật của Kinh Thánh.</a:t>
            </a:r>
          </a:p>
          <a:p>
            <a:pPr marL="293553" indent="-293553" algn="just" defTabSz="914145" eaLnBrk="1">
              <a:spcBef>
                <a:spcPts val="1758"/>
              </a:spcBef>
              <a:buClr>
                <a:srgbClr val="FFF367"/>
              </a:buClr>
              <a:buFont typeface="Wingdings" panose="05000000000000000000" pitchFamily="2" charset="2"/>
              <a:buChar char="•"/>
            </a:pPr>
            <a:r>
              <a:rPr lang="en-US" altLang="en-US" sz="239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SỬ DỤNG: Dùng lời Kinh thánh để giúp các em tin nhận Cứu Chúa Giê-xu.</a:t>
            </a:r>
          </a:p>
          <a:p>
            <a:pPr marL="293553" indent="-293553" algn="just" defTabSz="914145" eaLnBrk="1">
              <a:spcBef>
                <a:spcPts val="1758"/>
              </a:spcBef>
              <a:buClr>
                <a:srgbClr val="FFF367"/>
              </a:buClr>
              <a:buFont typeface="Wingdings" panose="05000000000000000000" pitchFamily="2" charset="2"/>
              <a:buChar char="•"/>
            </a:pPr>
            <a:r>
              <a:rPr lang="en-US" altLang="en-US" sz="239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LỰA CHỌN: Một cách để thể hiện quyết định (giơ tay, ngước mắt lên hoặc đứng dậy)</a:t>
            </a:r>
            <a:endParaRPr lang="en-US" altLang="en-US"/>
          </a:p>
        </p:txBody>
      </p:sp>
      <p:pic>
        <p:nvPicPr>
          <p:cNvPr id="9218" name="Picture 2" descr="jesus_shepherd_sheep_hg_clr.png">
            <a:extLst>
              <a:ext uri="{FF2B5EF4-FFF2-40B4-BE49-F238E27FC236}">
                <a16:creationId xmlns:a16="http://schemas.microsoft.com/office/drawing/2014/main" id="{30B17A35-8AC1-927D-1FB5-AD5E6B369D18}"/>
              </a:ext>
            </a:extLst>
          </p:cNvPr>
          <p:cNvPicPr>
            <a:picLocks noChangeAspect="1"/>
          </p:cNvPicPr>
          <p:nvPr/>
        </p:nvPicPr>
        <p:blipFill>
          <a:blip r:embed="rId2"/>
          <a:srcRect/>
          <a:stretch>
            <a:fillRect/>
          </a:stretch>
        </p:blipFill>
        <p:spPr bwMode="auto">
          <a:xfrm>
            <a:off x="685354" y="1523628"/>
            <a:ext cx="3809628" cy="3809628"/>
          </a:xfrm>
          <a:prstGeom prst="rect">
            <a:avLst/>
          </a:prstGeom>
          <a:noFill/>
          <a:ln w="12700" cap="flat" cmpd="sng">
            <a:noFill/>
            <a:prstDash val="solid"/>
            <a:miter lim="0"/>
            <a:headEnd type="none" w="med" len="med"/>
            <a:tailEnd type="none" w="med" len="med"/>
          </a:ln>
          <a:effectLst>
            <a:outerShdw dist="25399" dir="2700000" algn="ctr" rotWithShape="0">
              <a:srgbClr val="000000"/>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178880" presetClass="entr" presetSubtype="57721640" fill="hold" grpId="0" nodeType="afterEffect">
                                  <p:stCondLst>
                                    <p:cond delay="0"/>
                                  </p:stCondLst>
                                  <p:childTnLst>
                                    <p:set>
                                      <p:cBhvr>
                                        <p:cTn id="6" dur="1" fill="hold">
                                          <p:stCondLst>
                                            <p:cond delay="499"/>
                                          </p:stCondLst>
                                        </p:cTn>
                                        <p:tgtEl>
                                          <p:spTgt spid="9217">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45178880" presetClass="entr" presetSubtype="57721640" fill="hold" grpId="0" nodeType="afterEffect">
                                  <p:stCondLst>
                                    <p:cond delay="0"/>
                                  </p:stCondLst>
                                  <p:childTnLst>
                                    <p:set>
                                      <p:cBhvr>
                                        <p:cTn id="9" dur="1" fill="hold">
                                          <p:stCondLst>
                                            <p:cond delay="499"/>
                                          </p:stCondLst>
                                        </p:cTn>
                                        <p:tgtEl>
                                          <p:spTgt spid="9217">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45178880" presetClass="entr" presetSubtype="57721640" fill="hold" grpId="0" nodeType="afterEffect">
                                  <p:stCondLst>
                                    <p:cond delay="0"/>
                                  </p:stCondLst>
                                  <p:childTnLst>
                                    <p:set>
                                      <p:cBhvr>
                                        <p:cTn id="12" dur="1" fill="hold">
                                          <p:stCondLst>
                                            <p:cond delay="499"/>
                                          </p:stCondLst>
                                        </p:cTn>
                                        <p:tgtEl>
                                          <p:spTgt spid="92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bwMode="auto">
      <p:bgPr>
        <a:gradFill>
          <a:gsLst>
            <a:gs pos="0">
              <a:srgbClr val="0000FF"/>
            </a:gs>
            <a:gs pos="100000">
              <a:srgbClr val="000000"/>
            </a:gs>
          </a:gsLst>
          <a:lin ang="5400000" scaled="0"/>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5A8BDE0-3CC6-0F3B-5968-A87A9052AC9C}"/>
              </a:ext>
            </a:extLst>
          </p:cNvPr>
          <p:cNvSpPr>
            <a:spLocks noGrp="1" noChangeArrowheads="1"/>
          </p:cNvSpPr>
          <p:nvPr>
            <p:ph type="body" idx="1"/>
          </p:nvPr>
        </p:nvSpPr>
        <p:spPr>
          <a:xfrm>
            <a:off x="4647902" y="1370707"/>
            <a:ext cx="3809628" cy="4115470"/>
          </a:xfrm>
          <a:effectLst>
            <a:outerShdw dist="25399" dir="2700000" algn="ctr" rotWithShape="0">
              <a:srgbClr val="000000"/>
            </a:outerShdw>
          </a:effectLst>
        </p:spPr>
        <p:txBody>
          <a:bodyPr vert="horz" wrap="square" lIns="88900" tIns="50799" rIns="88900" bIns="50799" numCol="1" anchor="t" anchorCtr="0" compatLnSpc="1">
            <a:prstTxWarp prst="textNoShape">
              <a:avLst/>
            </a:prstTxWarp>
          </a:bodyPr>
          <a:lstStyle/>
          <a:p>
            <a:pPr marL="342665" indent="-342665" algn="just" defTabSz="914145" eaLnBrk="1">
              <a:lnSpc>
                <a:spcPct val="90000"/>
              </a:lnSpc>
              <a:spcBef>
                <a:spcPts val="1758"/>
              </a:spcBef>
              <a:buClr>
                <a:srgbClr val="FFF367"/>
              </a:buClr>
              <a:buFont typeface="Wingdings" panose="05000000000000000000" pitchFamily="2" charset="2"/>
              <a:buChar char="•"/>
            </a:pP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Đưa</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ra</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các</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hướng</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dẫn</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rõ</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ràng</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để</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các</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tiếp</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tục</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tìm</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hiểu</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a:p>
            <a:pPr marL="342665" indent="-342665" defTabSz="914145" eaLnBrk="1">
              <a:lnSpc>
                <a:spcPct val="90000"/>
              </a:lnSpc>
              <a:spcBef>
                <a:spcPts val="1758"/>
              </a:spcBef>
              <a:buClr>
                <a:srgbClr val="FFF367"/>
              </a:buClr>
              <a:buFont typeface="Wingdings" panose="05000000000000000000" pitchFamily="2" charset="2"/>
              <a:buChar char="•"/>
            </a:pP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Luôn</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luôn</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tạo</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cơ</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hội</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cho</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các</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đáp</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ứng</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lời</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kêu</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gọi</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cách</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tự</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742" dirty="0" err="1">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nguyện</a:t>
            </a:r>
            <a:r>
              <a:rPr lang="en-US" altLang="en-US" sz="2742" dirty="0">
                <a:solidFill>
                  <a:srgbClr val="FFF36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a:p>
            <a:pPr marL="342665" indent="-342665" defTabSz="914145" eaLnBrk="1">
              <a:lnSpc>
                <a:spcPct val="90000"/>
              </a:lnSpc>
              <a:spcBef>
                <a:spcPts val="1758"/>
              </a:spcBef>
              <a:buClr>
                <a:srgbClr val="FFF367"/>
              </a:buClr>
              <a:buNone/>
            </a:pPr>
            <a:endParaRPr lang="en-US" altLang="en-US" dirty="0"/>
          </a:p>
        </p:txBody>
      </p:sp>
      <p:pic>
        <p:nvPicPr>
          <p:cNvPr id="10242" name="Picture 2" descr="jesus_shepherd_sheep_hg_clr.png">
            <a:extLst>
              <a:ext uri="{FF2B5EF4-FFF2-40B4-BE49-F238E27FC236}">
                <a16:creationId xmlns:a16="http://schemas.microsoft.com/office/drawing/2014/main" id="{9AB714E1-E995-C170-4286-0E83F92CE489}"/>
              </a:ext>
            </a:extLst>
          </p:cNvPr>
          <p:cNvPicPr>
            <a:picLocks noChangeAspect="1"/>
          </p:cNvPicPr>
          <p:nvPr/>
        </p:nvPicPr>
        <p:blipFill>
          <a:blip r:embed="rId2"/>
          <a:srcRect/>
          <a:stretch>
            <a:fillRect/>
          </a:stretch>
        </p:blipFill>
        <p:spPr bwMode="auto">
          <a:xfrm>
            <a:off x="685354" y="1523628"/>
            <a:ext cx="3809628" cy="3809628"/>
          </a:xfrm>
          <a:prstGeom prst="rect">
            <a:avLst/>
          </a:prstGeom>
          <a:noFill/>
          <a:ln w="12700" cap="flat" cmpd="sng">
            <a:noFill/>
            <a:prstDash val="solid"/>
            <a:miter lim="0"/>
            <a:headEnd type="none" w="med" len="med"/>
            <a:tailEnd type="none" w="med" len="med"/>
          </a:ln>
          <a:effectLst>
            <a:outerShdw dist="25399" dir="2700000" algn="ctr" rotWithShape="0">
              <a:srgbClr val="000000"/>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179264" presetClass="entr" presetSubtype="41635152" fill="hold" grpId="0" nodeType="afterEffect">
                                  <p:stCondLst>
                                    <p:cond delay="0"/>
                                  </p:stCondLst>
                                  <p:childTnLst>
                                    <p:set>
                                      <p:cBhvr>
                                        <p:cTn id="6" dur="1" fill="hold">
                                          <p:stCondLst>
                                            <p:cond delay="499"/>
                                          </p:stCondLst>
                                        </p:cTn>
                                        <p:tgtEl>
                                          <p:spTgt spid="10241">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45179264" presetClass="entr" presetSubtype="41635152" fill="hold" grpId="0" nodeType="afterEffect">
                                  <p:stCondLst>
                                    <p:cond delay="0"/>
                                  </p:stCondLst>
                                  <p:childTnLst>
                                    <p:set>
                                      <p:cBhvr>
                                        <p:cTn id="9" dur="1" fill="hold">
                                          <p:stCondLst>
                                            <p:cond delay="499"/>
                                          </p:stCondLst>
                                        </p:cTn>
                                        <p:tgtEl>
                                          <p:spTgt spid="102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A966-9B4D-0A4C-8CC3-86FDEEB5A221}"/>
              </a:ext>
            </a:extLst>
          </p:cNvPr>
          <p:cNvSpPr>
            <a:spLocks noGrp="1"/>
          </p:cNvSpPr>
          <p:nvPr>
            <p:ph type="title"/>
          </p:nvPr>
        </p:nvSpPr>
        <p:spPr>
          <a:xfrm>
            <a:off x="360759" y="3752849"/>
            <a:ext cx="2468166" cy="2452687"/>
          </a:xfrm>
        </p:spPr>
        <p:txBody>
          <a:bodyPr anchor="ctr">
            <a:normAutofit/>
          </a:bodyPr>
          <a:lstStyle/>
          <a:p>
            <a:pPr>
              <a:lnSpc>
                <a:spcPct val="90000"/>
              </a:lnSpc>
            </a:pPr>
            <a:r>
              <a:rPr lang="en-US" sz="2600"/>
              <a:t>MỘT PHƯƠNG PHÁP HỮU HIỆU NHẤT ĐỂ TRUYỀN GIÁO CHO THIẾU NHI</a:t>
            </a:r>
          </a:p>
        </p:txBody>
      </p:sp>
      <p:pic>
        <p:nvPicPr>
          <p:cNvPr id="6" name="Picture 5" descr="A picture containing person, child, indoor, group&#10;&#10;Description automatically generated">
            <a:extLst>
              <a:ext uri="{FF2B5EF4-FFF2-40B4-BE49-F238E27FC236}">
                <a16:creationId xmlns:a16="http://schemas.microsoft.com/office/drawing/2014/main" id="{E52912E7-34DE-0946-9970-DF061865615A}"/>
              </a:ext>
            </a:extLst>
          </p:cNvPr>
          <p:cNvPicPr>
            <a:picLocks noChangeAspect="1"/>
          </p:cNvPicPr>
          <p:nvPr/>
        </p:nvPicPr>
        <p:blipFill rotWithShape="1">
          <a:blip r:embed="rId2">
            <a:extLst>
              <a:ext uri="{28A0092B-C50C-407E-A947-70E740481C1C}">
                <a14:useLocalDpi xmlns:a14="http://schemas.microsoft.com/office/drawing/2010/main" val="0"/>
              </a:ext>
            </a:extLst>
          </a:blip>
          <a:srcRect t="13761" b="25217"/>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DDA2579-540D-A14C-ACED-9A881CD83DDA}"/>
              </a:ext>
            </a:extLst>
          </p:cNvPr>
          <p:cNvSpPr>
            <a:spLocks noGrp="1"/>
          </p:cNvSpPr>
          <p:nvPr>
            <p:ph idx="1"/>
          </p:nvPr>
        </p:nvSpPr>
        <p:spPr>
          <a:xfrm>
            <a:off x="3169180" y="3820596"/>
            <a:ext cx="5746219" cy="2452687"/>
          </a:xfrm>
        </p:spPr>
        <p:txBody>
          <a:bodyPr anchor="ctr">
            <a:normAutofit/>
          </a:bodyPr>
          <a:lstStyle/>
          <a:p>
            <a:pPr>
              <a:buFont typeface="Wingdings" pitchFamily="2" charset="2"/>
              <a:buChar char="Ø"/>
            </a:pPr>
            <a:r>
              <a:rPr lang="en-US" sz="2400" dirty="0" err="1">
                <a:solidFill>
                  <a:schemeClr val="accent6">
                    <a:lumMod val="50000"/>
                  </a:schemeClr>
                </a:solidFill>
              </a:rPr>
              <a:t>Tập</a:t>
            </a:r>
            <a:r>
              <a:rPr lang="en-US" sz="2400" dirty="0">
                <a:solidFill>
                  <a:schemeClr val="accent6">
                    <a:lumMod val="50000"/>
                  </a:schemeClr>
                </a:solidFill>
              </a:rPr>
              <a:t> </a:t>
            </a:r>
            <a:r>
              <a:rPr lang="en-US" sz="2400" dirty="0" err="1">
                <a:solidFill>
                  <a:schemeClr val="accent6">
                    <a:lumMod val="50000"/>
                  </a:schemeClr>
                </a:solidFill>
              </a:rPr>
              <a:t>trung</a:t>
            </a:r>
            <a:r>
              <a:rPr lang="en-US" sz="2400" dirty="0">
                <a:solidFill>
                  <a:schemeClr val="accent6">
                    <a:lumMod val="50000"/>
                  </a:schemeClr>
                </a:solidFill>
              </a:rPr>
              <a:t> </a:t>
            </a:r>
            <a:r>
              <a:rPr lang="en-US" sz="2400" dirty="0" err="1">
                <a:solidFill>
                  <a:schemeClr val="accent6">
                    <a:lumMod val="50000"/>
                  </a:schemeClr>
                </a:solidFill>
              </a:rPr>
              <a:t>vào</a:t>
            </a:r>
            <a:r>
              <a:rPr lang="en-US" sz="2400" dirty="0">
                <a:solidFill>
                  <a:schemeClr val="accent6">
                    <a:lumMod val="50000"/>
                  </a:schemeClr>
                </a:solidFill>
              </a:rPr>
              <a:t> </a:t>
            </a:r>
            <a:r>
              <a:rPr lang="en-US" sz="2400" dirty="0" err="1">
                <a:solidFill>
                  <a:schemeClr val="accent6">
                    <a:lumMod val="50000"/>
                  </a:schemeClr>
                </a:solidFill>
              </a:rPr>
              <a:t>trọng</a:t>
            </a:r>
            <a:r>
              <a:rPr lang="en-US" sz="2400" dirty="0">
                <a:solidFill>
                  <a:schemeClr val="accent6">
                    <a:lumMod val="50000"/>
                  </a:schemeClr>
                </a:solidFill>
              </a:rPr>
              <a:t> </a:t>
            </a:r>
            <a:r>
              <a:rPr lang="en-US" sz="2400" dirty="0" err="1">
                <a:solidFill>
                  <a:schemeClr val="accent6">
                    <a:lumMod val="50000"/>
                  </a:schemeClr>
                </a:solidFill>
              </a:rPr>
              <a:t>tâm</a:t>
            </a:r>
            <a:r>
              <a:rPr lang="en-US" sz="2400" dirty="0">
                <a:solidFill>
                  <a:schemeClr val="accent6">
                    <a:lumMod val="50000"/>
                  </a:schemeClr>
                </a:solidFill>
              </a:rPr>
              <a:t> </a:t>
            </a:r>
            <a:r>
              <a:rPr lang="en-US" sz="2400" dirty="0" err="1">
                <a:solidFill>
                  <a:schemeClr val="accent6">
                    <a:lumMod val="50000"/>
                  </a:schemeClr>
                </a:solidFill>
              </a:rPr>
              <a:t>chính</a:t>
            </a:r>
            <a:r>
              <a:rPr lang="en-US" sz="2400" dirty="0">
                <a:solidFill>
                  <a:schemeClr val="accent6">
                    <a:lumMod val="50000"/>
                  </a:schemeClr>
                </a:solidFill>
              </a:rPr>
              <a:t> </a:t>
            </a:r>
            <a:r>
              <a:rPr lang="en-US" sz="2400" dirty="0" err="1">
                <a:solidFill>
                  <a:schemeClr val="accent6">
                    <a:lumMod val="50000"/>
                  </a:schemeClr>
                </a:solidFill>
              </a:rPr>
              <a:t>của</a:t>
            </a:r>
            <a:r>
              <a:rPr lang="en-US" sz="2400" dirty="0">
                <a:solidFill>
                  <a:schemeClr val="accent6">
                    <a:lumMod val="50000"/>
                  </a:schemeClr>
                </a:solidFill>
              </a:rPr>
              <a:t> </a:t>
            </a:r>
            <a:r>
              <a:rPr lang="en-US" sz="2400" dirty="0" err="1">
                <a:solidFill>
                  <a:schemeClr val="accent6">
                    <a:lumMod val="50000"/>
                  </a:schemeClr>
                </a:solidFill>
              </a:rPr>
              <a:t>sứ</a:t>
            </a:r>
            <a:r>
              <a:rPr lang="en-US" sz="2400" dirty="0">
                <a:solidFill>
                  <a:schemeClr val="accent6">
                    <a:lumMod val="50000"/>
                  </a:schemeClr>
                </a:solidFill>
              </a:rPr>
              <a:t> </a:t>
            </a:r>
            <a:r>
              <a:rPr lang="en-US" sz="2400" dirty="0" err="1">
                <a:solidFill>
                  <a:schemeClr val="accent6">
                    <a:lumMod val="50000"/>
                  </a:schemeClr>
                </a:solidFill>
              </a:rPr>
              <a:t>điệp</a:t>
            </a:r>
            <a:r>
              <a:rPr lang="en-US" sz="2400" dirty="0">
                <a:solidFill>
                  <a:schemeClr val="accent6">
                    <a:lumMod val="50000"/>
                  </a:schemeClr>
                </a:solidFill>
              </a:rPr>
              <a:t>.</a:t>
            </a:r>
          </a:p>
          <a:p>
            <a:pPr>
              <a:buFont typeface="Wingdings" pitchFamily="2" charset="2"/>
              <a:buChar char="Ø"/>
            </a:pPr>
            <a:r>
              <a:rPr lang="en-US" sz="2400" dirty="0" err="1">
                <a:solidFill>
                  <a:schemeClr val="accent6">
                    <a:lumMod val="50000"/>
                  </a:schemeClr>
                </a:solidFill>
              </a:rPr>
              <a:t>Dễ</a:t>
            </a:r>
            <a:r>
              <a:rPr lang="en-US" sz="2400" dirty="0">
                <a:solidFill>
                  <a:schemeClr val="accent6">
                    <a:lumMod val="50000"/>
                  </a:schemeClr>
                </a:solidFill>
              </a:rPr>
              <a:t> </a:t>
            </a:r>
            <a:r>
              <a:rPr lang="en-US" sz="2400" dirty="0" err="1">
                <a:solidFill>
                  <a:schemeClr val="accent6">
                    <a:lumMod val="50000"/>
                  </a:schemeClr>
                </a:solidFill>
              </a:rPr>
              <a:t>dàng</a:t>
            </a:r>
            <a:r>
              <a:rPr lang="en-US" sz="2400" dirty="0">
                <a:solidFill>
                  <a:schemeClr val="accent6">
                    <a:lumMod val="50000"/>
                  </a:schemeClr>
                </a:solidFill>
              </a:rPr>
              <a:t> </a:t>
            </a:r>
            <a:r>
              <a:rPr lang="en-US" sz="2400" dirty="0" err="1">
                <a:solidFill>
                  <a:schemeClr val="accent6">
                    <a:lumMod val="50000"/>
                  </a:schemeClr>
                </a:solidFill>
              </a:rPr>
              <a:t>bắt</a:t>
            </a:r>
            <a:r>
              <a:rPr lang="en-US" sz="2400" dirty="0">
                <a:solidFill>
                  <a:schemeClr val="accent6">
                    <a:lumMod val="50000"/>
                  </a:schemeClr>
                </a:solidFill>
              </a:rPr>
              <a:t> </a:t>
            </a:r>
            <a:r>
              <a:rPr lang="en-US" sz="2400" dirty="0" err="1">
                <a:solidFill>
                  <a:schemeClr val="accent6">
                    <a:lumMod val="50000"/>
                  </a:schemeClr>
                </a:solidFill>
              </a:rPr>
              <a:t>đầu</a:t>
            </a:r>
            <a:r>
              <a:rPr lang="en-US" sz="2400" dirty="0">
                <a:solidFill>
                  <a:schemeClr val="accent6">
                    <a:lumMod val="50000"/>
                  </a:schemeClr>
                </a:solidFill>
              </a:rPr>
              <a:t> </a:t>
            </a:r>
            <a:r>
              <a:rPr lang="en-US" sz="2400" dirty="0" err="1">
                <a:solidFill>
                  <a:schemeClr val="accent6">
                    <a:lumMod val="50000"/>
                  </a:schemeClr>
                </a:solidFill>
              </a:rPr>
              <a:t>với</a:t>
            </a:r>
            <a:r>
              <a:rPr lang="en-US" sz="2400" dirty="0">
                <a:solidFill>
                  <a:schemeClr val="accent6">
                    <a:lumMod val="50000"/>
                  </a:schemeClr>
                </a:solidFill>
              </a:rPr>
              <a:t> </a:t>
            </a:r>
            <a:r>
              <a:rPr lang="en-US" sz="2400" dirty="0" err="1">
                <a:solidFill>
                  <a:schemeClr val="accent6">
                    <a:lumMod val="50000"/>
                  </a:schemeClr>
                </a:solidFill>
              </a:rPr>
              <a:t>một</a:t>
            </a:r>
            <a:r>
              <a:rPr lang="en-US" sz="2400" dirty="0">
                <a:solidFill>
                  <a:schemeClr val="accent6">
                    <a:lumMod val="50000"/>
                  </a:schemeClr>
                </a:solidFill>
              </a:rPr>
              <a:t> </a:t>
            </a:r>
            <a:r>
              <a:rPr lang="en-US" sz="2400" dirty="0" err="1">
                <a:solidFill>
                  <a:schemeClr val="accent6">
                    <a:lumMod val="50000"/>
                  </a:schemeClr>
                </a:solidFill>
              </a:rPr>
              <a:t>câu</a:t>
            </a:r>
            <a:r>
              <a:rPr lang="en-US" sz="2400" dirty="0">
                <a:solidFill>
                  <a:schemeClr val="accent6">
                    <a:lumMod val="50000"/>
                  </a:schemeClr>
                </a:solidFill>
              </a:rPr>
              <a:t> </a:t>
            </a:r>
            <a:r>
              <a:rPr lang="en-US" sz="2400" dirty="0" err="1">
                <a:solidFill>
                  <a:schemeClr val="accent6">
                    <a:lumMod val="50000"/>
                  </a:schemeClr>
                </a:solidFill>
              </a:rPr>
              <a:t>chuyện</a:t>
            </a:r>
            <a:r>
              <a:rPr lang="en-US" sz="2400" dirty="0">
                <a:solidFill>
                  <a:schemeClr val="accent6">
                    <a:lumMod val="50000"/>
                  </a:schemeClr>
                </a:solidFill>
              </a:rPr>
              <a:t>.</a:t>
            </a:r>
          </a:p>
          <a:p>
            <a:pPr>
              <a:buFont typeface="Wingdings" pitchFamily="2" charset="2"/>
              <a:buChar char="Ø"/>
            </a:pPr>
            <a:r>
              <a:rPr lang="en-US" sz="2400" dirty="0" err="1">
                <a:solidFill>
                  <a:schemeClr val="accent6">
                    <a:lumMod val="50000"/>
                  </a:schemeClr>
                </a:solidFill>
              </a:rPr>
              <a:t>Những</a:t>
            </a:r>
            <a:r>
              <a:rPr lang="en-US" sz="2400" dirty="0">
                <a:solidFill>
                  <a:schemeClr val="accent6">
                    <a:lumMod val="50000"/>
                  </a:schemeClr>
                </a:solidFill>
              </a:rPr>
              <a:t> </a:t>
            </a:r>
            <a:r>
              <a:rPr lang="en-US" sz="2400" dirty="0" err="1">
                <a:solidFill>
                  <a:schemeClr val="accent6">
                    <a:lumMod val="50000"/>
                  </a:schemeClr>
                </a:solidFill>
              </a:rPr>
              <a:t>hình</a:t>
            </a:r>
            <a:r>
              <a:rPr lang="en-US" sz="2400" dirty="0">
                <a:solidFill>
                  <a:schemeClr val="accent6">
                    <a:lumMod val="50000"/>
                  </a:schemeClr>
                </a:solidFill>
              </a:rPr>
              <a:t> </a:t>
            </a:r>
            <a:r>
              <a:rPr lang="en-US" sz="2400" dirty="0" err="1">
                <a:solidFill>
                  <a:schemeClr val="accent6">
                    <a:lumMod val="50000"/>
                  </a:schemeClr>
                </a:solidFill>
              </a:rPr>
              <a:t>ảnh</a:t>
            </a:r>
            <a:r>
              <a:rPr lang="en-US" sz="2400" dirty="0">
                <a:solidFill>
                  <a:schemeClr val="accent6">
                    <a:lumMod val="50000"/>
                  </a:schemeClr>
                </a:solidFill>
              </a:rPr>
              <a:t> </a:t>
            </a:r>
            <a:r>
              <a:rPr lang="en-US" sz="2400" dirty="0" err="1">
                <a:solidFill>
                  <a:schemeClr val="accent6">
                    <a:lumMod val="50000"/>
                  </a:schemeClr>
                </a:solidFill>
              </a:rPr>
              <a:t>thay</a:t>
            </a:r>
            <a:r>
              <a:rPr lang="en-US" sz="2400" dirty="0">
                <a:solidFill>
                  <a:schemeClr val="accent6">
                    <a:lumMod val="50000"/>
                  </a:schemeClr>
                </a:solidFill>
              </a:rPr>
              <a:t> </a:t>
            </a:r>
            <a:r>
              <a:rPr lang="en-US" sz="2400" dirty="0" err="1">
                <a:solidFill>
                  <a:schemeClr val="accent6">
                    <a:lumMod val="50000"/>
                  </a:schemeClr>
                </a:solidFill>
              </a:rPr>
              <a:t>đổi</a:t>
            </a:r>
            <a:r>
              <a:rPr lang="en-US" sz="2400" dirty="0">
                <a:solidFill>
                  <a:schemeClr val="accent6">
                    <a:lumMod val="50000"/>
                  </a:schemeClr>
                </a:solidFill>
              </a:rPr>
              <a:t> qua </a:t>
            </a:r>
            <a:r>
              <a:rPr lang="en-US" sz="2400" dirty="0" err="1">
                <a:solidFill>
                  <a:schemeClr val="accent6">
                    <a:lumMod val="50000"/>
                  </a:schemeClr>
                </a:solidFill>
              </a:rPr>
              <a:t>hình</a:t>
            </a:r>
            <a:r>
              <a:rPr lang="en-US" sz="2400" dirty="0">
                <a:solidFill>
                  <a:schemeClr val="accent6">
                    <a:lumMod val="50000"/>
                  </a:schemeClr>
                </a:solidFill>
              </a:rPr>
              <a:t> </a:t>
            </a:r>
            <a:r>
              <a:rPr lang="en-US" sz="2400" dirty="0" err="1">
                <a:solidFill>
                  <a:schemeClr val="accent6">
                    <a:lumMod val="50000"/>
                  </a:schemeClr>
                </a:solidFill>
              </a:rPr>
              <a:t>khối</a:t>
            </a:r>
            <a:r>
              <a:rPr lang="en-US" sz="2400" dirty="0">
                <a:solidFill>
                  <a:schemeClr val="accent6">
                    <a:lumMod val="50000"/>
                  </a:schemeClr>
                </a:solidFill>
              </a:rPr>
              <a:t> </a:t>
            </a:r>
            <a:r>
              <a:rPr lang="en-US" sz="2400" dirty="0" err="1">
                <a:solidFill>
                  <a:schemeClr val="accent6">
                    <a:lumMod val="50000"/>
                  </a:schemeClr>
                </a:solidFill>
              </a:rPr>
              <a:t>giúp</a:t>
            </a:r>
            <a:r>
              <a:rPr lang="en-US" sz="2400" dirty="0">
                <a:solidFill>
                  <a:schemeClr val="accent6">
                    <a:lumMod val="50000"/>
                  </a:schemeClr>
                </a:solidFill>
              </a:rPr>
              <a:t> </a:t>
            </a:r>
            <a:r>
              <a:rPr lang="en-US" sz="2400" dirty="0" err="1">
                <a:solidFill>
                  <a:schemeClr val="accent6">
                    <a:lumMod val="50000"/>
                  </a:schemeClr>
                </a:solidFill>
              </a:rPr>
              <a:t>các</a:t>
            </a:r>
            <a:r>
              <a:rPr lang="en-US" sz="2400" dirty="0">
                <a:solidFill>
                  <a:schemeClr val="accent6">
                    <a:lumMod val="50000"/>
                  </a:schemeClr>
                </a:solidFill>
              </a:rPr>
              <a:t> </a:t>
            </a:r>
            <a:r>
              <a:rPr lang="en-US" sz="2400" dirty="0" err="1">
                <a:solidFill>
                  <a:schemeClr val="accent6">
                    <a:lumMod val="50000"/>
                  </a:schemeClr>
                </a:solidFill>
              </a:rPr>
              <a:t>em</a:t>
            </a:r>
            <a:r>
              <a:rPr lang="en-US" sz="2400" dirty="0">
                <a:solidFill>
                  <a:schemeClr val="accent6">
                    <a:lumMod val="50000"/>
                  </a:schemeClr>
                </a:solidFill>
              </a:rPr>
              <a:t> </a:t>
            </a:r>
            <a:r>
              <a:rPr lang="en-US" sz="2400" dirty="0" err="1">
                <a:solidFill>
                  <a:schemeClr val="accent6">
                    <a:lumMod val="50000"/>
                  </a:schemeClr>
                </a:solidFill>
              </a:rPr>
              <a:t>chú</a:t>
            </a:r>
            <a:r>
              <a:rPr lang="en-US" sz="2400" dirty="0">
                <a:solidFill>
                  <a:schemeClr val="accent6">
                    <a:lumMod val="50000"/>
                  </a:schemeClr>
                </a:solidFill>
              </a:rPr>
              <a:t> </a:t>
            </a:r>
            <a:r>
              <a:rPr lang="en-US" sz="2400" dirty="0" err="1">
                <a:solidFill>
                  <a:schemeClr val="accent6">
                    <a:lumMod val="50000"/>
                  </a:schemeClr>
                </a:solidFill>
              </a:rPr>
              <a:t>ý</a:t>
            </a:r>
            <a:r>
              <a:rPr lang="en-US" sz="2400" dirty="0">
                <a:solidFill>
                  <a:schemeClr val="accent6">
                    <a:lumMod val="50000"/>
                  </a:schemeClr>
                </a:solidFill>
              </a:rPr>
              <a:t> </a:t>
            </a:r>
            <a:r>
              <a:rPr lang="en-US" sz="2400" dirty="0" err="1">
                <a:solidFill>
                  <a:schemeClr val="accent6">
                    <a:lumMod val="50000"/>
                  </a:schemeClr>
                </a:solidFill>
              </a:rPr>
              <a:t>và</a:t>
            </a:r>
            <a:r>
              <a:rPr lang="en-US" sz="2400" dirty="0">
                <a:solidFill>
                  <a:schemeClr val="accent6">
                    <a:lumMod val="50000"/>
                  </a:schemeClr>
                </a:solidFill>
              </a:rPr>
              <a:t> </a:t>
            </a:r>
            <a:r>
              <a:rPr lang="en-US" sz="2400" dirty="0" err="1">
                <a:solidFill>
                  <a:schemeClr val="accent6">
                    <a:lumMod val="50000"/>
                  </a:schemeClr>
                </a:solidFill>
              </a:rPr>
              <a:t>tác</a:t>
            </a:r>
            <a:r>
              <a:rPr lang="en-US" sz="2400" dirty="0">
                <a:solidFill>
                  <a:schemeClr val="accent6">
                    <a:lumMod val="50000"/>
                  </a:schemeClr>
                </a:solidFill>
              </a:rPr>
              <a:t> </a:t>
            </a:r>
            <a:r>
              <a:rPr lang="en-US" sz="2400" dirty="0" err="1">
                <a:solidFill>
                  <a:schemeClr val="accent6">
                    <a:lumMod val="50000"/>
                  </a:schemeClr>
                </a:solidFill>
              </a:rPr>
              <a:t>động</a:t>
            </a:r>
            <a:r>
              <a:rPr lang="en-US" sz="2400" dirty="0">
                <a:solidFill>
                  <a:schemeClr val="accent6">
                    <a:lumMod val="50000"/>
                  </a:schemeClr>
                </a:solidFill>
              </a:rPr>
              <a:t> </a:t>
            </a:r>
            <a:r>
              <a:rPr lang="en-US" sz="2400" dirty="0" err="1">
                <a:solidFill>
                  <a:schemeClr val="accent6">
                    <a:lumMod val="50000"/>
                  </a:schemeClr>
                </a:solidFill>
              </a:rPr>
              <a:t>đến</a:t>
            </a:r>
            <a:r>
              <a:rPr lang="en-US" sz="2400" dirty="0">
                <a:solidFill>
                  <a:schemeClr val="accent6">
                    <a:lumMod val="50000"/>
                  </a:schemeClr>
                </a:solidFill>
              </a:rPr>
              <a:t> </a:t>
            </a:r>
            <a:r>
              <a:rPr lang="en-US" sz="2400" dirty="0" err="1">
                <a:solidFill>
                  <a:schemeClr val="accent6">
                    <a:lumMod val="50000"/>
                  </a:schemeClr>
                </a:solidFill>
              </a:rPr>
              <a:t>tấm</a:t>
            </a:r>
            <a:r>
              <a:rPr lang="en-US" sz="2400" dirty="0">
                <a:solidFill>
                  <a:schemeClr val="accent6">
                    <a:lumMod val="50000"/>
                  </a:schemeClr>
                </a:solidFill>
              </a:rPr>
              <a:t> </a:t>
            </a:r>
            <a:r>
              <a:rPr lang="en-US" sz="2400" dirty="0" err="1">
                <a:solidFill>
                  <a:schemeClr val="accent6">
                    <a:lumMod val="50000"/>
                  </a:schemeClr>
                </a:solidFill>
              </a:rPr>
              <a:t>lòng</a:t>
            </a:r>
            <a:r>
              <a:rPr lang="en-US" sz="2400" dirty="0">
                <a:solidFill>
                  <a:schemeClr val="accent6">
                    <a:lumMod val="50000"/>
                  </a:schemeClr>
                </a:solidFill>
              </a:rPr>
              <a:t> </a:t>
            </a:r>
            <a:r>
              <a:rPr lang="en-US" sz="2400" dirty="0" err="1">
                <a:solidFill>
                  <a:schemeClr val="accent6">
                    <a:lumMod val="50000"/>
                  </a:schemeClr>
                </a:solidFill>
              </a:rPr>
              <a:t>trẻ</a:t>
            </a:r>
            <a:r>
              <a:rPr lang="en-US" sz="2400" dirty="0">
                <a:solidFill>
                  <a:schemeClr val="accent6">
                    <a:lumMod val="50000"/>
                  </a:schemeClr>
                </a:solidFill>
              </a:rPr>
              <a:t> </a:t>
            </a:r>
            <a:r>
              <a:rPr lang="en-US" sz="2400" dirty="0" err="1">
                <a:solidFill>
                  <a:schemeClr val="accent6">
                    <a:lumMod val="50000"/>
                  </a:schemeClr>
                </a:solidFill>
              </a:rPr>
              <a:t>thơ</a:t>
            </a:r>
            <a:endParaRPr lang="en-US" sz="2400" dirty="0">
              <a:solidFill>
                <a:schemeClr val="accent6">
                  <a:lumMod val="50000"/>
                </a:schemeClr>
              </a:solidFill>
            </a:endParaRPr>
          </a:p>
          <a:p>
            <a:pPr marL="0" indent="0">
              <a:buNone/>
            </a:pPr>
            <a:endParaRPr lang="en-US" sz="1600" dirty="0"/>
          </a:p>
        </p:txBody>
      </p:sp>
      <p:sp>
        <p:nvSpPr>
          <p:cNvPr id="4" name="Slide Number Placeholder 3">
            <a:extLst>
              <a:ext uri="{FF2B5EF4-FFF2-40B4-BE49-F238E27FC236}">
                <a16:creationId xmlns:a16="http://schemas.microsoft.com/office/drawing/2014/main" id="{D93B2540-C8F7-7C43-95DF-A93309D8DACE}"/>
              </a:ext>
            </a:extLst>
          </p:cNvPr>
          <p:cNvSpPr>
            <a:spLocks noGrp="1"/>
          </p:cNvSpPr>
          <p:nvPr>
            <p:ph type="sldNum" sz="quarter" idx="12"/>
          </p:nvPr>
        </p:nvSpPr>
        <p:spPr>
          <a:xfrm>
            <a:off x="6648450" y="6356350"/>
            <a:ext cx="2057400" cy="365125"/>
          </a:xfrm>
        </p:spPr>
        <p:txBody>
          <a:bodyPr>
            <a:normAutofit/>
          </a:bodyPr>
          <a:lstStyle/>
          <a:p>
            <a:pPr>
              <a:spcAft>
                <a:spcPts val="600"/>
              </a:spcAft>
              <a:defRPr/>
            </a:pPr>
            <a:fld id="{13102E5E-4005-4E89-932B-03D718B4BEC7}" type="slidenum">
              <a:rPr lang="en-US" altLang="en-US" sz="1000">
                <a:solidFill>
                  <a:schemeClr val="tx1">
                    <a:lumMod val="75000"/>
                    <a:lumOff val="25000"/>
                  </a:schemeClr>
                </a:solidFill>
              </a:rPr>
              <a:pPr>
                <a:spcAft>
                  <a:spcPts val="600"/>
                </a:spcAft>
                <a:defRPr/>
              </a:pPr>
              <a:t>2</a:t>
            </a:fld>
            <a:endParaRPr lang="en-US" altLang="en-US" sz="1000">
              <a:solidFill>
                <a:schemeClr val="tx1">
                  <a:lumMod val="75000"/>
                  <a:lumOff val="25000"/>
                </a:schemeClr>
              </a:solidFill>
            </a:endParaRPr>
          </a:p>
        </p:txBody>
      </p:sp>
    </p:spTree>
    <p:extLst>
      <p:ext uri="{BB962C8B-B14F-4D97-AF65-F5344CB8AC3E}">
        <p14:creationId xmlns:p14="http://schemas.microsoft.com/office/powerpoint/2010/main" val="271861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bwMode="auto">
      <p:bgPr>
        <a:gradFill>
          <a:gsLst>
            <a:gs pos="0">
              <a:srgbClr val="0000FF"/>
            </a:gs>
            <a:gs pos="100000">
              <a:srgbClr val="000000"/>
            </a:gs>
          </a:gsLst>
          <a:lin ang="5400000" scaled="0"/>
        </a:gradFill>
        <a:effectLst/>
      </p:bgPr>
    </p:bg>
    <p:spTree>
      <p:nvGrpSpPr>
        <p:cNvPr id="1" name=""/>
        <p:cNvGrpSpPr/>
        <p:nvPr/>
      </p:nvGrpSpPr>
      <p:grpSpPr>
        <a:xfrm>
          <a:off x="0" y="0"/>
          <a:ext cx="0" cy="0"/>
          <a:chOff x="0" y="0"/>
          <a:chExt cx="0" cy="0"/>
        </a:xfrm>
      </p:grpSpPr>
      <p:pic>
        <p:nvPicPr>
          <p:cNvPr id="13314" name="Picture 1" descr="C-G-Heart-Logo.png">
            <a:extLst>
              <a:ext uri="{FF2B5EF4-FFF2-40B4-BE49-F238E27FC236}">
                <a16:creationId xmlns:a16="http://schemas.microsoft.com/office/drawing/2014/main" id="{3964B42C-F78C-B096-DF14-4088B367D5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042" y="1406426"/>
            <a:ext cx="5183684" cy="484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A966-9B4D-0A4C-8CC3-86FDEEB5A221}"/>
              </a:ext>
            </a:extLst>
          </p:cNvPr>
          <p:cNvSpPr>
            <a:spLocks noGrp="1"/>
          </p:cNvSpPr>
          <p:nvPr>
            <p:ph type="title"/>
          </p:nvPr>
        </p:nvSpPr>
        <p:spPr>
          <a:xfrm>
            <a:off x="802106" y="136525"/>
            <a:ext cx="8229600" cy="521368"/>
          </a:xfrm>
        </p:spPr>
        <p:txBody>
          <a:bodyPr/>
          <a:lstStyle/>
          <a:p>
            <a:r>
              <a:rPr lang="en-US" sz="3200" dirty="0"/>
              <a:t>NHỮNG KỶ NĂNG CẦN CÓ</a:t>
            </a:r>
          </a:p>
        </p:txBody>
      </p:sp>
      <p:sp>
        <p:nvSpPr>
          <p:cNvPr id="3" name="Content Placeholder 2">
            <a:extLst>
              <a:ext uri="{FF2B5EF4-FFF2-40B4-BE49-F238E27FC236}">
                <a16:creationId xmlns:a16="http://schemas.microsoft.com/office/drawing/2014/main" id="{9DDA2579-540D-A14C-ACED-9A881CD83DDA}"/>
              </a:ext>
            </a:extLst>
          </p:cNvPr>
          <p:cNvSpPr>
            <a:spLocks noGrp="1"/>
          </p:cNvSpPr>
          <p:nvPr>
            <p:ph idx="1"/>
          </p:nvPr>
        </p:nvSpPr>
        <p:spPr>
          <a:xfrm>
            <a:off x="858253" y="938462"/>
            <a:ext cx="8085221" cy="5919537"/>
          </a:xfrm>
        </p:spPr>
        <p:txBody>
          <a:bodyPr/>
          <a:lstStyle/>
          <a:p>
            <a:pPr marL="514350" indent="-514350">
              <a:buFont typeface="+mj-lt"/>
              <a:buAutoNum type="arabicPeriod"/>
            </a:pPr>
            <a:r>
              <a:rPr lang="en-US" dirty="0" err="1">
                <a:solidFill>
                  <a:schemeClr val="accent2">
                    <a:lumMod val="50000"/>
                  </a:schemeClr>
                </a:solidFill>
              </a:rPr>
              <a:t>Phải</a:t>
            </a:r>
            <a:r>
              <a:rPr lang="en-US" dirty="0">
                <a:solidFill>
                  <a:schemeClr val="accent2">
                    <a:lumMod val="50000"/>
                  </a:schemeClr>
                </a:solidFill>
              </a:rPr>
              <a:t> </a:t>
            </a:r>
            <a:r>
              <a:rPr lang="en-US" dirty="0" err="1">
                <a:solidFill>
                  <a:schemeClr val="accent2">
                    <a:lumMod val="50000"/>
                  </a:schemeClr>
                </a:solidFill>
              </a:rPr>
              <a:t>thuộc</a:t>
            </a:r>
            <a:r>
              <a:rPr lang="en-US" dirty="0">
                <a:solidFill>
                  <a:schemeClr val="accent2">
                    <a:lumMod val="50000"/>
                  </a:schemeClr>
                </a:solidFill>
              </a:rPr>
              <a:t> </a:t>
            </a:r>
            <a:r>
              <a:rPr lang="en-US" dirty="0" err="1">
                <a:solidFill>
                  <a:schemeClr val="accent2">
                    <a:lumMod val="50000"/>
                  </a:schemeClr>
                </a:solidFill>
              </a:rPr>
              <a:t>lòng</a:t>
            </a:r>
            <a:r>
              <a:rPr lang="en-US" dirty="0">
                <a:solidFill>
                  <a:schemeClr val="accent2">
                    <a:lumMod val="50000"/>
                  </a:schemeClr>
                </a:solidFill>
              </a:rPr>
              <a:t> </a:t>
            </a:r>
            <a:r>
              <a:rPr lang="en-US" dirty="0" err="1">
                <a:solidFill>
                  <a:schemeClr val="accent2">
                    <a:lumMod val="50000"/>
                  </a:schemeClr>
                </a:solidFill>
              </a:rPr>
              <a:t>câu</a:t>
            </a:r>
            <a:r>
              <a:rPr lang="en-US" dirty="0">
                <a:solidFill>
                  <a:schemeClr val="accent2">
                    <a:lumMod val="50000"/>
                  </a:schemeClr>
                </a:solidFill>
              </a:rPr>
              <a:t> </a:t>
            </a:r>
            <a:r>
              <a:rPr lang="en-US" dirty="0" err="1">
                <a:solidFill>
                  <a:schemeClr val="accent2">
                    <a:lumMod val="50000"/>
                  </a:schemeClr>
                </a:solidFill>
              </a:rPr>
              <a:t>gốc</a:t>
            </a:r>
            <a:r>
              <a:rPr lang="en-US" dirty="0">
                <a:solidFill>
                  <a:schemeClr val="accent2">
                    <a:lumMod val="50000"/>
                  </a:schemeClr>
                </a:solidFill>
              </a:rPr>
              <a:t> </a:t>
            </a:r>
            <a:r>
              <a:rPr lang="en-US" dirty="0" err="1">
                <a:solidFill>
                  <a:schemeClr val="accent2">
                    <a:lumMod val="50000"/>
                  </a:schemeClr>
                </a:solidFill>
              </a:rPr>
              <a:t>chính</a:t>
            </a:r>
            <a:r>
              <a:rPr lang="en-US" dirty="0">
                <a:solidFill>
                  <a:schemeClr val="accent2">
                    <a:lumMod val="50000"/>
                  </a:schemeClr>
                </a:solidFill>
              </a:rPr>
              <a:t> </a:t>
            </a:r>
            <a:r>
              <a:rPr lang="en-US" dirty="0" err="1">
                <a:solidFill>
                  <a:schemeClr val="accent2">
                    <a:lumMod val="50000"/>
                  </a:schemeClr>
                </a:solidFill>
              </a:rPr>
              <a:t>ở</a:t>
            </a:r>
            <a:r>
              <a:rPr lang="en-US" dirty="0">
                <a:solidFill>
                  <a:schemeClr val="accent2">
                    <a:lumMod val="50000"/>
                  </a:schemeClr>
                </a:solidFill>
              </a:rPr>
              <a:t> </a:t>
            </a:r>
            <a:r>
              <a:rPr lang="en-US" dirty="0" err="1">
                <a:solidFill>
                  <a:schemeClr val="accent2">
                    <a:lumMod val="50000"/>
                  </a:schemeClr>
                </a:solidFill>
              </a:rPr>
              <a:t>mỗi</a:t>
            </a:r>
            <a:r>
              <a:rPr lang="en-US" dirty="0">
                <a:solidFill>
                  <a:schemeClr val="accent2">
                    <a:lumMod val="50000"/>
                  </a:schemeClr>
                </a:solidFill>
              </a:rPr>
              <a:t> </a:t>
            </a:r>
            <a:r>
              <a:rPr lang="en-US" dirty="0" err="1">
                <a:solidFill>
                  <a:schemeClr val="accent2">
                    <a:lumMod val="50000"/>
                  </a:schemeClr>
                </a:solidFill>
              </a:rPr>
              <a:t>hình</a:t>
            </a:r>
            <a:r>
              <a:rPr lang="en-US" dirty="0">
                <a:solidFill>
                  <a:schemeClr val="accent2">
                    <a:lumMod val="50000"/>
                  </a:schemeClr>
                </a:solidFill>
              </a:rPr>
              <a:t>, </a:t>
            </a:r>
            <a:r>
              <a:rPr lang="en-US" sz="2800" i="1" dirty="0" err="1">
                <a:solidFill>
                  <a:srgbClr val="0070C0"/>
                </a:solidFill>
              </a:rPr>
              <a:t>vì</a:t>
            </a:r>
            <a:r>
              <a:rPr lang="en-US" sz="2800" i="1" dirty="0">
                <a:solidFill>
                  <a:srgbClr val="0070C0"/>
                </a:solidFill>
              </a:rPr>
              <a:t> </a:t>
            </a:r>
            <a:r>
              <a:rPr lang="en-US" sz="2800" i="1" dirty="0" err="1">
                <a:solidFill>
                  <a:srgbClr val="0070C0"/>
                </a:solidFill>
              </a:rPr>
              <a:t>chỉ</a:t>
            </a:r>
            <a:r>
              <a:rPr lang="en-US" sz="2800" i="1" dirty="0">
                <a:solidFill>
                  <a:srgbClr val="0070C0"/>
                </a:solidFill>
              </a:rPr>
              <a:t> </a:t>
            </a:r>
            <a:r>
              <a:rPr lang="en-US" sz="2800" i="1" dirty="0" err="1">
                <a:solidFill>
                  <a:srgbClr val="0070C0"/>
                </a:solidFill>
              </a:rPr>
              <a:t>có</a:t>
            </a:r>
            <a:r>
              <a:rPr lang="en-US" sz="2800" i="1" dirty="0">
                <a:solidFill>
                  <a:srgbClr val="0070C0"/>
                </a:solidFill>
              </a:rPr>
              <a:t> </a:t>
            </a:r>
            <a:r>
              <a:rPr lang="en-US" sz="2800" i="1" dirty="0" err="1">
                <a:solidFill>
                  <a:srgbClr val="0070C0"/>
                </a:solidFill>
              </a:rPr>
              <a:t>Lời</a:t>
            </a:r>
            <a:r>
              <a:rPr lang="en-US" sz="2800" i="1" dirty="0">
                <a:solidFill>
                  <a:srgbClr val="0070C0"/>
                </a:solidFill>
              </a:rPr>
              <a:t> </a:t>
            </a:r>
            <a:r>
              <a:rPr lang="en-US" sz="2800" i="1" dirty="0" err="1">
                <a:solidFill>
                  <a:srgbClr val="0070C0"/>
                </a:solidFill>
              </a:rPr>
              <a:t>Chúa</a:t>
            </a:r>
            <a:r>
              <a:rPr lang="en-US" sz="2800" i="1" dirty="0">
                <a:solidFill>
                  <a:srgbClr val="0070C0"/>
                </a:solidFill>
              </a:rPr>
              <a:t> </a:t>
            </a:r>
            <a:r>
              <a:rPr lang="en-US" sz="2800" i="1" dirty="0" err="1">
                <a:solidFill>
                  <a:srgbClr val="0070C0"/>
                </a:solidFill>
              </a:rPr>
              <a:t>mới</a:t>
            </a:r>
            <a:r>
              <a:rPr lang="en-US" sz="2800" i="1" dirty="0">
                <a:solidFill>
                  <a:srgbClr val="0070C0"/>
                </a:solidFill>
              </a:rPr>
              <a:t> </a:t>
            </a:r>
            <a:r>
              <a:rPr lang="en-US" sz="2800" i="1" dirty="0" err="1">
                <a:solidFill>
                  <a:srgbClr val="0070C0"/>
                </a:solidFill>
              </a:rPr>
              <a:t>có</a:t>
            </a:r>
            <a:r>
              <a:rPr lang="en-US" sz="2800" i="1" dirty="0">
                <a:solidFill>
                  <a:srgbClr val="0070C0"/>
                </a:solidFill>
              </a:rPr>
              <a:t> </a:t>
            </a:r>
            <a:r>
              <a:rPr lang="en-US" sz="2800" i="1" dirty="0" err="1">
                <a:solidFill>
                  <a:srgbClr val="0070C0"/>
                </a:solidFill>
              </a:rPr>
              <a:t>quyền</a:t>
            </a:r>
            <a:r>
              <a:rPr lang="en-US" sz="2800" i="1" dirty="0">
                <a:solidFill>
                  <a:srgbClr val="0070C0"/>
                </a:solidFill>
              </a:rPr>
              <a:t> </a:t>
            </a:r>
            <a:r>
              <a:rPr lang="en-US" sz="2800" i="1" dirty="0" err="1">
                <a:solidFill>
                  <a:srgbClr val="0070C0"/>
                </a:solidFill>
              </a:rPr>
              <a:t>năng</a:t>
            </a:r>
            <a:r>
              <a:rPr lang="en-US" sz="2800" i="1" dirty="0">
                <a:solidFill>
                  <a:srgbClr val="0070C0"/>
                </a:solidFill>
              </a:rPr>
              <a:t> </a:t>
            </a:r>
            <a:r>
              <a:rPr lang="en-US" sz="2800" i="1" dirty="0" err="1">
                <a:solidFill>
                  <a:srgbClr val="0070C0"/>
                </a:solidFill>
              </a:rPr>
              <a:t>biến</a:t>
            </a:r>
            <a:r>
              <a:rPr lang="en-US" sz="2800" i="1" dirty="0">
                <a:solidFill>
                  <a:srgbClr val="0070C0"/>
                </a:solidFill>
              </a:rPr>
              <a:t> </a:t>
            </a:r>
            <a:r>
              <a:rPr lang="en-US" sz="2800" i="1" dirty="0" err="1">
                <a:solidFill>
                  <a:srgbClr val="0070C0"/>
                </a:solidFill>
              </a:rPr>
              <a:t>đổi</a:t>
            </a:r>
            <a:r>
              <a:rPr lang="en-US" sz="2800" i="1" dirty="0">
                <a:solidFill>
                  <a:srgbClr val="0070C0"/>
                </a:solidFill>
              </a:rPr>
              <a:t>.</a:t>
            </a:r>
          </a:p>
          <a:p>
            <a:pPr marL="514350" indent="-514350">
              <a:buFont typeface="+mj-lt"/>
              <a:buAutoNum type="arabicPeriod"/>
            </a:pPr>
            <a:r>
              <a:rPr lang="en-US" dirty="0" err="1">
                <a:solidFill>
                  <a:schemeClr val="accent2">
                    <a:lumMod val="50000"/>
                  </a:schemeClr>
                </a:solidFill>
              </a:rPr>
              <a:t>Giải</a:t>
            </a:r>
            <a:r>
              <a:rPr lang="en-US" dirty="0">
                <a:solidFill>
                  <a:schemeClr val="accent2">
                    <a:lumMod val="50000"/>
                  </a:schemeClr>
                </a:solidFill>
              </a:rPr>
              <a:t> </a:t>
            </a:r>
            <a:r>
              <a:rPr lang="en-US" dirty="0" err="1">
                <a:solidFill>
                  <a:schemeClr val="accent2">
                    <a:lumMod val="50000"/>
                  </a:schemeClr>
                </a:solidFill>
              </a:rPr>
              <a:t>thích</a:t>
            </a:r>
            <a:r>
              <a:rPr lang="en-US" dirty="0">
                <a:solidFill>
                  <a:schemeClr val="accent2">
                    <a:lumMod val="50000"/>
                  </a:schemeClr>
                </a:solidFill>
              </a:rPr>
              <a:t> </a:t>
            </a:r>
            <a:r>
              <a:rPr lang="en-US" dirty="0" err="1">
                <a:solidFill>
                  <a:schemeClr val="accent2">
                    <a:lumMod val="50000"/>
                  </a:schemeClr>
                </a:solidFill>
              </a:rPr>
              <a:t>hình</a:t>
            </a:r>
            <a:r>
              <a:rPr lang="en-US" dirty="0">
                <a:solidFill>
                  <a:schemeClr val="accent2">
                    <a:lumMod val="50000"/>
                  </a:schemeClr>
                </a:solidFill>
              </a:rPr>
              <a:t> </a:t>
            </a:r>
            <a:r>
              <a:rPr lang="en-US" dirty="0" err="1">
                <a:solidFill>
                  <a:schemeClr val="accent2">
                    <a:lumMod val="50000"/>
                  </a:schemeClr>
                </a:solidFill>
              </a:rPr>
              <a:t>ảnh</a:t>
            </a:r>
            <a:r>
              <a:rPr lang="en-US" dirty="0">
                <a:solidFill>
                  <a:schemeClr val="accent2">
                    <a:lumMod val="50000"/>
                  </a:schemeClr>
                </a:solidFill>
              </a:rPr>
              <a:t> </a:t>
            </a:r>
            <a:r>
              <a:rPr lang="en-US" dirty="0" err="1">
                <a:solidFill>
                  <a:schemeClr val="accent2">
                    <a:lumMod val="50000"/>
                  </a:schemeClr>
                </a:solidFill>
              </a:rPr>
              <a:t>rõ</a:t>
            </a:r>
            <a:r>
              <a:rPr lang="en-US" dirty="0">
                <a:solidFill>
                  <a:schemeClr val="accent2">
                    <a:lumMod val="50000"/>
                  </a:schemeClr>
                </a:solidFill>
              </a:rPr>
              <a:t> </a:t>
            </a:r>
            <a:r>
              <a:rPr lang="en-US" dirty="0" err="1">
                <a:solidFill>
                  <a:schemeClr val="accent2">
                    <a:lumMod val="50000"/>
                  </a:schemeClr>
                </a:solidFill>
              </a:rPr>
              <a:t>ràng</a:t>
            </a:r>
            <a:r>
              <a:rPr lang="en-US" dirty="0">
                <a:solidFill>
                  <a:schemeClr val="accent2">
                    <a:lumMod val="50000"/>
                  </a:schemeClr>
                </a:solidFill>
              </a:rPr>
              <a:t>. </a:t>
            </a:r>
            <a:r>
              <a:rPr lang="en-US" sz="2800" i="1" dirty="0" err="1">
                <a:solidFill>
                  <a:srgbClr val="0070C0"/>
                </a:solidFill>
              </a:rPr>
              <a:t>Các</a:t>
            </a:r>
            <a:r>
              <a:rPr lang="en-US" sz="2800" i="1" dirty="0">
                <a:solidFill>
                  <a:srgbClr val="0070C0"/>
                </a:solidFill>
              </a:rPr>
              <a:t> </a:t>
            </a:r>
            <a:r>
              <a:rPr lang="en-US" sz="2800" i="1" dirty="0" err="1">
                <a:solidFill>
                  <a:srgbClr val="0070C0"/>
                </a:solidFill>
              </a:rPr>
              <a:t>em</a:t>
            </a:r>
            <a:r>
              <a:rPr lang="en-US" sz="2800" i="1" dirty="0">
                <a:solidFill>
                  <a:srgbClr val="0070C0"/>
                </a:solidFill>
              </a:rPr>
              <a:t> </a:t>
            </a:r>
            <a:r>
              <a:rPr lang="en-US" sz="2800" i="1" dirty="0" err="1">
                <a:solidFill>
                  <a:srgbClr val="0070C0"/>
                </a:solidFill>
              </a:rPr>
              <a:t>phải</a:t>
            </a:r>
            <a:r>
              <a:rPr lang="en-US" sz="2800" i="1" dirty="0">
                <a:solidFill>
                  <a:srgbClr val="0070C0"/>
                </a:solidFill>
              </a:rPr>
              <a:t> </a:t>
            </a:r>
            <a:r>
              <a:rPr lang="en-US" sz="2800" i="1" dirty="0" err="1">
                <a:solidFill>
                  <a:srgbClr val="0070C0"/>
                </a:solidFill>
              </a:rPr>
              <a:t>hiểu</a:t>
            </a:r>
            <a:r>
              <a:rPr lang="en-US" sz="2800" i="1" dirty="0">
                <a:solidFill>
                  <a:srgbClr val="0070C0"/>
                </a:solidFill>
              </a:rPr>
              <a:t> </a:t>
            </a:r>
            <a:r>
              <a:rPr lang="en-US" sz="2800" i="1" dirty="0" err="1">
                <a:solidFill>
                  <a:srgbClr val="0070C0"/>
                </a:solidFill>
              </a:rPr>
              <a:t>mỗi</a:t>
            </a:r>
            <a:r>
              <a:rPr lang="en-US" sz="2800" i="1" dirty="0">
                <a:solidFill>
                  <a:srgbClr val="0070C0"/>
                </a:solidFill>
              </a:rPr>
              <a:t> </a:t>
            </a:r>
            <a:r>
              <a:rPr lang="en-US" sz="2800" i="1" dirty="0" err="1">
                <a:solidFill>
                  <a:srgbClr val="0070C0"/>
                </a:solidFill>
              </a:rPr>
              <a:t>một</a:t>
            </a:r>
            <a:r>
              <a:rPr lang="en-US" sz="2800" i="1" dirty="0">
                <a:solidFill>
                  <a:srgbClr val="0070C0"/>
                </a:solidFill>
              </a:rPr>
              <a:t> </a:t>
            </a:r>
            <a:r>
              <a:rPr lang="en-US" sz="2800" i="1" dirty="0" err="1">
                <a:solidFill>
                  <a:srgbClr val="0070C0"/>
                </a:solidFill>
              </a:rPr>
              <a:t>hình</a:t>
            </a:r>
            <a:r>
              <a:rPr lang="en-US" sz="2800" i="1" dirty="0">
                <a:solidFill>
                  <a:srgbClr val="0070C0"/>
                </a:solidFill>
              </a:rPr>
              <a:t> </a:t>
            </a:r>
            <a:r>
              <a:rPr lang="en-US" sz="2800" i="1" dirty="0" err="1">
                <a:solidFill>
                  <a:srgbClr val="0070C0"/>
                </a:solidFill>
              </a:rPr>
              <a:t>ảnh</a:t>
            </a:r>
            <a:r>
              <a:rPr lang="en-US" sz="2800" i="1" dirty="0">
                <a:solidFill>
                  <a:srgbClr val="0070C0"/>
                </a:solidFill>
              </a:rPr>
              <a:t> </a:t>
            </a:r>
            <a:r>
              <a:rPr lang="en-US" sz="2800" i="1" dirty="0" err="1">
                <a:solidFill>
                  <a:srgbClr val="0070C0"/>
                </a:solidFill>
              </a:rPr>
              <a:t>diển</a:t>
            </a:r>
            <a:r>
              <a:rPr lang="en-US" sz="2800" i="1" dirty="0">
                <a:solidFill>
                  <a:srgbClr val="0070C0"/>
                </a:solidFill>
              </a:rPr>
              <a:t> </a:t>
            </a:r>
            <a:r>
              <a:rPr lang="en-US" sz="2800" i="1" dirty="0" err="1">
                <a:solidFill>
                  <a:srgbClr val="0070C0"/>
                </a:solidFill>
              </a:rPr>
              <a:t>tả</a:t>
            </a:r>
            <a:r>
              <a:rPr lang="en-US" sz="2800" i="1" dirty="0">
                <a:solidFill>
                  <a:srgbClr val="0070C0"/>
                </a:solidFill>
              </a:rPr>
              <a:t> </a:t>
            </a:r>
            <a:r>
              <a:rPr lang="en-US" sz="2800" i="1" dirty="0" err="1">
                <a:solidFill>
                  <a:srgbClr val="0070C0"/>
                </a:solidFill>
              </a:rPr>
              <a:t>điều</a:t>
            </a:r>
            <a:r>
              <a:rPr lang="en-US" sz="2800" i="1" dirty="0">
                <a:solidFill>
                  <a:srgbClr val="0070C0"/>
                </a:solidFill>
              </a:rPr>
              <a:t> </a:t>
            </a:r>
            <a:r>
              <a:rPr lang="en-US" sz="2800" i="1" dirty="0" err="1">
                <a:solidFill>
                  <a:srgbClr val="0070C0"/>
                </a:solidFill>
              </a:rPr>
              <a:t>gì</a:t>
            </a:r>
            <a:r>
              <a:rPr lang="en-US" sz="2800" i="1" dirty="0">
                <a:solidFill>
                  <a:srgbClr val="0070C0"/>
                </a:solidFill>
              </a:rPr>
              <a:t>. </a:t>
            </a:r>
          </a:p>
          <a:p>
            <a:pPr marL="514350" indent="-514350">
              <a:buFont typeface="+mj-lt"/>
              <a:buAutoNum type="arabicPeriod"/>
            </a:pPr>
            <a:r>
              <a:rPr lang="en-US" dirty="0" err="1">
                <a:solidFill>
                  <a:schemeClr val="accent2">
                    <a:lumMod val="50000"/>
                  </a:schemeClr>
                </a:solidFill>
              </a:rPr>
              <a:t>Phải</a:t>
            </a:r>
            <a:r>
              <a:rPr lang="en-US" dirty="0">
                <a:solidFill>
                  <a:schemeClr val="accent2">
                    <a:lumMod val="50000"/>
                  </a:schemeClr>
                </a:solidFill>
              </a:rPr>
              <a:t> </a:t>
            </a:r>
            <a:r>
              <a:rPr lang="en-US" dirty="0" err="1">
                <a:solidFill>
                  <a:schemeClr val="accent2">
                    <a:lumMod val="50000"/>
                  </a:schemeClr>
                </a:solidFill>
              </a:rPr>
              <a:t>tương</a:t>
            </a:r>
            <a:r>
              <a:rPr lang="en-US" dirty="0">
                <a:solidFill>
                  <a:schemeClr val="accent2">
                    <a:lumMod val="50000"/>
                  </a:schemeClr>
                </a:solidFill>
              </a:rPr>
              <a:t> </a:t>
            </a:r>
            <a:r>
              <a:rPr lang="en-US" dirty="0" err="1">
                <a:solidFill>
                  <a:schemeClr val="accent2">
                    <a:lumMod val="50000"/>
                  </a:schemeClr>
                </a:solidFill>
              </a:rPr>
              <a:t>tác</a:t>
            </a:r>
            <a:r>
              <a:rPr lang="en-US" dirty="0">
                <a:solidFill>
                  <a:schemeClr val="accent2">
                    <a:lumMod val="50000"/>
                  </a:schemeClr>
                </a:solidFill>
              </a:rPr>
              <a:t> </a:t>
            </a:r>
            <a:r>
              <a:rPr lang="en-US" dirty="0" err="1">
                <a:solidFill>
                  <a:schemeClr val="accent2">
                    <a:lumMod val="50000"/>
                  </a:schemeClr>
                </a:solidFill>
              </a:rPr>
              <a:t>với</a:t>
            </a:r>
            <a:r>
              <a:rPr lang="en-US" dirty="0">
                <a:solidFill>
                  <a:schemeClr val="accent2">
                    <a:lumMod val="50000"/>
                  </a:schemeClr>
                </a:solidFill>
              </a:rPr>
              <a:t> </a:t>
            </a:r>
            <a:r>
              <a:rPr lang="en-US" dirty="0" err="1">
                <a:solidFill>
                  <a:schemeClr val="accent2">
                    <a:lumMod val="50000"/>
                  </a:schemeClr>
                </a:solidFill>
              </a:rPr>
              <a:t>các</a:t>
            </a:r>
            <a:r>
              <a:rPr lang="en-US" dirty="0">
                <a:solidFill>
                  <a:schemeClr val="accent2">
                    <a:lumMod val="50000"/>
                  </a:schemeClr>
                </a:solidFill>
              </a:rPr>
              <a:t> </a:t>
            </a:r>
            <a:r>
              <a:rPr lang="en-US" dirty="0" err="1">
                <a:solidFill>
                  <a:schemeClr val="accent2">
                    <a:lumMod val="50000"/>
                  </a:schemeClr>
                </a:solidFill>
              </a:rPr>
              <a:t>em</a:t>
            </a:r>
            <a:r>
              <a:rPr lang="en-US" dirty="0">
                <a:solidFill>
                  <a:schemeClr val="accent2">
                    <a:lumMod val="50000"/>
                  </a:schemeClr>
                </a:solidFill>
              </a:rPr>
              <a:t> qua </a:t>
            </a:r>
            <a:r>
              <a:rPr lang="en-US" dirty="0" err="1">
                <a:solidFill>
                  <a:schemeClr val="accent2">
                    <a:lumMod val="50000"/>
                  </a:schemeClr>
                </a:solidFill>
              </a:rPr>
              <a:t>câu</a:t>
            </a:r>
            <a:r>
              <a:rPr lang="en-US" dirty="0">
                <a:solidFill>
                  <a:schemeClr val="accent2">
                    <a:lumMod val="50000"/>
                  </a:schemeClr>
                </a:solidFill>
              </a:rPr>
              <a:t> </a:t>
            </a:r>
            <a:r>
              <a:rPr lang="en-US" dirty="0" err="1">
                <a:solidFill>
                  <a:schemeClr val="accent2">
                    <a:lumMod val="50000"/>
                  </a:schemeClr>
                </a:solidFill>
              </a:rPr>
              <a:t>hỏi</a:t>
            </a:r>
            <a:r>
              <a:rPr lang="en-US" dirty="0">
                <a:solidFill>
                  <a:schemeClr val="accent2">
                    <a:lumMod val="50000"/>
                  </a:schemeClr>
                </a:solidFill>
              </a:rPr>
              <a:t>. </a:t>
            </a:r>
            <a:r>
              <a:rPr lang="en-US" sz="2800" i="1" dirty="0" err="1">
                <a:solidFill>
                  <a:srgbClr val="0070C0"/>
                </a:solidFill>
              </a:rPr>
              <a:t>Trẻ</a:t>
            </a:r>
            <a:r>
              <a:rPr lang="en-US" sz="2800" i="1" dirty="0">
                <a:solidFill>
                  <a:srgbClr val="0070C0"/>
                </a:solidFill>
              </a:rPr>
              <a:t> </a:t>
            </a:r>
            <a:r>
              <a:rPr lang="en-US" sz="2800" i="1" dirty="0" err="1">
                <a:solidFill>
                  <a:srgbClr val="0070C0"/>
                </a:solidFill>
              </a:rPr>
              <a:t>mau</a:t>
            </a:r>
            <a:r>
              <a:rPr lang="en-US" sz="2800" i="1" dirty="0">
                <a:solidFill>
                  <a:srgbClr val="0070C0"/>
                </a:solidFill>
              </a:rPr>
              <a:t> </a:t>
            </a:r>
            <a:r>
              <a:rPr lang="en-US" sz="2800" i="1" dirty="0" err="1">
                <a:solidFill>
                  <a:srgbClr val="0070C0"/>
                </a:solidFill>
              </a:rPr>
              <a:t>hiểu</a:t>
            </a:r>
            <a:r>
              <a:rPr lang="en-US" sz="2800" i="1" dirty="0">
                <a:solidFill>
                  <a:srgbClr val="0070C0"/>
                </a:solidFill>
              </a:rPr>
              <a:t> </a:t>
            </a:r>
            <a:r>
              <a:rPr lang="en-US" sz="2800" i="1" dirty="0" err="1">
                <a:solidFill>
                  <a:srgbClr val="0070C0"/>
                </a:solidFill>
              </a:rPr>
              <a:t>và</a:t>
            </a:r>
            <a:r>
              <a:rPr lang="en-US" sz="2800" i="1" dirty="0">
                <a:solidFill>
                  <a:srgbClr val="0070C0"/>
                </a:solidFill>
              </a:rPr>
              <a:t> </a:t>
            </a:r>
            <a:r>
              <a:rPr lang="en-US" sz="2800" i="1" dirty="0" err="1">
                <a:solidFill>
                  <a:srgbClr val="0070C0"/>
                </a:solidFill>
              </a:rPr>
              <a:t>thích</a:t>
            </a:r>
            <a:r>
              <a:rPr lang="en-US" sz="2800" i="1" dirty="0">
                <a:solidFill>
                  <a:srgbClr val="0070C0"/>
                </a:solidFill>
              </a:rPr>
              <a:t> </a:t>
            </a:r>
            <a:r>
              <a:rPr lang="en-US" sz="2800" i="1" dirty="0" err="1">
                <a:solidFill>
                  <a:srgbClr val="0070C0"/>
                </a:solidFill>
              </a:rPr>
              <a:t>thú</a:t>
            </a:r>
            <a:r>
              <a:rPr lang="en-US" sz="2800" i="1" dirty="0">
                <a:solidFill>
                  <a:srgbClr val="0070C0"/>
                </a:solidFill>
              </a:rPr>
              <a:t> </a:t>
            </a:r>
            <a:r>
              <a:rPr lang="en-US" sz="2800" i="1" dirty="0" err="1">
                <a:solidFill>
                  <a:srgbClr val="0070C0"/>
                </a:solidFill>
              </a:rPr>
              <a:t>khi</a:t>
            </a:r>
            <a:r>
              <a:rPr lang="en-US" sz="2800" i="1" dirty="0">
                <a:solidFill>
                  <a:srgbClr val="0070C0"/>
                </a:solidFill>
              </a:rPr>
              <a:t> </a:t>
            </a:r>
            <a:r>
              <a:rPr lang="en-US" sz="2800" i="1" dirty="0" err="1">
                <a:solidFill>
                  <a:srgbClr val="0070C0"/>
                </a:solidFill>
              </a:rPr>
              <a:t>hoạt</a:t>
            </a:r>
            <a:r>
              <a:rPr lang="en-US" sz="2800" i="1" dirty="0">
                <a:solidFill>
                  <a:srgbClr val="0070C0"/>
                </a:solidFill>
              </a:rPr>
              <a:t> </a:t>
            </a:r>
            <a:r>
              <a:rPr lang="en-US" sz="2800" i="1" dirty="0" err="1">
                <a:solidFill>
                  <a:srgbClr val="0070C0"/>
                </a:solidFill>
              </a:rPr>
              <a:t>động</a:t>
            </a:r>
            <a:r>
              <a:rPr lang="en-US" sz="2800" i="1" dirty="0">
                <a:solidFill>
                  <a:srgbClr val="0070C0"/>
                </a:solidFill>
              </a:rPr>
              <a:t>.</a:t>
            </a:r>
          </a:p>
          <a:p>
            <a:pPr marL="514350" indent="-514350">
              <a:buFont typeface="+mj-lt"/>
              <a:buAutoNum type="arabicPeriod"/>
            </a:pPr>
            <a:r>
              <a:rPr lang="en-US" dirty="0" err="1">
                <a:solidFill>
                  <a:schemeClr val="accent2">
                    <a:lumMod val="50000"/>
                  </a:schemeClr>
                </a:solidFill>
              </a:rPr>
              <a:t>Chuyển</a:t>
            </a:r>
            <a:r>
              <a:rPr lang="en-US" dirty="0">
                <a:solidFill>
                  <a:schemeClr val="accent2">
                    <a:lumMod val="50000"/>
                  </a:schemeClr>
                </a:solidFill>
              </a:rPr>
              <a:t> </a:t>
            </a:r>
            <a:r>
              <a:rPr lang="en-US" dirty="0" err="1">
                <a:solidFill>
                  <a:schemeClr val="accent2">
                    <a:lumMod val="50000"/>
                  </a:schemeClr>
                </a:solidFill>
              </a:rPr>
              <a:t>đổi</a:t>
            </a:r>
            <a:r>
              <a:rPr lang="en-US" dirty="0">
                <a:solidFill>
                  <a:schemeClr val="accent2">
                    <a:lumMod val="50000"/>
                  </a:schemeClr>
                </a:solidFill>
              </a:rPr>
              <a:t> </a:t>
            </a:r>
            <a:r>
              <a:rPr lang="en-US" dirty="0" err="1">
                <a:solidFill>
                  <a:schemeClr val="accent2">
                    <a:lumMod val="50000"/>
                  </a:schemeClr>
                </a:solidFill>
              </a:rPr>
              <a:t>các</a:t>
            </a:r>
            <a:r>
              <a:rPr lang="en-US" dirty="0">
                <a:solidFill>
                  <a:schemeClr val="accent2">
                    <a:lumMod val="50000"/>
                  </a:schemeClr>
                </a:solidFill>
              </a:rPr>
              <a:t> </a:t>
            </a:r>
            <a:r>
              <a:rPr lang="en-US" dirty="0" err="1">
                <a:solidFill>
                  <a:schemeClr val="accent2">
                    <a:lumMod val="50000"/>
                  </a:schemeClr>
                </a:solidFill>
              </a:rPr>
              <a:t>mặt</a:t>
            </a:r>
            <a:r>
              <a:rPr lang="en-US" dirty="0">
                <a:solidFill>
                  <a:schemeClr val="accent2">
                    <a:lumMod val="50000"/>
                  </a:schemeClr>
                </a:solidFill>
              </a:rPr>
              <a:t> </a:t>
            </a:r>
            <a:r>
              <a:rPr lang="en-US" dirty="0" err="1">
                <a:solidFill>
                  <a:schemeClr val="accent2">
                    <a:lumMod val="50000"/>
                  </a:schemeClr>
                </a:solidFill>
              </a:rPr>
              <a:t>của</a:t>
            </a:r>
            <a:r>
              <a:rPr lang="en-US" dirty="0">
                <a:solidFill>
                  <a:schemeClr val="accent2">
                    <a:lumMod val="50000"/>
                  </a:schemeClr>
                </a:solidFill>
              </a:rPr>
              <a:t> </a:t>
            </a:r>
            <a:r>
              <a:rPr lang="en-US" dirty="0" err="1">
                <a:solidFill>
                  <a:schemeClr val="accent2">
                    <a:lumMod val="50000"/>
                  </a:schemeClr>
                </a:solidFill>
              </a:rPr>
              <a:t>hình</a:t>
            </a:r>
            <a:r>
              <a:rPr lang="en-US" dirty="0">
                <a:solidFill>
                  <a:schemeClr val="accent2">
                    <a:lumMod val="50000"/>
                  </a:schemeClr>
                </a:solidFill>
              </a:rPr>
              <a:t> </a:t>
            </a:r>
            <a:r>
              <a:rPr lang="en-US" dirty="0" err="1">
                <a:solidFill>
                  <a:schemeClr val="accent2">
                    <a:lumMod val="50000"/>
                  </a:schemeClr>
                </a:solidFill>
              </a:rPr>
              <a:t>khối</a:t>
            </a:r>
            <a:r>
              <a:rPr lang="en-US" dirty="0">
                <a:solidFill>
                  <a:schemeClr val="accent2">
                    <a:lumMod val="50000"/>
                  </a:schemeClr>
                </a:solidFill>
              </a:rPr>
              <a:t> </a:t>
            </a:r>
            <a:r>
              <a:rPr lang="en-US" dirty="0" err="1">
                <a:solidFill>
                  <a:schemeClr val="accent2">
                    <a:lumMod val="50000"/>
                  </a:schemeClr>
                </a:solidFill>
              </a:rPr>
              <a:t>phải</a:t>
            </a:r>
            <a:r>
              <a:rPr lang="en-US" dirty="0">
                <a:solidFill>
                  <a:schemeClr val="accent2">
                    <a:lumMod val="50000"/>
                  </a:schemeClr>
                </a:solidFill>
              </a:rPr>
              <a:t> </a:t>
            </a:r>
            <a:r>
              <a:rPr lang="en-US" dirty="0" err="1">
                <a:solidFill>
                  <a:schemeClr val="accent2">
                    <a:lumMod val="50000"/>
                  </a:schemeClr>
                </a:solidFill>
              </a:rPr>
              <a:t>chính</a:t>
            </a:r>
            <a:r>
              <a:rPr lang="en-US" dirty="0">
                <a:solidFill>
                  <a:schemeClr val="accent2">
                    <a:lumMod val="50000"/>
                  </a:schemeClr>
                </a:solidFill>
              </a:rPr>
              <a:t> </a:t>
            </a:r>
            <a:r>
              <a:rPr lang="en-US" dirty="0" err="1">
                <a:solidFill>
                  <a:schemeClr val="accent2">
                    <a:lumMod val="50000"/>
                  </a:schemeClr>
                </a:solidFill>
              </a:rPr>
              <a:t>xác</a:t>
            </a:r>
            <a:r>
              <a:rPr lang="en-US" dirty="0">
                <a:solidFill>
                  <a:schemeClr val="accent2">
                    <a:lumMod val="50000"/>
                  </a:schemeClr>
                </a:solidFill>
              </a:rPr>
              <a:t>. </a:t>
            </a:r>
            <a:r>
              <a:rPr lang="en-US" sz="2800" i="1" dirty="0" err="1">
                <a:solidFill>
                  <a:srgbClr val="0070C0"/>
                </a:solidFill>
              </a:rPr>
              <a:t>Sự</a:t>
            </a:r>
            <a:r>
              <a:rPr lang="en-US" sz="2800" i="1" dirty="0">
                <a:solidFill>
                  <a:srgbClr val="0070C0"/>
                </a:solidFill>
              </a:rPr>
              <a:t> </a:t>
            </a:r>
            <a:r>
              <a:rPr lang="en-US" sz="2800" i="1" dirty="0" err="1">
                <a:solidFill>
                  <a:srgbClr val="0070C0"/>
                </a:solidFill>
              </a:rPr>
              <a:t>chuẩn</a:t>
            </a:r>
            <a:r>
              <a:rPr lang="en-US" sz="2800" i="1" dirty="0">
                <a:solidFill>
                  <a:srgbClr val="0070C0"/>
                </a:solidFill>
              </a:rPr>
              <a:t> </a:t>
            </a:r>
            <a:r>
              <a:rPr lang="en-US" sz="2800" i="1" dirty="0" err="1">
                <a:solidFill>
                  <a:srgbClr val="0070C0"/>
                </a:solidFill>
              </a:rPr>
              <a:t>bị</a:t>
            </a:r>
            <a:r>
              <a:rPr lang="en-US" sz="2800" i="1" dirty="0">
                <a:solidFill>
                  <a:srgbClr val="0070C0"/>
                </a:solidFill>
              </a:rPr>
              <a:t> </a:t>
            </a:r>
            <a:r>
              <a:rPr lang="en-US" sz="2800" i="1" dirty="0" err="1">
                <a:solidFill>
                  <a:srgbClr val="0070C0"/>
                </a:solidFill>
              </a:rPr>
              <a:t>tốt</a:t>
            </a:r>
            <a:r>
              <a:rPr lang="en-US" sz="2800" i="1" dirty="0">
                <a:solidFill>
                  <a:srgbClr val="0070C0"/>
                </a:solidFill>
              </a:rPr>
              <a:t>, </a:t>
            </a:r>
            <a:r>
              <a:rPr lang="en-US" sz="2800" i="1" dirty="0" err="1">
                <a:solidFill>
                  <a:srgbClr val="0070C0"/>
                </a:solidFill>
              </a:rPr>
              <a:t>tạo</a:t>
            </a:r>
            <a:r>
              <a:rPr lang="en-US" sz="2800" i="1" dirty="0">
                <a:solidFill>
                  <a:srgbClr val="0070C0"/>
                </a:solidFill>
              </a:rPr>
              <a:t> </a:t>
            </a:r>
            <a:r>
              <a:rPr lang="en-US" sz="2800" i="1" dirty="0" err="1">
                <a:solidFill>
                  <a:srgbClr val="0070C0"/>
                </a:solidFill>
              </a:rPr>
              <a:t>hiệu</a:t>
            </a:r>
            <a:r>
              <a:rPr lang="en-US" sz="2800" i="1" dirty="0">
                <a:solidFill>
                  <a:srgbClr val="0070C0"/>
                </a:solidFill>
              </a:rPr>
              <a:t> </a:t>
            </a:r>
            <a:r>
              <a:rPr lang="en-US" sz="2800" i="1" dirty="0" err="1">
                <a:solidFill>
                  <a:srgbClr val="0070C0"/>
                </a:solidFill>
              </a:rPr>
              <a:t>quả</a:t>
            </a:r>
            <a:r>
              <a:rPr lang="en-US" sz="2800" i="1" dirty="0">
                <a:solidFill>
                  <a:srgbClr val="0070C0"/>
                </a:solidFill>
              </a:rPr>
              <a:t> </a:t>
            </a:r>
            <a:r>
              <a:rPr lang="en-US" sz="2800" i="1" dirty="0" err="1">
                <a:solidFill>
                  <a:srgbClr val="0070C0"/>
                </a:solidFill>
              </a:rPr>
              <a:t>cao</a:t>
            </a:r>
            <a:r>
              <a:rPr lang="en-US" sz="2800" i="1" dirty="0">
                <a:solidFill>
                  <a:srgbClr val="0070C0"/>
                </a:solidFill>
              </a:rPr>
              <a:t>.</a:t>
            </a:r>
          </a:p>
          <a:p>
            <a:pPr marL="514350" indent="-514350">
              <a:buFont typeface="+mj-lt"/>
              <a:buAutoNum type="arabicPeriod"/>
            </a:pPr>
            <a:r>
              <a:rPr lang="en-US" dirty="0" err="1">
                <a:solidFill>
                  <a:schemeClr val="accent2">
                    <a:lumMod val="50000"/>
                  </a:schemeClr>
                </a:solidFill>
              </a:rPr>
              <a:t>Phải</a:t>
            </a:r>
            <a:r>
              <a:rPr lang="en-US" dirty="0">
                <a:solidFill>
                  <a:schemeClr val="accent2">
                    <a:lumMod val="50000"/>
                  </a:schemeClr>
                </a:solidFill>
              </a:rPr>
              <a:t> </a:t>
            </a:r>
            <a:r>
              <a:rPr lang="en-US" dirty="0" err="1">
                <a:solidFill>
                  <a:schemeClr val="accent2">
                    <a:lumMod val="50000"/>
                  </a:schemeClr>
                </a:solidFill>
              </a:rPr>
              <a:t>kêu</a:t>
            </a:r>
            <a:r>
              <a:rPr lang="en-US" dirty="0">
                <a:solidFill>
                  <a:schemeClr val="accent2">
                    <a:lumMod val="50000"/>
                  </a:schemeClr>
                </a:solidFill>
              </a:rPr>
              <a:t> </a:t>
            </a:r>
            <a:r>
              <a:rPr lang="en-US" dirty="0" err="1">
                <a:solidFill>
                  <a:schemeClr val="accent2">
                    <a:lumMod val="50000"/>
                  </a:schemeClr>
                </a:solidFill>
              </a:rPr>
              <a:t>gọi</a:t>
            </a:r>
            <a:r>
              <a:rPr lang="en-US" dirty="0">
                <a:solidFill>
                  <a:schemeClr val="accent2">
                    <a:lumMod val="50000"/>
                  </a:schemeClr>
                </a:solidFill>
              </a:rPr>
              <a:t> </a:t>
            </a:r>
            <a:r>
              <a:rPr lang="en-US" dirty="0" err="1">
                <a:solidFill>
                  <a:schemeClr val="accent2">
                    <a:lumMod val="50000"/>
                  </a:schemeClr>
                </a:solidFill>
              </a:rPr>
              <a:t>các</a:t>
            </a:r>
            <a:r>
              <a:rPr lang="en-US" dirty="0">
                <a:solidFill>
                  <a:schemeClr val="accent2">
                    <a:lumMod val="50000"/>
                  </a:schemeClr>
                </a:solidFill>
              </a:rPr>
              <a:t> </a:t>
            </a:r>
            <a:r>
              <a:rPr lang="en-US" dirty="0" err="1">
                <a:solidFill>
                  <a:schemeClr val="accent2">
                    <a:lumMod val="50000"/>
                  </a:schemeClr>
                </a:solidFill>
              </a:rPr>
              <a:t>em</a:t>
            </a:r>
            <a:r>
              <a:rPr lang="en-US" dirty="0">
                <a:solidFill>
                  <a:schemeClr val="accent2">
                    <a:lumMod val="50000"/>
                  </a:schemeClr>
                </a:solidFill>
              </a:rPr>
              <a:t> tin </a:t>
            </a:r>
            <a:r>
              <a:rPr lang="en-US" dirty="0" err="1">
                <a:solidFill>
                  <a:schemeClr val="accent2">
                    <a:lumMod val="50000"/>
                  </a:schemeClr>
                </a:solidFill>
              </a:rPr>
              <a:t>Chúa</a:t>
            </a:r>
            <a:r>
              <a:rPr lang="en-US" dirty="0">
                <a:solidFill>
                  <a:schemeClr val="accent2">
                    <a:lumMod val="50000"/>
                  </a:schemeClr>
                </a:solidFill>
              </a:rPr>
              <a:t> </a:t>
            </a:r>
            <a:r>
              <a:rPr lang="en-US" dirty="0" err="1">
                <a:solidFill>
                  <a:schemeClr val="accent2">
                    <a:lumMod val="50000"/>
                  </a:schemeClr>
                </a:solidFill>
              </a:rPr>
              <a:t>và</a:t>
            </a:r>
            <a:r>
              <a:rPr lang="en-US" dirty="0">
                <a:solidFill>
                  <a:schemeClr val="accent2">
                    <a:lumMod val="50000"/>
                  </a:schemeClr>
                </a:solidFill>
              </a:rPr>
              <a:t> </a:t>
            </a:r>
            <a:r>
              <a:rPr lang="en-US" dirty="0" err="1">
                <a:solidFill>
                  <a:schemeClr val="accent2">
                    <a:lumMod val="50000"/>
                  </a:schemeClr>
                </a:solidFill>
              </a:rPr>
              <a:t>cầu</a:t>
            </a:r>
            <a:r>
              <a:rPr lang="en-US" dirty="0">
                <a:solidFill>
                  <a:schemeClr val="accent2">
                    <a:lumMod val="50000"/>
                  </a:schemeClr>
                </a:solidFill>
              </a:rPr>
              <a:t> </a:t>
            </a:r>
            <a:r>
              <a:rPr lang="en-US" dirty="0" err="1">
                <a:solidFill>
                  <a:schemeClr val="accent2">
                    <a:lumMod val="50000"/>
                  </a:schemeClr>
                </a:solidFill>
              </a:rPr>
              <a:t>nguyện</a:t>
            </a:r>
            <a:r>
              <a:rPr lang="en-US" dirty="0">
                <a:solidFill>
                  <a:schemeClr val="accent2">
                    <a:lumMod val="50000"/>
                  </a:schemeClr>
                </a:solidFill>
              </a:rPr>
              <a:t> </a:t>
            </a:r>
            <a:r>
              <a:rPr lang="en-US" dirty="0" err="1">
                <a:solidFill>
                  <a:schemeClr val="accent2">
                    <a:lumMod val="50000"/>
                  </a:schemeClr>
                </a:solidFill>
              </a:rPr>
              <a:t>cho</a:t>
            </a:r>
            <a:r>
              <a:rPr lang="en-US" dirty="0">
                <a:solidFill>
                  <a:schemeClr val="accent2">
                    <a:lumMod val="50000"/>
                  </a:schemeClr>
                </a:solidFill>
              </a:rPr>
              <a:t> </a:t>
            </a:r>
            <a:r>
              <a:rPr lang="en-US" dirty="0" err="1">
                <a:solidFill>
                  <a:schemeClr val="accent2">
                    <a:lumMod val="50000"/>
                  </a:schemeClr>
                </a:solidFill>
              </a:rPr>
              <a:t>các</a:t>
            </a:r>
            <a:r>
              <a:rPr lang="en-US" dirty="0">
                <a:solidFill>
                  <a:schemeClr val="accent2">
                    <a:lumMod val="50000"/>
                  </a:schemeClr>
                </a:solidFill>
              </a:rPr>
              <a:t> </a:t>
            </a:r>
            <a:r>
              <a:rPr lang="en-US" dirty="0" err="1">
                <a:solidFill>
                  <a:schemeClr val="accent2">
                    <a:lumMod val="50000"/>
                  </a:schemeClr>
                </a:solidFill>
              </a:rPr>
              <a:t>em</a:t>
            </a:r>
            <a:r>
              <a:rPr lang="en-US" dirty="0">
                <a:solidFill>
                  <a:schemeClr val="accent2">
                    <a:lumMod val="50000"/>
                  </a:schemeClr>
                </a:solidFill>
              </a:rPr>
              <a:t> </a:t>
            </a:r>
            <a:r>
              <a:rPr lang="en-US" dirty="0" err="1">
                <a:solidFill>
                  <a:schemeClr val="accent2">
                    <a:lumMod val="50000"/>
                  </a:schemeClr>
                </a:solidFill>
              </a:rPr>
              <a:t>đó</a:t>
            </a:r>
            <a:r>
              <a:rPr lang="en-US" dirty="0">
                <a:solidFill>
                  <a:schemeClr val="accent2">
                    <a:lumMod val="50000"/>
                  </a:schemeClr>
                </a:solidFill>
              </a:rPr>
              <a:t>. </a:t>
            </a:r>
            <a:r>
              <a:rPr lang="en-US" sz="2800" i="1" dirty="0" err="1">
                <a:solidFill>
                  <a:srgbClr val="0070C0"/>
                </a:solidFill>
              </a:rPr>
              <a:t>Vì</a:t>
            </a:r>
            <a:r>
              <a:rPr lang="en-US" sz="2800" i="1" dirty="0">
                <a:solidFill>
                  <a:srgbClr val="0070C0"/>
                </a:solidFill>
              </a:rPr>
              <a:t> </a:t>
            </a:r>
            <a:r>
              <a:rPr lang="en-US" sz="2800" i="1" dirty="0" err="1">
                <a:solidFill>
                  <a:srgbClr val="0070C0"/>
                </a:solidFill>
              </a:rPr>
              <a:t>đây</a:t>
            </a:r>
            <a:r>
              <a:rPr lang="en-US" sz="2800" i="1" dirty="0">
                <a:solidFill>
                  <a:srgbClr val="0070C0"/>
                </a:solidFill>
              </a:rPr>
              <a:t> </a:t>
            </a:r>
            <a:r>
              <a:rPr lang="en-US" sz="2800" i="1" dirty="0" err="1">
                <a:solidFill>
                  <a:srgbClr val="0070C0"/>
                </a:solidFill>
              </a:rPr>
              <a:t>là</a:t>
            </a:r>
            <a:r>
              <a:rPr lang="en-US" sz="2800" i="1" dirty="0">
                <a:solidFill>
                  <a:srgbClr val="0070C0"/>
                </a:solidFill>
              </a:rPr>
              <a:t> </a:t>
            </a:r>
            <a:r>
              <a:rPr lang="en-US" sz="2800" i="1" dirty="0" err="1">
                <a:solidFill>
                  <a:srgbClr val="0070C0"/>
                </a:solidFill>
              </a:rPr>
              <a:t>mục</a:t>
            </a:r>
            <a:r>
              <a:rPr lang="en-US" sz="2800" i="1" dirty="0">
                <a:solidFill>
                  <a:srgbClr val="0070C0"/>
                </a:solidFill>
              </a:rPr>
              <a:t> </a:t>
            </a:r>
            <a:r>
              <a:rPr lang="en-US" sz="2800" i="1" dirty="0" err="1">
                <a:solidFill>
                  <a:srgbClr val="0070C0"/>
                </a:solidFill>
              </a:rPr>
              <a:t>đích</a:t>
            </a:r>
            <a:r>
              <a:rPr lang="en-US" sz="2800" i="1" dirty="0">
                <a:solidFill>
                  <a:srgbClr val="0070C0"/>
                </a:solidFill>
              </a:rPr>
              <a:t> </a:t>
            </a:r>
            <a:r>
              <a:rPr lang="en-US" sz="2800" i="1" dirty="0" err="1">
                <a:solidFill>
                  <a:srgbClr val="0070C0"/>
                </a:solidFill>
              </a:rPr>
              <a:t>của</a:t>
            </a:r>
            <a:r>
              <a:rPr lang="en-US" sz="2800" i="1" dirty="0">
                <a:solidFill>
                  <a:srgbClr val="0070C0"/>
                </a:solidFill>
              </a:rPr>
              <a:t> </a:t>
            </a:r>
            <a:r>
              <a:rPr lang="en-US" sz="2800" i="1" dirty="0" err="1">
                <a:solidFill>
                  <a:srgbClr val="0070C0"/>
                </a:solidFill>
              </a:rPr>
              <a:t>chúng</a:t>
            </a:r>
            <a:r>
              <a:rPr lang="en-US" sz="2800" i="1" dirty="0">
                <a:solidFill>
                  <a:srgbClr val="0070C0"/>
                </a:solidFill>
              </a:rPr>
              <a:t> ta.</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D93B2540-C8F7-7C43-95DF-A93309D8DACE}"/>
              </a:ext>
            </a:extLst>
          </p:cNvPr>
          <p:cNvSpPr>
            <a:spLocks noGrp="1"/>
          </p:cNvSpPr>
          <p:nvPr>
            <p:ph type="sldNum" sz="quarter" idx="12"/>
          </p:nvPr>
        </p:nvSpPr>
        <p:spPr/>
        <p:txBody>
          <a:bodyPr/>
          <a:lstStyle/>
          <a:p>
            <a:pPr>
              <a:defRPr/>
            </a:pPr>
            <a:fld id="{13102E5E-4005-4E89-932B-03D718B4BEC7}" type="slidenum">
              <a:rPr lang="en-US" altLang="en-US" smtClean="0"/>
              <a:pPr>
                <a:defRPr/>
              </a:pPr>
              <a:t>3</a:t>
            </a:fld>
            <a:endParaRPr lang="en-US" altLang="en-US"/>
          </a:p>
        </p:txBody>
      </p:sp>
    </p:spTree>
    <p:extLst>
      <p:ext uri="{BB962C8B-B14F-4D97-AF65-F5344CB8AC3E}">
        <p14:creationId xmlns:p14="http://schemas.microsoft.com/office/powerpoint/2010/main" val="40543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pic>
        <p:nvPicPr>
          <p:cNvPr id="31745" name="Picture 1" descr="evancube1.jpg">
            <a:extLst>
              <a:ext uri="{FF2B5EF4-FFF2-40B4-BE49-F238E27FC236}">
                <a16:creationId xmlns:a16="http://schemas.microsoft.com/office/drawing/2014/main" id="{1D41569E-3C25-4A8B-9D32-75B9387879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1746" name="Rectangle 2">
            <a:extLst>
              <a:ext uri="{FF2B5EF4-FFF2-40B4-BE49-F238E27FC236}">
                <a16:creationId xmlns:a16="http://schemas.microsoft.com/office/drawing/2014/main" id="{B04E700E-C20E-434F-BFB6-4674BF745BD3}"/>
              </a:ext>
            </a:extLst>
          </p:cNvPr>
          <p:cNvSpPr>
            <a:spLocks/>
          </p:cNvSpPr>
          <p:nvPr/>
        </p:nvSpPr>
        <p:spPr bwMode="auto">
          <a:xfrm>
            <a:off x="220717" y="4876800"/>
            <a:ext cx="4351283" cy="1395244"/>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wrap="square"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ctr" defTabSz="912813" rtl="0" eaLnBrk="1"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a:ln>
                  <a:noFill/>
                </a:ln>
                <a:solidFill>
                  <a:srgbClr val="FABD27"/>
                </a:solidFill>
                <a:effectLst/>
                <a:uLnTx/>
                <a:uFillTx/>
                <a:latin typeface="Helvetica" panose="020B0604020202020204" pitchFamily="34" charset="0"/>
                <a:sym typeface="Helvetica" panose="020B0604020202020204" pitchFamily="34" charset="0"/>
              </a:rPr>
              <a:t>“</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Con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người</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đã</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phạm</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tội</a:t>
            </a:r>
            <a:r>
              <a:rPr lang="en-US" altLang="ja-JP" sz="2800" dirty="0">
                <a:solidFill>
                  <a:srgbClr val="FABD27"/>
                </a:solidFill>
                <a:latin typeface="Helvetica" panose="020B0604020202020204" pitchFamily="34" charset="0"/>
                <a:sym typeface="Helvetica" panose="020B0604020202020204" pitchFamily="34" charset="0"/>
              </a:rPr>
              <a:t>,</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bị</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phân</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rẽ</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với</a:t>
            </a:r>
            <a:endPar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endParaRPr>
          </a:p>
          <a:p>
            <a:pPr marL="0" marR="0" lvl="0" indent="0" algn="ctr" defTabSz="912813" rtl="0" eaLnBrk="1"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Đức</a:t>
            </a:r>
            <a:r>
              <a:rPr kumimoji="0" lang="en-US" altLang="en-US"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 </a:t>
            </a:r>
            <a:r>
              <a:rPr kumimoji="0" lang="en-US" altLang="en-US"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Chúa</a:t>
            </a:r>
            <a:r>
              <a:rPr kumimoji="0" lang="en-US" altLang="en-US"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 </a:t>
            </a:r>
            <a:r>
              <a:rPr kumimoji="0" lang="en-US" altLang="en-US" sz="2800" b="0" i="0" u="none" strike="noStrike" kern="1200" cap="none" spc="0" normalizeH="0" baseline="0" noProof="0" dirty="0" err="1">
                <a:ln>
                  <a:noFill/>
                </a:ln>
                <a:solidFill>
                  <a:srgbClr val="FABD27"/>
                </a:solidFill>
                <a:effectLst/>
                <a:uLnTx/>
                <a:uFillTx/>
                <a:latin typeface="Helvetica" panose="020B0604020202020204" pitchFamily="34" charset="0"/>
                <a:sym typeface="Helvetica" panose="020B0604020202020204" pitchFamily="34" charset="0"/>
              </a:rPr>
              <a:t>Trời</a:t>
            </a:r>
            <a:r>
              <a:rPr kumimoji="0" lang="en-US" altLang="en-US" sz="2800" b="0" i="0" u="none" strike="noStrike" kern="1200" cap="none" spc="0" normalizeH="0" baseline="0" noProof="0" dirty="0">
                <a:ln>
                  <a:noFill/>
                </a:ln>
                <a:solidFill>
                  <a:srgbClr val="FABD27"/>
                </a:solidFill>
                <a:effectLst/>
                <a:uLnTx/>
                <a:uFillTx/>
                <a:latin typeface="Helvetica" panose="020B0604020202020204" pitchFamily="34" charset="0"/>
                <a:sym typeface="Helvetica" panose="020B0604020202020204" pitchFamily="34" charset="0"/>
              </a:rPr>
              <a:t>.</a:t>
            </a:r>
            <a:r>
              <a:rPr lang="vi-VN" altLang="en-US" sz="2800" dirty="0">
                <a:solidFill>
                  <a:srgbClr val="FABD27"/>
                </a:solidFill>
                <a:latin typeface="Helvetica" panose="020B0604020202020204" pitchFamily="34" charset="0"/>
                <a:sym typeface="Helvetica" panose="020B0604020202020204" pitchFamily="34" charset="0"/>
              </a:rPr>
              <a:t>”</a:t>
            </a:r>
            <a:endParaRPr kumimoji="0" lang="en-US" altLang="en-US" sz="2800" b="0" i="0" u="none" strike="noStrike" kern="1200" cap="none" spc="0" normalizeH="0" baseline="0" noProof="0" dirty="0">
              <a:ln>
                <a:noFill/>
              </a:ln>
              <a:solidFill>
                <a:srgbClr val="000000"/>
              </a:solidFill>
              <a:effectLst/>
              <a:uLnTx/>
              <a:uFillTx/>
              <a:latin typeface="Helvetica Light" pitchFamily="2" charset="0"/>
              <a:sym typeface="Helvetica Light" pitchFamily="2" charset="0"/>
            </a:endParaRPr>
          </a:p>
        </p:txBody>
      </p:sp>
      <p:sp>
        <p:nvSpPr>
          <p:cNvPr id="31747" name="Rectangle 3">
            <a:extLst>
              <a:ext uri="{FF2B5EF4-FFF2-40B4-BE49-F238E27FC236}">
                <a16:creationId xmlns:a16="http://schemas.microsoft.com/office/drawing/2014/main" id="{AA873E20-16FD-490A-B1FA-E0B184C37763}"/>
              </a:ext>
            </a:extLst>
          </p:cNvPr>
          <p:cNvSpPr>
            <a:spLocks/>
          </p:cNvSpPr>
          <p:nvPr/>
        </p:nvSpPr>
        <p:spPr bwMode="auto">
          <a:xfrm>
            <a:off x="4679950" y="385762"/>
            <a:ext cx="4311650" cy="5827226"/>
          </a:xfrm>
          <a:prstGeom prst="rect">
            <a:avLst/>
          </a:prstGeom>
          <a:noFill/>
          <a:ln>
            <a:noFill/>
          </a:ln>
          <a:effectLst>
            <a:outerShdw blurRad="63500" dist="50800"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just" defTabSz="912813" rtl="0" eaLnBrk="1" fontAlgn="base" latinLnBrk="0" hangingPunct="0">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Hình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ảnh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phía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bên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trái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tiêu</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biểu</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cho</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mỗi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người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bạn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tôi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Bóng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tối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tượng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trưng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cho</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tội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tỗi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trong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ta.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Tội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lỗi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là</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tất</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cả</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những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gì</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Đức</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Trời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cấm</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ta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làm</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Kinh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Thánh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chép</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ja-JP"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Mọi</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người</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đều</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đã</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phạm</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tội</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thiếu</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mất</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sự</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vinh</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hiển</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của</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Đức</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Trời</a:t>
            </a:r>
            <a:r>
              <a:rPr kumimoji="0" lang="ja-JP"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100" b="0" i="1"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100" b="0" i="1"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Rô</a:t>
            </a:r>
            <a:r>
              <a:rPr kumimoji="0" lang="en-US" altLang="ja-JP" sz="2100" b="0" i="1"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-ma 3:23). </a:t>
            </a:r>
          </a:p>
          <a:p>
            <a:pPr marL="0" marR="0" lvl="0" indent="0" algn="just" defTabSz="912813" rtl="0" eaLnBrk="1" fontAlgn="base" latinLnBrk="0" hangingPunct="0">
              <a:lnSpc>
                <a:spcPct val="100000"/>
              </a:lnSpc>
              <a:spcBef>
                <a:spcPct val="0"/>
              </a:spcBef>
              <a:spcAft>
                <a:spcPct val="0"/>
              </a:spcAft>
              <a:buClrTx/>
              <a:buSzTx/>
              <a:buFontTx/>
              <a:buNone/>
              <a:tabLst/>
              <a:defRPr/>
            </a:pPr>
            <a:endParaRPr kumimoji="0" lang="en-US" altLang="ja-JP" sz="2100" b="0" i="1"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marL="0" marR="0" lvl="0" indent="0" algn="just" defTabSz="912813" rtl="0" eaLnBrk="1" fontAlgn="base" latinLnBrk="0" hangingPunct="0">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Tội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lỗi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đã</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ngăn</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cách</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ta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với</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Thượng</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7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đế</a:t>
            </a:r>
            <a:r>
              <a:rPr kumimoji="0" lang="en-US" altLang="en-US" sz="27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endParaRPr kumimoji="0" lang="en-US" altLang="en-US" sz="2500" b="0" i="0" u="none" strike="noStrike" kern="1200" cap="none" spc="0" normalizeH="0" baseline="0" noProof="0" dirty="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Tree>
    <p:extLst>
      <p:ext uri="{BB962C8B-B14F-4D97-AF65-F5344CB8AC3E}">
        <p14:creationId xmlns:p14="http://schemas.microsoft.com/office/powerpoint/2010/main" val="2665426422"/>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2546048" presetClass="entr" presetSubtype="122633424" fill="hold" grpId="0" nodeType="afterEffect">
                                  <p:stCondLst>
                                    <p:cond delay="0"/>
                                  </p:stCondLst>
                                  <p:childTnLst>
                                    <p:set>
                                      <p:cBhvr>
                                        <p:cTn id="6" dur="1" fill="hold">
                                          <p:stCondLst>
                                            <p:cond delay="499"/>
                                          </p:stCondLst>
                                        </p:cTn>
                                        <p:tgtEl>
                                          <p:spTgt spid="31746"/>
                                        </p:tgtEl>
                                        <p:attrNameLst>
                                          <p:attrName>style.visibility</p:attrName>
                                        </p:attrNameLst>
                                      </p:cBhvr>
                                      <p:to>
                                        <p:strVal val="visible"/>
                                      </p:to>
                                    </p:set>
                                  </p:childTnLst>
                                </p:cTn>
                              </p:par>
                            </p:childTnLst>
                          </p:cTn>
                        </p:par>
                        <p:par>
                          <p:cTn id="7" fill="hold" nodeType="afterGroup">
                            <p:stCondLst>
                              <p:cond delay="500"/>
                            </p:stCondLst>
                            <p:childTnLst>
                              <p:par>
                                <p:cTn id="8" presetID="15" presetClass="entr" presetSubtype="0" fill="hold" nodeType="afterEffect">
                                  <p:stCondLst>
                                    <p:cond delay="0"/>
                                  </p:stCondLst>
                                  <p:childTnLst>
                                    <p:set>
                                      <p:cBhvr>
                                        <p:cTn id="9" dur="1" fill="hold">
                                          <p:stCondLst>
                                            <p:cond delay="0"/>
                                          </p:stCondLst>
                                        </p:cTn>
                                        <p:tgtEl>
                                          <p:spTgt spid="31745"/>
                                        </p:tgtEl>
                                        <p:attrNameLst>
                                          <p:attrName>style.visibility</p:attrName>
                                        </p:attrNameLst>
                                      </p:cBhvr>
                                      <p:to>
                                        <p:strVal val="visible"/>
                                      </p:to>
                                    </p:set>
                                    <p:anim calcmode="lin" valueType="num">
                                      <p:cBhvr>
                                        <p:cTn id="10" dur="1000" fill="hold"/>
                                        <p:tgtEl>
                                          <p:spTgt spid="31745"/>
                                        </p:tgtEl>
                                        <p:attrNameLst>
                                          <p:attrName>ppt_w</p:attrName>
                                        </p:attrNameLst>
                                      </p:cBhvr>
                                      <p:tavLst>
                                        <p:tav tm="0">
                                          <p:val>
                                            <p:fltVal val="0"/>
                                          </p:val>
                                        </p:tav>
                                        <p:tav tm="100000">
                                          <p:val>
                                            <p:strVal val="#ppt_w"/>
                                          </p:val>
                                        </p:tav>
                                      </p:tavLst>
                                    </p:anim>
                                    <p:anim calcmode="lin" valueType="num">
                                      <p:cBhvr>
                                        <p:cTn id="11" dur="1000" fill="hold"/>
                                        <p:tgtEl>
                                          <p:spTgt spid="31745"/>
                                        </p:tgtEl>
                                        <p:attrNameLst>
                                          <p:attrName>ppt_h</p:attrName>
                                        </p:attrNameLst>
                                      </p:cBhvr>
                                      <p:tavLst>
                                        <p:tav tm="0">
                                          <p:val>
                                            <p:fltVal val="0"/>
                                          </p:val>
                                        </p:tav>
                                        <p:tav tm="100000">
                                          <p:val>
                                            <p:strVal val="#ppt_h"/>
                                          </p:val>
                                        </p:tav>
                                      </p:tavLst>
                                    </p:anim>
                                    <p:anim calcmode="lin" valueType="num">
                                      <p:cBhvr>
                                        <p:cTn id="12" dur="1000" fill="hold"/>
                                        <p:tgtEl>
                                          <p:spTgt spid="31745"/>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1745"/>
                                        </p:tgtEl>
                                        <p:attrNameLst>
                                          <p:attrName>ppt_y</p:attrName>
                                        </p:attrNameLst>
                                      </p:cBhvr>
                                      <p:tavLst>
                                        <p:tav tm="0" fmla="#ppt_y+(sin(-2*pi*(1-$))*-#ppt_x+cos(-2*pi*(1-$))*(1-#ppt_y))*(1-$)">
                                          <p:val>
                                            <p:fltVal val="0"/>
                                          </p:val>
                                        </p:tav>
                                        <p:tav tm="100000">
                                          <p:val>
                                            <p:fltVal val="1"/>
                                          </p:val>
                                        </p:tav>
                                      </p:tavLst>
                                    </p:anim>
                                  </p:childTnLst>
                                </p:cTn>
                              </p:par>
                            </p:childTnLst>
                          </p:cTn>
                        </p:par>
                        <p:par>
                          <p:cTn id="14" fill="hold" nodeType="afterGroup">
                            <p:stCondLst>
                              <p:cond delay="1500"/>
                            </p:stCondLst>
                            <p:childTnLst>
                              <p:par>
                                <p:cTn id="15" presetID="122546048" presetClass="entr" presetSubtype="122633768" fill="hold" grpId="0" nodeType="afterEffect">
                                  <p:stCondLst>
                                    <p:cond delay="0"/>
                                  </p:stCondLst>
                                  <p:childTnLst>
                                    <p:set>
                                      <p:cBhvr>
                                        <p:cTn id="16" dur="1" fill="hold">
                                          <p:stCondLst>
                                            <p:cond delay="499"/>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E840E89F-C5F5-4F76-8E3B-D13228785146}"/>
              </a:ext>
            </a:extLst>
          </p:cNvPr>
          <p:cNvSpPr>
            <a:spLocks/>
          </p:cNvSpPr>
          <p:nvPr/>
        </p:nvSpPr>
        <p:spPr bwMode="auto">
          <a:xfrm>
            <a:off x="4840288" y="268288"/>
            <a:ext cx="4075112" cy="5919787"/>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just" defTabSz="912813" rtl="0" eaLnBrk="1" fontAlgn="base" latinLnBrk="0" hangingPunct="0">
              <a:lnSpc>
                <a:spcPct val="100000"/>
              </a:lnSpc>
              <a:spcBef>
                <a:spcPct val="0"/>
              </a:spcBef>
              <a:spcAft>
                <a:spcPct val="0"/>
              </a:spcAft>
              <a:buClrTx/>
              <a:buSzTx/>
              <a:buFontTx/>
              <a:buNone/>
              <a:tabLst/>
              <a:defRPr/>
            </a:pP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Ánh sáng rực rỡ phía bên phải tượng trưng cho Đức Chúa Trời. Ngài là hoàn hảo và thánh khiết. Đức Chúa trời yêu chúng ta! Ngài không muốn chúng ta bị hư mất mà được sự sống đời đời. </a:t>
            </a:r>
          </a:p>
          <a:p>
            <a:pPr marL="0" marR="0" lvl="0" indent="0" algn="just" defTabSz="912813" rtl="0" eaLnBrk="1" fontAlgn="base" latinLnBrk="0" hangingPunct="0">
              <a:lnSpc>
                <a:spcPct val="100000"/>
              </a:lnSpc>
              <a:spcBef>
                <a:spcPct val="0"/>
              </a:spcBef>
              <a:spcAft>
                <a:spcPct val="0"/>
              </a:spcAft>
              <a:buClrTx/>
              <a:buSzTx/>
              <a:buFontTx/>
              <a:buNone/>
              <a:tabLst/>
              <a:defRPr/>
            </a:pP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Nhưng chúng ta phải từ bỏ các tội lỗi của mình mới hưởng được sự sống đời đời với Đức Chúa Trời.</a:t>
            </a:r>
            <a:endParaRPr kumimoji="0" lang="en-US" altLang="en-US" sz="2500" b="0" i="0" u="none" strike="noStrike" kern="1200" cap="none" spc="0" normalizeH="0" baseline="0" noProof="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pic>
        <p:nvPicPr>
          <p:cNvPr id="51203" name="Picture 2" descr="evancube1.jpg">
            <a:extLst>
              <a:ext uri="{FF2B5EF4-FFF2-40B4-BE49-F238E27FC236}">
                <a16:creationId xmlns:a16="http://schemas.microsoft.com/office/drawing/2014/main" id="{ACF99E92-E419-44B4-971A-794E909807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5" name="Rectangle 2">
            <a:extLst>
              <a:ext uri="{FF2B5EF4-FFF2-40B4-BE49-F238E27FC236}">
                <a16:creationId xmlns:a16="http://schemas.microsoft.com/office/drawing/2014/main" id="{A707F16B-E186-4C7D-A057-4D2CDFAFFDC2}"/>
              </a:ext>
            </a:extLst>
          </p:cNvPr>
          <p:cNvSpPr>
            <a:spLocks/>
          </p:cNvSpPr>
          <p:nvPr/>
        </p:nvSpPr>
        <p:spPr bwMode="auto">
          <a:xfrm>
            <a:off x="40481" y="4876800"/>
            <a:ext cx="4665663" cy="1395244"/>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wrap="square"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ctr" defTabSz="912813" rtl="0" eaLnBrk="1"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Con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người</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đã</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phạm</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tội</a:t>
            </a:r>
            <a:r>
              <a:rPr lang="en-US" altLang="ja-JP" sz="2800" dirty="0">
                <a:solidFill>
                  <a:srgbClr val="FABD27"/>
                </a:solidFill>
                <a:latin typeface="Helvetica" panose="020B0604020202020204" pitchFamily="34" charset="0"/>
                <a:sym typeface="Helvetica" panose="020B0604020202020204" pitchFamily="34" charset="0"/>
              </a:rPr>
              <a:t>,</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bị</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phân</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rẽ</a:t>
            </a:r>
            <a:r>
              <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với</a:t>
            </a:r>
            <a:endParaRPr kumimoji="0" lang="en-US" altLang="ja-JP"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marL="0" marR="0" lvl="0" indent="0" algn="ctr" defTabSz="912813" rtl="0" eaLnBrk="1"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Đức</a:t>
            </a:r>
            <a:r>
              <a:rPr kumimoji="0" lang="en-US" altLang="en-US"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8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Trời</a:t>
            </a:r>
            <a:r>
              <a:rPr kumimoji="0" lang="en-US" altLang="en-US" sz="28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ja-JP" altLang="en-US" sz="28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endParaRPr kumimoji="0" lang="en-US" altLang="en-US" sz="2800" b="0" i="0" u="none" strike="noStrike" kern="1200" cap="none" spc="0" normalizeH="0" baseline="0" noProof="0" dirty="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Tree>
    <p:extLst>
      <p:ext uri="{BB962C8B-B14F-4D97-AF65-F5344CB8AC3E}">
        <p14:creationId xmlns:p14="http://schemas.microsoft.com/office/powerpoint/2010/main" val="2681521481"/>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2546432" presetClass="entr" presetSubtype="121718912" fill="hold" grpId="0" nodeType="afterEffect">
                                  <p:stCondLst>
                                    <p:cond delay="0"/>
                                  </p:stCondLst>
                                  <p:childTnLst>
                                    <p:set>
                                      <p:cBhvr>
                                        <p:cTn id="6" dur="1" fill="hold">
                                          <p:stCondLst>
                                            <p:cond delay="499"/>
                                          </p:stCondLst>
                                        </p:cTn>
                                        <p:tgtEl>
                                          <p:spTgt spid="32769"/>
                                        </p:tgtEl>
                                        <p:attrNameLst>
                                          <p:attrName>style.visibility</p:attrName>
                                        </p:attrNameLst>
                                      </p:cBhvr>
                                      <p:to>
                                        <p:strVal val="visible"/>
                                      </p:to>
                                    </p:set>
                                  </p:childTnLst>
                                </p:cTn>
                              </p:par>
                            </p:childTnLst>
                          </p:cTn>
                        </p:par>
                        <p:par>
                          <p:cTn id="7" fill="hold" nodeType="afterGroup">
                            <p:stCondLst>
                              <p:cond delay="500"/>
                            </p:stCondLst>
                            <p:childTnLst>
                              <p:par>
                                <p:cTn id="8" presetID="122546048" presetClass="entr" presetSubtype="122633424"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utoUpdateAnimBg="0"/>
      <p:bldP spid="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pic>
        <p:nvPicPr>
          <p:cNvPr id="33793" name="Picture 1" descr="evancube2.jpg">
            <a:extLst>
              <a:ext uri="{FF2B5EF4-FFF2-40B4-BE49-F238E27FC236}">
                <a16:creationId xmlns:a16="http://schemas.microsoft.com/office/drawing/2014/main" id="{49C1D70F-AD74-42B9-9E21-40B6951F5A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3194050"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3794" name="Rectangle 2">
            <a:extLst>
              <a:ext uri="{FF2B5EF4-FFF2-40B4-BE49-F238E27FC236}">
                <a16:creationId xmlns:a16="http://schemas.microsoft.com/office/drawing/2014/main" id="{F3D0DDE5-D3E5-4EE7-9FF0-BE9CC824FF60}"/>
              </a:ext>
            </a:extLst>
          </p:cNvPr>
          <p:cNvSpPr>
            <a:spLocks/>
          </p:cNvSpPr>
          <p:nvPr/>
        </p:nvSpPr>
        <p:spPr bwMode="auto">
          <a:xfrm>
            <a:off x="3500438" y="911225"/>
            <a:ext cx="5303837" cy="5213350"/>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just" defTabSz="912813" rtl="0" eaLnBrk="1" fontAlgn="base" latinLnBrk="0" hangingPunct="0">
              <a:lnSpc>
                <a:spcPct val="100000"/>
              </a:lnSpc>
              <a:spcBef>
                <a:spcPts val="1125"/>
              </a:spcBef>
              <a:spcAft>
                <a:spcPct val="0"/>
              </a:spcAft>
              <a:buClrTx/>
              <a:buSzTx/>
              <a:buFontTx/>
              <a:buNone/>
              <a:tabLst/>
              <a:defRPr/>
            </a:pP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Kinh Thánh chép: </a:t>
            </a:r>
            <a:r>
              <a:rPr kumimoji="0" lang="ja-JP"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Nhưng Đức Chúa Trời tỏ lòng yêu thương Ngài đối với chúng ta, khi chúng ta còn là người có tội, thì Đấng Christ vì chúng ta chịu chết.</a:t>
            </a:r>
            <a:r>
              <a:rPr kumimoji="0" lang="ja-JP"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1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100" b="0" i="1"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Rô-ma 5:8).</a:t>
            </a:r>
            <a:endParaRPr kumimoji="0" lang="en-US" altLang="ja-JP" sz="21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marL="0" marR="0" lvl="0" indent="0" algn="just" defTabSz="912813" rtl="0" eaLnBrk="1" fontAlgn="base" latinLnBrk="0" hangingPunct="0">
              <a:lnSpc>
                <a:spcPct val="100000"/>
              </a:lnSpc>
              <a:spcBef>
                <a:spcPts val="1125"/>
              </a:spcBef>
              <a:spcAft>
                <a:spcPct val="0"/>
              </a:spcAft>
              <a:buClrTx/>
              <a:buSzTx/>
              <a:buFontTx/>
              <a:buNone/>
              <a:tabLst/>
              <a:defRPr/>
            </a:pP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Kinh Thánh cũng chép rằng: </a:t>
            </a:r>
            <a:r>
              <a:rPr kumimoji="0" lang="ja-JP"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Vì Đức Chúa Trời yêu thương thế gian đến nỗi đã ban con một của Ngài, hầu cho hễ ai tin con ấy không bị hư mất mà được sự sống đời đời</a:t>
            </a:r>
            <a:r>
              <a:rPr kumimoji="0" lang="en-US" altLang="ja-JP" sz="21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ja-JP" altLang="en-US" sz="21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21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2100" b="0" i="1"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(Giăng 3:16).</a:t>
            </a:r>
            <a:endParaRPr kumimoji="0" lang="en-US" altLang="en-US" sz="2100" b="0" i="1"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p:txBody>
      </p:sp>
      <p:sp>
        <p:nvSpPr>
          <p:cNvPr id="33795" name="Rectangle 3">
            <a:extLst>
              <a:ext uri="{FF2B5EF4-FFF2-40B4-BE49-F238E27FC236}">
                <a16:creationId xmlns:a16="http://schemas.microsoft.com/office/drawing/2014/main" id="{E4E697EB-BF41-4157-9398-438647E3882E}"/>
              </a:ext>
            </a:extLst>
          </p:cNvPr>
          <p:cNvSpPr>
            <a:spLocks/>
          </p:cNvSpPr>
          <p:nvPr/>
        </p:nvSpPr>
        <p:spPr bwMode="auto">
          <a:xfrm>
            <a:off x="3446463" y="23813"/>
            <a:ext cx="5683250" cy="568325"/>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l" defTabSz="912813" rtl="0" eaLnBrk="1" fontAlgn="base" latinLnBrk="0" hangingPunct="0">
              <a:lnSpc>
                <a:spcPct val="100000"/>
              </a:lnSpc>
              <a:spcBef>
                <a:spcPct val="0"/>
              </a:spcBef>
              <a:spcAft>
                <a:spcPct val="0"/>
              </a:spcAft>
              <a:buClrTx/>
              <a:buSzTx/>
              <a:buFontTx/>
              <a:buNone/>
              <a:tabLst/>
              <a:defRPr/>
            </a:pPr>
            <a:r>
              <a:rPr kumimoji="0" lang="ja-JP" altLang="en-US" sz="30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30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Đấng Cứu Thế Trên Thập Tự</a:t>
            </a:r>
            <a:r>
              <a:rPr kumimoji="0" lang="ja-JP" altLang="en-US" sz="30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endParaRPr kumimoji="0" lang="en-US" altLang="en-US" sz="3000" b="0" i="0" u="none" strike="noStrike" kern="1200" cap="none" spc="0" normalizeH="0" baseline="0" noProof="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Tree>
    <p:extLst>
      <p:ext uri="{BB962C8B-B14F-4D97-AF65-F5344CB8AC3E}">
        <p14:creationId xmlns:p14="http://schemas.microsoft.com/office/powerpoint/2010/main" val="2251460447"/>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2546816" presetClass="entr" presetSubtype="122632832" fill="hold" grpId="0" nodeType="after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par>
                          <p:cTn id="7" fill="hold" nodeType="afterGroup">
                            <p:stCondLst>
                              <p:cond delay="500"/>
                            </p:stCondLst>
                            <p:childTnLst>
                              <p:par>
                                <p:cTn id="8" presetID="15" presetClass="entr" presetSubtype="0" fill="hold" nodeType="afterEffect">
                                  <p:stCondLst>
                                    <p:cond delay="0"/>
                                  </p:stCondLst>
                                  <p:childTnLst>
                                    <p:set>
                                      <p:cBhvr>
                                        <p:cTn id="9" dur="1" fill="hold">
                                          <p:stCondLst>
                                            <p:cond delay="0"/>
                                          </p:stCondLst>
                                        </p:cTn>
                                        <p:tgtEl>
                                          <p:spTgt spid="33793"/>
                                        </p:tgtEl>
                                        <p:attrNameLst>
                                          <p:attrName>style.visibility</p:attrName>
                                        </p:attrNameLst>
                                      </p:cBhvr>
                                      <p:to>
                                        <p:strVal val="visible"/>
                                      </p:to>
                                    </p:set>
                                    <p:anim calcmode="lin" valueType="num">
                                      <p:cBhvr>
                                        <p:cTn id="10" dur="1000" fill="hold"/>
                                        <p:tgtEl>
                                          <p:spTgt spid="33793"/>
                                        </p:tgtEl>
                                        <p:attrNameLst>
                                          <p:attrName>ppt_w</p:attrName>
                                        </p:attrNameLst>
                                      </p:cBhvr>
                                      <p:tavLst>
                                        <p:tav tm="0">
                                          <p:val>
                                            <p:fltVal val="0"/>
                                          </p:val>
                                        </p:tav>
                                        <p:tav tm="100000">
                                          <p:val>
                                            <p:strVal val="#ppt_w"/>
                                          </p:val>
                                        </p:tav>
                                      </p:tavLst>
                                    </p:anim>
                                    <p:anim calcmode="lin" valueType="num">
                                      <p:cBhvr>
                                        <p:cTn id="11" dur="1000" fill="hold"/>
                                        <p:tgtEl>
                                          <p:spTgt spid="33793"/>
                                        </p:tgtEl>
                                        <p:attrNameLst>
                                          <p:attrName>ppt_h</p:attrName>
                                        </p:attrNameLst>
                                      </p:cBhvr>
                                      <p:tavLst>
                                        <p:tav tm="0">
                                          <p:val>
                                            <p:fltVal val="0"/>
                                          </p:val>
                                        </p:tav>
                                        <p:tav tm="100000">
                                          <p:val>
                                            <p:strVal val="#ppt_h"/>
                                          </p:val>
                                        </p:tav>
                                      </p:tavLst>
                                    </p:anim>
                                    <p:anim calcmode="lin" valueType="num">
                                      <p:cBhvr>
                                        <p:cTn id="12" dur="1000" fill="hold"/>
                                        <p:tgtEl>
                                          <p:spTgt spid="33793"/>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3793"/>
                                        </p:tgtEl>
                                        <p:attrNameLst>
                                          <p:attrName>ppt_y</p:attrName>
                                        </p:attrNameLst>
                                      </p:cBhvr>
                                      <p:tavLst>
                                        <p:tav tm="0" fmla="#ppt_y+(sin(-2*pi*(1-$))*-#ppt_x+cos(-2*pi*(1-$))*(1-#ppt_y))*(1-$)">
                                          <p:val>
                                            <p:fltVal val="0"/>
                                          </p:val>
                                        </p:tav>
                                        <p:tav tm="100000">
                                          <p:val>
                                            <p:fltVal val="1"/>
                                          </p:val>
                                        </p:tav>
                                      </p:tavLst>
                                    </p:anim>
                                  </p:childTnLst>
                                </p:cTn>
                              </p:par>
                            </p:childTnLst>
                          </p:cTn>
                        </p:par>
                        <p:par>
                          <p:cTn id="14" fill="hold" nodeType="afterGroup">
                            <p:stCondLst>
                              <p:cond delay="1500"/>
                            </p:stCondLst>
                            <p:childTnLst>
                              <p:par>
                                <p:cTn id="15" presetID="122546816" presetClass="entr" presetSubtype="121719080" fill="hold" grpId="0" nodeType="afterEffect">
                                  <p:stCondLst>
                                    <p:cond delay="0"/>
                                  </p:stCondLst>
                                  <p:childTnLst>
                                    <p:set>
                                      <p:cBhvr>
                                        <p:cTn id="16" dur="1" fill="hold">
                                          <p:stCondLst>
                                            <p:cond delay="499"/>
                                          </p:stCondLst>
                                        </p:cTn>
                                        <p:tgtEl>
                                          <p:spTgt spid="33794">
                                            <p:txEl>
                                              <p:pRg st="0" end="0"/>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22546816" presetClass="entr" presetSubtype="121719080" fill="hold" grpId="0" nodeType="afterEffect">
                                  <p:stCondLst>
                                    <p:cond delay="0"/>
                                  </p:stCondLst>
                                  <p:childTnLst>
                                    <p:set>
                                      <p:cBhvr>
                                        <p:cTn id="19" dur="1" fill="hold">
                                          <p:stCondLst>
                                            <p:cond delay="499"/>
                                          </p:stCondLst>
                                        </p:cTn>
                                        <p:tgtEl>
                                          <p:spTgt spid="337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advAuto="0"/>
      <p:bldP spid="3379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pic>
        <p:nvPicPr>
          <p:cNvPr id="53250" name="Picture 1" descr="evancube2.jpg">
            <a:extLst>
              <a:ext uri="{FF2B5EF4-FFF2-40B4-BE49-F238E27FC236}">
                <a16:creationId xmlns:a16="http://schemas.microsoft.com/office/drawing/2014/main" id="{CFA97033-D38E-4434-947B-33FDEB1193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3194050"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4818" name="Rectangle 2">
            <a:extLst>
              <a:ext uri="{FF2B5EF4-FFF2-40B4-BE49-F238E27FC236}">
                <a16:creationId xmlns:a16="http://schemas.microsoft.com/office/drawing/2014/main" id="{C54EF4E7-C551-4F4C-A060-21498511DA78}"/>
              </a:ext>
            </a:extLst>
          </p:cNvPr>
          <p:cNvSpPr>
            <a:spLocks/>
          </p:cNvSpPr>
          <p:nvPr/>
        </p:nvSpPr>
        <p:spPr bwMode="auto">
          <a:xfrm>
            <a:off x="3340100" y="803275"/>
            <a:ext cx="5624513" cy="5273228"/>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just" defTabSz="912813" rtl="0" eaLnBrk="1" fontAlgn="base" latinLnBrk="0" hangingPunct="0">
              <a:lnSpc>
                <a:spcPct val="100000"/>
              </a:lnSpc>
              <a:spcBef>
                <a:spcPct val="0"/>
              </a:spcBef>
              <a:spcAft>
                <a:spcPct val="0"/>
              </a:spcAft>
              <a:buClrTx/>
              <a:buSzTx/>
              <a:buFontTx/>
              <a:buNone/>
              <a:tabLst/>
              <a:defRPr/>
            </a:pP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Chính</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Ngài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đã</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gánh</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tội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lỗi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của</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ta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trên</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mình</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Ngài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trên</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thập</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tự</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giá</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hầu</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cho</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ta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là</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kẻ</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chết</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về</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tội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lỗi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được</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sống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trong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sự</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công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bình</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Bởi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những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đòn</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roi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Ngài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chịu</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mà</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ta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được</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lành</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bịnh</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p>
          <a:p>
            <a:pPr lvl="0" algn="just" eaLnBrk="1" fontAlgn="base">
              <a:spcBef>
                <a:spcPct val="0"/>
              </a:spcBef>
              <a:spcAft>
                <a:spcPct val="0"/>
              </a:spcAft>
              <a:defRPr/>
            </a:pPr>
            <a:r>
              <a:rPr lang="en-US" altLang="en-US" i="1" dirty="0">
                <a:solidFill>
                  <a:srgbClr val="FFF367"/>
                </a:solidFill>
                <a:latin typeface="Helvetica" panose="020B0604020202020204" pitchFamily="34" charset="0"/>
                <a:sym typeface="Helvetica" panose="020B0604020202020204" pitchFamily="34" charset="0"/>
              </a:rPr>
              <a:t>(I Phi-e-</a:t>
            </a:r>
            <a:r>
              <a:rPr lang="en-US" altLang="en-US" i="1" dirty="0" err="1">
                <a:solidFill>
                  <a:srgbClr val="FFF367"/>
                </a:solidFill>
                <a:latin typeface="Helvetica" panose="020B0604020202020204" pitchFamily="34" charset="0"/>
                <a:sym typeface="Helvetica" panose="020B0604020202020204" pitchFamily="34" charset="0"/>
              </a:rPr>
              <a:t>rơ</a:t>
            </a:r>
            <a:r>
              <a:rPr lang="en-US" altLang="en-US" i="1" dirty="0">
                <a:solidFill>
                  <a:srgbClr val="FFF367"/>
                </a:solidFill>
                <a:latin typeface="Helvetica" panose="020B0604020202020204" pitchFamily="34" charset="0"/>
                <a:sym typeface="Helvetica" panose="020B0604020202020204" pitchFamily="34" charset="0"/>
              </a:rPr>
              <a:t> 2:24)</a:t>
            </a:r>
            <a:endPar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marL="0" marR="0" lvl="0" indent="0" algn="just" defTabSz="912813" rtl="0" eaLnBrk="1" fontAlgn="base" latinLnBrk="0" hangingPunct="0">
              <a:lnSpc>
                <a:spcPct val="100000"/>
              </a:lnSpc>
              <a:spcBef>
                <a:spcPct val="0"/>
              </a:spcBef>
              <a:spcAft>
                <a:spcPct val="0"/>
              </a:spcAft>
              <a:buClrTx/>
              <a:buSzTx/>
              <a:buFontTx/>
              <a:buNone/>
              <a:tabLst/>
              <a:defRPr/>
            </a:pPr>
            <a:endParaRPr lang="en-US" altLang="ja-JP" dirty="0">
              <a:solidFill>
                <a:srgbClr val="FFF367"/>
              </a:solidFill>
              <a:latin typeface="Helvetica" panose="020B0604020202020204" pitchFamily="34" charset="0"/>
              <a:sym typeface="Helvetica" panose="020B0604020202020204" pitchFamily="34" charset="0"/>
            </a:endParaRPr>
          </a:p>
          <a:p>
            <a:pPr marL="0" marR="0" lvl="0" indent="0" algn="just" defTabSz="912813" rtl="0" eaLnBrk="1" fontAlgn="base" latinLnBrk="0" hangingPunct="0">
              <a:lnSpc>
                <a:spcPct val="100000"/>
              </a:lnSpc>
              <a:spcBef>
                <a:spcPct val="0"/>
              </a:spcBef>
              <a:spcAft>
                <a:spcPct val="0"/>
              </a:spcAft>
              <a:buClrTx/>
              <a:buSzTx/>
              <a:buFontTx/>
              <a:buNone/>
              <a:tabLst/>
              <a:defRPr/>
            </a:pP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Đấng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Christ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cũng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vì</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tội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lỗi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chịu</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chết</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một</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lần</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là</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Đấng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công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bình</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thay</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cho</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kẻ</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không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công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bình</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để</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dẫn</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ta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đến</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cùng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Đức</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Trời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Về</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phần</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xác-thịt</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thì</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Ngài</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đã</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chịu</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chết</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nhưng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về</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phần</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linh</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hồn</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thì</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được</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sống</a:t>
            </a:r>
            <a:r>
              <a:rPr kumimoji="0" lang="en-US" altLang="ja-JP"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p>
          <a:p>
            <a:pPr marL="0" marR="0" lvl="0" indent="0" algn="just" defTabSz="912813" rtl="0" eaLnBrk="1"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(I Phi-e-</a:t>
            </a:r>
            <a:r>
              <a:rPr kumimoji="0" lang="en-US" altLang="en-US" b="0" i="1"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rơ</a:t>
            </a:r>
            <a:r>
              <a:rPr kumimoji="0" lang="en-US" altLang="en-US" b="0" i="1"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3:18)</a:t>
            </a:r>
            <a:endParaRPr kumimoji="0" lang="en-US" altLang="en-US" b="0" i="1" u="none" strike="noStrike" kern="1200" cap="none" spc="0" normalizeH="0" baseline="0" noProof="0" dirty="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
        <p:nvSpPr>
          <p:cNvPr id="34819" name="Rectangle 3">
            <a:extLst>
              <a:ext uri="{FF2B5EF4-FFF2-40B4-BE49-F238E27FC236}">
                <a16:creationId xmlns:a16="http://schemas.microsoft.com/office/drawing/2014/main" id="{90D83D20-BCE4-48BF-8BCF-F303D44D8A8A}"/>
              </a:ext>
            </a:extLst>
          </p:cNvPr>
          <p:cNvSpPr>
            <a:spLocks/>
          </p:cNvSpPr>
          <p:nvPr/>
        </p:nvSpPr>
        <p:spPr bwMode="auto">
          <a:xfrm>
            <a:off x="3232150" y="160338"/>
            <a:ext cx="5786438" cy="600075"/>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ctr" defTabSz="912813" rtl="0" eaLnBrk="1" fontAlgn="base" latinLnBrk="0" hangingPunct="0">
              <a:lnSpc>
                <a:spcPct val="100000"/>
              </a:lnSpc>
              <a:spcBef>
                <a:spcPct val="0"/>
              </a:spcBef>
              <a:spcAft>
                <a:spcPct val="0"/>
              </a:spcAft>
              <a:buClrTx/>
              <a:buSzTx/>
              <a:buFontTx/>
              <a:buNone/>
              <a:tabLst/>
              <a:defRPr/>
            </a:pPr>
            <a:r>
              <a:rPr kumimoji="0" lang="en-US" altLang="ja-JP" sz="31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Đấng</a:t>
            </a:r>
            <a:r>
              <a:rPr kumimoji="0" lang="en-US" altLang="ja-JP" sz="31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31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Cứu</a:t>
            </a:r>
            <a:r>
              <a:rPr kumimoji="0" lang="en-US" altLang="ja-JP" sz="31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31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Thế</a:t>
            </a:r>
            <a:r>
              <a:rPr kumimoji="0" lang="en-US" altLang="ja-JP" sz="31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31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Trên</a:t>
            </a:r>
            <a:r>
              <a:rPr kumimoji="0" lang="en-US" altLang="ja-JP" sz="31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31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Thập</a:t>
            </a:r>
            <a:r>
              <a:rPr kumimoji="0" lang="en-US" altLang="ja-JP" sz="3100" b="0" i="0" u="none" strike="noStrike" kern="1200" cap="none" spc="0" normalizeH="0" baseline="0" noProof="0" dirty="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ja-JP" sz="3100" b="0" i="0" u="none" strike="noStrike" kern="1200" cap="none" spc="0" normalizeH="0" baseline="0" noProof="0" dirty="0" err="1">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Tự</a:t>
            </a:r>
            <a:endParaRPr kumimoji="0" lang="en-US" altLang="en-US" sz="3100" b="0" i="0" u="none" strike="noStrike" kern="1200" cap="none" spc="0" normalizeH="0" baseline="0" noProof="0" dirty="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Tree>
    <p:extLst>
      <p:ext uri="{BB962C8B-B14F-4D97-AF65-F5344CB8AC3E}">
        <p14:creationId xmlns:p14="http://schemas.microsoft.com/office/powerpoint/2010/main" val="2959207648"/>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2547200" presetClass="entr" presetSubtype="121719296" fill="hold" grpId="0" nodeType="afterEffect">
                                  <p:stCondLst>
                                    <p:cond delay="0"/>
                                  </p:stCondLst>
                                  <p:childTnLst>
                                    <p:set>
                                      <p:cBhvr>
                                        <p:cTn id="6" dur="1" fill="hold">
                                          <p:stCondLst>
                                            <p:cond delay="499"/>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pic>
        <p:nvPicPr>
          <p:cNvPr id="35841" name="Picture 1" descr="evancube3.jpg">
            <a:extLst>
              <a:ext uri="{FF2B5EF4-FFF2-40B4-BE49-F238E27FC236}">
                <a16:creationId xmlns:a16="http://schemas.microsoft.com/office/drawing/2014/main" id="{57CE240C-B98D-4064-80BF-DFC3948C8E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5842" name="Rectangle 2">
            <a:extLst>
              <a:ext uri="{FF2B5EF4-FFF2-40B4-BE49-F238E27FC236}">
                <a16:creationId xmlns:a16="http://schemas.microsoft.com/office/drawing/2014/main" id="{FC38C567-014E-4BC7-8C76-BBD3F744AD02}"/>
              </a:ext>
            </a:extLst>
          </p:cNvPr>
          <p:cNvSpPr>
            <a:spLocks/>
          </p:cNvSpPr>
          <p:nvPr/>
        </p:nvSpPr>
        <p:spPr bwMode="auto">
          <a:xfrm>
            <a:off x="152400" y="4799013"/>
            <a:ext cx="8763000" cy="1368425"/>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just" defTabSz="912813" rtl="0" eaLnBrk="1" fontAlgn="base" latinLnBrk="0" hangingPunct="0">
              <a:lnSpc>
                <a:spcPct val="100000"/>
              </a:lnSpc>
              <a:spcBef>
                <a:spcPct val="0"/>
              </a:spcBef>
              <a:spcAft>
                <a:spcPct val="0"/>
              </a:spcAft>
              <a:buClrTx/>
              <a:buSzTx/>
              <a:buFontTx/>
              <a:buNone/>
              <a:tabLst/>
              <a:defRPr/>
            </a:pP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Người ta đã đem chôn Ngài trong phần mộ </a:t>
            </a:r>
            <a:r>
              <a:rPr kumimoji="0" lang="en-US" altLang="en-US" sz="2100" b="0" i="1"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(Mác15:42-47)</a:t>
            </a: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Họ lăn một hòn đá lớn để đóng cửa huyệt </a:t>
            </a:r>
            <a:r>
              <a:rPr kumimoji="0" lang="en-US" altLang="en-US" sz="2100" b="0" i="1"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(Mác15:47) </a:t>
            </a:r>
            <a:b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br>
            <a:r>
              <a:rPr kumimoji="0" lang="en-US" altLang="en-US" sz="2700" b="0" i="0"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Có lính canh giữ </a:t>
            </a:r>
            <a:r>
              <a:rPr kumimoji="0" lang="en-US" altLang="en-US" sz="2100" b="0" i="1" u="none" strike="noStrike" kern="1200" cap="none" spc="0" normalizeH="0" baseline="0" noProof="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(Ma-thi-ơ 27:62-66)</a:t>
            </a:r>
          </a:p>
        </p:txBody>
      </p:sp>
    </p:spTree>
    <p:extLst>
      <p:ext uri="{BB962C8B-B14F-4D97-AF65-F5344CB8AC3E}">
        <p14:creationId xmlns:p14="http://schemas.microsoft.com/office/powerpoint/2010/main" val="1747822958"/>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5841"/>
                                        </p:tgtEl>
                                        <p:attrNameLst>
                                          <p:attrName>style.visibility</p:attrName>
                                        </p:attrNameLst>
                                      </p:cBhvr>
                                      <p:to>
                                        <p:strVal val="visible"/>
                                      </p:to>
                                    </p:set>
                                    <p:anim calcmode="lin" valueType="num">
                                      <p:cBhvr>
                                        <p:cTn id="7" dur="1000" fill="hold"/>
                                        <p:tgtEl>
                                          <p:spTgt spid="35841"/>
                                        </p:tgtEl>
                                        <p:attrNameLst>
                                          <p:attrName>ppt_w</p:attrName>
                                        </p:attrNameLst>
                                      </p:cBhvr>
                                      <p:tavLst>
                                        <p:tav tm="0">
                                          <p:val>
                                            <p:fltVal val="0"/>
                                          </p:val>
                                        </p:tav>
                                        <p:tav tm="100000">
                                          <p:val>
                                            <p:strVal val="#ppt_w"/>
                                          </p:val>
                                        </p:tav>
                                      </p:tavLst>
                                    </p:anim>
                                    <p:anim calcmode="lin" valueType="num">
                                      <p:cBhvr>
                                        <p:cTn id="8" dur="1000" fill="hold"/>
                                        <p:tgtEl>
                                          <p:spTgt spid="35841"/>
                                        </p:tgtEl>
                                        <p:attrNameLst>
                                          <p:attrName>ppt_h</p:attrName>
                                        </p:attrNameLst>
                                      </p:cBhvr>
                                      <p:tavLst>
                                        <p:tav tm="0">
                                          <p:val>
                                            <p:fltVal val="0"/>
                                          </p:val>
                                        </p:tav>
                                        <p:tav tm="100000">
                                          <p:val>
                                            <p:strVal val="#ppt_h"/>
                                          </p:val>
                                        </p:tav>
                                      </p:tavLst>
                                    </p:anim>
                                    <p:anim calcmode="lin" valueType="num">
                                      <p:cBhvr>
                                        <p:cTn id="9" dur="1000" fill="hold"/>
                                        <p:tgtEl>
                                          <p:spTgt spid="358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1"/>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22547584" presetClass="entr" presetSubtype="121719464" fill="hold" grpId="0" nodeType="afterEffect">
                                  <p:stCondLst>
                                    <p:cond delay="0"/>
                                  </p:stCondLst>
                                  <p:childTnLst>
                                    <p:set>
                                      <p:cBhvr>
                                        <p:cTn id="13" dur="1" fill="hold">
                                          <p:stCondLst>
                                            <p:cond delay="499"/>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00FF"/>
            </a:gs>
            <a:gs pos="100000">
              <a:srgbClr val="000000"/>
            </a:gs>
          </a:gsLst>
          <a:lin ang="5400000"/>
        </a:gradFill>
        <a:effectLst/>
      </p:bgPr>
    </p:bg>
    <p:spTree>
      <p:nvGrpSpPr>
        <p:cNvPr id="1" name=""/>
        <p:cNvGrpSpPr/>
        <p:nvPr/>
      </p:nvGrpSpPr>
      <p:grpSpPr>
        <a:xfrm>
          <a:off x="0" y="0"/>
          <a:ext cx="0" cy="0"/>
          <a:chOff x="0" y="0"/>
          <a:chExt cx="0" cy="0"/>
        </a:xfrm>
      </p:grpSpPr>
      <p:pic>
        <p:nvPicPr>
          <p:cNvPr id="36865" name="Picture 1" descr="evancube4.jpg">
            <a:extLst>
              <a:ext uri="{FF2B5EF4-FFF2-40B4-BE49-F238E27FC236}">
                <a16:creationId xmlns:a16="http://schemas.microsoft.com/office/drawing/2014/main" id="{1A49880C-7B1C-4254-A5EA-846B541F91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4359275"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6866" name="Rectangle 2">
            <a:extLst>
              <a:ext uri="{FF2B5EF4-FFF2-40B4-BE49-F238E27FC236}">
                <a16:creationId xmlns:a16="http://schemas.microsoft.com/office/drawing/2014/main" id="{8A306DA9-3A39-4301-85D6-5DA85410F203}"/>
              </a:ext>
            </a:extLst>
          </p:cNvPr>
          <p:cNvSpPr>
            <a:spLocks/>
          </p:cNvSpPr>
          <p:nvPr/>
        </p:nvSpPr>
        <p:spPr bwMode="auto">
          <a:xfrm>
            <a:off x="609600" y="5257800"/>
            <a:ext cx="3581400" cy="620713"/>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defTabSz="912813" eaLnBrk="0" hangingPunct="0">
              <a:defRPr sz="2400">
                <a:solidFill>
                  <a:schemeClr val="tx1"/>
                </a:solidFill>
                <a:latin typeface="Formata BQ Regular" pitchFamily="50" charset="0"/>
                <a:ea typeface="MS PGothic" panose="020B0600070205080204" pitchFamily="34" charset="-128"/>
              </a:defRPr>
            </a:lvl1pPr>
            <a:lvl2pPr marL="742950" indent="-285750" defTabSz="912813" eaLnBrk="0" hangingPunct="0">
              <a:defRPr sz="2400">
                <a:solidFill>
                  <a:schemeClr val="tx1"/>
                </a:solidFill>
                <a:latin typeface="Formata BQ Regular" pitchFamily="50" charset="0"/>
                <a:ea typeface="MS PGothic" panose="020B0600070205080204" pitchFamily="34" charset="-128"/>
              </a:defRPr>
            </a:lvl2pPr>
            <a:lvl3pPr marL="1143000" indent="-228600" defTabSz="912813" eaLnBrk="0" hangingPunct="0">
              <a:defRPr sz="2400">
                <a:solidFill>
                  <a:schemeClr val="tx1"/>
                </a:solidFill>
                <a:latin typeface="Formata BQ Regular" pitchFamily="50" charset="0"/>
                <a:ea typeface="MS PGothic" panose="020B0600070205080204" pitchFamily="34" charset="-128"/>
              </a:defRPr>
            </a:lvl3pPr>
            <a:lvl4pPr marL="1600200" indent="-228600" defTabSz="912813" eaLnBrk="0" hangingPunct="0">
              <a:defRPr sz="2400">
                <a:solidFill>
                  <a:schemeClr val="tx1"/>
                </a:solidFill>
                <a:latin typeface="Formata BQ Regular" pitchFamily="50" charset="0"/>
                <a:ea typeface="MS PGothic" panose="020B0600070205080204" pitchFamily="34" charset="-128"/>
              </a:defRPr>
            </a:lvl4pPr>
            <a:lvl5pPr marL="2057400" indent="-228600" defTabSz="912813" eaLnBrk="0" hangingPunct="0">
              <a:defRPr sz="2400">
                <a:solidFill>
                  <a:schemeClr val="tx1"/>
                </a:solidFill>
                <a:latin typeface="Formata BQ Regular" pitchFamily="50"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marL="0" marR="0" lvl="0" indent="0" algn="l" defTabSz="912813" rtl="0" eaLnBrk="1" fontAlgn="base" latinLnBrk="0" hangingPunct="0">
              <a:lnSpc>
                <a:spcPct val="100000"/>
              </a:lnSpc>
              <a:spcBef>
                <a:spcPct val="0"/>
              </a:spcBef>
              <a:spcAft>
                <a:spcPct val="0"/>
              </a:spcAft>
              <a:buClrTx/>
              <a:buSzTx/>
              <a:buFontTx/>
              <a:buNone/>
              <a:tabLst/>
              <a:defRPr/>
            </a:pPr>
            <a:r>
              <a:rPr kumimoji="0" lang="ja-JP" altLang="en-US" sz="34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r>
              <a:rPr kumimoji="0" lang="en-US" altLang="ja-JP" sz="34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Ngài sống lại</a:t>
            </a:r>
            <a:r>
              <a:rPr kumimoji="0" lang="ja-JP" altLang="en-US" sz="3400" b="0" i="0" u="none" strike="noStrike" kern="1200" cap="none" spc="0" normalizeH="0" baseline="0" noProof="0">
                <a:ln>
                  <a:noFill/>
                </a:ln>
                <a:solidFill>
                  <a:srgbClr val="FABD2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endParaRPr kumimoji="0" lang="en-US" altLang="en-US" sz="2800" b="0" i="0" u="none" strike="noStrike" kern="1200" cap="none" spc="0" normalizeH="0" baseline="0" noProof="0">
              <a:ln>
                <a:noFill/>
              </a:ln>
              <a:solidFill>
                <a:srgbClr val="000000"/>
              </a:solidFill>
              <a:effectLst/>
              <a:uLnTx/>
              <a:uFillTx/>
              <a:latin typeface="Helvetica Light" pitchFamily="2" charset="0"/>
              <a:ea typeface="MS PGothic" panose="020B0600070205080204" pitchFamily="34" charset="-128"/>
              <a:cs typeface="+mn-cs"/>
              <a:sym typeface="Helvetica Light" pitchFamily="2" charset="0"/>
            </a:endParaRPr>
          </a:p>
        </p:txBody>
      </p:sp>
      <p:sp>
        <p:nvSpPr>
          <p:cNvPr id="36867" name="Rectangle 3">
            <a:extLst>
              <a:ext uri="{FF2B5EF4-FFF2-40B4-BE49-F238E27FC236}">
                <a16:creationId xmlns:a16="http://schemas.microsoft.com/office/drawing/2014/main" id="{0027F079-3041-4852-A5A6-F68C54776D6F}"/>
              </a:ext>
            </a:extLst>
          </p:cNvPr>
          <p:cNvSpPr>
            <a:spLocks/>
          </p:cNvSpPr>
          <p:nvPr/>
        </p:nvSpPr>
        <p:spPr bwMode="auto">
          <a:xfrm>
            <a:off x="4357688" y="268288"/>
            <a:ext cx="4572000" cy="7140406"/>
          </a:xfrm>
          <a:prstGeom prst="rect">
            <a:avLst/>
          </a:prstGeom>
          <a:noFill/>
          <a:ln>
            <a:noFill/>
          </a:ln>
          <a:effectLst>
            <a:outerShdw blurRad="63500" dist="25399" dir="2700000" algn="ctr" rotWithShape="0">
              <a:srgbClr val="000000">
                <a:alpha val="74998"/>
              </a:srgbClr>
            </a:outerShdw>
          </a:effectLst>
          <a:extLst>
            <a:ext uri="{909E8E84-426E-40dd-AFC4-6F175D3DCCD1}"/>
            <a:ext uri="{91240B29-F687-4f45-9708-019B960494DF}"/>
          </a:extLst>
        </p:spPr>
        <p:txBody>
          <a:bodyPr lIns="88892" tIns="50795" rIns="88892" bIns="50795">
            <a:spAutoFit/>
          </a:bodyPr>
          <a:lstStyle>
            <a:lvl1pPr marL="431800" indent="-431800" defTabSz="912813">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defTabSz="912813">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defTabSz="912813">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defTabSz="912813">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defTabSz="912813">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912813"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marL="0" indent="0" algn="r" fontAlgn="base" hangingPunct="0">
              <a:spcBef>
                <a:spcPts val="1125"/>
              </a:spcBef>
              <a:spcAft>
                <a:spcPct val="0"/>
              </a:spcAft>
              <a:buClr>
                <a:srgbClr val="FFF367"/>
              </a:buClr>
              <a:buNone/>
              <a:defRPr/>
            </a:pPr>
            <a:r>
              <a:rPr lang="en-US" altLang="en-US" sz="2400" i="1" dirty="0">
                <a:solidFill>
                  <a:srgbClr val="FFF367"/>
                </a:solidFill>
                <a:latin typeface="Helvetica" panose="020B0604020202020204" pitchFamily="34" charset="0"/>
                <a:sym typeface="Helvetica" panose="020B0604020202020204" pitchFamily="34" charset="0"/>
              </a:rPr>
              <a:t>(Ma-</a:t>
            </a:r>
            <a:r>
              <a:rPr lang="en-US" altLang="en-US" sz="2400" i="1" dirty="0" err="1">
                <a:solidFill>
                  <a:srgbClr val="FFF367"/>
                </a:solidFill>
                <a:latin typeface="Helvetica" panose="020B0604020202020204" pitchFamily="34" charset="0"/>
                <a:sym typeface="Helvetica" panose="020B0604020202020204" pitchFamily="34" charset="0"/>
              </a:rPr>
              <a:t>thi</a:t>
            </a:r>
            <a:r>
              <a:rPr lang="en-US" altLang="en-US" sz="2400" i="1" dirty="0">
                <a:solidFill>
                  <a:srgbClr val="FFF367"/>
                </a:solidFill>
                <a:latin typeface="Helvetica" panose="020B0604020202020204" pitchFamily="34" charset="0"/>
                <a:sym typeface="Helvetica" panose="020B0604020202020204" pitchFamily="34" charset="0"/>
              </a:rPr>
              <a:t>-</a:t>
            </a:r>
            <a:r>
              <a:rPr lang="en-US" altLang="en-US" sz="2400" i="1" dirty="0" err="1">
                <a:solidFill>
                  <a:srgbClr val="FFF367"/>
                </a:solidFill>
                <a:latin typeface="Helvetica" panose="020B0604020202020204" pitchFamily="34" charset="0"/>
                <a:sym typeface="Helvetica" panose="020B0604020202020204" pitchFamily="34" charset="0"/>
              </a:rPr>
              <a:t>ơ</a:t>
            </a:r>
            <a:r>
              <a:rPr lang="en-US" altLang="en-US" sz="2400" i="1" dirty="0">
                <a:solidFill>
                  <a:srgbClr val="FFF367"/>
                </a:solidFill>
                <a:latin typeface="Helvetica" panose="020B0604020202020204" pitchFamily="34" charset="0"/>
                <a:sym typeface="Helvetica" panose="020B0604020202020204" pitchFamily="34" charset="0"/>
              </a:rPr>
              <a:t> 28:2)</a:t>
            </a:r>
            <a:endPar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marL="431800" marR="0" lvl="0" indent="-431800" algn="just" defTabSz="912813" rtl="0" eaLnBrk="1" fontAlgn="base" latinLnBrk="0" hangingPunct="0">
              <a:lnSpc>
                <a:spcPct val="100000"/>
              </a:lnSpc>
              <a:spcBef>
                <a:spcPts val="1125"/>
              </a:spcBef>
              <a:spcAft>
                <a:spcPct val="0"/>
              </a:spcAft>
              <a:buClr>
                <a:srgbClr val="FFF367"/>
              </a:buClr>
              <a:buSzTx/>
              <a:buFont typeface="Wingdings" panose="05000000000000000000" pitchFamily="2" charset="2"/>
              <a:buChar char="•"/>
              <a:tabLst/>
              <a:defRPr/>
            </a:pP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Đức</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Trời</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sai</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thiên</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sứ</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di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chuyển</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tảng</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đá</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và</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làm</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kinh</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sợ</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bọn</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lính</a:t>
            </a:r>
            <a:r>
              <a:rPr kumimoji="0" lang="en-US" altLang="en-US" sz="2400" b="0" i="1"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p>
          <a:p>
            <a:pPr marL="0" indent="0" algn="r" fontAlgn="base" hangingPunct="0">
              <a:spcBef>
                <a:spcPts val="1125"/>
              </a:spcBef>
              <a:spcAft>
                <a:spcPct val="0"/>
              </a:spcAft>
              <a:buClr>
                <a:srgbClr val="FFF367"/>
              </a:buClr>
              <a:buNone/>
              <a:defRPr/>
            </a:pPr>
            <a:r>
              <a:rPr lang="en-US" altLang="en-US" sz="2400" i="1" dirty="0">
                <a:solidFill>
                  <a:srgbClr val="FFF367"/>
                </a:solidFill>
                <a:latin typeface="Helvetica" panose="020B0604020202020204" pitchFamily="34" charset="0"/>
                <a:sym typeface="Helvetica" panose="020B0604020202020204" pitchFamily="34" charset="0"/>
              </a:rPr>
              <a:t>(</a:t>
            </a:r>
            <a:r>
              <a:rPr lang="en-US" altLang="en-US" sz="2400" i="1" dirty="0" err="1">
                <a:solidFill>
                  <a:srgbClr val="FFF367"/>
                </a:solidFill>
                <a:latin typeface="Helvetica" panose="020B0604020202020204" pitchFamily="34" charset="0"/>
                <a:sym typeface="Helvetica" panose="020B0604020202020204" pitchFamily="34" charset="0"/>
              </a:rPr>
              <a:t>Công</a:t>
            </a:r>
            <a:r>
              <a:rPr lang="en-US" altLang="en-US" sz="2400" i="1" dirty="0">
                <a:solidFill>
                  <a:srgbClr val="FFF367"/>
                </a:solidFill>
                <a:latin typeface="Helvetica" panose="020B0604020202020204" pitchFamily="34" charset="0"/>
                <a:sym typeface="Helvetica" panose="020B0604020202020204" pitchFamily="34" charset="0"/>
              </a:rPr>
              <a:t> </a:t>
            </a:r>
            <a:r>
              <a:rPr lang="en-US" altLang="en-US" sz="2400" i="1" dirty="0" err="1">
                <a:solidFill>
                  <a:srgbClr val="FFF367"/>
                </a:solidFill>
                <a:latin typeface="Helvetica" panose="020B0604020202020204" pitchFamily="34" charset="0"/>
                <a:sym typeface="Helvetica" panose="020B0604020202020204" pitchFamily="34" charset="0"/>
              </a:rPr>
              <a:t>vụ</a:t>
            </a:r>
            <a:r>
              <a:rPr lang="en-US" altLang="en-US" sz="2400" i="1" dirty="0">
                <a:solidFill>
                  <a:srgbClr val="FFF367"/>
                </a:solidFill>
                <a:latin typeface="Helvetica" panose="020B0604020202020204" pitchFamily="34" charset="0"/>
                <a:sym typeface="Helvetica" panose="020B0604020202020204" pitchFamily="34" charset="0"/>
              </a:rPr>
              <a:t> </a:t>
            </a:r>
            <a:r>
              <a:rPr lang="en-US" altLang="en-US" sz="2400" i="1" dirty="0" err="1">
                <a:solidFill>
                  <a:srgbClr val="FFF367"/>
                </a:solidFill>
                <a:latin typeface="Helvetica" panose="020B0604020202020204" pitchFamily="34" charset="0"/>
                <a:sym typeface="Helvetica" panose="020B0604020202020204" pitchFamily="34" charset="0"/>
              </a:rPr>
              <a:t>các</a:t>
            </a:r>
            <a:r>
              <a:rPr lang="en-US" altLang="en-US" sz="2400" i="1" dirty="0">
                <a:solidFill>
                  <a:srgbClr val="FFF367"/>
                </a:solidFill>
                <a:latin typeface="Helvetica" panose="020B0604020202020204" pitchFamily="34" charset="0"/>
                <a:sym typeface="Helvetica" panose="020B0604020202020204" pitchFamily="34" charset="0"/>
              </a:rPr>
              <a:t> </a:t>
            </a:r>
            <a:r>
              <a:rPr lang="en-US" altLang="en-US" sz="2400" i="1" dirty="0" err="1">
                <a:solidFill>
                  <a:srgbClr val="FFF367"/>
                </a:solidFill>
                <a:latin typeface="Helvetica" panose="020B0604020202020204" pitchFamily="34" charset="0"/>
                <a:sym typeface="Helvetica" panose="020B0604020202020204" pitchFamily="34" charset="0"/>
              </a:rPr>
              <a:t>sứ</a:t>
            </a:r>
            <a:r>
              <a:rPr lang="en-US" altLang="en-US" sz="2400" i="1" dirty="0">
                <a:solidFill>
                  <a:srgbClr val="FFF367"/>
                </a:solidFill>
                <a:latin typeface="Helvetica" panose="020B0604020202020204" pitchFamily="34" charset="0"/>
                <a:sym typeface="Helvetica" panose="020B0604020202020204" pitchFamily="34" charset="0"/>
              </a:rPr>
              <a:t> </a:t>
            </a:r>
            <a:r>
              <a:rPr lang="en-US" altLang="en-US" sz="2400" i="1" dirty="0" err="1">
                <a:solidFill>
                  <a:srgbClr val="FFF367"/>
                </a:solidFill>
                <a:latin typeface="Helvetica" panose="020B0604020202020204" pitchFamily="34" charset="0"/>
                <a:sym typeface="Helvetica" panose="020B0604020202020204" pitchFamily="34" charset="0"/>
              </a:rPr>
              <a:t>đồ</a:t>
            </a:r>
            <a:r>
              <a:rPr lang="en-US" altLang="en-US" sz="2400" i="1" dirty="0">
                <a:solidFill>
                  <a:srgbClr val="FFF367"/>
                </a:solidFill>
                <a:latin typeface="Helvetica" panose="020B0604020202020204" pitchFamily="34" charset="0"/>
                <a:sym typeface="Helvetica" panose="020B0604020202020204" pitchFamily="34" charset="0"/>
              </a:rPr>
              <a:t> 2:32)</a:t>
            </a:r>
          </a:p>
          <a:p>
            <a:pPr algn="just" fontAlgn="base" hangingPunct="0">
              <a:spcBef>
                <a:spcPts val="1125"/>
              </a:spcBef>
              <a:spcAft>
                <a:spcPct val="0"/>
              </a:spcAft>
              <a:buClr>
                <a:srgbClr val="FFF367"/>
              </a:buClr>
              <a:defRPr/>
            </a:pP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Đức</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Trời</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đã</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khiến</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Giê</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-xu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sống</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lại</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p>
          <a:p>
            <a:pPr marL="0" indent="0" algn="r" fontAlgn="base" hangingPunct="0">
              <a:spcBef>
                <a:spcPts val="1125"/>
              </a:spcBef>
              <a:spcAft>
                <a:spcPct val="0"/>
              </a:spcAft>
              <a:buClr>
                <a:srgbClr val="FFF367"/>
              </a:buClr>
              <a:buNone/>
              <a:defRPr/>
            </a:pPr>
            <a:r>
              <a:rPr lang="en-US" altLang="en-US" sz="2400" i="1" dirty="0">
                <a:solidFill>
                  <a:srgbClr val="FFF367"/>
                </a:solidFill>
                <a:latin typeface="Helvetica" panose="020B0604020202020204" pitchFamily="34" charset="0"/>
                <a:sym typeface="Helvetica" panose="020B0604020202020204" pitchFamily="34" charset="0"/>
              </a:rPr>
              <a:t>(</a:t>
            </a:r>
            <a:r>
              <a:rPr lang="en-US" altLang="en-US" sz="2400" i="1" dirty="0" err="1">
                <a:solidFill>
                  <a:srgbClr val="FFF367"/>
                </a:solidFill>
                <a:latin typeface="Helvetica" panose="020B0604020202020204" pitchFamily="34" charset="0"/>
                <a:sym typeface="Helvetica" panose="020B0604020202020204" pitchFamily="34" charset="0"/>
              </a:rPr>
              <a:t>Công</a:t>
            </a:r>
            <a:r>
              <a:rPr lang="en-US" altLang="en-US" sz="2400" i="1" dirty="0">
                <a:solidFill>
                  <a:srgbClr val="FFF367"/>
                </a:solidFill>
                <a:latin typeface="Helvetica" panose="020B0604020202020204" pitchFamily="34" charset="0"/>
                <a:sym typeface="Helvetica" panose="020B0604020202020204" pitchFamily="34" charset="0"/>
              </a:rPr>
              <a:t> </a:t>
            </a:r>
            <a:r>
              <a:rPr lang="en-US" altLang="en-US" sz="2400" i="1" dirty="0" err="1">
                <a:solidFill>
                  <a:srgbClr val="FFF367"/>
                </a:solidFill>
                <a:latin typeface="Helvetica" panose="020B0604020202020204" pitchFamily="34" charset="0"/>
                <a:sym typeface="Helvetica" panose="020B0604020202020204" pitchFamily="34" charset="0"/>
              </a:rPr>
              <a:t>vụ</a:t>
            </a:r>
            <a:r>
              <a:rPr lang="en-US" altLang="en-US" sz="2400" i="1" dirty="0">
                <a:solidFill>
                  <a:srgbClr val="FFF367"/>
                </a:solidFill>
                <a:latin typeface="Helvetica" panose="020B0604020202020204" pitchFamily="34" charset="0"/>
                <a:sym typeface="Helvetica" panose="020B0604020202020204" pitchFamily="34" charset="0"/>
              </a:rPr>
              <a:t> </a:t>
            </a:r>
            <a:r>
              <a:rPr lang="en-US" altLang="en-US" sz="2400" i="1" dirty="0" err="1">
                <a:solidFill>
                  <a:srgbClr val="FFF367"/>
                </a:solidFill>
                <a:latin typeface="Helvetica" panose="020B0604020202020204" pitchFamily="34" charset="0"/>
                <a:sym typeface="Helvetica" panose="020B0604020202020204" pitchFamily="34" charset="0"/>
              </a:rPr>
              <a:t>các</a:t>
            </a:r>
            <a:r>
              <a:rPr lang="en-US" altLang="en-US" sz="2400" i="1" dirty="0">
                <a:solidFill>
                  <a:srgbClr val="FFF367"/>
                </a:solidFill>
                <a:latin typeface="Helvetica" panose="020B0604020202020204" pitchFamily="34" charset="0"/>
                <a:sym typeface="Helvetica" panose="020B0604020202020204" pitchFamily="34" charset="0"/>
              </a:rPr>
              <a:t> </a:t>
            </a:r>
            <a:r>
              <a:rPr lang="en-US" altLang="en-US" sz="2400" i="1" dirty="0" err="1">
                <a:solidFill>
                  <a:srgbClr val="FFF367"/>
                </a:solidFill>
                <a:latin typeface="Helvetica" panose="020B0604020202020204" pitchFamily="34" charset="0"/>
                <a:sym typeface="Helvetica" panose="020B0604020202020204" pitchFamily="34" charset="0"/>
              </a:rPr>
              <a:t>sứ</a:t>
            </a:r>
            <a:r>
              <a:rPr lang="en-US" altLang="en-US" sz="2400" i="1" dirty="0">
                <a:solidFill>
                  <a:srgbClr val="FFF367"/>
                </a:solidFill>
                <a:latin typeface="Helvetica" panose="020B0604020202020204" pitchFamily="34" charset="0"/>
                <a:sym typeface="Helvetica" panose="020B0604020202020204" pitchFamily="34" charset="0"/>
              </a:rPr>
              <a:t> </a:t>
            </a:r>
            <a:r>
              <a:rPr lang="en-US" altLang="en-US" sz="2400" i="1" dirty="0" err="1">
                <a:solidFill>
                  <a:srgbClr val="FFF367"/>
                </a:solidFill>
                <a:latin typeface="Helvetica" panose="020B0604020202020204" pitchFamily="34" charset="0"/>
                <a:sym typeface="Helvetica" panose="020B0604020202020204" pitchFamily="34" charset="0"/>
              </a:rPr>
              <a:t>đồ</a:t>
            </a:r>
            <a:r>
              <a:rPr lang="en-US" altLang="en-US" sz="2400" i="1" dirty="0">
                <a:solidFill>
                  <a:srgbClr val="FFF367"/>
                </a:solidFill>
                <a:latin typeface="Helvetica" panose="020B0604020202020204" pitchFamily="34" charset="0"/>
                <a:sym typeface="Helvetica" panose="020B0604020202020204" pitchFamily="34" charset="0"/>
              </a:rPr>
              <a:t> 1:9)</a:t>
            </a:r>
            <a:endPar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algn="just" fontAlgn="base" hangingPunct="0">
              <a:spcBef>
                <a:spcPts val="1125"/>
              </a:spcBef>
              <a:spcAft>
                <a:spcPct val="0"/>
              </a:spcAft>
              <a:buClr>
                <a:srgbClr val="FFF367"/>
              </a:buClr>
              <a:defRPr/>
            </a:pP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Rồi</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sau</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đó</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Đức</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Trời</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đem</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Giê</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-xu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về</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lại</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thiên</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đàng</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p>
          <a:p>
            <a:pPr marL="0" indent="0" algn="r" fontAlgn="base" hangingPunct="0">
              <a:spcBef>
                <a:spcPts val="1125"/>
              </a:spcBef>
              <a:spcAft>
                <a:spcPct val="0"/>
              </a:spcAft>
              <a:buClr>
                <a:srgbClr val="FFF367"/>
              </a:buClr>
              <a:buNone/>
              <a:defRPr/>
            </a:pPr>
            <a:r>
              <a:rPr lang="en-US" altLang="en-US" sz="2400" i="1" dirty="0">
                <a:solidFill>
                  <a:srgbClr val="FFF367"/>
                </a:solidFill>
                <a:latin typeface="Helvetica" panose="020B0604020202020204" pitchFamily="34" charset="0"/>
                <a:sym typeface="Helvetica" panose="020B0604020202020204" pitchFamily="34" charset="0"/>
              </a:rPr>
              <a:t>(</a:t>
            </a:r>
            <a:r>
              <a:rPr lang="en-US" altLang="en-US" sz="2400" i="1" dirty="0" err="1">
                <a:solidFill>
                  <a:srgbClr val="FFF367"/>
                </a:solidFill>
                <a:latin typeface="Helvetica" panose="020B0604020202020204" pitchFamily="34" charset="0"/>
                <a:sym typeface="Helvetica" panose="020B0604020202020204" pitchFamily="34" charset="0"/>
              </a:rPr>
              <a:t>Khải</a:t>
            </a:r>
            <a:r>
              <a:rPr lang="en-US" altLang="en-US" sz="2400" i="1" dirty="0">
                <a:solidFill>
                  <a:srgbClr val="FFF367"/>
                </a:solidFill>
                <a:latin typeface="Helvetica" panose="020B0604020202020204" pitchFamily="34" charset="0"/>
                <a:sym typeface="Helvetica" panose="020B0604020202020204" pitchFamily="34" charset="0"/>
              </a:rPr>
              <a:t> </a:t>
            </a:r>
            <a:r>
              <a:rPr lang="en-US" altLang="en-US" sz="2400" i="1" dirty="0" err="1">
                <a:solidFill>
                  <a:srgbClr val="FFF367"/>
                </a:solidFill>
                <a:latin typeface="Helvetica" panose="020B0604020202020204" pitchFamily="34" charset="0"/>
                <a:sym typeface="Helvetica" panose="020B0604020202020204" pitchFamily="34" charset="0"/>
              </a:rPr>
              <a:t>huyền</a:t>
            </a:r>
            <a:r>
              <a:rPr lang="en-US" altLang="en-US" sz="2400" i="1" dirty="0">
                <a:solidFill>
                  <a:srgbClr val="FFF367"/>
                </a:solidFill>
                <a:latin typeface="Helvetica" panose="020B0604020202020204" pitchFamily="34" charset="0"/>
                <a:sym typeface="Helvetica" panose="020B0604020202020204" pitchFamily="34" charset="0"/>
              </a:rPr>
              <a:t> 1:18)</a:t>
            </a:r>
            <a:endPar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marL="431800" marR="0" lvl="0" indent="-431800" algn="just" defTabSz="912813" rtl="0" eaLnBrk="1" fontAlgn="base" latinLnBrk="0" hangingPunct="0">
              <a:lnSpc>
                <a:spcPct val="100000"/>
              </a:lnSpc>
              <a:spcBef>
                <a:spcPts val="1125"/>
              </a:spcBef>
              <a:spcAft>
                <a:spcPct val="0"/>
              </a:spcAft>
              <a:buClr>
                <a:srgbClr val="FFF367"/>
              </a:buClr>
              <a:buSzTx/>
              <a:buFont typeface="Wingdings" panose="05000000000000000000" pitchFamily="2" charset="2"/>
              <a:buChar char="•"/>
              <a:tabLst/>
              <a:defRPr/>
            </a:pP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Chúa</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Giê</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-xu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đã</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chuộc</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tội</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cho</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chúng</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ta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và</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Ngài</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đã</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chiến</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thắng</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sự</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 </a:t>
            </a:r>
            <a:r>
              <a:rPr kumimoji="0" lang="en-US" altLang="en-US" sz="2400" b="0" i="0" u="none" strike="noStrike" kern="1200" cap="none" spc="0" normalizeH="0" baseline="0" noProof="0" dirty="0" err="1">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chết</a:t>
            </a:r>
            <a:r>
              <a:rPr kumimoji="0" lang="en-US" altLang="en-US" sz="2400" b="0" i="0"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p>
          <a:p>
            <a:pPr marL="0" marR="0" lvl="0" indent="0" algn="r" defTabSz="912813" rtl="0" eaLnBrk="1" fontAlgn="base" latinLnBrk="0" hangingPunct="0">
              <a:lnSpc>
                <a:spcPct val="100000"/>
              </a:lnSpc>
              <a:spcBef>
                <a:spcPts val="1125"/>
              </a:spcBef>
              <a:spcAft>
                <a:spcPct val="0"/>
              </a:spcAft>
              <a:buClr>
                <a:srgbClr val="FFF367"/>
              </a:buClr>
              <a:buSzTx/>
              <a:buNone/>
              <a:tabLst/>
              <a:defRPr/>
            </a:pPr>
            <a:r>
              <a:rPr kumimoji="0" lang="en-US" altLang="en-US" sz="2400" b="0" i="1" u="none" strike="noStrike" kern="1200" cap="none" spc="0" normalizeH="0" baseline="0" noProof="0" dirty="0">
                <a:ln>
                  <a:noFill/>
                </a:ln>
                <a:solidFill>
                  <a:srgbClr val="FFF367"/>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rPr>
              <a:t>)</a:t>
            </a:r>
          </a:p>
        </p:txBody>
      </p:sp>
    </p:spTree>
    <p:extLst>
      <p:ext uri="{BB962C8B-B14F-4D97-AF65-F5344CB8AC3E}">
        <p14:creationId xmlns:p14="http://schemas.microsoft.com/office/powerpoint/2010/main" val="2734701200"/>
      </p:ext>
    </p:extLst>
  </p:cSld>
  <p:clrMapOvr>
    <a:masterClrMapping/>
  </p:clrMapOvr>
  <p:transition spd="med" advTm="2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5235584" presetClass="entr" presetSubtype="121719680" fill="hold" grpId="0" nodeType="afterEffect">
                                  <p:stCondLst>
                                    <p:cond delay="0"/>
                                  </p:stCondLst>
                                  <p:childTnLst>
                                    <p:set>
                                      <p:cBhvr>
                                        <p:cTn id="6" dur="1" fill="hold">
                                          <p:stCondLst>
                                            <p:cond delay="499"/>
                                          </p:stCondLst>
                                        </p:cTn>
                                        <p:tgtEl>
                                          <p:spTgt spid="36866"/>
                                        </p:tgtEl>
                                        <p:attrNameLst>
                                          <p:attrName>style.visibility</p:attrName>
                                        </p:attrNameLst>
                                      </p:cBhvr>
                                      <p:to>
                                        <p:strVal val="visible"/>
                                      </p:to>
                                    </p:set>
                                  </p:childTnLst>
                                </p:cTn>
                              </p:par>
                            </p:childTnLst>
                          </p:cTn>
                        </p:par>
                        <p:par>
                          <p:cTn id="7" fill="hold" nodeType="afterGroup">
                            <p:stCondLst>
                              <p:cond delay="500"/>
                            </p:stCondLst>
                            <p:childTnLst>
                              <p:par>
                                <p:cTn id="8" presetID="15" presetClass="entr" presetSubtype="0" fill="hold" nodeType="afterEffect">
                                  <p:stCondLst>
                                    <p:cond delay="0"/>
                                  </p:stCondLst>
                                  <p:childTnLst>
                                    <p:set>
                                      <p:cBhvr>
                                        <p:cTn id="9" dur="1" fill="hold">
                                          <p:stCondLst>
                                            <p:cond delay="0"/>
                                          </p:stCondLst>
                                        </p:cTn>
                                        <p:tgtEl>
                                          <p:spTgt spid="36865"/>
                                        </p:tgtEl>
                                        <p:attrNameLst>
                                          <p:attrName>style.visibility</p:attrName>
                                        </p:attrNameLst>
                                      </p:cBhvr>
                                      <p:to>
                                        <p:strVal val="visible"/>
                                      </p:to>
                                    </p:set>
                                    <p:anim calcmode="lin" valueType="num">
                                      <p:cBhvr>
                                        <p:cTn id="10" dur="1000" fill="hold"/>
                                        <p:tgtEl>
                                          <p:spTgt spid="36865"/>
                                        </p:tgtEl>
                                        <p:attrNameLst>
                                          <p:attrName>ppt_w</p:attrName>
                                        </p:attrNameLst>
                                      </p:cBhvr>
                                      <p:tavLst>
                                        <p:tav tm="0">
                                          <p:val>
                                            <p:fltVal val="0"/>
                                          </p:val>
                                        </p:tav>
                                        <p:tav tm="100000">
                                          <p:val>
                                            <p:strVal val="#ppt_w"/>
                                          </p:val>
                                        </p:tav>
                                      </p:tavLst>
                                    </p:anim>
                                    <p:anim calcmode="lin" valueType="num">
                                      <p:cBhvr>
                                        <p:cTn id="11" dur="1000" fill="hold"/>
                                        <p:tgtEl>
                                          <p:spTgt spid="36865"/>
                                        </p:tgtEl>
                                        <p:attrNameLst>
                                          <p:attrName>ppt_h</p:attrName>
                                        </p:attrNameLst>
                                      </p:cBhvr>
                                      <p:tavLst>
                                        <p:tav tm="0">
                                          <p:val>
                                            <p:fltVal val="0"/>
                                          </p:val>
                                        </p:tav>
                                        <p:tav tm="100000">
                                          <p:val>
                                            <p:strVal val="#ppt_h"/>
                                          </p:val>
                                        </p:tav>
                                      </p:tavLst>
                                    </p:anim>
                                    <p:anim calcmode="lin" valueType="num">
                                      <p:cBhvr>
                                        <p:cTn id="12" dur="1000" fill="hold"/>
                                        <p:tgtEl>
                                          <p:spTgt spid="36865"/>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6865"/>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500"/>
                            </p:stCondLst>
                            <p:childTnLst>
                              <p:par>
                                <p:cTn id="15" presetID="125235584" presetClass="entr" presetSubtype="125253712" fill="hold" grpId="0" nodeType="afterEffect">
                                  <p:stCondLst>
                                    <p:cond delay="0"/>
                                  </p:stCondLst>
                                  <p:childTnLst>
                                    <p:set>
                                      <p:cBhvr>
                                        <p:cTn id="16" dur="1" fill="hold">
                                          <p:stCondLst>
                                            <p:cond delay="499"/>
                                          </p:stCondLst>
                                        </p:cTn>
                                        <p:tgtEl>
                                          <p:spTgt spid="36867">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25235584" presetClass="entr" presetSubtype="125253712" fill="hold" grpId="0" nodeType="afterEffect">
                                  <p:stCondLst>
                                    <p:cond delay="0"/>
                                  </p:stCondLst>
                                  <p:childTnLst>
                                    <p:set>
                                      <p:cBhvr>
                                        <p:cTn id="19" dur="1" fill="hold">
                                          <p:stCondLst>
                                            <p:cond delay="499"/>
                                          </p:stCondLst>
                                        </p:cTn>
                                        <p:tgtEl>
                                          <p:spTgt spid="36867">
                                            <p:txEl>
                                              <p:pRg st="1" end="1"/>
                                            </p:txEl>
                                          </p:spTgt>
                                        </p:tgtEl>
                                        <p:attrNameLst>
                                          <p:attrName>style.visibility</p:attrName>
                                        </p:attrNameLst>
                                      </p:cBhvr>
                                      <p:to>
                                        <p:strVal val="visible"/>
                                      </p:to>
                                    </p:set>
                                  </p:childTnLst>
                                </p:cTn>
                              </p:par>
                            </p:childTnLst>
                          </p:cTn>
                        </p:par>
                        <p:par>
                          <p:cTn id="20" fill="hold" nodeType="afterGroup">
                            <p:stCondLst>
                              <p:cond delay="2500"/>
                            </p:stCondLst>
                            <p:childTnLst>
                              <p:par>
                                <p:cTn id="21" presetID="125235584" presetClass="entr" presetSubtype="125253712" fill="hold" grpId="0" nodeType="afterEffect">
                                  <p:stCondLst>
                                    <p:cond delay="0"/>
                                  </p:stCondLst>
                                  <p:childTnLst>
                                    <p:set>
                                      <p:cBhvr>
                                        <p:cTn id="22" dur="1" fill="hold">
                                          <p:stCondLst>
                                            <p:cond delay="499"/>
                                          </p:stCondLst>
                                        </p:cTn>
                                        <p:tgtEl>
                                          <p:spTgt spid="36867">
                                            <p:txEl>
                                              <p:pRg st="2" end="2"/>
                                            </p:txEl>
                                          </p:spTgt>
                                        </p:tgtEl>
                                        <p:attrNameLst>
                                          <p:attrName>style.visibility</p:attrName>
                                        </p:attrNameLst>
                                      </p:cBhvr>
                                      <p:to>
                                        <p:strVal val="visible"/>
                                      </p:to>
                                    </p:set>
                                  </p:childTnLst>
                                </p:cTn>
                              </p:par>
                            </p:childTnLst>
                          </p:cTn>
                        </p:par>
                        <p:par>
                          <p:cTn id="23" fill="hold">
                            <p:stCondLst>
                              <p:cond delay="3000"/>
                            </p:stCondLst>
                            <p:childTnLst>
                              <p:par>
                                <p:cTn id="24" presetID="125235584" presetClass="entr" presetSubtype="125253712" fill="hold" grpId="0" nodeType="afterEffect">
                                  <p:stCondLst>
                                    <p:cond delay="0"/>
                                  </p:stCondLst>
                                  <p:childTnLst>
                                    <p:set>
                                      <p:cBhvr>
                                        <p:cTn id="25" dur="1" fill="hold">
                                          <p:stCondLst>
                                            <p:cond delay="499"/>
                                          </p:stCondLst>
                                        </p:cTn>
                                        <p:tgtEl>
                                          <p:spTgt spid="36867">
                                            <p:txEl>
                                              <p:pRg st="3" end="3"/>
                                            </p:txEl>
                                          </p:spTgt>
                                        </p:tgtEl>
                                        <p:attrNameLst>
                                          <p:attrName>style.visibility</p:attrName>
                                        </p:attrNameLst>
                                      </p:cBhvr>
                                      <p:to>
                                        <p:strVal val="visible"/>
                                      </p:to>
                                    </p:set>
                                  </p:childTnLst>
                                </p:cTn>
                              </p:par>
                            </p:childTnLst>
                          </p:cTn>
                        </p:par>
                        <p:par>
                          <p:cTn id="26" fill="hold">
                            <p:stCondLst>
                              <p:cond delay="3500"/>
                            </p:stCondLst>
                            <p:childTnLst>
                              <p:par>
                                <p:cTn id="27" presetID="125235584" presetClass="entr" presetSubtype="125253712" fill="hold" grpId="0" nodeType="afterEffect">
                                  <p:stCondLst>
                                    <p:cond delay="0"/>
                                  </p:stCondLst>
                                  <p:childTnLst>
                                    <p:set>
                                      <p:cBhvr>
                                        <p:cTn id="28" dur="1" fill="hold">
                                          <p:stCondLst>
                                            <p:cond delay="499"/>
                                          </p:stCondLst>
                                        </p:cTn>
                                        <p:tgtEl>
                                          <p:spTgt spid="36867">
                                            <p:txEl>
                                              <p:pRg st="4" end="4"/>
                                            </p:txEl>
                                          </p:spTgt>
                                        </p:tgtEl>
                                        <p:attrNameLst>
                                          <p:attrName>style.visibility</p:attrName>
                                        </p:attrNameLst>
                                      </p:cBhvr>
                                      <p:to>
                                        <p:strVal val="visible"/>
                                      </p:to>
                                    </p:set>
                                  </p:childTnLst>
                                </p:cTn>
                              </p:par>
                            </p:childTnLst>
                          </p:cTn>
                        </p:par>
                        <p:par>
                          <p:cTn id="29" fill="hold">
                            <p:stCondLst>
                              <p:cond delay="4000"/>
                            </p:stCondLst>
                            <p:childTnLst>
                              <p:par>
                                <p:cTn id="30" presetID="125235584" presetClass="entr" presetSubtype="125253712" fill="hold" grpId="0" nodeType="afterEffect">
                                  <p:stCondLst>
                                    <p:cond delay="0"/>
                                  </p:stCondLst>
                                  <p:childTnLst>
                                    <p:set>
                                      <p:cBhvr>
                                        <p:cTn id="31" dur="1" fill="hold">
                                          <p:stCondLst>
                                            <p:cond delay="499"/>
                                          </p:stCondLst>
                                        </p:cTn>
                                        <p:tgtEl>
                                          <p:spTgt spid="36867">
                                            <p:txEl>
                                              <p:pRg st="5" end="5"/>
                                            </p:txEl>
                                          </p:spTgt>
                                        </p:tgtEl>
                                        <p:attrNameLst>
                                          <p:attrName>style.visibility</p:attrName>
                                        </p:attrNameLst>
                                      </p:cBhvr>
                                      <p:to>
                                        <p:strVal val="visible"/>
                                      </p:to>
                                    </p:set>
                                  </p:childTnLst>
                                </p:cTn>
                              </p:par>
                            </p:childTnLst>
                          </p:cTn>
                        </p:par>
                        <p:par>
                          <p:cTn id="32" fill="hold">
                            <p:stCondLst>
                              <p:cond delay="4500"/>
                            </p:stCondLst>
                            <p:childTnLst>
                              <p:par>
                                <p:cTn id="33" presetID="125235584" presetClass="entr" presetSubtype="125253712" fill="hold" grpId="0" nodeType="afterEffect">
                                  <p:stCondLst>
                                    <p:cond delay="0"/>
                                  </p:stCondLst>
                                  <p:childTnLst>
                                    <p:set>
                                      <p:cBhvr>
                                        <p:cTn id="34" dur="1" fill="hold">
                                          <p:stCondLst>
                                            <p:cond delay="499"/>
                                          </p:stCondLst>
                                        </p:cTn>
                                        <p:tgtEl>
                                          <p:spTgt spid="36867">
                                            <p:txEl>
                                              <p:pRg st="6" end="6"/>
                                            </p:txEl>
                                          </p:spTgt>
                                        </p:tgtEl>
                                        <p:attrNameLst>
                                          <p:attrName>style.visibility</p:attrName>
                                        </p:attrNameLst>
                                      </p:cBhvr>
                                      <p:to>
                                        <p:strVal val="visible"/>
                                      </p:to>
                                    </p:set>
                                  </p:childTnLst>
                                </p:cTn>
                              </p:par>
                            </p:childTnLst>
                          </p:cTn>
                        </p:par>
                        <p:par>
                          <p:cTn id="35" fill="hold" nodeType="afterGroup">
                            <p:stCondLst>
                              <p:cond delay="5000"/>
                            </p:stCondLst>
                            <p:childTnLst>
                              <p:par>
                                <p:cTn id="36" presetID="125235584" presetClass="entr" presetSubtype="125253712" fill="hold" grpId="0" nodeType="afterEffect">
                                  <p:stCondLst>
                                    <p:cond delay="0"/>
                                  </p:stCondLst>
                                  <p:childTnLst>
                                    <p:set>
                                      <p:cBhvr>
                                        <p:cTn id="37" dur="1" fill="hold">
                                          <p:stCondLst>
                                            <p:cond delay="499"/>
                                          </p:stCondLst>
                                        </p:cTn>
                                        <p:tgtEl>
                                          <p:spTgt spid="36867">
                                            <p:txEl>
                                              <p:pRg st="7" end="7"/>
                                            </p:txEl>
                                          </p:spTgt>
                                        </p:tgtEl>
                                        <p:attrNameLst>
                                          <p:attrName>style.visibility</p:attrName>
                                        </p:attrNameLst>
                                      </p:cBhvr>
                                      <p:to>
                                        <p:strVal val="visible"/>
                                      </p:to>
                                    </p:set>
                                  </p:childTnLst>
                                </p:cTn>
                              </p:par>
                            </p:childTnLst>
                          </p:cTn>
                        </p:par>
                        <p:par>
                          <p:cTn id="38" fill="hold">
                            <p:stCondLst>
                              <p:cond delay="5500"/>
                            </p:stCondLst>
                            <p:childTnLst>
                              <p:par>
                                <p:cTn id="39" presetID="125235584" presetClass="entr" presetSubtype="125253712" fill="hold" grpId="0" nodeType="afterEffect">
                                  <p:stCondLst>
                                    <p:cond delay="0"/>
                                  </p:stCondLst>
                                  <p:childTnLst>
                                    <p:set>
                                      <p:cBhvr>
                                        <p:cTn id="40" dur="1" fill="hold">
                                          <p:stCondLst>
                                            <p:cond delay="499"/>
                                          </p:stCondLst>
                                        </p:cTn>
                                        <p:tgtEl>
                                          <p:spTgt spid="36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advAuto="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ormata BQ Regular"/>
        <a:ea typeface="ＭＳ Ｐゴシック"/>
        <a:cs typeface=""/>
      </a:majorFont>
      <a:minorFont>
        <a:latin typeface="Formata BQ Regular"/>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1201</Words>
  <Application>Microsoft Macintosh PowerPoint</Application>
  <PresentationFormat>On-screen Show (4:3)</PresentationFormat>
  <Paragraphs>80</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Formata BQ Medium</vt:lpstr>
      <vt:lpstr>Formata BQ Regular</vt:lpstr>
      <vt:lpstr>Helvetica</vt:lpstr>
      <vt:lpstr>Helvetica Light</vt:lpstr>
      <vt:lpstr>Times</vt:lpstr>
      <vt:lpstr>Wingdings</vt:lpstr>
      <vt:lpstr>Default Design</vt:lpstr>
      <vt:lpstr>CHIA SẺ PHÚC ÂM QUA HÌNH KHỐI</vt:lpstr>
      <vt:lpstr>MỘT PHƯƠNG PHÁP HỮU HIỆU NHẤT ĐỂ TRUYỀN GIÁO CHO THIẾU NHI</vt:lpstr>
      <vt:lpstr>NHỮNG KỶ NĂNG CẦN CÓ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điểm cần nhấn mạnh khi cầu nguyện cho các em </vt:lpstr>
      <vt:lpstr>PowerPoint Presentation</vt:lpstr>
      <vt:lpstr>Các nguyên tắc khi mời gọi tiếp nhận Chúa:</vt:lpstr>
      <vt:lpstr>Nguyên tắc cơ bản là phải giống như Chúa Giê-xu đã từng làm: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guest</dc:creator>
  <cp:lastModifiedBy>Janice Nguyen</cp:lastModifiedBy>
  <cp:revision>7</cp:revision>
  <dcterms:created xsi:type="dcterms:W3CDTF">2019-03-19T10:35:37Z</dcterms:created>
  <dcterms:modified xsi:type="dcterms:W3CDTF">2022-05-04T01:15:25Z</dcterms:modified>
</cp:coreProperties>
</file>