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9"/>
  </p:notesMasterIdLst>
  <p:sldIdLst>
    <p:sldId id="309" r:id="rId2"/>
    <p:sldId id="310" r:id="rId3"/>
    <p:sldId id="311" r:id="rId4"/>
    <p:sldId id="312" r:id="rId5"/>
    <p:sldId id="343" r:id="rId6"/>
    <p:sldId id="315" r:id="rId7"/>
    <p:sldId id="316" r:id="rId8"/>
    <p:sldId id="342" r:id="rId9"/>
    <p:sldId id="314" r:id="rId10"/>
    <p:sldId id="273" r:id="rId11"/>
    <p:sldId id="304" r:id="rId12"/>
    <p:sldId id="305" r:id="rId13"/>
    <p:sldId id="318" r:id="rId14"/>
    <p:sldId id="324" r:id="rId15"/>
    <p:sldId id="326" r:id="rId16"/>
    <p:sldId id="328" r:id="rId17"/>
    <p:sldId id="330" r:id="rId18"/>
    <p:sldId id="341" r:id="rId19"/>
    <p:sldId id="344" r:id="rId20"/>
    <p:sldId id="332" r:id="rId21"/>
    <p:sldId id="345" r:id="rId22"/>
    <p:sldId id="336" r:id="rId23"/>
    <p:sldId id="337" r:id="rId24"/>
    <p:sldId id="347" r:id="rId25"/>
    <p:sldId id="338" r:id="rId26"/>
    <p:sldId id="320" r:id="rId27"/>
    <p:sldId id="302"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Formata BQ Regular" pitchFamily="50" charset="0"/>
        <a:ea typeface="MS PGothic" panose="020B0600070205080204" pitchFamily="34" charset="-128"/>
        <a:cs typeface="+mn-cs"/>
      </a:defRPr>
    </a:lvl5pPr>
    <a:lvl6pPr marL="22860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6pPr>
    <a:lvl7pPr marL="27432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7pPr>
    <a:lvl8pPr marL="32004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8pPr>
    <a:lvl9pPr marL="3657600" algn="l" defTabSz="914400" rtl="0" eaLnBrk="1" latinLnBrk="0" hangingPunct="1">
      <a:defRPr kern="1200">
        <a:solidFill>
          <a:schemeClr val="tx1"/>
        </a:solidFill>
        <a:latin typeface="Formata BQ Regular" pitchFamily="50"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p:restoredTop sz="87027"/>
  </p:normalViewPr>
  <p:slideViewPr>
    <p:cSldViewPr snapToGrid="0" snapToObjects="1">
      <p:cViewPr varScale="1">
        <p:scale>
          <a:sx n="180" d="100"/>
          <a:sy n="180" d="100"/>
        </p:scale>
        <p:origin x="440" y="176"/>
      </p:cViewPr>
      <p:guideLst>
        <p:guide orient="horz" pos="2160"/>
        <p:guide pos="2880"/>
      </p:guideLst>
    </p:cSldViewPr>
  </p:slideViewPr>
  <p:notesTextViewPr>
    <p:cViewPr>
      <p:scale>
        <a:sx n="100" d="100"/>
        <a:sy n="100" d="100"/>
      </p:scale>
      <p:origin x="0" y="0"/>
    </p:cViewPr>
  </p:notesTextViewPr>
  <p:sorterViewPr>
    <p:cViewPr>
      <p:scale>
        <a:sx n="1" d="1"/>
        <a:sy n="1" d="1"/>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7FE8C7-8525-4C04-BBA8-D8754425CE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6D0F3F7-7D90-4225-B764-A1E013D5B53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EAC499E-9CCE-0747-862C-AE3A7790C557}" type="datetimeFigureOut">
              <a:rPr lang="en-US" altLang="en-US"/>
              <a:pPr>
                <a:defRPr/>
              </a:pPr>
              <a:t>5/25/22</a:t>
            </a:fld>
            <a:endParaRPr lang="en-US" altLang="en-US"/>
          </a:p>
        </p:txBody>
      </p:sp>
      <p:sp>
        <p:nvSpPr>
          <p:cNvPr id="4" name="Slide Image Placeholder 3">
            <a:extLst>
              <a:ext uri="{FF2B5EF4-FFF2-40B4-BE49-F238E27FC236}">
                <a16:creationId xmlns:a16="http://schemas.microsoft.com/office/drawing/2014/main" id="{CB08F3DD-8EA5-42DE-8E13-09510FCDCE6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40E4C5-125B-4323-8222-9951E312A54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EDEE619-7A59-43B9-A4CF-05C0E8F007A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F494EDA-B5CE-4330-B489-56F119142B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BDA21D4-1E68-2A43-9FF2-8F368E7B53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7E56FB3-0E08-17D4-D648-59C9C8A154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92E13D-F022-A344-AA43-629BE573CDC2}"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B15DD7DF-6E7C-7B11-4CAC-E625CD08C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13C7C561-60C9-3C73-448E-39F2F4C5F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(Tổng Thời gian: 3 giờ, 45 phút)</a:t>
            </a:r>
          </a:p>
          <a:p>
            <a:pPr eaLnBrk="1" hangingPunct="1">
              <a:spcBef>
                <a:spcPct val="0"/>
              </a:spcBef>
            </a:pPr>
            <a:r>
              <a:rPr lang="en-US" altLang="en-US">
                <a:latin typeface="Formata BQ Regular" pitchFamily="50" charset="0"/>
              </a:rPr>
              <a:t>Mục tiêu: Hiểu được tầm quan trọng của phần này của Câu lạc bộ Mục vụ Chuyên Tâm (Awana) và học cách vận hành nó đủ tốt để dạy người khác cách vận hành thành công một Giờ Học Chung tại Câu lạc bộ Mục vụ Chuyên Tâm (Awana) của bạn. </a:t>
            </a:r>
          </a:p>
          <a:p>
            <a:pPr eaLnBrk="1" hangingPunct="1">
              <a:spcBef>
                <a:spcPct val="0"/>
              </a:spcBef>
            </a:pPr>
            <a:r>
              <a:rPr lang="en-US" altLang="en-US">
                <a:latin typeface="Formata BQ Regular" pitchFamily="50" charset="0"/>
              </a:rPr>
              <a:t>Để bắt đầu phần này, dành một ít thời gian hát và thờ phượng cùng nhau. Giải thích rằng ca hát là một phần quan trọng của Giờ Học Chung. Đừng dành quá </a:t>
            </a:r>
            <a:r>
              <a:rPr lang="en-US" altLang="en-US" b="1" u="sng">
                <a:latin typeface="Formata BQ Regular" pitchFamily="50" charset="0"/>
              </a:rPr>
              <a:t>10 phút</a:t>
            </a:r>
            <a:r>
              <a:rPr lang="en-US" altLang="en-US">
                <a:latin typeface="Formata BQ Regular" pitchFamily="50" charset="0"/>
              </a:rPr>
              <a:t> cho phần này.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C53EF54-104B-2570-4779-DB5E168D8E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6CD3FF-3499-7844-8688-82F45A4DB694}" type="slidenum">
              <a:rPr lang="en-US" altLang="en-US"/>
              <a:pPr>
                <a:spcBef>
                  <a:spcPct val="0"/>
                </a:spcBef>
              </a:pPr>
              <a:t>14</a:t>
            </a:fld>
            <a:endParaRPr lang="en-US" altLang="en-US"/>
          </a:p>
        </p:txBody>
      </p:sp>
      <p:sp>
        <p:nvSpPr>
          <p:cNvPr id="29699" name="Rectangle 2">
            <a:extLst>
              <a:ext uri="{FF2B5EF4-FFF2-40B4-BE49-F238E27FC236}">
                <a16:creationId xmlns:a16="http://schemas.microsoft.com/office/drawing/2014/main" id="{58029513-1670-1397-48FD-DA95C47D2D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41EFD201-8D13-F9A2-A7A1-322AE698D2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27-35: 20 phút) </a:t>
            </a:r>
          </a:p>
          <a:p>
            <a:pPr eaLnBrk="1" hangingPunct="1">
              <a:spcBef>
                <a:spcPct val="0"/>
              </a:spcBef>
            </a:pPr>
            <a:endParaRPr lang="en-US" altLang="en-US">
              <a:latin typeface="Formata BQ Regular" pitchFamily="5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96FD6E1-0962-9FE3-6031-C695496E3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F1B8599-5F05-3D4B-A0D0-477E856FC2F8}" type="slidenum">
              <a:rPr lang="en-US" altLang="en-US"/>
              <a:pPr>
                <a:spcBef>
                  <a:spcPct val="0"/>
                </a:spcBef>
              </a:pPr>
              <a:t>15</a:t>
            </a:fld>
            <a:endParaRPr lang="en-US" altLang="en-US"/>
          </a:p>
        </p:txBody>
      </p:sp>
      <p:sp>
        <p:nvSpPr>
          <p:cNvPr id="31747" name="Rectangle 2">
            <a:extLst>
              <a:ext uri="{FF2B5EF4-FFF2-40B4-BE49-F238E27FC236}">
                <a16:creationId xmlns:a16="http://schemas.microsoft.com/office/drawing/2014/main" id="{E8CD8955-F684-D9C9-5FA8-35766A43019D}"/>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89BDD331-F182-BBEC-1EC2-76752C102C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6467049-CECE-F84B-7D17-708BF16AF5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9ED678-A357-DD4E-960D-C275A426C2F3}" type="slidenum">
              <a:rPr lang="en-US" altLang="en-US"/>
              <a:pPr>
                <a:spcBef>
                  <a:spcPct val="0"/>
                </a:spcBef>
              </a:pPr>
              <a:t>16</a:t>
            </a:fld>
            <a:endParaRPr lang="en-US" altLang="en-US"/>
          </a:p>
        </p:txBody>
      </p:sp>
      <p:sp>
        <p:nvSpPr>
          <p:cNvPr id="33795" name="Rectangle 2">
            <a:extLst>
              <a:ext uri="{FF2B5EF4-FFF2-40B4-BE49-F238E27FC236}">
                <a16:creationId xmlns:a16="http://schemas.microsoft.com/office/drawing/2014/main" id="{AFCC4B6D-35F6-EDAB-21DD-D3B8C41B5028}"/>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9A5BE847-6C8B-8CE9-C7D7-F342EE68E8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E578359-C0F6-ADBE-F946-2BFB082DD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BF15CF9-551B-044D-9B35-315F85951739}" type="slidenum">
              <a:rPr lang="en-US" altLang="en-US"/>
              <a:pPr>
                <a:spcBef>
                  <a:spcPct val="0"/>
                </a:spcBef>
              </a:pPr>
              <a:t>18</a:t>
            </a:fld>
            <a:endParaRPr lang="en-US" altLang="en-US"/>
          </a:p>
        </p:txBody>
      </p:sp>
      <p:sp>
        <p:nvSpPr>
          <p:cNvPr id="36867" name="Rectangle 2">
            <a:extLst>
              <a:ext uri="{FF2B5EF4-FFF2-40B4-BE49-F238E27FC236}">
                <a16:creationId xmlns:a16="http://schemas.microsoft.com/office/drawing/2014/main" id="{45B6DD7B-019C-8CFD-8157-24AD4E2C7112}"/>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8261030A-0BA9-7693-80F4-A556C506A2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eaLnBrk="1" hangingPunct="1">
              <a:spcBef>
                <a:spcPct val="50000"/>
              </a:spcBef>
            </a:pP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ghi</a:t>
            </a:r>
            <a:r>
              <a:rPr lang="en-US" altLang="en-US" dirty="0">
                <a:latin typeface="Formata BQ Regular" pitchFamily="50" charset="0"/>
              </a:rPr>
              <a:t> </a:t>
            </a:r>
            <a:r>
              <a:rPr lang="en-US" altLang="en-US" dirty="0" err="1">
                <a:latin typeface="Formata BQ Regular" pitchFamily="50" charset="0"/>
              </a:rPr>
              <a:t>chú</a:t>
            </a:r>
            <a:r>
              <a:rPr lang="en-US" altLang="en-US" dirty="0">
                <a:latin typeface="Formata BQ Regular" pitchFamily="50" charset="0"/>
              </a:rPr>
              <a:t>,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ảnh</a:t>
            </a:r>
            <a:r>
              <a:rPr lang="en-US" altLang="en-US" dirty="0">
                <a:latin typeface="Formata BQ Regular" pitchFamily="50" charset="0"/>
              </a:rPr>
              <a:t> </a:t>
            </a:r>
            <a:r>
              <a:rPr lang="en-US" altLang="en-US" dirty="0" err="1">
                <a:latin typeface="Formata BQ Regular" pitchFamily="50" charset="0"/>
              </a:rPr>
              <a:t>và</a:t>
            </a:r>
            <a:r>
              <a:rPr lang="en-US" altLang="en-US" dirty="0">
                <a:latin typeface="Formata BQ Regular" pitchFamily="50" charset="0"/>
              </a:rPr>
              <a:t> </a:t>
            </a:r>
            <a:r>
              <a:rPr lang="en-US" altLang="en-US" dirty="0" err="1">
                <a:latin typeface="Formata BQ Regular" pitchFamily="50" charset="0"/>
              </a:rPr>
              <a:t>câu</a:t>
            </a:r>
            <a:r>
              <a:rPr lang="en-US" altLang="en-US" dirty="0">
                <a:latin typeface="Formata BQ Regular" pitchFamily="50" charset="0"/>
              </a:rPr>
              <a:t> </a:t>
            </a:r>
            <a:r>
              <a:rPr lang="en-US" altLang="en-US" dirty="0" err="1">
                <a:latin typeface="Formata BQ Regular" pitchFamily="50" charset="0"/>
              </a:rPr>
              <a:t>Kinh</a:t>
            </a:r>
            <a:r>
              <a:rPr lang="en-US" altLang="en-US" dirty="0">
                <a:latin typeface="Formata BQ Regular" pitchFamily="50" charset="0"/>
              </a:rPr>
              <a:t> </a:t>
            </a:r>
            <a:r>
              <a:rPr lang="en-US" altLang="en-US" dirty="0" err="1">
                <a:latin typeface="Formata BQ Regular" pitchFamily="50" charset="0"/>
              </a:rPr>
              <a:t>Thánh</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phần</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trái</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trang</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sử</a:t>
            </a:r>
            <a:r>
              <a:rPr lang="en-US" altLang="en-US" dirty="0">
                <a:latin typeface="Formata BQ Regular" pitchFamily="50" charset="0"/>
              </a:rPr>
              <a:t> </a:t>
            </a:r>
            <a:r>
              <a:rPr lang="en-US" altLang="en-US" dirty="0" err="1">
                <a:latin typeface="Formata BQ Regular" pitchFamily="50" charset="0"/>
              </a:rPr>
              <a:t>dụng</a:t>
            </a:r>
            <a:r>
              <a:rPr lang="en-US" altLang="en-US" dirty="0">
                <a:latin typeface="Formata BQ Regular" pitchFamily="50" charset="0"/>
              </a:rPr>
              <a:t> </a:t>
            </a:r>
            <a:r>
              <a:rPr lang="en-US" altLang="en-US" dirty="0" err="1">
                <a:latin typeface="Formata BQ Regular" pitchFamily="50" charset="0"/>
              </a:rPr>
              <a:t>cùng</a:t>
            </a:r>
            <a:r>
              <a:rPr lang="en-US" altLang="en-US" dirty="0">
                <a:latin typeface="Formata BQ Regular" pitchFamily="50" charset="0"/>
              </a:rPr>
              <a:t> </a:t>
            </a:r>
            <a:r>
              <a:rPr lang="en-US" altLang="en-US" dirty="0" err="1">
                <a:latin typeface="Formata BQ Regular" pitchFamily="50" charset="0"/>
              </a:rPr>
              <a:t>với</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ngay</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phải</a:t>
            </a:r>
            <a:r>
              <a:rPr lang="en-US" altLang="en-US" dirty="0">
                <a:latin typeface="Formata BQ Regular" pitchFamily="50" charset="0"/>
              </a:rPr>
              <a:t> </a:t>
            </a:r>
            <a:r>
              <a:rPr lang="en-US" altLang="en-US" dirty="0" err="1">
                <a:latin typeface="Formata BQ Regular" pitchFamily="50" charset="0"/>
              </a:rPr>
              <a:t>chúng</a:t>
            </a:r>
            <a:r>
              <a:rPr lang="en-US" altLang="en-US" dirty="0">
                <a:latin typeface="Formata BQ Regular" pitchFamily="50" charset="0"/>
              </a:rPr>
              <a:t>. </a:t>
            </a:r>
            <a:r>
              <a:rPr lang="en-US" altLang="en-US" dirty="0" err="1">
                <a:latin typeface="Formata BQ Regular" pitchFamily="50" charset="0"/>
              </a:rPr>
              <a:t>Hoặc</a:t>
            </a:r>
            <a:r>
              <a:rPr lang="en-US" altLang="en-US" dirty="0">
                <a:latin typeface="Formata BQ Regular" pitchFamily="50" charset="0"/>
              </a:rPr>
              <a:t> </a:t>
            </a:r>
            <a:r>
              <a:rPr lang="en-US" altLang="en-US" dirty="0" err="1">
                <a:latin typeface="Formata BQ Regular" pitchFamily="50" charset="0"/>
              </a:rPr>
              <a:t>trong</a:t>
            </a:r>
            <a:r>
              <a:rPr lang="en-US" altLang="en-US" dirty="0">
                <a:latin typeface="Formata BQ Regular" pitchFamily="50" charset="0"/>
              </a:rPr>
              <a:t> </a:t>
            </a:r>
            <a:r>
              <a:rPr lang="en-US" altLang="en-US" dirty="0" err="1">
                <a:latin typeface="Formata BQ Regular" pitchFamily="50" charset="0"/>
              </a:rPr>
              <a:t>trường</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đoạn</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đánh</a:t>
            </a:r>
            <a:r>
              <a:rPr lang="en-US" altLang="en-US" dirty="0">
                <a:latin typeface="Formata BQ Regular" pitchFamily="50" charset="0"/>
              </a:rPr>
              <a:t>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thì</a:t>
            </a:r>
            <a:r>
              <a:rPr lang="en-US" altLang="en-US" dirty="0">
                <a:latin typeface="Formata BQ Regular" pitchFamily="50" charset="0"/>
              </a:rPr>
              <a:t> </a:t>
            </a:r>
            <a:r>
              <a:rPr lang="en-US" altLang="en-US" dirty="0" err="1">
                <a:latin typeface="Formata BQ Regular" pitchFamily="50" charset="0"/>
              </a:rPr>
              <a:t>là</a:t>
            </a:r>
            <a:r>
              <a:rPr lang="en-US" altLang="en-US" dirty="0">
                <a:latin typeface="Formata BQ Regular" pitchFamily="50" charset="0"/>
              </a:rPr>
              <a:t> </a:t>
            </a:r>
            <a:r>
              <a:rPr lang="en-US" altLang="en-US" dirty="0" err="1">
                <a:latin typeface="Formata BQ Regular" pitchFamily="50" charset="0"/>
              </a:rPr>
              <a:t>nơi</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con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tương</a:t>
            </a:r>
            <a:r>
              <a:rPr lang="en-US" altLang="en-US" dirty="0">
                <a:latin typeface="Formata BQ Regular" pitchFamily="50" charset="0"/>
              </a:rPr>
              <a:t> </a:t>
            </a:r>
            <a:r>
              <a:rPr lang="en-US" altLang="en-US" dirty="0" err="1">
                <a:latin typeface="Formata BQ Regular" pitchFamily="50" charset="0"/>
              </a:rPr>
              <a:t>ứng</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phải</a:t>
            </a:r>
            <a:r>
              <a:rPr lang="en-US" altLang="en-US" dirty="0">
                <a:latin typeface="Formata BQ Regular" pitchFamily="50" charset="0"/>
              </a:rPr>
              <a:t>.</a:t>
            </a:r>
          </a:p>
          <a:p>
            <a:pPr eaLnBrk="1" hangingPunct="1">
              <a:spcBef>
                <a:spcPct val="50000"/>
              </a:spcBef>
            </a:pPr>
            <a:r>
              <a:rPr lang="en-US" altLang="en-US" dirty="0" err="1">
                <a:latin typeface="Formata BQ Regular" pitchFamily="50" charset="0"/>
              </a:rPr>
              <a:t>Một</a:t>
            </a:r>
            <a:r>
              <a:rPr lang="en-US" altLang="en-US" dirty="0">
                <a:latin typeface="Formata BQ Regular" pitchFamily="50" charset="0"/>
              </a:rPr>
              <a:t> </a:t>
            </a:r>
            <a:r>
              <a:rPr lang="en-US" altLang="en-US" dirty="0" err="1">
                <a:latin typeface="Formata BQ Regular" pitchFamily="50" charset="0"/>
              </a:rPr>
              <a:t>vài</a:t>
            </a:r>
            <a:r>
              <a:rPr lang="en-US" altLang="en-US" dirty="0">
                <a:latin typeface="Formata BQ Regular" pitchFamily="50" charset="0"/>
              </a:rPr>
              <a:t> </a:t>
            </a:r>
            <a:r>
              <a:rPr lang="en-US" altLang="en-US" dirty="0" err="1">
                <a:latin typeface="Formata BQ Regular" pitchFamily="50" charset="0"/>
              </a:rPr>
              <a:t>ghi</a:t>
            </a:r>
            <a:r>
              <a:rPr lang="en-US" altLang="en-US" dirty="0">
                <a:latin typeface="Formata BQ Regular" pitchFamily="50" charset="0"/>
              </a:rPr>
              <a:t> </a:t>
            </a:r>
            <a:r>
              <a:rPr lang="en-US" altLang="en-US" dirty="0" err="1">
                <a:latin typeface="Formata BQ Regular" pitchFamily="50" charset="0"/>
              </a:rPr>
              <a:t>chú</a:t>
            </a:r>
            <a:r>
              <a:rPr lang="en-US" altLang="en-US" dirty="0">
                <a:latin typeface="Formata BQ Regular" pitchFamily="50" charset="0"/>
              </a:rPr>
              <a:t> </a:t>
            </a:r>
            <a:r>
              <a:rPr lang="en-US" altLang="en-US" dirty="0" err="1">
                <a:latin typeface="Formata BQ Regular" pitchFamily="50" charset="0"/>
              </a:rPr>
              <a:t>sẽ</a:t>
            </a:r>
            <a:r>
              <a:rPr lang="en-US" altLang="en-US" dirty="0">
                <a:latin typeface="Formata BQ Regular" pitchFamily="50" charset="0"/>
              </a:rPr>
              <a:t>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thích</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với</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đứa</a:t>
            </a:r>
            <a:r>
              <a:rPr lang="en-US" altLang="en-US" dirty="0">
                <a:latin typeface="Formata BQ Regular" pitchFamily="50" charset="0"/>
              </a:rPr>
              <a:t> </a:t>
            </a:r>
            <a:r>
              <a:rPr lang="en-US" altLang="en-US" dirty="0" err="1">
                <a:latin typeface="Formata BQ Regular" pitchFamily="50" charset="0"/>
              </a:rPr>
              <a:t>trẻ</a:t>
            </a:r>
            <a:r>
              <a:rPr lang="en-US" altLang="en-US" dirty="0">
                <a:latin typeface="Formata BQ Regular" pitchFamily="50" charset="0"/>
              </a:rPr>
              <a:t> </a:t>
            </a:r>
            <a:r>
              <a:rPr lang="en-US" altLang="en-US" dirty="0" err="1">
                <a:latin typeface="Formata BQ Regular" pitchFamily="50" charset="0"/>
              </a:rPr>
              <a:t>lớn</a:t>
            </a:r>
            <a:r>
              <a:rPr lang="en-US" altLang="en-US" dirty="0">
                <a:latin typeface="Formata BQ Regular" pitchFamily="50" charset="0"/>
              </a:rPr>
              <a:t> </a:t>
            </a:r>
            <a:r>
              <a:rPr lang="en-US" altLang="en-US" dirty="0" err="1">
                <a:latin typeface="Formata BQ Regular" pitchFamily="50" charset="0"/>
              </a:rPr>
              <a:t>hơn</a:t>
            </a:r>
            <a:r>
              <a:rPr lang="en-US" altLang="en-US" dirty="0">
                <a:latin typeface="Formata BQ Regular" pitchFamily="50" charset="0"/>
              </a:rPr>
              <a:t>, </a:t>
            </a:r>
            <a:r>
              <a:rPr lang="en-US" altLang="en-US" dirty="0" err="1">
                <a:latin typeface="Formata BQ Regular" pitchFamily="50" charset="0"/>
              </a:rPr>
              <a:t>tuy</a:t>
            </a:r>
            <a:r>
              <a:rPr lang="en-US" altLang="en-US" dirty="0">
                <a:latin typeface="Formata BQ Regular" pitchFamily="50" charset="0"/>
              </a:rPr>
              <a:t> </a:t>
            </a:r>
            <a:r>
              <a:rPr lang="en-US" altLang="en-US" dirty="0" err="1">
                <a:latin typeface="Formata BQ Regular" pitchFamily="50" charset="0"/>
              </a:rPr>
              <a:t>nhiên</a:t>
            </a:r>
            <a:r>
              <a:rPr lang="en-US" altLang="en-US" dirty="0">
                <a:latin typeface="Formata BQ Regular" pitchFamily="50" charset="0"/>
              </a:rPr>
              <a:t>, </a:t>
            </a:r>
            <a:r>
              <a:rPr lang="en-US" altLang="en-US" dirty="0" err="1">
                <a:latin typeface="Formata BQ Regular" pitchFamily="50" charset="0"/>
              </a:rPr>
              <a:t>nếu</a:t>
            </a:r>
            <a:r>
              <a:rPr lang="en-US" altLang="en-US" dirty="0">
                <a:latin typeface="Formata BQ Regular" pitchFamily="50" charset="0"/>
              </a:rPr>
              <a:t> </a:t>
            </a: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một</a:t>
            </a:r>
            <a:r>
              <a:rPr lang="en-US" altLang="en-US" dirty="0">
                <a:latin typeface="Formata BQ Regular" pitchFamily="50" charset="0"/>
              </a:rPr>
              <a:t> </a:t>
            </a:r>
            <a:r>
              <a:rPr lang="en-US" altLang="en-US" dirty="0" err="1">
                <a:latin typeface="Formata BQ Regular" pitchFamily="50" charset="0"/>
              </a:rPr>
              <a:t>sự</a:t>
            </a:r>
            <a:r>
              <a:rPr lang="en-US" altLang="en-US" dirty="0">
                <a:latin typeface="Formata BQ Regular" pitchFamily="50" charset="0"/>
              </a:rPr>
              <a:t> </a:t>
            </a:r>
            <a:r>
              <a:rPr lang="en-US" altLang="en-US" dirty="0" err="1">
                <a:latin typeface="Formata BQ Regular" pitchFamily="50" charset="0"/>
              </a:rPr>
              <a:t>kết</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giữa</a:t>
            </a:r>
            <a:r>
              <a:rPr lang="en-US" altLang="en-US" dirty="0">
                <a:latin typeface="Formata BQ Regular" pitchFamily="50" charset="0"/>
              </a:rPr>
              <a:t> </a:t>
            </a:r>
            <a:r>
              <a:rPr lang="en-US" altLang="en-US" dirty="0" err="1">
                <a:latin typeface="Formata BQ Regular" pitchFamily="50" charset="0"/>
              </a:rPr>
              <a:t>nhiều</a:t>
            </a:r>
            <a:r>
              <a:rPr lang="en-US" altLang="en-US" dirty="0">
                <a:latin typeface="Formata BQ Regular" pitchFamily="50" charset="0"/>
              </a:rPr>
              <a:t> </a:t>
            </a:r>
            <a:r>
              <a:rPr lang="en-US" altLang="en-US" dirty="0" err="1">
                <a:latin typeface="Formata BQ Regular" pitchFamily="50" charset="0"/>
              </a:rPr>
              <a:t>độ</a:t>
            </a:r>
            <a:r>
              <a:rPr lang="en-US" altLang="en-US" dirty="0">
                <a:latin typeface="Formata BQ Regular" pitchFamily="50" charset="0"/>
              </a:rPr>
              <a:t> </a:t>
            </a:r>
            <a:r>
              <a:rPr lang="en-US" altLang="en-US" dirty="0" err="1">
                <a:latin typeface="Formata BQ Regular" pitchFamily="50" charset="0"/>
              </a:rPr>
              <a:t>tuổi</a:t>
            </a:r>
            <a:r>
              <a:rPr lang="en-US" altLang="en-US" dirty="0">
                <a:latin typeface="Formata BQ Regular" pitchFamily="50" charset="0"/>
              </a:rPr>
              <a:t> </a:t>
            </a:r>
            <a:r>
              <a:rPr lang="en-US" altLang="en-US" dirty="0" err="1">
                <a:latin typeface="Formata BQ Regular" pitchFamily="50" charset="0"/>
              </a:rPr>
              <a:t>thì</a:t>
            </a:r>
            <a:r>
              <a:rPr lang="en-US" altLang="en-US" dirty="0">
                <a:latin typeface="Formata BQ Regular" pitchFamily="50" charset="0"/>
              </a:rPr>
              <a:t> </a:t>
            </a: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cũng</a:t>
            </a:r>
            <a:r>
              <a:rPr lang="en-US" altLang="en-US" dirty="0">
                <a:latin typeface="Formata BQ Regular" pitchFamily="50" charset="0"/>
              </a:rPr>
              <a:t> </a:t>
            </a:r>
            <a:r>
              <a:rPr lang="en-US" altLang="en-US" dirty="0" err="1">
                <a:latin typeface="Formata BQ Regular" pitchFamily="50" charset="0"/>
              </a:rPr>
              <a:t>vẫn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thể</a:t>
            </a:r>
            <a:r>
              <a:rPr lang="en-US" altLang="en-US" dirty="0">
                <a:latin typeface="Formata BQ Regular" pitchFamily="50" charset="0"/>
              </a:rPr>
              <a:t> chia </a:t>
            </a:r>
            <a:r>
              <a:rPr lang="en-US" altLang="en-US" dirty="0" err="1">
                <a:latin typeface="Formata BQ Regular" pitchFamily="50" charset="0"/>
              </a:rPr>
              <a:t>sẻ</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đó</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đoạn</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đánh</a:t>
            </a:r>
            <a:r>
              <a:rPr lang="en-US" altLang="en-US" dirty="0">
                <a:latin typeface="Formata BQ Regular" pitchFamily="50" charset="0"/>
              </a:rPr>
              <a:t>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in </a:t>
            </a:r>
            <a:r>
              <a:rPr lang="en-US" altLang="en-US" dirty="0" err="1">
                <a:latin typeface="Formata BQ Regular" pitchFamily="50" charset="0"/>
              </a:rPr>
              <a:t>nghiêng</a:t>
            </a:r>
            <a:r>
              <a:rPr lang="en-US" altLang="en-US" dirty="0">
                <a:latin typeface="Formata BQ Regular" pitchFamily="50" charset="0"/>
              </a:rPr>
              <a:t> </a:t>
            </a:r>
            <a:r>
              <a:rPr lang="en-US" altLang="en-US" dirty="0" err="1">
                <a:latin typeface="Formata BQ Regular" pitchFamily="50" charset="0"/>
              </a:rPr>
              <a:t>là</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dành</a:t>
            </a:r>
            <a:r>
              <a:rPr lang="en-US" altLang="en-US" dirty="0">
                <a:latin typeface="Formata BQ Regular" pitchFamily="50" charset="0"/>
              </a:rPr>
              <a:t> </a:t>
            </a:r>
            <a:r>
              <a:rPr lang="en-US" altLang="en-US" dirty="0" err="1">
                <a:latin typeface="Formata BQ Regular" pitchFamily="50" charset="0"/>
              </a:rPr>
              <a:t>cho</a:t>
            </a:r>
            <a:r>
              <a:rPr lang="en-US" altLang="en-US" dirty="0">
                <a:latin typeface="Formata BQ Regular" pitchFamily="50" charset="0"/>
              </a:rPr>
              <a:t> </a:t>
            </a:r>
            <a:r>
              <a:rPr lang="en-US" altLang="en-US" dirty="0" err="1">
                <a:latin typeface="Formata BQ Regular" pitchFamily="50" charset="0"/>
              </a:rPr>
              <a:t>giáo</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a:t>
            </a:r>
          </a:p>
          <a:p>
            <a:pPr eaLnBrk="1" hangingPunct="1">
              <a:spcBef>
                <a:spcPct val="50000"/>
              </a:spcBef>
            </a:pP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câu</a:t>
            </a:r>
            <a:r>
              <a:rPr lang="en-US" altLang="en-US" dirty="0">
                <a:latin typeface="Formata BQ Regular" pitchFamily="50" charset="0"/>
              </a:rPr>
              <a:t> </a:t>
            </a:r>
            <a:r>
              <a:rPr lang="en-US" altLang="en-US" dirty="0" err="1">
                <a:latin typeface="Formata BQ Regular" pitchFamily="50" charset="0"/>
              </a:rPr>
              <a:t>Kinh</a:t>
            </a:r>
            <a:r>
              <a:rPr lang="en-US" altLang="en-US" dirty="0">
                <a:latin typeface="Formata BQ Regular" pitchFamily="50" charset="0"/>
              </a:rPr>
              <a:t> </a:t>
            </a:r>
            <a:r>
              <a:rPr lang="en-US" altLang="en-US" dirty="0" err="1">
                <a:latin typeface="Formata BQ Regular" pitchFamily="50" charset="0"/>
              </a:rPr>
              <a:t>Thánh</a:t>
            </a:r>
            <a:r>
              <a:rPr lang="en-US" altLang="en-US" dirty="0">
                <a:latin typeface="Formata BQ Regular" pitchFamily="50" charset="0"/>
              </a:rPr>
              <a:t> </a:t>
            </a:r>
            <a:r>
              <a:rPr lang="en-US" altLang="en-US" dirty="0" err="1">
                <a:latin typeface="Formata BQ Regular" pitchFamily="50" charset="0"/>
              </a:rPr>
              <a:t>không</a:t>
            </a:r>
            <a:r>
              <a:rPr lang="en-US" altLang="en-US" dirty="0">
                <a:latin typeface="Formata BQ Regular" pitchFamily="50" charset="0"/>
              </a:rPr>
              <a:t> </a:t>
            </a:r>
            <a:r>
              <a:rPr lang="en-US" altLang="en-US" dirty="0" err="1">
                <a:latin typeface="Formata BQ Regular" pitchFamily="50" charset="0"/>
              </a:rPr>
              <a:t>kèm</a:t>
            </a:r>
            <a:r>
              <a:rPr lang="en-US" altLang="en-US" dirty="0">
                <a:latin typeface="Formata BQ Regular" pitchFamily="50" charset="0"/>
              </a:rPr>
              <a:t>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ảnh</a:t>
            </a:r>
            <a:r>
              <a:rPr lang="en-US" altLang="en-US" dirty="0">
                <a:latin typeface="Formata BQ Regular" pitchFamily="50" charset="0"/>
              </a:rPr>
              <a:t> </a:t>
            </a:r>
            <a:r>
              <a:rPr lang="en-US" altLang="en-US" dirty="0" err="1">
                <a:latin typeface="Formata BQ Regular" pitchFamily="50" charset="0"/>
              </a:rPr>
              <a:t>trước</a:t>
            </a:r>
            <a:r>
              <a:rPr lang="en-US" altLang="en-US" dirty="0">
                <a:latin typeface="Formata BQ Regular" pitchFamily="50" charset="0"/>
              </a:rPr>
              <a:t> </a:t>
            </a:r>
            <a:r>
              <a:rPr lang="en-US" altLang="en-US" dirty="0" err="1">
                <a:latin typeface="Formata BQ Regular" pitchFamily="50" charset="0"/>
              </a:rPr>
              <a:t>chúng</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cột</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trái</a:t>
            </a:r>
            <a:r>
              <a:rPr lang="en-US" altLang="en-US" dirty="0">
                <a:latin typeface="Formata BQ Regular" pitchFamily="50" charset="0"/>
              </a:rPr>
              <a:t>,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dành</a:t>
            </a:r>
            <a:r>
              <a:rPr lang="en-US" altLang="en-US" dirty="0">
                <a:latin typeface="Formata BQ Regular" pitchFamily="50" charset="0"/>
              </a:rPr>
              <a:t> </a:t>
            </a:r>
            <a:r>
              <a:rPr lang="en-US" altLang="en-US" dirty="0" err="1">
                <a:latin typeface="Formata BQ Regular" pitchFamily="50" charset="0"/>
              </a:rPr>
              <a:t>cho</a:t>
            </a:r>
            <a:r>
              <a:rPr lang="en-US" altLang="en-US" dirty="0">
                <a:latin typeface="Formata BQ Regular" pitchFamily="50" charset="0"/>
              </a:rPr>
              <a:t> </a:t>
            </a:r>
            <a:r>
              <a:rPr lang="en-US" altLang="en-US" dirty="0" err="1">
                <a:latin typeface="Formata BQ Regular" pitchFamily="50" charset="0"/>
              </a:rPr>
              <a:t>giáo</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 </a:t>
            </a:r>
            <a:r>
              <a:rPr lang="en-US" altLang="en-US" dirty="0" err="1">
                <a:latin typeface="Formata BQ Regular" pitchFamily="50" charset="0"/>
              </a:rPr>
              <a:t>sử</a:t>
            </a:r>
            <a:r>
              <a:rPr lang="en-US" altLang="en-US" dirty="0">
                <a:latin typeface="Formata BQ Regular" pitchFamily="50" charset="0"/>
              </a:rPr>
              <a:t> </a:t>
            </a:r>
            <a:r>
              <a:rPr lang="en-US" altLang="en-US" dirty="0" err="1">
                <a:latin typeface="Formata BQ Regular" pitchFamily="50" charset="0"/>
              </a:rPr>
              <a:t>dụng</a:t>
            </a:r>
            <a:r>
              <a:rPr lang="en-US" altLang="en-US" dirty="0">
                <a:latin typeface="Formata BQ Regular" pitchFamily="50" charset="0"/>
              </a:rPr>
              <a:t> </a:t>
            </a:r>
            <a:r>
              <a:rPr lang="en-US" altLang="en-US" dirty="0" err="1">
                <a:latin typeface="Formata BQ Regular" pitchFamily="50" charset="0"/>
              </a:rPr>
              <a:t>làm</a:t>
            </a:r>
            <a:r>
              <a:rPr lang="en-US" altLang="en-US" dirty="0">
                <a:latin typeface="Formata BQ Regular" pitchFamily="50" charset="0"/>
              </a:rPr>
              <a:t> </a:t>
            </a:r>
            <a:r>
              <a:rPr lang="en-US" altLang="en-US" dirty="0" err="1">
                <a:latin typeface="Formata BQ Regular" pitchFamily="50" charset="0"/>
              </a:rPr>
              <a:t>tài</a:t>
            </a:r>
            <a:r>
              <a:rPr lang="en-US" altLang="en-US" dirty="0">
                <a:latin typeface="Formata BQ Regular" pitchFamily="50" charset="0"/>
              </a:rPr>
              <a:t> </a:t>
            </a:r>
            <a:r>
              <a:rPr lang="en-US" altLang="en-US" dirty="0" err="1">
                <a:latin typeface="Formata BQ Regular" pitchFamily="50" charset="0"/>
              </a:rPr>
              <a:t>liệu</a:t>
            </a:r>
            <a:r>
              <a:rPr lang="en-US" altLang="en-US" dirty="0">
                <a:latin typeface="Formata BQ Regular" pitchFamily="50" charset="0"/>
              </a:rPr>
              <a:t> </a:t>
            </a:r>
            <a:r>
              <a:rPr lang="en-US" altLang="en-US" dirty="0" err="1">
                <a:latin typeface="Formata BQ Regular" pitchFamily="50" charset="0"/>
              </a:rPr>
              <a:t>tham</a:t>
            </a:r>
            <a:r>
              <a:rPr lang="en-US" altLang="en-US" dirty="0">
                <a:latin typeface="Formata BQ Regular" pitchFamily="50" charset="0"/>
              </a:rPr>
              <a:t> </a:t>
            </a:r>
            <a:r>
              <a:rPr lang="en-US" altLang="en-US" dirty="0" err="1">
                <a:latin typeface="Formata BQ Regular" pitchFamily="50" charset="0"/>
              </a:rPr>
              <a:t>khảo</a:t>
            </a:r>
            <a:r>
              <a:rPr lang="en-US" altLang="ja-JP" dirty="0">
                <a:latin typeface="Formata BQ Regular" pitchFamily="50" charset="0"/>
              </a:rPr>
              <a:t>.</a:t>
            </a:r>
          </a:p>
          <a:p>
            <a:pPr eaLnBrk="1" hangingPunct="1">
              <a:spcBef>
                <a:spcPct val="50000"/>
              </a:spcBef>
            </a:pPr>
            <a:endParaRPr lang="en-US" altLang="en-US" dirty="0">
              <a:latin typeface="Formata BQ Regular" pitchFamily="50" charset="0"/>
            </a:endParaRPr>
          </a:p>
          <a:p>
            <a:pPr eaLnBrk="1" hangingPunct="1">
              <a:spcBef>
                <a:spcPct val="50000"/>
              </a:spcBef>
            </a:pPr>
            <a:endParaRPr lang="en-US" altLang="en-US" dirty="0">
              <a:latin typeface="Formata BQ Regular" pitchFamily="5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E578359-C0F6-ADBE-F946-2BFB082DD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BF15CF9-551B-044D-9B35-315F85951739}" type="slidenum">
              <a:rPr lang="en-US" altLang="en-US"/>
              <a:pPr>
                <a:spcBef>
                  <a:spcPct val="0"/>
                </a:spcBef>
              </a:pPr>
              <a:t>19</a:t>
            </a:fld>
            <a:endParaRPr lang="en-US" altLang="en-US"/>
          </a:p>
        </p:txBody>
      </p:sp>
      <p:sp>
        <p:nvSpPr>
          <p:cNvPr id="36867" name="Rectangle 2">
            <a:extLst>
              <a:ext uri="{FF2B5EF4-FFF2-40B4-BE49-F238E27FC236}">
                <a16:creationId xmlns:a16="http://schemas.microsoft.com/office/drawing/2014/main" id="{45B6DD7B-019C-8CFD-8157-24AD4E2C7112}"/>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8261030A-0BA9-7693-80F4-A556C506A2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eaLnBrk="1" hangingPunct="1">
              <a:spcBef>
                <a:spcPct val="50000"/>
              </a:spcBef>
            </a:pP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ghi</a:t>
            </a:r>
            <a:r>
              <a:rPr lang="en-US" altLang="en-US" dirty="0">
                <a:latin typeface="Formata BQ Regular" pitchFamily="50" charset="0"/>
              </a:rPr>
              <a:t> </a:t>
            </a:r>
            <a:r>
              <a:rPr lang="en-US" altLang="en-US" dirty="0" err="1">
                <a:latin typeface="Formata BQ Regular" pitchFamily="50" charset="0"/>
              </a:rPr>
              <a:t>chú</a:t>
            </a:r>
            <a:r>
              <a:rPr lang="en-US" altLang="en-US" dirty="0">
                <a:latin typeface="Formata BQ Regular" pitchFamily="50" charset="0"/>
              </a:rPr>
              <a:t>,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ảnh</a:t>
            </a:r>
            <a:r>
              <a:rPr lang="en-US" altLang="en-US" dirty="0">
                <a:latin typeface="Formata BQ Regular" pitchFamily="50" charset="0"/>
              </a:rPr>
              <a:t> </a:t>
            </a:r>
            <a:r>
              <a:rPr lang="en-US" altLang="en-US" dirty="0" err="1">
                <a:latin typeface="Formata BQ Regular" pitchFamily="50" charset="0"/>
              </a:rPr>
              <a:t>và</a:t>
            </a:r>
            <a:r>
              <a:rPr lang="en-US" altLang="en-US" dirty="0">
                <a:latin typeface="Formata BQ Regular" pitchFamily="50" charset="0"/>
              </a:rPr>
              <a:t> </a:t>
            </a:r>
            <a:r>
              <a:rPr lang="en-US" altLang="en-US" dirty="0" err="1">
                <a:latin typeface="Formata BQ Regular" pitchFamily="50" charset="0"/>
              </a:rPr>
              <a:t>câu</a:t>
            </a:r>
            <a:r>
              <a:rPr lang="en-US" altLang="en-US" dirty="0">
                <a:latin typeface="Formata BQ Regular" pitchFamily="50" charset="0"/>
              </a:rPr>
              <a:t> </a:t>
            </a:r>
            <a:r>
              <a:rPr lang="en-US" altLang="en-US" dirty="0" err="1">
                <a:latin typeface="Formata BQ Regular" pitchFamily="50" charset="0"/>
              </a:rPr>
              <a:t>Kinh</a:t>
            </a:r>
            <a:r>
              <a:rPr lang="en-US" altLang="en-US" dirty="0">
                <a:latin typeface="Formata BQ Regular" pitchFamily="50" charset="0"/>
              </a:rPr>
              <a:t> </a:t>
            </a:r>
            <a:r>
              <a:rPr lang="en-US" altLang="en-US" dirty="0" err="1">
                <a:latin typeface="Formata BQ Regular" pitchFamily="50" charset="0"/>
              </a:rPr>
              <a:t>Thánh</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phần</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trái</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trang</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sử</a:t>
            </a:r>
            <a:r>
              <a:rPr lang="en-US" altLang="en-US" dirty="0">
                <a:latin typeface="Formata BQ Regular" pitchFamily="50" charset="0"/>
              </a:rPr>
              <a:t> </a:t>
            </a:r>
            <a:r>
              <a:rPr lang="en-US" altLang="en-US" dirty="0" err="1">
                <a:latin typeface="Formata BQ Regular" pitchFamily="50" charset="0"/>
              </a:rPr>
              <a:t>dụng</a:t>
            </a:r>
            <a:r>
              <a:rPr lang="en-US" altLang="en-US" dirty="0">
                <a:latin typeface="Formata BQ Regular" pitchFamily="50" charset="0"/>
              </a:rPr>
              <a:t> </a:t>
            </a:r>
            <a:r>
              <a:rPr lang="en-US" altLang="en-US" dirty="0" err="1">
                <a:latin typeface="Formata BQ Regular" pitchFamily="50" charset="0"/>
              </a:rPr>
              <a:t>cùng</a:t>
            </a:r>
            <a:r>
              <a:rPr lang="en-US" altLang="en-US" dirty="0">
                <a:latin typeface="Formata BQ Regular" pitchFamily="50" charset="0"/>
              </a:rPr>
              <a:t> </a:t>
            </a:r>
            <a:r>
              <a:rPr lang="en-US" altLang="en-US" dirty="0" err="1">
                <a:latin typeface="Formata BQ Regular" pitchFamily="50" charset="0"/>
              </a:rPr>
              <a:t>với</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ngay</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phải</a:t>
            </a:r>
            <a:r>
              <a:rPr lang="en-US" altLang="en-US" dirty="0">
                <a:latin typeface="Formata BQ Regular" pitchFamily="50" charset="0"/>
              </a:rPr>
              <a:t> </a:t>
            </a:r>
            <a:r>
              <a:rPr lang="en-US" altLang="en-US" dirty="0" err="1">
                <a:latin typeface="Formata BQ Regular" pitchFamily="50" charset="0"/>
              </a:rPr>
              <a:t>chúng</a:t>
            </a:r>
            <a:r>
              <a:rPr lang="en-US" altLang="en-US" dirty="0">
                <a:latin typeface="Formata BQ Regular" pitchFamily="50" charset="0"/>
              </a:rPr>
              <a:t>. </a:t>
            </a:r>
            <a:r>
              <a:rPr lang="en-US" altLang="en-US" dirty="0" err="1">
                <a:latin typeface="Formata BQ Regular" pitchFamily="50" charset="0"/>
              </a:rPr>
              <a:t>Hoặc</a:t>
            </a:r>
            <a:r>
              <a:rPr lang="en-US" altLang="en-US" dirty="0">
                <a:latin typeface="Formata BQ Regular" pitchFamily="50" charset="0"/>
              </a:rPr>
              <a:t> </a:t>
            </a:r>
            <a:r>
              <a:rPr lang="en-US" altLang="en-US" dirty="0" err="1">
                <a:latin typeface="Formata BQ Regular" pitchFamily="50" charset="0"/>
              </a:rPr>
              <a:t>trong</a:t>
            </a:r>
            <a:r>
              <a:rPr lang="en-US" altLang="en-US" dirty="0">
                <a:latin typeface="Formata BQ Regular" pitchFamily="50" charset="0"/>
              </a:rPr>
              <a:t> </a:t>
            </a:r>
            <a:r>
              <a:rPr lang="en-US" altLang="en-US" dirty="0" err="1">
                <a:latin typeface="Formata BQ Regular" pitchFamily="50" charset="0"/>
              </a:rPr>
              <a:t>trường</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đoạn</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đánh</a:t>
            </a:r>
            <a:r>
              <a:rPr lang="en-US" altLang="en-US" dirty="0">
                <a:latin typeface="Formata BQ Regular" pitchFamily="50" charset="0"/>
              </a:rPr>
              <a:t>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thì</a:t>
            </a:r>
            <a:r>
              <a:rPr lang="en-US" altLang="en-US" dirty="0">
                <a:latin typeface="Formata BQ Regular" pitchFamily="50" charset="0"/>
              </a:rPr>
              <a:t> </a:t>
            </a:r>
            <a:r>
              <a:rPr lang="en-US" altLang="en-US" dirty="0" err="1">
                <a:latin typeface="Formata BQ Regular" pitchFamily="50" charset="0"/>
              </a:rPr>
              <a:t>là</a:t>
            </a:r>
            <a:r>
              <a:rPr lang="en-US" altLang="en-US" dirty="0">
                <a:latin typeface="Formata BQ Regular" pitchFamily="50" charset="0"/>
              </a:rPr>
              <a:t> </a:t>
            </a:r>
            <a:r>
              <a:rPr lang="en-US" altLang="en-US" dirty="0" err="1">
                <a:latin typeface="Formata BQ Regular" pitchFamily="50" charset="0"/>
              </a:rPr>
              <a:t>nơi</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con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tương</a:t>
            </a:r>
            <a:r>
              <a:rPr lang="en-US" altLang="en-US" dirty="0">
                <a:latin typeface="Formata BQ Regular" pitchFamily="50" charset="0"/>
              </a:rPr>
              <a:t> </a:t>
            </a:r>
            <a:r>
              <a:rPr lang="en-US" altLang="en-US" dirty="0" err="1">
                <a:latin typeface="Formata BQ Regular" pitchFamily="50" charset="0"/>
              </a:rPr>
              <a:t>ứng</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phải</a:t>
            </a:r>
            <a:r>
              <a:rPr lang="en-US" altLang="en-US" dirty="0">
                <a:latin typeface="Formata BQ Regular" pitchFamily="50" charset="0"/>
              </a:rPr>
              <a:t>.</a:t>
            </a:r>
          </a:p>
          <a:p>
            <a:pPr eaLnBrk="1" hangingPunct="1">
              <a:spcBef>
                <a:spcPct val="50000"/>
              </a:spcBef>
            </a:pPr>
            <a:r>
              <a:rPr lang="en-US" altLang="en-US" dirty="0" err="1">
                <a:latin typeface="Formata BQ Regular" pitchFamily="50" charset="0"/>
              </a:rPr>
              <a:t>Một</a:t>
            </a:r>
            <a:r>
              <a:rPr lang="en-US" altLang="en-US" dirty="0">
                <a:latin typeface="Formata BQ Regular" pitchFamily="50" charset="0"/>
              </a:rPr>
              <a:t> </a:t>
            </a:r>
            <a:r>
              <a:rPr lang="en-US" altLang="en-US" dirty="0" err="1">
                <a:latin typeface="Formata BQ Regular" pitchFamily="50" charset="0"/>
              </a:rPr>
              <a:t>vài</a:t>
            </a:r>
            <a:r>
              <a:rPr lang="en-US" altLang="en-US" dirty="0">
                <a:latin typeface="Formata BQ Regular" pitchFamily="50" charset="0"/>
              </a:rPr>
              <a:t> </a:t>
            </a:r>
            <a:r>
              <a:rPr lang="en-US" altLang="en-US" dirty="0" err="1">
                <a:latin typeface="Formata BQ Regular" pitchFamily="50" charset="0"/>
              </a:rPr>
              <a:t>ghi</a:t>
            </a:r>
            <a:r>
              <a:rPr lang="en-US" altLang="en-US" dirty="0">
                <a:latin typeface="Formata BQ Regular" pitchFamily="50" charset="0"/>
              </a:rPr>
              <a:t> </a:t>
            </a:r>
            <a:r>
              <a:rPr lang="en-US" altLang="en-US" dirty="0" err="1">
                <a:latin typeface="Formata BQ Regular" pitchFamily="50" charset="0"/>
              </a:rPr>
              <a:t>chú</a:t>
            </a:r>
            <a:r>
              <a:rPr lang="en-US" altLang="en-US" dirty="0">
                <a:latin typeface="Formata BQ Regular" pitchFamily="50" charset="0"/>
              </a:rPr>
              <a:t> </a:t>
            </a:r>
            <a:r>
              <a:rPr lang="en-US" altLang="en-US" dirty="0" err="1">
                <a:latin typeface="Formata BQ Regular" pitchFamily="50" charset="0"/>
              </a:rPr>
              <a:t>sẽ</a:t>
            </a:r>
            <a:r>
              <a:rPr lang="en-US" altLang="en-US" dirty="0">
                <a:latin typeface="Formata BQ Regular" pitchFamily="50" charset="0"/>
              </a:rPr>
              <a:t>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thích</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với</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đứa</a:t>
            </a:r>
            <a:r>
              <a:rPr lang="en-US" altLang="en-US" dirty="0">
                <a:latin typeface="Formata BQ Regular" pitchFamily="50" charset="0"/>
              </a:rPr>
              <a:t> </a:t>
            </a:r>
            <a:r>
              <a:rPr lang="en-US" altLang="en-US" dirty="0" err="1">
                <a:latin typeface="Formata BQ Regular" pitchFamily="50" charset="0"/>
              </a:rPr>
              <a:t>trẻ</a:t>
            </a:r>
            <a:r>
              <a:rPr lang="en-US" altLang="en-US" dirty="0">
                <a:latin typeface="Formata BQ Regular" pitchFamily="50" charset="0"/>
              </a:rPr>
              <a:t> </a:t>
            </a:r>
            <a:r>
              <a:rPr lang="en-US" altLang="en-US" dirty="0" err="1">
                <a:latin typeface="Formata BQ Regular" pitchFamily="50" charset="0"/>
              </a:rPr>
              <a:t>lớn</a:t>
            </a:r>
            <a:r>
              <a:rPr lang="en-US" altLang="en-US" dirty="0">
                <a:latin typeface="Formata BQ Regular" pitchFamily="50" charset="0"/>
              </a:rPr>
              <a:t> </a:t>
            </a:r>
            <a:r>
              <a:rPr lang="en-US" altLang="en-US" dirty="0" err="1">
                <a:latin typeface="Formata BQ Regular" pitchFamily="50" charset="0"/>
              </a:rPr>
              <a:t>hơn</a:t>
            </a:r>
            <a:r>
              <a:rPr lang="en-US" altLang="en-US" dirty="0">
                <a:latin typeface="Formata BQ Regular" pitchFamily="50" charset="0"/>
              </a:rPr>
              <a:t>, </a:t>
            </a:r>
            <a:r>
              <a:rPr lang="en-US" altLang="en-US" dirty="0" err="1">
                <a:latin typeface="Formata BQ Regular" pitchFamily="50" charset="0"/>
              </a:rPr>
              <a:t>tuy</a:t>
            </a:r>
            <a:r>
              <a:rPr lang="en-US" altLang="en-US" dirty="0">
                <a:latin typeface="Formata BQ Regular" pitchFamily="50" charset="0"/>
              </a:rPr>
              <a:t> </a:t>
            </a:r>
            <a:r>
              <a:rPr lang="en-US" altLang="en-US" dirty="0" err="1">
                <a:latin typeface="Formata BQ Regular" pitchFamily="50" charset="0"/>
              </a:rPr>
              <a:t>nhiên</a:t>
            </a:r>
            <a:r>
              <a:rPr lang="en-US" altLang="en-US" dirty="0">
                <a:latin typeface="Formata BQ Regular" pitchFamily="50" charset="0"/>
              </a:rPr>
              <a:t>, </a:t>
            </a:r>
            <a:r>
              <a:rPr lang="en-US" altLang="en-US" dirty="0" err="1">
                <a:latin typeface="Formata BQ Regular" pitchFamily="50" charset="0"/>
              </a:rPr>
              <a:t>nếu</a:t>
            </a:r>
            <a:r>
              <a:rPr lang="en-US" altLang="en-US" dirty="0">
                <a:latin typeface="Formata BQ Regular" pitchFamily="50" charset="0"/>
              </a:rPr>
              <a:t> </a:t>
            </a: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một</a:t>
            </a:r>
            <a:r>
              <a:rPr lang="en-US" altLang="en-US" dirty="0">
                <a:latin typeface="Formata BQ Regular" pitchFamily="50" charset="0"/>
              </a:rPr>
              <a:t> </a:t>
            </a:r>
            <a:r>
              <a:rPr lang="en-US" altLang="en-US" dirty="0" err="1">
                <a:latin typeface="Formata BQ Regular" pitchFamily="50" charset="0"/>
              </a:rPr>
              <a:t>sự</a:t>
            </a:r>
            <a:r>
              <a:rPr lang="en-US" altLang="en-US" dirty="0">
                <a:latin typeface="Formata BQ Regular" pitchFamily="50" charset="0"/>
              </a:rPr>
              <a:t> </a:t>
            </a:r>
            <a:r>
              <a:rPr lang="en-US" altLang="en-US" dirty="0" err="1">
                <a:latin typeface="Formata BQ Regular" pitchFamily="50" charset="0"/>
              </a:rPr>
              <a:t>kết</a:t>
            </a:r>
            <a:r>
              <a:rPr lang="en-US" altLang="en-US" dirty="0">
                <a:latin typeface="Formata BQ Regular" pitchFamily="50" charset="0"/>
              </a:rPr>
              <a:t> </a:t>
            </a:r>
            <a:r>
              <a:rPr lang="en-US" altLang="en-US" dirty="0" err="1">
                <a:latin typeface="Formata BQ Regular" pitchFamily="50" charset="0"/>
              </a:rPr>
              <a:t>hợp</a:t>
            </a:r>
            <a:r>
              <a:rPr lang="en-US" altLang="en-US" dirty="0">
                <a:latin typeface="Formata BQ Regular" pitchFamily="50" charset="0"/>
              </a:rPr>
              <a:t> </a:t>
            </a:r>
            <a:r>
              <a:rPr lang="en-US" altLang="en-US" dirty="0" err="1">
                <a:latin typeface="Formata BQ Regular" pitchFamily="50" charset="0"/>
              </a:rPr>
              <a:t>giữa</a:t>
            </a:r>
            <a:r>
              <a:rPr lang="en-US" altLang="en-US" dirty="0">
                <a:latin typeface="Formata BQ Regular" pitchFamily="50" charset="0"/>
              </a:rPr>
              <a:t> </a:t>
            </a:r>
            <a:r>
              <a:rPr lang="en-US" altLang="en-US" dirty="0" err="1">
                <a:latin typeface="Formata BQ Regular" pitchFamily="50" charset="0"/>
              </a:rPr>
              <a:t>nhiều</a:t>
            </a:r>
            <a:r>
              <a:rPr lang="en-US" altLang="en-US" dirty="0">
                <a:latin typeface="Formata BQ Regular" pitchFamily="50" charset="0"/>
              </a:rPr>
              <a:t> </a:t>
            </a:r>
            <a:r>
              <a:rPr lang="en-US" altLang="en-US" dirty="0" err="1">
                <a:latin typeface="Formata BQ Regular" pitchFamily="50" charset="0"/>
              </a:rPr>
              <a:t>độ</a:t>
            </a:r>
            <a:r>
              <a:rPr lang="en-US" altLang="en-US" dirty="0">
                <a:latin typeface="Formata BQ Regular" pitchFamily="50" charset="0"/>
              </a:rPr>
              <a:t> </a:t>
            </a:r>
            <a:r>
              <a:rPr lang="en-US" altLang="en-US" dirty="0" err="1">
                <a:latin typeface="Formata BQ Regular" pitchFamily="50" charset="0"/>
              </a:rPr>
              <a:t>tuổi</a:t>
            </a:r>
            <a:r>
              <a:rPr lang="en-US" altLang="en-US" dirty="0">
                <a:latin typeface="Formata BQ Regular" pitchFamily="50" charset="0"/>
              </a:rPr>
              <a:t> </a:t>
            </a:r>
            <a:r>
              <a:rPr lang="en-US" altLang="en-US" dirty="0" err="1">
                <a:latin typeface="Formata BQ Regular" pitchFamily="50" charset="0"/>
              </a:rPr>
              <a:t>thì</a:t>
            </a:r>
            <a:r>
              <a:rPr lang="en-US" altLang="en-US" dirty="0">
                <a:latin typeface="Formata BQ Regular" pitchFamily="50" charset="0"/>
              </a:rPr>
              <a:t> </a:t>
            </a: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cũng</a:t>
            </a:r>
            <a:r>
              <a:rPr lang="en-US" altLang="en-US" dirty="0">
                <a:latin typeface="Formata BQ Regular" pitchFamily="50" charset="0"/>
              </a:rPr>
              <a:t> </a:t>
            </a:r>
            <a:r>
              <a:rPr lang="en-US" altLang="en-US" dirty="0" err="1">
                <a:latin typeface="Formata BQ Regular" pitchFamily="50" charset="0"/>
              </a:rPr>
              <a:t>vẫn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thể</a:t>
            </a:r>
            <a:r>
              <a:rPr lang="en-US" altLang="en-US" dirty="0">
                <a:latin typeface="Formata BQ Regular" pitchFamily="50" charset="0"/>
              </a:rPr>
              <a:t> chia </a:t>
            </a:r>
            <a:r>
              <a:rPr lang="en-US" altLang="en-US" dirty="0" err="1">
                <a:latin typeface="Formata BQ Regular" pitchFamily="50" charset="0"/>
              </a:rPr>
              <a:t>sẻ</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đó</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đoạn</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đánh</a:t>
            </a:r>
            <a:r>
              <a:rPr lang="en-US" altLang="en-US" dirty="0">
                <a:latin typeface="Formata BQ Regular" pitchFamily="50" charset="0"/>
              </a:rPr>
              <a:t>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in </a:t>
            </a:r>
            <a:r>
              <a:rPr lang="en-US" altLang="en-US" dirty="0" err="1">
                <a:latin typeface="Formata BQ Regular" pitchFamily="50" charset="0"/>
              </a:rPr>
              <a:t>nghiêng</a:t>
            </a:r>
            <a:r>
              <a:rPr lang="en-US" altLang="en-US" dirty="0">
                <a:latin typeface="Formata BQ Regular" pitchFamily="50" charset="0"/>
              </a:rPr>
              <a:t> </a:t>
            </a:r>
            <a:r>
              <a:rPr lang="en-US" altLang="en-US" dirty="0" err="1">
                <a:latin typeface="Formata BQ Regular" pitchFamily="50" charset="0"/>
              </a:rPr>
              <a:t>là</a:t>
            </a:r>
            <a:r>
              <a:rPr lang="en-US" altLang="en-US" dirty="0">
                <a:latin typeface="Formata BQ Regular" pitchFamily="50" charset="0"/>
              </a:rPr>
              <a:t> </a:t>
            </a: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thông</a:t>
            </a:r>
            <a:r>
              <a:rPr lang="en-US" altLang="en-US" dirty="0">
                <a:latin typeface="Formata BQ Regular" pitchFamily="50" charset="0"/>
              </a:rPr>
              <a:t> tin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dành</a:t>
            </a:r>
            <a:r>
              <a:rPr lang="en-US" altLang="en-US" dirty="0">
                <a:latin typeface="Formata BQ Regular" pitchFamily="50" charset="0"/>
              </a:rPr>
              <a:t> </a:t>
            </a:r>
            <a:r>
              <a:rPr lang="en-US" altLang="en-US" dirty="0" err="1">
                <a:latin typeface="Formata BQ Regular" pitchFamily="50" charset="0"/>
              </a:rPr>
              <a:t>cho</a:t>
            </a:r>
            <a:r>
              <a:rPr lang="en-US" altLang="en-US" dirty="0">
                <a:latin typeface="Formata BQ Regular" pitchFamily="50" charset="0"/>
              </a:rPr>
              <a:t> </a:t>
            </a:r>
            <a:r>
              <a:rPr lang="en-US" altLang="en-US" dirty="0" err="1">
                <a:latin typeface="Formata BQ Regular" pitchFamily="50" charset="0"/>
              </a:rPr>
              <a:t>giáo</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a:t>
            </a:r>
          </a:p>
          <a:p>
            <a:pPr eaLnBrk="1" hangingPunct="1">
              <a:spcBef>
                <a:spcPct val="50000"/>
              </a:spcBef>
            </a:pPr>
            <a:r>
              <a:rPr lang="en-US" altLang="en-US" dirty="0" err="1">
                <a:latin typeface="Formata BQ Regular" pitchFamily="50" charset="0"/>
              </a:rPr>
              <a:t>Những</a:t>
            </a:r>
            <a:r>
              <a:rPr lang="en-US" altLang="en-US" dirty="0">
                <a:latin typeface="Formata BQ Regular" pitchFamily="50" charset="0"/>
              </a:rPr>
              <a:t> </a:t>
            </a:r>
            <a:r>
              <a:rPr lang="en-US" altLang="en-US" dirty="0" err="1">
                <a:latin typeface="Formata BQ Regular" pitchFamily="50" charset="0"/>
              </a:rPr>
              <a:t>câu</a:t>
            </a:r>
            <a:r>
              <a:rPr lang="en-US" altLang="en-US" dirty="0">
                <a:latin typeface="Formata BQ Regular" pitchFamily="50" charset="0"/>
              </a:rPr>
              <a:t> </a:t>
            </a:r>
            <a:r>
              <a:rPr lang="en-US" altLang="en-US" dirty="0" err="1">
                <a:latin typeface="Formata BQ Regular" pitchFamily="50" charset="0"/>
              </a:rPr>
              <a:t>Kinh</a:t>
            </a:r>
            <a:r>
              <a:rPr lang="en-US" altLang="en-US" dirty="0">
                <a:latin typeface="Formata BQ Regular" pitchFamily="50" charset="0"/>
              </a:rPr>
              <a:t> </a:t>
            </a:r>
            <a:r>
              <a:rPr lang="en-US" altLang="en-US" dirty="0" err="1">
                <a:latin typeface="Formata BQ Regular" pitchFamily="50" charset="0"/>
              </a:rPr>
              <a:t>Thánh</a:t>
            </a:r>
            <a:r>
              <a:rPr lang="en-US" altLang="en-US" dirty="0">
                <a:latin typeface="Formata BQ Regular" pitchFamily="50" charset="0"/>
              </a:rPr>
              <a:t> </a:t>
            </a:r>
            <a:r>
              <a:rPr lang="en-US" altLang="en-US" dirty="0" err="1">
                <a:latin typeface="Formata BQ Regular" pitchFamily="50" charset="0"/>
              </a:rPr>
              <a:t>không</a:t>
            </a:r>
            <a:r>
              <a:rPr lang="en-US" altLang="en-US" dirty="0">
                <a:latin typeface="Formata BQ Regular" pitchFamily="50" charset="0"/>
              </a:rPr>
              <a:t> </a:t>
            </a:r>
            <a:r>
              <a:rPr lang="en-US" altLang="en-US" dirty="0" err="1">
                <a:latin typeface="Formata BQ Regular" pitchFamily="50" charset="0"/>
              </a:rPr>
              <a:t>kèm</a:t>
            </a:r>
            <a:r>
              <a:rPr lang="en-US" altLang="en-US" dirty="0">
                <a:latin typeface="Formata BQ Regular" pitchFamily="50" charset="0"/>
              </a:rPr>
              <a:t>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ảnh</a:t>
            </a:r>
            <a:r>
              <a:rPr lang="en-US" altLang="en-US" dirty="0">
                <a:latin typeface="Formata BQ Regular" pitchFamily="50" charset="0"/>
              </a:rPr>
              <a:t> </a:t>
            </a:r>
            <a:r>
              <a:rPr lang="en-US" altLang="en-US" dirty="0" err="1">
                <a:latin typeface="Formata BQ Regular" pitchFamily="50" charset="0"/>
              </a:rPr>
              <a:t>trước</a:t>
            </a:r>
            <a:r>
              <a:rPr lang="en-US" altLang="en-US" dirty="0">
                <a:latin typeface="Formata BQ Regular" pitchFamily="50" charset="0"/>
              </a:rPr>
              <a:t> </a:t>
            </a:r>
            <a:r>
              <a:rPr lang="en-US" altLang="en-US" dirty="0" err="1">
                <a:latin typeface="Formata BQ Regular" pitchFamily="50" charset="0"/>
              </a:rPr>
              <a:t>chúng</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cột</a:t>
            </a:r>
            <a:r>
              <a:rPr lang="en-US" altLang="en-US" dirty="0">
                <a:latin typeface="Formata BQ Regular" pitchFamily="50" charset="0"/>
              </a:rPr>
              <a:t> </a:t>
            </a:r>
            <a:r>
              <a:rPr lang="en-US" altLang="en-US" dirty="0" err="1">
                <a:latin typeface="Formata BQ Regular" pitchFamily="50" charset="0"/>
              </a:rPr>
              <a:t>bên</a:t>
            </a:r>
            <a:r>
              <a:rPr lang="en-US" altLang="en-US" dirty="0">
                <a:latin typeface="Formata BQ Regular" pitchFamily="50" charset="0"/>
              </a:rPr>
              <a:t> </a:t>
            </a:r>
            <a:r>
              <a:rPr lang="en-US" altLang="en-US" dirty="0" err="1">
                <a:latin typeface="Formata BQ Regular" pitchFamily="50" charset="0"/>
              </a:rPr>
              <a:t>trái</a:t>
            </a:r>
            <a:r>
              <a:rPr lang="en-US" altLang="en-US" dirty="0">
                <a:latin typeface="Formata BQ Regular" pitchFamily="50" charset="0"/>
              </a:rPr>
              <a:t>, </a:t>
            </a:r>
            <a:r>
              <a:rPr lang="en-US" altLang="en-US" dirty="0" err="1">
                <a:latin typeface="Formata BQ Regular" pitchFamily="50" charset="0"/>
              </a:rPr>
              <a:t>chỉ</a:t>
            </a:r>
            <a:r>
              <a:rPr lang="en-US" altLang="en-US" dirty="0">
                <a:latin typeface="Formata BQ Regular" pitchFamily="50" charset="0"/>
              </a:rPr>
              <a:t> </a:t>
            </a:r>
            <a:r>
              <a:rPr lang="en-US" altLang="en-US" dirty="0" err="1">
                <a:latin typeface="Formata BQ Regular" pitchFamily="50" charset="0"/>
              </a:rPr>
              <a:t>dành</a:t>
            </a:r>
            <a:r>
              <a:rPr lang="en-US" altLang="en-US" dirty="0">
                <a:latin typeface="Formata BQ Regular" pitchFamily="50" charset="0"/>
              </a:rPr>
              <a:t> </a:t>
            </a:r>
            <a:r>
              <a:rPr lang="en-US" altLang="en-US" dirty="0" err="1">
                <a:latin typeface="Formata BQ Regular" pitchFamily="50" charset="0"/>
              </a:rPr>
              <a:t>cho</a:t>
            </a:r>
            <a:r>
              <a:rPr lang="en-US" altLang="en-US" dirty="0">
                <a:latin typeface="Formata BQ Regular" pitchFamily="50" charset="0"/>
              </a:rPr>
              <a:t> </a:t>
            </a:r>
            <a:r>
              <a:rPr lang="en-US" altLang="en-US" dirty="0" err="1">
                <a:latin typeface="Formata BQ Regular" pitchFamily="50" charset="0"/>
              </a:rPr>
              <a:t>giáo</a:t>
            </a:r>
            <a:r>
              <a:rPr lang="en-US" altLang="en-US" dirty="0">
                <a:latin typeface="Formata BQ Regular" pitchFamily="50" charset="0"/>
              </a:rPr>
              <a:t> </a:t>
            </a:r>
            <a:r>
              <a:rPr lang="en-US" altLang="en-US" dirty="0" err="1">
                <a:latin typeface="Formata BQ Regular" pitchFamily="50" charset="0"/>
              </a:rPr>
              <a:t>viên</a:t>
            </a:r>
            <a:r>
              <a:rPr lang="en-US" altLang="en-US" dirty="0">
                <a:latin typeface="Formata BQ Regular" pitchFamily="50" charset="0"/>
              </a:rPr>
              <a:t> </a:t>
            </a:r>
            <a:r>
              <a:rPr lang="en-US" altLang="en-US" dirty="0" err="1">
                <a:latin typeface="Formata BQ Regular" pitchFamily="50" charset="0"/>
              </a:rPr>
              <a:t>sử</a:t>
            </a:r>
            <a:r>
              <a:rPr lang="en-US" altLang="en-US" dirty="0">
                <a:latin typeface="Formata BQ Regular" pitchFamily="50" charset="0"/>
              </a:rPr>
              <a:t> </a:t>
            </a:r>
            <a:r>
              <a:rPr lang="en-US" altLang="en-US" dirty="0" err="1">
                <a:latin typeface="Formata BQ Regular" pitchFamily="50" charset="0"/>
              </a:rPr>
              <a:t>dụng</a:t>
            </a:r>
            <a:r>
              <a:rPr lang="en-US" altLang="en-US" dirty="0">
                <a:latin typeface="Formata BQ Regular" pitchFamily="50" charset="0"/>
              </a:rPr>
              <a:t> </a:t>
            </a:r>
            <a:r>
              <a:rPr lang="en-US" altLang="en-US" dirty="0" err="1">
                <a:latin typeface="Formata BQ Regular" pitchFamily="50" charset="0"/>
              </a:rPr>
              <a:t>làm</a:t>
            </a:r>
            <a:r>
              <a:rPr lang="en-US" altLang="en-US" dirty="0">
                <a:latin typeface="Formata BQ Regular" pitchFamily="50" charset="0"/>
              </a:rPr>
              <a:t> </a:t>
            </a:r>
            <a:r>
              <a:rPr lang="en-US" altLang="en-US" dirty="0" err="1">
                <a:latin typeface="Formata BQ Regular" pitchFamily="50" charset="0"/>
              </a:rPr>
              <a:t>tài</a:t>
            </a:r>
            <a:r>
              <a:rPr lang="en-US" altLang="en-US" dirty="0">
                <a:latin typeface="Formata BQ Regular" pitchFamily="50" charset="0"/>
              </a:rPr>
              <a:t> </a:t>
            </a:r>
            <a:r>
              <a:rPr lang="en-US" altLang="en-US" dirty="0" err="1">
                <a:latin typeface="Formata BQ Regular" pitchFamily="50" charset="0"/>
              </a:rPr>
              <a:t>liệu</a:t>
            </a:r>
            <a:r>
              <a:rPr lang="en-US" altLang="en-US" dirty="0">
                <a:latin typeface="Formata BQ Regular" pitchFamily="50" charset="0"/>
              </a:rPr>
              <a:t> </a:t>
            </a:r>
            <a:r>
              <a:rPr lang="en-US" altLang="en-US" dirty="0" err="1">
                <a:latin typeface="Formata BQ Regular" pitchFamily="50" charset="0"/>
              </a:rPr>
              <a:t>tham</a:t>
            </a:r>
            <a:r>
              <a:rPr lang="en-US" altLang="en-US" dirty="0">
                <a:latin typeface="Formata BQ Regular" pitchFamily="50" charset="0"/>
              </a:rPr>
              <a:t> </a:t>
            </a:r>
            <a:r>
              <a:rPr lang="en-US" altLang="en-US" dirty="0" err="1">
                <a:latin typeface="Formata BQ Regular" pitchFamily="50" charset="0"/>
              </a:rPr>
              <a:t>khảo</a:t>
            </a:r>
            <a:r>
              <a:rPr lang="en-US" altLang="ja-JP" dirty="0">
                <a:latin typeface="Formata BQ Regular" pitchFamily="50" charset="0"/>
              </a:rPr>
              <a:t>.</a:t>
            </a:r>
          </a:p>
          <a:p>
            <a:pPr eaLnBrk="1" hangingPunct="1">
              <a:spcBef>
                <a:spcPct val="50000"/>
              </a:spcBef>
            </a:pPr>
            <a:endParaRPr lang="en-US" altLang="en-US" dirty="0">
              <a:latin typeface="Formata BQ Regular" pitchFamily="50" charset="0"/>
            </a:endParaRPr>
          </a:p>
          <a:p>
            <a:pPr eaLnBrk="1" hangingPunct="1">
              <a:spcBef>
                <a:spcPct val="50000"/>
              </a:spcBef>
            </a:pPr>
            <a:endParaRPr lang="en-US" altLang="en-US" dirty="0">
              <a:latin typeface="Formata BQ Regular" pitchFamily="50" charset="0"/>
            </a:endParaRPr>
          </a:p>
        </p:txBody>
      </p:sp>
    </p:spTree>
    <p:extLst>
      <p:ext uri="{BB962C8B-B14F-4D97-AF65-F5344CB8AC3E}">
        <p14:creationId xmlns:p14="http://schemas.microsoft.com/office/powerpoint/2010/main" val="130106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06ED1C2-90A0-9556-D968-18160FDF51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8EBB98-4A8E-6F48-98FD-BEB333947128}" type="slidenum">
              <a:rPr lang="en-US" altLang="en-US"/>
              <a:pPr>
                <a:spcBef>
                  <a:spcPct val="0"/>
                </a:spcBef>
              </a:pPr>
              <a:t>20</a:t>
            </a:fld>
            <a:endParaRPr lang="en-US" altLang="en-US"/>
          </a:p>
        </p:txBody>
      </p:sp>
      <p:sp>
        <p:nvSpPr>
          <p:cNvPr id="38915" name="Rectangle 2">
            <a:extLst>
              <a:ext uri="{FF2B5EF4-FFF2-40B4-BE49-F238E27FC236}">
                <a16:creationId xmlns:a16="http://schemas.microsoft.com/office/drawing/2014/main" id="{925F65E2-7E27-5449-B0F6-436481D31C75}"/>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230E2BC6-6C85-6BAD-0570-8CAAA7961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eaLnBrk="1" hangingPunct="1">
              <a:spcBef>
                <a:spcPct val="0"/>
              </a:spcBef>
            </a:pPr>
            <a:r>
              <a:rPr lang="en-US" altLang="en-US">
                <a:latin typeface="Formata BQ Regular" pitchFamily="50" charset="0"/>
              </a:rPr>
              <a:t>Củng cố: Đây là câu trả lời cho những hoạt động ở mặt sau của </a:t>
            </a:r>
            <a:r>
              <a:rPr lang="ja-JP" altLang="en-US">
                <a:latin typeface="Formata BQ Regular" pitchFamily="50" charset="0"/>
              </a:rPr>
              <a:t>“</a:t>
            </a:r>
            <a:r>
              <a:rPr lang="en-US" altLang="ja-JP">
                <a:latin typeface="Formata BQ Regular" pitchFamily="50" charset="0"/>
              </a:rPr>
              <a:t>Thẻ Mục vụ Chuyên Tâm (Awana)</a:t>
            </a:r>
            <a:r>
              <a:rPr lang="ja-JP" altLang="en-US">
                <a:latin typeface="Formata BQ Regular" pitchFamily="50" charset="0"/>
              </a:rPr>
              <a:t>”</a:t>
            </a:r>
            <a:r>
              <a:rPr lang="en-US" altLang="ja-JP">
                <a:latin typeface="Formata BQ Regular" pitchFamily="50" charset="0"/>
              </a:rPr>
              <a:t>.</a:t>
            </a:r>
          </a:p>
          <a:p>
            <a:pPr eaLnBrk="1" hangingPunct="1">
              <a:spcBef>
                <a:spcPct val="0"/>
              </a:spcBef>
            </a:pPr>
            <a:r>
              <a:rPr lang="en-US" altLang="en-US">
                <a:latin typeface="Formata BQ Regular" pitchFamily="50" charset="0"/>
              </a:rPr>
              <a:t>Phần </a:t>
            </a:r>
            <a:r>
              <a:rPr lang="ja-JP" altLang="en-US">
                <a:latin typeface="Arial" panose="020B0604020202020204" pitchFamily="34" charset="0"/>
              </a:rPr>
              <a:t>“</a:t>
            </a:r>
            <a:r>
              <a:rPr lang="en-US" altLang="ja-JP">
                <a:latin typeface="Arial" panose="020B0604020202020204" pitchFamily="34" charset="0"/>
              </a:rPr>
              <a:t>Câu hỏi và Đáp án” cho “Những Bài học từ Lời Chúa”</a:t>
            </a:r>
            <a:r>
              <a:rPr lang="en-US" altLang="ja-JP">
                <a:latin typeface="Formata BQ Regular" pitchFamily="50" charset="0"/>
              </a:rPr>
              <a:t> có thể được sử dụng vào cuối buổi sinh hoạt hoặc vào buổi sinh hoạt kế tiếp để biết được những đứa trẻ hiểu được tới đâu một vài nội dung của bài học. Điều này giúp giáo viên biết được rằng bài học có được dạy rõ ràng chưa. Nếu những đứa trẻ không thể trả lời đúng những câu hỏi, giáo viên có thể ôn lại phần của bài học có liên quan đến những câu hỏi đó.</a:t>
            </a:r>
            <a:endParaRPr lang="en-US" altLang="en-US">
              <a:latin typeface="Formata BQ Regular" pitchFamily="5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ACED1C9-FF69-5E89-CC67-EB2B89DBF7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AE127F-D64E-2943-8F0D-3C8A331DA5B7}" type="slidenum">
              <a:rPr lang="en-US" altLang="en-US"/>
              <a:pPr>
                <a:spcBef>
                  <a:spcPct val="0"/>
                </a:spcBef>
              </a:pPr>
              <a:t>21</a:t>
            </a:fld>
            <a:endParaRPr lang="en-US" altLang="en-US"/>
          </a:p>
        </p:txBody>
      </p:sp>
      <p:sp>
        <p:nvSpPr>
          <p:cNvPr id="40963" name="Rectangle 2">
            <a:extLst>
              <a:ext uri="{FF2B5EF4-FFF2-40B4-BE49-F238E27FC236}">
                <a16:creationId xmlns:a16="http://schemas.microsoft.com/office/drawing/2014/main" id="{16878CBD-76A5-7A0D-5554-0B31DF1B5E64}"/>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8105DCD-1095-EADF-ADBD-8C1F215A74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eaLnBrk="1" hangingPunct="1">
              <a:spcBef>
                <a:spcPct val="0"/>
              </a:spcBef>
            </a:pPr>
            <a:r>
              <a:rPr lang="en-US" altLang="en-US">
                <a:latin typeface="Formata BQ Regular" pitchFamily="50" charset="0"/>
              </a:rPr>
              <a:t>Yêu cầu người tham dự cùng theo dõi trong Sách ảnh Tài liệu Giáo viên của </a:t>
            </a:r>
            <a:r>
              <a:rPr lang="vi-VN" altLang="en-US">
                <a:latin typeface="Formata BQ Regular" pitchFamily="50" charset="0"/>
              </a:rPr>
              <a:t>Người Đi Tìm Chân Lý</a:t>
            </a:r>
            <a:r>
              <a:rPr lang="en-US" altLang="en-US">
                <a:latin typeface="Formata BQ Regular" pitchFamily="50" charset="0"/>
              </a:rPr>
              <a:t> mà họ nhận được trong tập tài liệu</a:t>
            </a:r>
            <a:r>
              <a:rPr lang="en-US" altLang="ja-JP">
                <a:latin typeface="Formata BQ Regular" pitchFamily="50" charset="0"/>
              </a:rPr>
              <a:t>.   </a:t>
            </a:r>
          </a:p>
          <a:p>
            <a:pPr eaLnBrk="1" hangingPunct="1">
              <a:spcBef>
                <a:spcPct val="0"/>
              </a:spcBef>
            </a:pPr>
            <a:endParaRPr lang="en-US" altLang="en-US">
              <a:latin typeface="Formata BQ Regular" pitchFamily="50" charset="0"/>
            </a:endParaRPr>
          </a:p>
        </p:txBody>
      </p:sp>
    </p:spTree>
    <p:extLst>
      <p:ext uri="{BB962C8B-B14F-4D97-AF65-F5344CB8AC3E}">
        <p14:creationId xmlns:p14="http://schemas.microsoft.com/office/powerpoint/2010/main" val="321918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ACED1C9-FF69-5E89-CC67-EB2B89DBF7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AE127F-D64E-2943-8F0D-3C8A331DA5B7}" type="slidenum">
              <a:rPr lang="en-US" altLang="en-US"/>
              <a:pPr>
                <a:spcBef>
                  <a:spcPct val="0"/>
                </a:spcBef>
              </a:pPr>
              <a:t>22</a:t>
            </a:fld>
            <a:endParaRPr lang="en-US" altLang="en-US"/>
          </a:p>
        </p:txBody>
      </p:sp>
      <p:sp>
        <p:nvSpPr>
          <p:cNvPr id="40963" name="Rectangle 2">
            <a:extLst>
              <a:ext uri="{FF2B5EF4-FFF2-40B4-BE49-F238E27FC236}">
                <a16:creationId xmlns:a16="http://schemas.microsoft.com/office/drawing/2014/main" id="{16878CBD-76A5-7A0D-5554-0B31DF1B5E64}"/>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8105DCD-1095-EADF-ADBD-8C1F215A74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eaLnBrk="1" hangingPunct="1">
              <a:spcBef>
                <a:spcPct val="0"/>
              </a:spcBef>
            </a:pPr>
            <a:r>
              <a:rPr lang="en-US" altLang="en-US">
                <a:latin typeface="Formata BQ Regular" pitchFamily="50" charset="0"/>
              </a:rPr>
              <a:t>Yêu cầu người tham dự cùng theo dõi trong Sách ảnh Tài liệu Giáo viên của </a:t>
            </a:r>
            <a:r>
              <a:rPr lang="vi-VN" altLang="en-US">
                <a:latin typeface="Formata BQ Regular" pitchFamily="50" charset="0"/>
              </a:rPr>
              <a:t>Người Đi Tìm Chân Lý</a:t>
            </a:r>
            <a:r>
              <a:rPr lang="en-US" altLang="en-US">
                <a:latin typeface="Formata BQ Regular" pitchFamily="50" charset="0"/>
              </a:rPr>
              <a:t> mà họ nhận được trong tập tài liệu</a:t>
            </a:r>
            <a:r>
              <a:rPr lang="en-US" altLang="ja-JP">
                <a:latin typeface="Formata BQ Regular" pitchFamily="50" charset="0"/>
              </a:rPr>
              <a:t>.   </a:t>
            </a:r>
          </a:p>
          <a:p>
            <a:pPr eaLnBrk="1" hangingPunct="1">
              <a:spcBef>
                <a:spcPct val="0"/>
              </a:spcBef>
            </a:pPr>
            <a:endParaRPr lang="en-US" altLang="en-US">
              <a:latin typeface="Formata BQ Regular" pitchFamily="5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85DB1BE-7F29-E094-EEC6-217B241462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07D9FC-3B82-8D4B-AD8F-97DD351C3671}" type="slidenum">
              <a:rPr lang="en-US" altLang="en-US"/>
              <a:pPr>
                <a:spcBef>
                  <a:spcPct val="0"/>
                </a:spcBef>
              </a:pPr>
              <a:t>23</a:t>
            </a:fld>
            <a:endParaRPr lang="en-US" altLang="en-US"/>
          </a:p>
        </p:txBody>
      </p:sp>
      <p:sp>
        <p:nvSpPr>
          <p:cNvPr id="43011" name="Rectangle 2">
            <a:extLst>
              <a:ext uri="{FF2B5EF4-FFF2-40B4-BE49-F238E27FC236}">
                <a16:creationId xmlns:a16="http://schemas.microsoft.com/office/drawing/2014/main" id="{EB625D5A-F2E7-E72B-57D3-35B9064F5E9D}"/>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55989853-83F2-9A7A-FB37-797C8766BE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eaLnBrk="1" hangingPunct="1">
              <a:spcBef>
                <a:spcPct val="0"/>
              </a:spcBef>
            </a:pPr>
            <a:r>
              <a:rPr lang="en-US" altLang="en-US" dirty="0" err="1">
                <a:latin typeface="Formata BQ Regular" pitchFamily="50" charset="0"/>
              </a:rPr>
              <a:t>Biểu</a:t>
            </a:r>
            <a:r>
              <a:rPr lang="en-US" altLang="en-US" dirty="0">
                <a:latin typeface="Formata BQ Regular" pitchFamily="50" charset="0"/>
              </a:rPr>
              <a:t> </a:t>
            </a:r>
            <a:r>
              <a:rPr lang="en-US" altLang="en-US" dirty="0" err="1">
                <a:latin typeface="Formata BQ Regular" pitchFamily="50" charset="0"/>
              </a:rPr>
              <a:t>đồ</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phần</a:t>
            </a:r>
            <a:r>
              <a:rPr lang="en-US" altLang="en-US" dirty="0">
                <a:latin typeface="Formata BQ Regular" pitchFamily="50" charset="0"/>
              </a:rPr>
              <a:t> </a:t>
            </a:r>
            <a:r>
              <a:rPr lang="en-US" altLang="en-US" dirty="0" err="1">
                <a:latin typeface="Formata BQ Regular" pitchFamily="50" charset="0"/>
              </a:rPr>
              <a:t>đầu</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cuốn</a:t>
            </a:r>
            <a:r>
              <a:rPr lang="en-US" altLang="en-US" dirty="0">
                <a:latin typeface="Formata BQ Regular" pitchFamily="50" charset="0"/>
              </a:rPr>
              <a:t> </a:t>
            </a:r>
            <a:r>
              <a:rPr lang="en-US" altLang="en-US" dirty="0" err="1">
                <a:latin typeface="Formata BQ Regular" pitchFamily="50" charset="0"/>
              </a:rPr>
              <a:t>sách</a:t>
            </a:r>
            <a:r>
              <a:rPr lang="en-US" altLang="en-US" dirty="0">
                <a:latin typeface="Formata BQ Regular" pitchFamily="50" charset="0"/>
              </a:rPr>
              <a:t>,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ảnh</a:t>
            </a:r>
            <a:r>
              <a:rPr lang="en-US" altLang="en-US" dirty="0">
                <a:latin typeface="Formata BQ Regular" pitchFamily="50" charset="0"/>
              </a:rPr>
              <a:t> </a:t>
            </a:r>
            <a:r>
              <a:rPr lang="en-US" altLang="en-US" dirty="0" err="1">
                <a:latin typeface="Formata BQ Regular" pitchFamily="50" charset="0"/>
              </a:rPr>
              <a:t>ở</a:t>
            </a:r>
            <a:r>
              <a:rPr lang="en-US" altLang="en-US" dirty="0">
                <a:latin typeface="Formata BQ Regular" pitchFamily="50" charset="0"/>
              </a:rPr>
              <a:t> </a:t>
            </a:r>
            <a:r>
              <a:rPr lang="en-US" altLang="en-US" dirty="0" err="1">
                <a:latin typeface="Formata BQ Regular" pitchFamily="50" charset="0"/>
              </a:rPr>
              <a:t>nửa</a:t>
            </a:r>
            <a:r>
              <a:rPr lang="en-US" altLang="en-US" dirty="0">
                <a:latin typeface="Formata BQ Regular" pitchFamily="50" charset="0"/>
              </a:rPr>
              <a:t> </a:t>
            </a:r>
            <a:r>
              <a:rPr lang="en-US" altLang="en-US" dirty="0" err="1">
                <a:latin typeface="Formata BQ Regular" pitchFamily="50" charset="0"/>
              </a:rPr>
              <a:t>cuối</a:t>
            </a:r>
            <a:r>
              <a:rPr lang="en-US" altLang="en-US" dirty="0">
                <a:latin typeface="Formata BQ Regular" pitchFamily="50" charset="0"/>
              </a:rPr>
              <a:t> </a:t>
            </a:r>
            <a:r>
              <a:rPr lang="en-US" altLang="en-US" dirty="0" err="1">
                <a:latin typeface="Formata BQ Regular" pitchFamily="50" charset="0"/>
              </a:rPr>
              <a:t>cuốn</a:t>
            </a:r>
            <a:r>
              <a:rPr lang="en-US" altLang="en-US" dirty="0">
                <a:latin typeface="Formata BQ Regular" pitchFamily="50" charset="0"/>
              </a:rPr>
              <a:t> </a:t>
            </a:r>
            <a:r>
              <a:rPr lang="en-US" altLang="en-US" dirty="0" err="1">
                <a:latin typeface="Formata BQ Regular" pitchFamily="50" charset="0"/>
              </a:rPr>
              <a:t>sách</a:t>
            </a:r>
            <a:r>
              <a:rPr lang="en-US" altLang="en-US" dirty="0">
                <a:latin typeface="Formata BQ Regular" pitchFamily="50" charset="0"/>
              </a:rPr>
              <a:t>. </a:t>
            </a:r>
          </a:p>
          <a:p>
            <a:pPr eaLnBrk="1" hangingPunct="1">
              <a:spcBef>
                <a:spcPct val="0"/>
              </a:spcBef>
            </a:pPr>
            <a:endParaRPr lang="en-US" altLang="en-US" dirty="0">
              <a:latin typeface="Formata BQ Regular" pitchFamily="50" charset="0"/>
            </a:endParaRPr>
          </a:p>
          <a:p>
            <a:pPr eaLnBrk="1" hangingPunct="1">
              <a:spcBef>
                <a:spcPct val="0"/>
              </a:spcBef>
            </a:pP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có</a:t>
            </a:r>
            <a:r>
              <a:rPr lang="en-US" altLang="en-US" dirty="0">
                <a:latin typeface="Formata BQ Regular" pitchFamily="50" charset="0"/>
              </a:rPr>
              <a:t> </a:t>
            </a:r>
            <a:r>
              <a:rPr lang="en-US" altLang="en-US" dirty="0" err="1">
                <a:latin typeface="Formata BQ Regular" pitchFamily="50" charset="0"/>
              </a:rPr>
              <a:t>thể</a:t>
            </a:r>
            <a:r>
              <a:rPr lang="en-US" altLang="en-US" dirty="0">
                <a:latin typeface="Formata BQ Regular" pitchFamily="50" charset="0"/>
              </a:rPr>
              <a:t> </a:t>
            </a:r>
            <a:r>
              <a:rPr lang="en-US" altLang="en-US" dirty="0" err="1">
                <a:latin typeface="Formata BQ Regular" pitchFamily="50" charset="0"/>
              </a:rPr>
              <a:t>phóng</a:t>
            </a:r>
            <a:r>
              <a:rPr lang="en-US" altLang="en-US" dirty="0">
                <a:latin typeface="Formata BQ Regular" pitchFamily="50" charset="0"/>
              </a:rPr>
              <a:t> to </a:t>
            </a:r>
            <a:r>
              <a:rPr lang="en-US" altLang="en-US" dirty="0" err="1">
                <a:latin typeface="Formata BQ Regular" pitchFamily="50" charset="0"/>
              </a:rPr>
              <a:t>hình</a:t>
            </a:r>
            <a:r>
              <a:rPr lang="en-US" altLang="en-US" dirty="0">
                <a:latin typeface="Formata BQ Regular" pitchFamily="50" charset="0"/>
              </a:rPr>
              <a:t> </a:t>
            </a:r>
            <a:r>
              <a:rPr lang="en-US" altLang="en-US" dirty="0" err="1">
                <a:latin typeface="Formata BQ Regular" pitchFamily="50" charset="0"/>
              </a:rPr>
              <a:t>để</a:t>
            </a:r>
            <a:r>
              <a:rPr lang="en-US" altLang="en-US" dirty="0">
                <a:latin typeface="Formata BQ Regular" pitchFamily="50" charset="0"/>
              </a:rPr>
              <a:t> </a:t>
            </a:r>
            <a:r>
              <a:rPr lang="en-US" altLang="en-US" dirty="0" err="1">
                <a:latin typeface="Formata BQ Regular" pitchFamily="50" charset="0"/>
              </a:rPr>
              <a:t>dán</a:t>
            </a:r>
            <a:r>
              <a:rPr lang="en-US" altLang="en-US" dirty="0">
                <a:latin typeface="Formata BQ Regular" pitchFamily="50" charset="0"/>
              </a:rPr>
              <a:t> </a:t>
            </a:r>
            <a:r>
              <a:rPr lang="en-US" altLang="en-US" dirty="0" err="1">
                <a:latin typeface="Formata BQ Regular" pitchFamily="50" charset="0"/>
              </a:rPr>
              <a:t>lên</a:t>
            </a:r>
            <a:r>
              <a:rPr lang="en-US" altLang="en-US" dirty="0">
                <a:latin typeface="Formata BQ Regular" pitchFamily="50" charset="0"/>
              </a:rPr>
              <a:t> </a:t>
            </a:r>
            <a:r>
              <a:rPr lang="en-US" altLang="en-US" dirty="0" err="1">
                <a:latin typeface="Formata BQ Regular" pitchFamily="50" charset="0"/>
              </a:rPr>
              <a:t>bảng</a:t>
            </a:r>
            <a:r>
              <a:rPr lang="en-US" altLang="en-US" dirty="0">
                <a:latin typeface="Formata BQ Regular" pitchFamily="50" charset="0"/>
              </a:rPr>
              <a:t> </a:t>
            </a:r>
            <a:r>
              <a:rPr lang="en-US" altLang="en-US" dirty="0" err="1">
                <a:latin typeface="Formata BQ Regular" pitchFamily="50" charset="0"/>
              </a:rPr>
              <a:t>áp</a:t>
            </a:r>
            <a:r>
              <a:rPr lang="en-US" altLang="en-US" dirty="0">
                <a:latin typeface="Formata BQ Regular" pitchFamily="50" charset="0"/>
              </a:rPr>
              <a:t> </a:t>
            </a:r>
            <a:r>
              <a:rPr lang="en-US" altLang="en-US" dirty="0" err="1">
                <a:latin typeface="Formata BQ Regular" pitchFamily="50" charset="0"/>
              </a:rPr>
              <a:t>phích</a:t>
            </a:r>
            <a:r>
              <a:rPr lang="en-US" altLang="en-US" dirty="0">
                <a:latin typeface="Formata BQ Regular" pitchFamily="50" charset="0"/>
              </a:rPr>
              <a:t> </a:t>
            </a:r>
            <a:r>
              <a:rPr lang="en-US" altLang="en-US" dirty="0" err="1">
                <a:latin typeface="Formata BQ Regular" pitchFamily="50" charset="0"/>
              </a:rPr>
              <a:t>nếu</a:t>
            </a:r>
            <a:r>
              <a:rPr lang="en-US" altLang="en-US" dirty="0">
                <a:latin typeface="Formata BQ Regular" pitchFamily="50" charset="0"/>
              </a:rPr>
              <a:t> </a:t>
            </a:r>
            <a:r>
              <a:rPr lang="en-US" altLang="en-US" dirty="0" err="1">
                <a:latin typeface="Formata BQ Regular" pitchFamily="50" charset="0"/>
              </a:rPr>
              <a:t>câu</a:t>
            </a:r>
            <a:r>
              <a:rPr lang="en-US" altLang="en-US" dirty="0">
                <a:latin typeface="Formata BQ Regular" pitchFamily="50" charset="0"/>
              </a:rPr>
              <a:t> </a:t>
            </a:r>
            <a:r>
              <a:rPr lang="en-US" altLang="en-US" dirty="0" err="1">
                <a:latin typeface="Formata BQ Regular" pitchFamily="50" charset="0"/>
              </a:rPr>
              <a:t>lạc</a:t>
            </a:r>
            <a:r>
              <a:rPr lang="en-US" altLang="en-US" dirty="0">
                <a:latin typeface="Formata BQ Regular" pitchFamily="50" charset="0"/>
              </a:rPr>
              <a:t> </a:t>
            </a:r>
            <a:r>
              <a:rPr lang="en-US" altLang="en-US" dirty="0" err="1">
                <a:latin typeface="Formata BQ Regular" pitchFamily="50" charset="0"/>
              </a:rPr>
              <a:t>bộ</a:t>
            </a:r>
            <a:r>
              <a:rPr lang="en-US" altLang="en-US" dirty="0">
                <a:latin typeface="Formata BQ Regular" pitchFamily="50" charset="0"/>
              </a:rPr>
              <a:t> </a:t>
            </a:r>
            <a:r>
              <a:rPr lang="en-US" altLang="en-US" dirty="0" err="1">
                <a:latin typeface="Formata BQ Regular" pitchFamily="50" charset="0"/>
              </a:rPr>
              <a:t>của</a:t>
            </a:r>
            <a:r>
              <a:rPr lang="en-US" altLang="en-US" dirty="0">
                <a:latin typeface="Formata BQ Regular" pitchFamily="50" charset="0"/>
              </a:rPr>
              <a:t> </a:t>
            </a:r>
            <a:r>
              <a:rPr lang="en-US" altLang="en-US" dirty="0" err="1">
                <a:latin typeface="Formata BQ Regular" pitchFamily="50" charset="0"/>
              </a:rPr>
              <a:t>bạn</a:t>
            </a:r>
            <a:r>
              <a:rPr lang="en-US" altLang="en-US" dirty="0">
                <a:latin typeface="Formata BQ Regular" pitchFamily="50" charset="0"/>
              </a:rPr>
              <a:t> </a:t>
            </a:r>
            <a:r>
              <a:rPr lang="en-US" altLang="en-US" dirty="0" err="1">
                <a:latin typeface="Formata BQ Regular" pitchFamily="50" charset="0"/>
              </a:rPr>
              <a:t>lớn</a:t>
            </a:r>
            <a:r>
              <a:rPr lang="en-US" altLang="en-US" dirty="0">
                <a:latin typeface="Formata BQ Regular" pitchFamily="50" charset="0"/>
              </a:rPr>
              <a:t>.</a:t>
            </a:r>
          </a:p>
          <a:p>
            <a:pPr eaLnBrk="1" hangingPunct="1">
              <a:spcBef>
                <a:spcPct val="0"/>
              </a:spcBef>
            </a:pPr>
            <a:endParaRPr lang="en-US" altLang="en-US" dirty="0">
              <a:latin typeface="Formata BQ Regular" pitchFamily="5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AF6BA77-5BE3-9A6F-3042-78E347FE6F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9F03E0-91C6-8C41-A3C3-194035168D79}" type="slidenum">
              <a:rPr lang="en-US" altLang="en-US"/>
              <a:pPr>
                <a:spcBef>
                  <a:spcPct val="0"/>
                </a:spcBef>
              </a:pPr>
              <a:t>25</a:t>
            </a:fld>
            <a:endParaRPr lang="en-US" altLang="en-US"/>
          </a:p>
        </p:txBody>
      </p:sp>
      <p:sp>
        <p:nvSpPr>
          <p:cNvPr id="45059" name="Rectangle 2">
            <a:extLst>
              <a:ext uri="{FF2B5EF4-FFF2-40B4-BE49-F238E27FC236}">
                <a16:creationId xmlns:a16="http://schemas.microsoft.com/office/drawing/2014/main" id="{E8345184-A78D-054D-4AAA-3AB093A6D903}"/>
              </a:ext>
            </a:extLst>
          </p:cNvPr>
          <p:cNvSpPr>
            <a:spLocks noGrp="1" noRot="1" noChangeAspect="1" noChangeArrowheads="1" noTextEdit="1"/>
          </p:cNvSpPr>
          <p:nvPr>
            <p:ph type="sldImg"/>
          </p:nvPr>
        </p:nvSpPr>
        <p:spPr bwMode="auto">
          <a:xfrm>
            <a:off x="1146175" y="687388"/>
            <a:ext cx="4567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EE7EEAE5-B4E0-37EE-D839-FBBBF97A2134}"/>
              </a:ext>
            </a:extLst>
          </p:cNvPr>
          <p:cNvSpPr>
            <a:spLocks noGrp="1" noChangeArrowheads="1"/>
          </p:cNvSpPr>
          <p:nvPr>
            <p:ph type="body" idx="1"/>
          </p:nvPr>
        </p:nvSpPr>
        <p:spPr bwMode="auto">
          <a:xfrm>
            <a:off x="684213" y="4341813"/>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latin typeface="Formata BQ Regular" pitchFamily="50" charset="0"/>
              </a:rPr>
              <a:t>Nhấn</a:t>
            </a:r>
            <a:r>
              <a:rPr lang="en-US" altLang="en-US" dirty="0">
                <a:latin typeface="Formata BQ Regular" pitchFamily="50" charset="0"/>
              </a:rPr>
              <a:t> </a:t>
            </a:r>
            <a:r>
              <a:rPr lang="en-US" altLang="en-US" dirty="0" err="1">
                <a:latin typeface="Formata BQ Regular" pitchFamily="50" charset="0"/>
              </a:rPr>
              <a:t>mạnh</a:t>
            </a:r>
            <a:r>
              <a:rPr lang="en-US" altLang="en-US" dirty="0">
                <a:latin typeface="Formata BQ Regular" pitchFamily="50" charset="0"/>
              </a:rPr>
              <a:t> </a:t>
            </a:r>
            <a:r>
              <a:rPr lang="en-US" altLang="en-US" dirty="0" err="1">
                <a:latin typeface="Formata BQ Regular" pitchFamily="50" charset="0"/>
              </a:rPr>
              <a:t>rằng</a:t>
            </a:r>
            <a:r>
              <a:rPr lang="en-US" altLang="en-US" dirty="0">
                <a:latin typeface="Formata BQ Regular" pitchFamily="50" charset="0"/>
              </a:rPr>
              <a:t> </a:t>
            </a:r>
            <a:r>
              <a:rPr lang="en-US" altLang="en-US" dirty="0" err="1">
                <a:latin typeface="Formata BQ Regular" pitchFamily="50" charset="0"/>
              </a:rPr>
              <a:t>bài</a:t>
            </a:r>
            <a:r>
              <a:rPr lang="en-US" altLang="en-US" dirty="0">
                <a:latin typeface="Formata BQ Regular" pitchFamily="50" charset="0"/>
              </a:rPr>
              <a:t> </a:t>
            </a:r>
            <a:r>
              <a:rPr lang="en-US" altLang="en-US" dirty="0" err="1">
                <a:latin typeface="Formata BQ Regular" pitchFamily="50" charset="0"/>
              </a:rPr>
              <a:t>học</a:t>
            </a:r>
            <a:r>
              <a:rPr lang="en-US" altLang="en-US" dirty="0">
                <a:latin typeface="Formata BQ Regular" pitchFamily="50" charset="0"/>
              </a:rPr>
              <a:t> </a:t>
            </a:r>
            <a:r>
              <a:rPr lang="en-US" altLang="en-US" dirty="0" err="1">
                <a:latin typeface="Formata BQ Regular" pitchFamily="50" charset="0"/>
              </a:rPr>
              <a:t>này</a:t>
            </a:r>
            <a:r>
              <a:rPr lang="en-US" altLang="en-US" dirty="0">
                <a:latin typeface="Formata BQ Regular" pitchFamily="50" charset="0"/>
              </a:rPr>
              <a:t> (</a:t>
            </a:r>
            <a:r>
              <a:rPr lang="en-US" altLang="en-US" dirty="0" err="1">
                <a:latin typeface="Formata BQ Regular" pitchFamily="50" charset="0"/>
              </a:rPr>
              <a:t>bài</a:t>
            </a:r>
            <a:r>
              <a:rPr lang="en-US" altLang="en-US" dirty="0">
                <a:latin typeface="Formata BQ Regular" pitchFamily="50" charset="0"/>
              </a:rPr>
              <a:t> </a:t>
            </a:r>
            <a:r>
              <a:rPr lang="en-US" altLang="en-US" dirty="0" err="1">
                <a:latin typeface="Formata BQ Regular" pitchFamily="50" charset="0"/>
              </a:rPr>
              <a:t>dài</a:t>
            </a:r>
            <a:r>
              <a:rPr lang="en-US" altLang="en-US" dirty="0">
                <a:latin typeface="Formata BQ Regular" pitchFamily="50" charset="0"/>
              </a:rPr>
              <a:t> </a:t>
            </a:r>
            <a:r>
              <a:rPr lang="en-US" altLang="en-US" dirty="0" err="1">
                <a:latin typeface="Formata BQ Regular" pitchFamily="50" charset="0"/>
              </a:rPr>
              <a:t>nhất</a:t>
            </a:r>
            <a:r>
              <a:rPr lang="en-US" altLang="en-US" dirty="0">
                <a:latin typeface="Formata BQ Regular" pitchFamily="50" charset="0"/>
              </a:rPr>
              <a:t> </a:t>
            </a:r>
            <a:r>
              <a:rPr lang="en-US" altLang="en-US" dirty="0" err="1">
                <a:latin typeface="Formata BQ Regular" pitchFamily="50" charset="0"/>
              </a:rPr>
              <a:t>trong</a:t>
            </a:r>
            <a:r>
              <a:rPr lang="en-US" altLang="en-US" dirty="0">
                <a:latin typeface="Formata BQ Regular" pitchFamily="50" charset="0"/>
              </a:rPr>
              <a:t> </a:t>
            </a:r>
            <a:r>
              <a:rPr lang="en-US" altLang="en-US" dirty="0" err="1">
                <a:latin typeface="Formata BQ Regular" pitchFamily="50" charset="0"/>
              </a:rPr>
              <a:t>chuỗi</a:t>
            </a:r>
            <a:r>
              <a:rPr lang="en-US" altLang="en-US" dirty="0">
                <a:latin typeface="Formata BQ Regular" pitchFamily="50" charset="0"/>
              </a:rPr>
              <a:t> </a:t>
            </a:r>
            <a:r>
              <a:rPr lang="en-US" altLang="en-US" dirty="0" err="1">
                <a:latin typeface="Formata BQ Regular" pitchFamily="50" charset="0"/>
              </a:rPr>
              <a:t>các</a:t>
            </a:r>
            <a:r>
              <a:rPr lang="en-US" altLang="en-US" dirty="0">
                <a:latin typeface="Formata BQ Regular" pitchFamily="50" charset="0"/>
              </a:rPr>
              <a:t> </a:t>
            </a:r>
            <a:r>
              <a:rPr lang="en-US" altLang="en-US" dirty="0" err="1">
                <a:latin typeface="Formata BQ Regular" pitchFamily="50" charset="0"/>
              </a:rPr>
              <a:t>bài</a:t>
            </a:r>
            <a:r>
              <a:rPr lang="en-US" altLang="en-US" dirty="0">
                <a:latin typeface="Formata BQ Regular" pitchFamily="50" charset="0"/>
              </a:rPr>
              <a:t>) </a:t>
            </a:r>
            <a:r>
              <a:rPr lang="en-US" altLang="en-US" dirty="0" err="1">
                <a:latin typeface="Formata BQ Regular" pitchFamily="50" charset="0"/>
              </a:rPr>
              <a:t>không</a:t>
            </a:r>
            <a:r>
              <a:rPr lang="en-US" altLang="en-US" dirty="0">
                <a:latin typeface="Formata BQ Regular" pitchFamily="50" charset="0"/>
              </a:rPr>
              <a:t> </a:t>
            </a:r>
            <a:r>
              <a:rPr lang="en-US" altLang="en-US" dirty="0" err="1">
                <a:latin typeface="Formata BQ Regular" pitchFamily="50" charset="0"/>
              </a:rPr>
              <a:t>được</a:t>
            </a:r>
            <a:r>
              <a:rPr lang="en-US" altLang="en-US" dirty="0">
                <a:latin typeface="Formata BQ Regular" pitchFamily="50" charset="0"/>
              </a:rPr>
              <a:t> </a:t>
            </a:r>
            <a:r>
              <a:rPr lang="en-US" altLang="en-US" dirty="0" err="1">
                <a:latin typeface="Formata BQ Regular" pitchFamily="50" charset="0"/>
              </a:rPr>
              <a:t>dài</a:t>
            </a:r>
            <a:r>
              <a:rPr lang="en-US" altLang="en-US" dirty="0">
                <a:latin typeface="Formata BQ Regular" pitchFamily="50" charset="0"/>
              </a:rPr>
              <a:t> </a:t>
            </a:r>
            <a:r>
              <a:rPr lang="en-US" altLang="en-US" dirty="0" err="1">
                <a:latin typeface="Formata BQ Regular" pitchFamily="50" charset="0"/>
              </a:rPr>
              <a:t>quá</a:t>
            </a:r>
            <a:r>
              <a:rPr lang="en-US" altLang="en-US" dirty="0">
                <a:latin typeface="Formata BQ Regular" pitchFamily="50" charset="0"/>
              </a:rPr>
              <a:t> 20 </a:t>
            </a:r>
            <a:r>
              <a:rPr lang="en-US" altLang="en-US" dirty="0" err="1">
                <a:latin typeface="Formata BQ Regular" pitchFamily="50" charset="0"/>
              </a:rPr>
              <a:t>phút</a:t>
            </a:r>
            <a:r>
              <a:rPr lang="en-US" altLang="en-US" dirty="0">
                <a:latin typeface="Formata BQ Regular" pitchFamily="50" charset="0"/>
              </a:rPr>
              <a:t>—</a:t>
            </a:r>
            <a:r>
              <a:rPr lang="en-US" altLang="en-US" dirty="0" err="1">
                <a:latin typeface="Formata BQ Regular" pitchFamily="50" charset="0"/>
              </a:rPr>
              <a:t>đa</a:t>
            </a:r>
            <a:r>
              <a:rPr lang="en-US" altLang="en-US" dirty="0">
                <a:latin typeface="Formata BQ Regular" pitchFamily="50" charset="0"/>
              </a:rPr>
              <a:t> </a:t>
            </a:r>
            <a:r>
              <a:rPr lang="en-US" altLang="en-US" dirty="0" err="1">
                <a:latin typeface="Formata BQ Regular" pitchFamily="50" charset="0"/>
              </a:rPr>
              <a:t>số</a:t>
            </a:r>
            <a:r>
              <a:rPr lang="en-US" altLang="en-US" dirty="0">
                <a:latin typeface="Formata BQ Regular" pitchFamily="50" charset="0"/>
              </a:rPr>
              <a:t> </a:t>
            </a:r>
            <a:r>
              <a:rPr lang="en-US" altLang="en-US" dirty="0" err="1">
                <a:latin typeface="Formata BQ Regular" pitchFamily="50" charset="0"/>
              </a:rPr>
              <a:t>các</a:t>
            </a:r>
            <a:r>
              <a:rPr lang="en-US" altLang="en-US" dirty="0">
                <a:latin typeface="Formata BQ Regular" pitchFamily="50" charset="0"/>
              </a:rPr>
              <a:t> </a:t>
            </a:r>
            <a:r>
              <a:rPr lang="en-US" altLang="en-US" dirty="0" err="1">
                <a:latin typeface="Formata BQ Regular" pitchFamily="50" charset="0"/>
              </a:rPr>
              <a:t>bài</a:t>
            </a:r>
            <a:r>
              <a:rPr lang="en-US" altLang="en-US" dirty="0">
                <a:latin typeface="Formata BQ Regular" pitchFamily="50" charset="0"/>
              </a:rPr>
              <a:t> </a:t>
            </a:r>
            <a:r>
              <a:rPr lang="en-US" altLang="en-US" dirty="0" err="1">
                <a:latin typeface="Formata BQ Regular" pitchFamily="50" charset="0"/>
              </a:rPr>
              <a:t>học</a:t>
            </a:r>
            <a:r>
              <a:rPr lang="en-US" altLang="en-US" dirty="0">
                <a:latin typeface="Formata BQ Regular" pitchFamily="50" charset="0"/>
              </a:rPr>
              <a:t> </a:t>
            </a:r>
            <a:r>
              <a:rPr lang="en-US" altLang="en-US" dirty="0" err="1">
                <a:latin typeface="Formata BQ Regular" pitchFamily="50" charset="0"/>
              </a:rPr>
              <a:t>mất</a:t>
            </a:r>
            <a:r>
              <a:rPr lang="en-US" altLang="en-US" dirty="0">
                <a:latin typeface="Formata BQ Regular" pitchFamily="50" charset="0"/>
              </a:rPr>
              <a:t> </a:t>
            </a:r>
            <a:r>
              <a:rPr lang="en-US" altLang="en-US" dirty="0" err="1">
                <a:latin typeface="Formata BQ Regular" pitchFamily="50" charset="0"/>
              </a:rPr>
              <a:t>trung</a:t>
            </a:r>
            <a:r>
              <a:rPr lang="en-US" altLang="en-US" dirty="0">
                <a:latin typeface="Formata BQ Regular" pitchFamily="50" charset="0"/>
              </a:rPr>
              <a:t> </a:t>
            </a:r>
            <a:r>
              <a:rPr lang="en-US" altLang="en-US" dirty="0" err="1">
                <a:latin typeface="Formata BQ Regular" pitchFamily="50" charset="0"/>
              </a:rPr>
              <a:t>bình</a:t>
            </a:r>
            <a:r>
              <a:rPr lang="en-US" altLang="en-US" dirty="0">
                <a:latin typeface="Formata BQ Regular" pitchFamily="50" charset="0"/>
              </a:rPr>
              <a:t> </a:t>
            </a:r>
            <a:r>
              <a:rPr lang="en-US" altLang="en-US" dirty="0" err="1">
                <a:latin typeface="Formata BQ Regular" pitchFamily="50" charset="0"/>
              </a:rPr>
              <a:t>khoảng</a:t>
            </a:r>
            <a:r>
              <a:rPr lang="en-US" altLang="en-US" dirty="0">
                <a:latin typeface="Formata BQ Regular" pitchFamily="50" charset="0"/>
              </a:rPr>
              <a:t> 13 </a:t>
            </a:r>
            <a:r>
              <a:rPr lang="en-US" altLang="en-US" dirty="0" err="1">
                <a:latin typeface="Formata BQ Regular" pitchFamily="50" charset="0"/>
              </a:rPr>
              <a:t>phút</a:t>
            </a:r>
            <a:r>
              <a:rPr lang="en-US" altLang="en-US" dirty="0">
                <a:latin typeface="Formata BQ Regular" pitchFamily="50"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91338B9-3298-3C07-F6B1-7CF92A50B6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0399ED-101D-F048-8006-2C6400A3D6EA}"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9743774B-8168-E07E-6ECE-280FEABE2F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BA518244-D463-4501-AEF0-E5B08A91B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2-6: 10 phút) </a:t>
            </a:r>
          </a:p>
          <a:p>
            <a:pPr eaLnBrk="1" hangingPunct="1">
              <a:spcBef>
                <a:spcPct val="0"/>
              </a:spcBef>
            </a:pPr>
            <a:r>
              <a:rPr lang="en-US" altLang="en-US">
                <a:latin typeface="Formata BQ Regular" pitchFamily="50" charset="0"/>
              </a:rPr>
              <a:t>Giải thích ngắn gọn rằng Giờ Học Chung là một trong ba phần chính của câu lạc bộ. </a:t>
            </a:r>
            <a:r>
              <a:rPr lang="en-US" altLang="en-US"/>
              <a:t>(Những người tham dự khóa huấn luyện Người Gieo Giống sẽ được xếp lịch để học ba thành phần đó theo những trình tự khác nhau.</a:t>
            </a:r>
            <a:r>
              <a:rPr lang="en-US" altLang="ja-JP"/>
              <a:t>)</a:t>
            </a:r>
          </a:p>
          <a:p>
            <a:pPr eaLnBrk="1" hangingPunct="1">
              <a:spcBef>
                <a:spcPct val="0"/>
              </a:spcBef>
            </a:pPr>
            <a:r>
              <a:rPr lang="en-US" altLang="en-US"/>
              <a:t>Cho những người tham dự xem qua chương trình của Câu lạc bộ ở Phụ lục 9, nơi họ có thể thấy ba thành phần đó được phân chia trong thời gian biểu </a:t>
            </a:r>
            <a:r>
              <a:rPr lang="ja-JP" altLang="en-US"/>
              <a:t>“</a:t>
            </a:r>
            <a:r>
              <a:rPr lang="en-US" altLang="ja-JP"/>
              <a:t>hai giờ</a:t>
            </a:r>
            <a:r>
              <a:rPr lang="ja-JP" altLang="en-US"/>
              <a:t>”</a:t>
            </a:r>
            <a:r>
              <a:rPr lang="en-US" altLang="ja-JP"/>
              <a:t> như thế nào. </a:t>
            </a:r>
            <a:r>
              <a:rPr lang="en-US" altLang="ja-JP" b="1"/>
              <a:t>Đừng</a:t>
            </a:r>
            <a:r>
              <a:rPr lang="en-US" altLang="ja-JP"/>
              <a:t> dành thời gian nói về toàn bộ câu lạc bộ ở đây. Nó chỉ là bảng tóm lược để họ có thể tham khảo khi cần.</a:t>
            </a: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F268581-13F3-DBFA-8F9A-33A0F6731E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2CDB10-BD67-524F-AB74-C0D72C7832F7}" type="slidenum">
              <a:rPr lang="en-US" altLang="en-US"/>
              <a:pPr>
                <a:spcBef>
                  <a:spcPct val="0"/>
                </a:spcBef>
              </a:pPr>
              <a:t>26</a:t>
            </a:fld>
            <a:endParaRPr lang="en-US" altLang="en-US"/>
          </a:p>
        </p:txBody>
      </p:sp>
      <p:sp>
        <p:nvSpPr>
          <p:cNvPr id="51203" name="Rectangle 2">
            <a:extLst>
              <a:ext uri="{FF2B5EF4-FFF2-40B4-BE49-F238E27FC236}">
                <a16:creationId xmlns:a16="http://schemas.microsoft.com/office/drawing/2014/main" id="{D8DFB2A0-DBC3-2A8D-A327-0E65DF01156C}"/>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4886279F-D155-7E44-E4D8-2E7C4365F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eaLnBrk="1" hangingPunct="1">
              <a:spcBef>
                <a:spcPct val="0"/>
              </a:spcBef>
            </a:pPr>
            <a:r>
              <a:rPr lang="en-US" altLang="en-US" b="1">
                <a:latin typeface="Formata BQ Regular" pitchFamily="50" charset="0"/>
              </a:rPr>
              <a:t>(Slides 25: 5 phút) </a:t>
            </a:r>
          </a:p>
          <a:p>
            <a:pPr eaLnBrk="1" hangingPunct="1">
              <a:spcBef>
                <a:spcPct val="0"/>
              </a:spcBef>
            </a:pPr>
            <a:r>
              <a:rPr lang="en-US" altLang="en-US">
                <a:latin typeface="Formata BQ Regular" pitchFamily="50" charset="0"/>
              </a:rPr>
              <a:t>Một mục sư đã bị thuyết phục về tầm quan trọng của việc giúp cho thiếu nhi hiểu được ý nghĩa của Lời Kinh Thánh. Có một cơn bão đã đến tại làng của họ và cuốn những ngôi nhà và khu vườn ra biển. Dân làng thì di tán sang làng lân cận để chờ cho cơn bão qua đi. Mưa cứ rơi. Người dân đã rất nản lòng và than khóc trước sự mất mát của họ. Một đêm nọ, một thành viên câu lạc bộ Mục vụ Chuyên Tâm (Awana) bắt đầu đọc lên những câu Kinh thánh từ những bài học Kinh thánh rằng Đấng sáng tạo của chúng ta là một Đức Chúa Trời VĨ ĐẠI như thế nào. Dần dần những thành viên câu lạc bộ từ những gia đình khác cũng gia nhập và cùng đọc những câu Kinh Thánh về Đức Chúa Trời chân thật duy nhất có quyền năng, yêu thương, và biết tất cả mọi điều như thế nào. Và rồi chúng bắt đầu hát những bài hát về sự vĩ đại của Chúa</a:t>
            </a:r>
            <a:r>
              <a:rPr lang="en-US" altLang="ja-JP">
                <a:latin typeface="Formata BQ Regular" pitchFamily="50" charset="0"/>
              </a:rPr>
              <a:t>. Điều đó đã đánh thức cả làng dậy. Dân làng tìm đến nơi vị mục sư đang ở và hỏi nếu ông có thể đưa họ đến nhà thờ và nói cho họ biết về Đức Chúa Trời mà những đứa trẻ đó đang nói đến. Vị mục sư nói rằng những đứa trẻ đã nhắc họ nhớ đến Chúa trong lúc hoạn nạn.  Những thành viên đó không chỉ ghi nhớ Lời Kinh Thánh mà còn biết cách áp dụng vào cuộc sống của chúng. Chúng tin rằng Lời Chúa là lẽ thật!</a:t>
            </a:r>
            <a:endParaRPr lang="en-US" altLang="en-US">
              <a:latin typeface="Formata BQ Regular" pitchFamily="5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18FE658-2B03-1942-4926-41EB1F0506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A325239-917C-AC45-ADE1-E569F7BDC4D5}" type="slidenum">
              <a:rPr lang="en-US" altLang="en-US"/>
              <a:pPr>
                <a:spcBef>
                  <a:spcPct val="0"/>
                </a:spcBef>
              </a:pPr>
              <a:t>27</a:t>
            </a:fld>
            <a:endParaRPr lang="en-US" altLang="en-US"/>
          </a:p>
        </p:txBody>
      </p:sp>
      <p:sp>
        <p:nvSpPr>
          <p:cNvPr id="56323" name="Rectangle 2">
            <a:extLst>
              <a:ext uri="{FF2B5EF4-FFF2-40B4-BE49-F238E27FC236}">
                <a16:creationId xmlns:a16="http://schemas.microsoft.com/office/drawing/2014/main" id="{22165351-14D3-EA0C-962E-29EA3810FB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AED05126-3F56-F85A-985C-0255B94929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3838" indent="-223838" eaLnBrk="1" hangingPunct="1">
              <a:spcBef>
                <a:spcPct val="0"/>
              </a:spcBef>
            </a:pPr>
            <a:r>
              <a:rPr lang="en-US" altLang="en-US" b="1" dirty="0">
                <a:latin typeface="Formata BQ Regular" pitchFamily="50" charset="0"/>
              </a:rPr>
              <a:t>(Slide 46: 10 </a:t>
            </a:r>
            <a:r>
              <a:rPr lang="en-US" altLang="en-US" b="1" dirty="0" err="1">
                <a:latin typeface="Formata BQ Regular" pitchFamily="50" charset="0"/>
              </a:rPr>
              <a:t>phút</a:t>
            </a:r>
            <a:r>
              <a:rPr lang="en-US" altLang="en-US" b="1" dirty="0">
                <a:latin typeface="Formata BQ Regular" pitchFamily="50"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0907652-E3E6-6BA3-E313-40A8A9A22B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456D9A-1FEE-0A4A-8720-B9F515A92468}" type="slidenum">
              <a:rPr lang="en-US" altLang="en-US"/>
              <a:pPr>
                <a:spcBef>
                  <a:spcPct val="0"/>
                </a:spcBef>
              </a:pPr>
              <a:t>4</a:t>
            </a:fld>
            <a:endParaRPr lang="en-US" altLang="en-US"/>
          </a:p>
        </p:txBody>
      </p:sp>
      <p:sp>
        <p:nvSpPr>
          <p:cNvPr id="10243" name="Rectangle 2">
            <a:extLst>
              <a:ext uri="{FF2B5EF4-FFF2-40B4-BE49-F238E27FC236}">
                <a16:creationId xmlns:a16="http://schemas.microsoft.com/office/drawing/2014/main" id="{F96A79BD-6225-B57B-9575-7C40D4910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C57D1FD3-A787-6002-8923-C51CFD193E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D3F2826-E98B-10BC-1E4F-A65A47D31B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049361-1505-944C-957D-206FB87DA406}" type="slidenum">
              <a:rPr lang="en-US" altLang="en-US"/>
              <a:pPr>
                <a:spcBef>
                  <a:spcPct val="0"/>
                </a:spcBef>
              </a:pPr>
              <a:t>6</a:t>
            </a:fld>
            <a:endParaRPr lang="en-US" altLang="en-US"/>
          </a:p>
        </p:txBody>
      </p:sp>
      <p:sp>
        <p:nvSpPr>
          <p:cNvPr id="19459" name="Rectangle 2">
            <a:extLst>
              <a:ext uri="{FF2B5EF4-FFF2-40B4-BE49-F238E27FC236}">
                <a16:creationId xmlns:a16="http://schemas.microsoft.com/office/drawing/2014/main" id="{95067950-C4ED-3A97-1F9E-16B5531B4F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D81213BB-1396-9B46-4C51-1756364093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EF337A-7065-F069-4601-C616B71953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32ECF0-F8C2-2B47-9CC5-486E20850955}" type="slidenum">
              <a:rPr lang="en-US" altLang="en-US"/>
              <a:pPr>
                <a:spcBef>
                  <a:spcPct val="0"/>
                </a:spcBef>
              </a:pPr>
              <a:t>7</a:t>
            </a:fld>
            <a:endParaRPr lang="en-US" altLang="en-US"/>
          </a:p>
        </p:txBody>
      </p:sp>
      <p:sp>
        <p:nvSpPr>
          <p:cNvPr id="21507" name="Rectangle 2">
            <a:extLst>
              <a:ext uri="{FF2B5EF4-FFF2-40B4-BE49-F238E27FC236}">
                <a16:creationId xmlns:a16="http://schemas.microsoft.com/office/drawing/2014/main" id="{00186C1D-6F10-F12E-164D-11E99ECF2D46}"/>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95CCFA78-2955-D625-8208-BA8836EEDC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a:spcBef>
                <a:spcPct val="0"/>
              </a:spcBef>
            </a:pPr>
            <a:r>
              <a:rPr lang="en-US" altLang="en-US"/>
              <a:t>Sổ tay của người tham dự có một kịch bản mẫu để múa rối hoặc đóng kịch.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A21D4-1E68-2A43-9FF2-8F368E7B5351}" type="slidenum">
              <a:rPr lang="en-US" altLang="en-US" smtClean="0"/>
              <a:pPr/>
              <a:t>8</a:t>
            </a:fld>
            <a:endParaRPr lang="en-US" altLang="en-US"/>
          </a:p>
        </p:txBody>
      </p:sp>
    </p:spTree>
    <p:extLst>
      <p:ext uri="{BB962C8B-B14F-4D97-AF65-F5344CB8AC3E}">
        <p14:creationId xmlns:p14="http://schemas.microsoft.com/office/powerpoint/2010/main" val="273338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03BA4AF-9ED6-89E5-D9C5-16BCCEF30C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021EFD4-7701-D040-B266-08139C50F259}" type="slidenum">
              <a:rPr lang="en-US" altLang="en-US"/>
              <a:pPr>
                <a:spcBef>
                  <a:spcPct val="0"/>
                </a:spcBef>
              </a:pPr>
              <a:t>10</a:t>
            </a:fld>
            <a:endParaRPr lang="en-US" altLang="en-US"/>
          </a:p>
        </p:txBody>
      </p:sp>
      <p:sp>
        <p:nvSpPr>
          <p:cNvPr id="14339" name="Rectangle 2">
            <a:extLst>
              <a:ext uri="{FF2B5EF4-FFF2-40B4-BE49-F238E27FC236}">
                <a16:creationId xmlns:a16="http://schemas.microsoft.com/office/drawing/2014/main" id="{D79E10C9-5AC3-89C7-928C-0E6E3AAEFC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198F463C-A197-29EC-89A0-423269BFC9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Formata BQ Regular" pitchFamily="50" charset="0"/>
              </a:rPr>
              <a:t>(Slide 17-22: 10 phút) </a:t>
            </a:r>
          </a:p>
          <a:p>
            <a:pPr eaLnBrk="1" hangingPunct="1">
              <a:spcBef>
                <a:spcPct val="0"/>
              </a:spcBef>
            </a:pPr>
            <a:r>
              <a:rPr lang="en-US" altLang="en-US">
                <a:latin typeface="Formata BQ Regular" pitchFamily="50" charset="0"/>
              </a:rPr>
              <a:t>Hãy xem qua những tài liệu dạy học của </a:t>
            </a:r>
            <a:r>
              <a:rPr lang="vi-VN" altLang="ja-JP">
                <a:latin typeface="Formata BQ Regular" pitchFamily="50" charset="0"/>
              </a:rPr>
              <a:t>Người Tìm Chân Lý</a:t>
            </a:r>
            <a:r>
              <a:rPr lang="en-US" altLang="ja-JP">
                <a:latin typeface="Formata BQ Regular" pitchFamily="50" charset="0"/>
              </a:rPr>
              <a:t>. Yêu cầu người tham dự xem qua cuốn Tài Liệu Giáo Viên của </a:t>
            </a:r>
            <a:r>
              <a:rPr lang="vi-VN" altLang="ja-JP">
                <a:latin typeface="Formata BQ Regular" pitchFamily="50" charset="0"/>
              </a:rPr>
              <a:t>Người Tìm Chân Lý</a:t>
            </a:r>
            <a:r>
              <a:rPr lang="en-US" altLang="ja-JP">
                <a:latin typeface="Formata BQ Regular" pitchFamily="50" charset="0"/>
              </a:rPr>
              <a:t> mà họ nhận được trong túi tài liệu.</a:t>
            </a:r>
            <a:endParaRPr lang="en-US" altLang="en-US">
              <a:latin typeface="Formata BQ Regular" pitchFamily="5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A5B979E-2F02-99D2-BDCB-FA06F940C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530C8F-0AC7-2946-B50B-EDD797AA595A}" type="slidenum">
              <a:rPr lang="en-US" altLang="en-US"/>
              <a:pPr>
                <a:spcBef>
                  <a:spcPct val="0"/>
                </a:spcBef>
              </a:pPr>
              <a:t>12</a:t>
            </a:fld>
            <a:endParaRPr lang="en-US" altLang="en-US"/>
          </a:p>
        </p:txBody>
      </p:sp>
      <p:sp>
        <p:nvSpPr>
          <p:cNvPr id="17411" name="Rectangle 2">
            <a:extLst>
              <a:ext uri="{FF2B5EF4-FFF2-40B4-BE49-F238E27FC236}">
                <a16:creationId xmlns:a16="http://schemas.microsoft.com/office/drawing/2014/main" id="{D77A4DEC-EF6F-F3C6-6C34-E6D78293020E}"/>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E49D6B01-08DB-7EA6-A264-9AAC44119A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88" tIns="45642" rIns="91288" bIns="45642" numCol="1" anchor="t" anchorCtr="0" compatLnSpc="1">
            <a:prstTxWarp prst="textNoShape">
              <a:avLst/>
            </a:prstTxWarp>
          </a:bodyPr>
          <a:lstStyle/>
          <a:p>
            <a:pPr>
              <a:spcBef>
                <a:spcPct val="0"/>
              </a:spcBef>
            </a:pPr>
            <a:endParaRPr lang="vi-VN"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427D37D-D778-69FB-BA43-0196728401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FA592A-D449-094A-96B8-5237A4B39C89}" type="slidenum">
              <a:rPr lang="en-US" altLang="en-US"/>
              <a:pPr>
                <a:spcBef>
                  <a:spcPct val="0"/>
                </a:spcBef>
              </a:pPr>
              <a:t>13</a:t>
            </a:fld>
            <a:endParaRPr lang="en-US" altLang="en-US"/>
          </a:p>
        </p:txBody>
      </p:sp>
      <p:sp>
        <p:nvSpPr>
          <p:cNvPr id="23555" name="Rectangle 2">
            <a:extLst>
              <a:ext uri="{FF2B5EF4-FFF2-40B4-BE49-F238E27FC236}">
                <a16:creationId xmlns:a16="http://schemas.microsoft.com/office/drawing/2014/main" id="{92E7575D-0509-8CC7-83B0-03B8D39FFBEC}"/>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BCE43903-C089-5C24-7E5F-0FB97E2DF4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7" tIns="45639" rIns="91277" bIns="45639" numCol="1" anchor="t" anchorCtr="0" compatLnSpc="1">
            <a:prstTxWarp prst="textNoShape">
              <a:avLst/>
            </a:prstTxWarp>
          </a:bodyPr>
          <a:lstStyle/>
          <a:p>
            <a:pPr>
              <a:spcBef>
                <a:spcPct val="0"/>
              </a:spcBef>
            </a:pPr>
            <a:r>
              <a:rPr lang="en-US" altLang="en-US">
                <a:latin typeface="Formata BQ Regular" pitchFamily="50" charset="0"/>
              </a:rPr>
              <a:t>Đây là cơ hội để thảo luận các vấn đề, bất kể là về thái độ, hành vi, hoặc các vấn đề tội lỗi có thể có ở nền văn hóa/tập tục riêng của bạn mà không được liệt kê ra ở đây.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1447800"/>
            <a:ext cx="7772400" cy="1470025"/>
          </a:xfrm>
        </p:spPr>
        <p:txBody>
          <a:bodyPr/>
          <a:lstStyle>
            <a:lvl1pPr>
              <a:defRPr>
                <a:latin typeface="Formata BQ Medium" charset="0"/>
              </a:defRPr>
            </a:lvl1pPr>
          </a:lstStyle>
          <a:p>
            <a:pPr lvl="0"/>
            <a:r>
              <a:rPr lang="en-US" noProof="0"/>
              <a:t>Click to edit Master title style</a:t>
            </a:r>
          </a:p>
        </p:txBody>
      </p:sp>
      <p:sp>
        <p:nvSpPr>
          <p:cNvPr id="3" name="Rectangle 3">
            <a:extLst>
              <a:ext uri="{FF2B5EF4-FFF2-40B4-BE49-F238E27FC236}">
                <a16:creationId xmlns:a16="http://schemas.microsoft.com/office/drawing/2014/main" id="{39BE8FE3-9A38-3071-23D1-3A8107FDFE5D}"/>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889715BC-F825-53D1-88B6-83443094B50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478A8C-517F-FD15-8B42-C9D5FF529F2B}"/>
              </a:ext>
            </a:extLst>
          </p:cNvPr>
          <p:cNvSpPr>
            <a:spLocks noGrp="1" noChangeArrowheads="1"/>
          </p:cNvSpPr>
          <p:nvPr>
            <p:ph type="sldNum" sz="quarter" idx="12"/>
          </p:nvPr>
        </p:nvSpPr>
        <p:spPr/>
        <p:txBody>
          <a:bodyPr/>
          <a:lstStyle>
            <a:lvl1pPr>
              <a:defRPr/>
            </a:lvl1pPr>
          </a:lstStyle>
          <a:p>
            <a:fld id="{4CDD13D3-27EF-C848-A00B-9744A11DA5BD}" type="slidenum">
              <a:rPr lang="en-US" altLang="en-US"/>
              <a:pPr/>
              <a:t>‹#›</a:t>
            </a:fld>
            <a:endParaRPr lang="en-US" altLang="en-US"/>
          </a:p>
        </p:txBody>
      </p:sp>
    </p:spTree>
    <p:extLst>
      <p:ext uri="{BB962C8B-B14F-4D97-AF65-F5344CB8AC3E}">
        <p14:creationId xmlns:p14="http://schemas.microsoft.com/office/powerpoint/2010/main" val="352133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69B978-6C0A-8EC7-3A50-89ACFD899D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FBD151-6D65-7660-E705-2AEB533A9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5FC668-977F-CBE3-6D7E-8F2F91905643}"/>
              </a:ext>
            </a:extLst>
          </p:cNvPr>
          <p:cNvSpPr>
            <a:spLocks noGrp="1" noChangeArrowheads="1"/>
          </p:cNvSpPr>
          <p:nvPr>
            <p:ph type="sldNum" sz="quarter" idx="12"/>
          </p:nvPr>
        </p:nvSpPr>
        <p:spPr>
          <a:ln/>
        </p:spPr>
        <p:txBody>
          <a:bodyPr/>
          <a:lstStyle>
            <a:lvl1pPr>
              <a:defRPr/>
            </a:lvl1pPr>
          </a:lstStyle>
          <a:p>
            <a:fld id="{C002A0F6-DBAC-104D-9757-41FD09739A1E}" type="slidenum">
              <a:rPr lang="en-US" altLang="en-US"/>
              <a:pPr/>
              <a:t>‹#›</a:t>
            </a:fld>
            <a:endParaRPr lang="en-US" altLang="en-US"/>
          </a:p>
        </p:txBody>
      </p:sp>
    </p:spTree>
    <p:extLst>
      <p:ext uri="{BB962C8B-B14F-4D97-AF65-F5344CB8AC3E}">
        <p14:creationId xmlns:p14="http://schemas.microsoft.com/office/powerpoint/2010/main" val="425493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20574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782118-9504-D5B2-EEBD-4D531C9095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E2A434-6A97-CB8C-BBDA-9ED553049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C0F67F-08EF-ADAF-3EC3-11CD8E0F40DE}"/>
              </a:ext>
            </a:extLst>
          </p:cNvPr>
          <p:cNvSpPr>
            <a:spLocks noGrp="1" noChangeArrowheads="1"/>
          </p:cNvSpPr>
          <p:nvPr>
            <p:ph type="sldNum" sz="quarter" idx="12"/>
          </p:nvPr>
        </p:nvSpPr>
        <p:spPr>
          <a:ln/>
        </p:spPr>
        <p:txBody>
          <a:bodyPr/>
          <a:lstStyle>
            <a:lvl1pPr>
              <a:defRPr/>
            </a:lvl1pPr>
          </a:lstStyle>
          <a:p>
            <a:fld id="{4D684084-0665-2E49-8953-857D790780F6}" type="slidenum">
              <a:rPr lang="en-US" altLang="en-US"/>
              <a:pPr/>
              <a:t>‹#›</a:t>
            </a:fld>
            <a:endParaRPr lang="en-US" altLang="en-US"/>
          </a:p>
        </p:txBody>
      </p:sp>
    </p:spTree>
    <p:extLst>
      <p:ext uri="{BB962C8B-B14F-4D97-AF65-F5344CB8AC3E}">
        <p14:creationId xmlns:p14="http://schemas.microsoft.com/office/powerpoint/2010/main" val="14685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46C65A-D550-D386-5A1F-F8F26A7498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A799DC-4065-4DFA-CA7B-903B75B47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56D069-90E2-FB88-3E3B-3F9C7F68AB73}"/>
              </a:ext>
            </a:extLst>
          </p:cNvPr>
          <p:cNvSpPr>
            <a:spLocks noGrp="1" noChangeArrowheads="1"/>
          </p:cNvSpPr>
          <p:nvPr>
            <p:ph type="sldNum" sz="quarter" idx="12"/>
          </p:nvPr>
        </p:nvSpPr>
        <p:spPr>
          <a:ln/>
        </p:spPr>
        <p:txBody>
          <a:bodyPr/>
          <a:lstStyle>
            <a:lvl1pPr>
              <a:defRPr/>
            </a:lvl1pPr>
          </a:lstStyle>
          <a:p>
            <a:fld id="{01CDF571-F569-4B45-BAB1-5971CF0BF9FD}" type="slidenum">
              <a:rPr lang="en-US" altLang="en-US"/>
              <a:pPr/>
              <a:t>‹#›</a:t>
            </a:fld>
            <a:endParaRPr lang="en-US" altLang="en-US"/>
          </a:p>
        </p:txBody>
      </p:sp>
    </p:spTree>
    <p:extLst>
      <p:ext uri="{BB962C8B-B14F-4D97-AF65-F5344CB8AC3E}">
        <p14:creationId xmlns:p14="http://schemas.microsoft.com/office/powerpoint/2010/main" val="27193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87E70B2-4EFF-1CBB-5CAA-1A2D92A75D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BE5A51-711A-A1D1-092D-A0684D4B34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3A7C47-9C88-07B8-BEB8-1017887F1A02}"/>
              </a:ext>
            </a:extLst>
          </p:cNvPr>
          <p:cNvSpPr>
            <a:spLocks noGrp="1" noChangeArrowheads="1"/>
          </p:cNvSpPr>
          <p:nvPr>
            <p:ph type="sldNum" sz="quarter" idx="12"/>
          </p:nvPr>
        </p:nvSpPr>
        <p:spPr>
          <a:ln/>
        </p:spPr>
        <p:txBody>
          <a:bodyPr/>
          <a:lstStyle>
            <a:lvl1pPr>
              <a:defRPr/>
            </a:lvl1pPr>
          </a:lstStyle>
          <a:p>
            <a:fld id="{EDC054FC-53F4-1748-94F4-7A2BA1B546C8}" type="slidenum">
              <a:rPr lang="en-US" altLang="en-US"/>
              <a:pPr/>
              <a:t>‹#›</a:t>
            </a:fld>
            <a:endParaRPr lang="en-US" altLang="en-US"/>
          </a:p>
        </p:txBody>
      </p:sp>
    </p:spTree>
    <p:extLst>
      <p:ext uri="{BB962C8B-B14F-4D97-AF65-F5344CB8AC3E}">
        <p14:creationId xmlns:p14="http://schemas.microsoft.com/office/powerpoint/2010/main" val="339678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8F4865-08D5-4C33-A06B-A442D6B5F4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71CF34-614E-D10E-053F-2111D0F3F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DB75A1-A3D2-75F7-0229-EDBD9C0C77F9}"/>
              </a:ext>
            </a:extLst>
          </p:cNvPr>
          <p:cNvSpPr>
            <a:spLocks noGrp="1" noChangeArrowheads="1"/>
          </p:cNvSpPr>
          <p:nvPr>
            <p:ph type="sldNum" sz="quarter" idx="12"/>
          </p:nvPr>
        </p:nvSpPr>
        <p:spPr>
          <a:ln/>
        </p:spPr>
        <p:txBody>
          <a:bodyPr/>
          <a:lstStyle>
            <a:lvl1pPr>
              <a:defRPr/>
            </a:lvl1pPr>
          </a:lstStyle>
          <a:p>
            <a:fld id="{E7BB63DE-0CC4-D04B-9C9E-79ACBF93FB27}" type="slidenum">
              <a:rPr lang="en-US" altLang="en-US"/>
              <a:pPr/>
              <a:t>‹#›</a:t>
            </a:fld>
            <a:endParaRPr lang="en-US" altLang="en-US"/>
          </a:p>
        </p:txBody>
      </p:sp>
    </p:spTree>
    <p:extLst>
      <p:ext uri="{BB962C8B-B14F-4D97-AF65-F5344CB8AC3E}">
        <p14:creationId xmlns:p14="http://schemas.microsoft.com/office/powerpoint/2010/main" val="397814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4A53FE-633A-ED02-5D28-90237616E9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E9A1BAF-F053-38B0-047C-7D39F1DAB3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E69636E-AA26-FD29-CA4E-E96FC936B6F8}"/>
              </a:ext>
            </a:extLst>
          </p:cNvPr>
          <p:cNvSpPr>
            <a:spLocks noGrp="1" noChangeArrowheads="1"/>
          </p:cNvSpPr>
          <p:nvPr>
            <p:ph type="sldNum" sz="quarter" idx="12"/>
          </p:nvPr>
        </p:nvSpPr>
        <p:spPr>
          <a:ln/>
        </p:spPr>
        <p:txBody>
          <a:bodyPr/>
          <a:lstStyle>
            <a:lvl1pPr>
              <a:defRPr/>
            </a:lvl1pPr>
          </a:lstStyle>
          <a:p>
            <a:fld id="{FAD52592-001E-6E47-9452-3526829284B8}" type="slidenum">
              <a:rPr lang="en-US" altLang="en-US"/>
              <a:pPr/>
              <a:t>‹#›</a:t>
            </a:fld>
            <a:endParaRPr lang="en-US" altLang="en-US"/>
          </a:p>
        </p:txBody>
      </p:sp>
    </p:spTree>
    <p:extLst>
      <p:ext uri="{BB962C8B-B14F-4D97-AF65-F5344CB8AC3E}">
        <p14:creationId xmlns:p14="http://schemas.microsoft.com/office/powerpoint/2010/main" val="352882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5CF4A3-4A92-D7C0-4CCC-752C9F9CB6C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8039EC9-F5BA-BF6E-EE7A-60F383F5F3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33460CC-2C90-76D2-7B14-1064C3A78F89}"/>
              </a:ext>
            </a:extLst>
          </p:cNvPr>
          <p:cNvSpPr>
            <a:spLocks noGrp="1" noChangeArrowheads="1"/>
          </p:cNvSpPr>
          <p:nvPr>
            <p:ph type="sldNum" sz="quarter" idx="12"/>
          </p:nvPr>
        </p:nvSpPr>
        <p:spPr>
          <a:ln/>
        </p:spPr>
        <p:txBody>
          <a:bodyPr/>
          <a:lstStyle>
            <a:lvl1pPr>
              <a:defRPr/>
            </a:lvl1pPr>
          </a:lstStyle>
          <a:p>
            <a:fld id="{5F1F5022-8C6E-FC40-B86A-8C37A4177367}" type="slidenum">
              <a:rPr lang="en-US" altLang="en-US"/>
              <a:pPr/>
              <a:t>‹#›</a:t>
            </a:fld>
            <a:endParaRPr lang="en-US" altLang="en-US"/>
          </a:p>
        </p:txBody>
      </p:sp>
    </p:spTree>
    <p:extLst>
      <p:ext uri="{BB962C8B-B14F-4D97-AF65-F5344CB8AC3E}">
        <p14:creationId xmlns:p14="http://schemas.microsoft.com/office/powerpoint/2010/main" val="166271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4F9A42-C483-D1BE-FA9F-2C6F3D6EF5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9CD9FC-B02F-F873-711D-8E21D84C5B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51DB639-6A52-F966-90FE-FDE2C69CA585}"/>
              </a:ext>
            </a:extLst>
          </p:cNvPr>
          <p:cNvSpPr>
            <a:spLocks noGrp="1" noChangeArrowheads="1"/>
          </p:cNvSpPr>
          <p:nvPr>
            <p:ph type="sldNum" sz="quarter" idx="12"/>
          </p:nvPr>
        </p:nvSpPr>
        <p:spPr>
          <a:ln/>
        </p:spPr>
        <p:txBody>
          <a:bodyPr/>
          <a:lstStyle>
            <a:lvl1pPr>
              <a:defRPr/>
            </a:lvl1pPr>
          </a:lstStyle>
          <a:p>
            <a:fld id="{1296A50E-924F-8844-B8EC-F27426C2F749}" type="slidenum">
              <a:rPr lang="en-US" altLang="en-US"/>
              <a:pPr/>
              <a:t>‹#›</a:t>
            </a:fld>
            <a:endParaRPr lang="en-US" altLang="en-US"/>
          </a:p>
        </p:txBody>
      </p:sp>
    </p:spTree>
    <p:extLst>
      <p:ext uri="{BB962C8B-B14F-4D97-AF65-F5344CB8AC3E}">
        <p14:creationId xmlns:p14="http://schemas.microsoft.com/office/powerpoint/2010/main" val="39742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2C58306-7F4D-A1C2-4AAD-F07A93A6FF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731E49-A946-4058-6517-3FA220E6E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EA26AD-8069-CA02-213C-3FA8D6F94A38}"/>
              </a:ext>
            </a:extLst>
          </p:cNvPr>
          <p:cNvSpPr>
            <a:spLocks noGrp="1" noChangeArrowheads="1"/>
          </p:cNvSpPr>
          <p:nvPr>
            <p:ph type="sldNum" sz="quarter" idx="12"/>
          </p:nvPr>
        </p:nvSpPr>
        <p:spPr>
          <a:ln/>
        </p:spPr>
        <p:txBody>
          <a:bodyPr/>
          <a:lstStyle>
            <a:lvl1pPr>
              <a:defRPr/>
            </a:lvl1pPr>
          </a:lstStyle>
          <a:p>
            <a:fld id="{6400EDAB-6A25-D446-858A-CE8579F9CD97}" type="slidenum">
              <a:rPr lang="en-US" altLang="en-US"/>
              <a:pPr/>
              <a:t>‹#›</a:t>
            </a:fld>
            <a:endParaRPr lang="en-US" altLang="en-US"/>
          </a:p>
        </p:txBody>
      </p:sp>
    </p:spTree>
    <p:extLst>
      <p:ext uri="{BB962C8B-B14F-4D97-AF65-F5344CB8AC3E}">
        <p14:creationId xmlns:p14="http://schemas.microsoft.com/office/powerpoint/2010/main" val="88880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8A296AB-777E-3E70-FAE5-B268F03749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17D3D8-1307-4442-65FE-8FC8D42D94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9A4DFF-A5F7-24A0-28A4-60C6B6018B5B}"/>
              </a:ext>
            </a:extLst>
          </p:cNvPr>
          <p:cNvSpPr>
            <a:spLocks noGrp="1" noChangeArrowheads="1"/>
          </p:cNvSpPr>
          <p:nvPr>
            <p:ph type="sldNum" sz="quarter" idx="12"/>
          </p:nvPr>
        </p:nvSpPr>
        <p:spPr>
          <a:ln/>
        </p:spPr>
        <p:txBody>
          <a:bodyPr/>
          <a:lstStyle>
            <a:lvl1pPr>
              <a:defRPr/>
            </a:lvl1pPr>
          </a:lstStyle>
          <a:p>
            <a:fld id="{4B2A4620-FD5F-994D-BE66-011780A1A1CE}" type="slidenum">
              <a:rPr lang="en-US" altLang="en-US"/>
              <a:pPr/>
              <a:t>‹#›</a:t>
            </a:fld>
            <a:endParaRPr lang="en-US" altLang="en-US"/>
          </a:p>
        </p:txBody>
      </p:sp>
    </p:spTree>
    <p:extLst>
      <p:ext uri="{BB962C8B-B14F-4D97-AF65-F5344CB8AC3E}">
        <p14:creationId xmlns:p14="http://schemas.microsoft.com/office/powerpoint/2010/main" val="288351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29C60A-59D9-998E-E016-1EBD5237FFCD}"/>
              </a:ext>
            </a:extLst>
          </p:cNvPr>
          <p:cNvSpPr>
            <a:spLocks noGrp="1" noChangeArrowheads="1"/>
          </p:cNvSpPr>
          <p:nvPr>
            <p:ph type="title"/>
          </p:nvPr>
        </p:nvSpPr>
        <p:spPr bwMode="auto">
          <a:xfrm>
            <a:off x="9144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3" name="Rectangle 3">
            <a:extLst>
              <a:ext uri="{FF2B5EF4-FFF2-40B4-BE49-F238E27FC236}">
                <a16:creationId xmlns:a16="http://schemas.microsoft.com/office/drawing/2014/main" id="{B3221864-B91B-4867-A451-09C68AECBAB6}"/>
              </a:ext>
            </a:extLst>
          </p:cNvPr>
          <p:cNvSpPr>
            <a:spLocks noGrp="1" noChangeArrowheads="1"/>
          </p:cNvSpPr>
          <p:nvPr>
            <p:ph type="body" idx="1"/>
          </p:nvPr>
        </p:nvSpPr>
        <p:spPr bwMode="auto">
          <a:xfrm>
            <a:off x="914400" y="1874838"/>
            <a:ext cx="8229600" cy="4525962"/>
          </a:xfrm>
          <a:prstGeom prst="rect">
            <a:avLst/>
          </a:prstGeom>
          <a:noFill/>
          <a:ln>
            <a:noFill/>
          </a:ln>
          <a:effectLst>
            <a:outerShdw blurRad="63500" dist="17961" dir="2700000" algn="ctr" rotWithShape="0">
              <a:srgbClr val="000000">
                <a:alpha val="74997"/>
              </a:srgbClr>
            </a:outerShdw>
          </a:effectLst>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a:extLst>
              <a:ext uri="{FF2B5EF4-FFF2-40B4-BE49-F238E27FC236}">
                <a16:creationId xmlns:a16="http://schemas.microsoft.com/office/drawing/2014/main" id="{104F1F20-FEA9-4D89-9B27-B96FD695A95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66565" name="Rectangle 5">
            <a:extLst>
              <a:ext uri="{FF2B5EF4-FFF2-40B4-BE49-F238E27FC236}">
                <a16:creationId xmlns:a16="http://schemas.microsoft.com/office/drawing/2014/main" id="{EC76F3A0-9D65-4714-BF9C-F21426172E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66566" name="Rectangle 6">
            <a:extLst>
              <a:ext uri="{FF2B5EF4-FFF2-40B4-BE49-F238E27FC236}">
                <a16:creationId xmlns:a16="http://schemas.microsoft.com/office/drawing/2014/main" id="{0C10FE8F-CB13-4BDB-BCE5-4E9D98CAB2E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0CFABB5-F224-4743-8D1A-FB5A13AA9A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400">
          <a:solidFill>
            <a:srgbClr val="75171B"/>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2pPr>
      <a:lvl3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3pPr>
      <a:lvl4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4pPr>
      <a:lvl5pPr algn="ctr" rtl="0" eaLnBrk="0" fontAlgn="base" hangingPunct="0">
        <a:spcBef>
          <a:spcPct val="0"/>
        </a:spcBef>
        <a:spcAft>
          <a:spcPct val="0"/>
        </a:spcAft>
        <a:defRPr sz="4400">
          <a:solidFill>
            <a:srgbClr val="75171B"/>
          </a:solidFill>
          <a:latin typeface="Formata BQ Regular" charset="0"/>
          <a:ea typeface="MS PGothic" pitchFamily="34" charset="-128"/>
          <a:cs typeface="MS PGothic" charset="0"/>
        </a:defRPr>
      </a:lvl5pPr>
      <a:lvl6pPr marL="457200" algn="ctr" rtl="0" fontAlgn="base">
        <a:spcBef>
          <a:spcPct val="0"/>
        </a:spcBef>
        <a:spcAft>
          <a:spcPct val="0"/>
        </a:spcAft>
        <a:defRPr sz="4400">
          <a:solidFill>
            <a:srgbClr val="75171B"/>
          </a:solidFill>
          <a:latin typeface="Formata BQ Regular" charset="0"/>
          <a:ea typeface="ＭＳ Ｐゴシック" charset="0"/>
        </a:defRPr>
      </a:lvl6pPr>
      <a:lvl7pPr marL="914400" algn="ctr" rtl="0" fontAlgn="base">
        <a:spcBef>
          <a:spcPct val="0"/>
        </a:spcBef>
        <a:spcAft>
          <a:spcPct val="0"/>
        </a:spcAft>
        <a:defRPr sz="4400">
          <a:solidFill>
            <a:srgbClr val="75171B"/>
          </a:solidFill>
          <a:latin typeface="Formata BQ Regular" charset="0"/>
          <a:ea typeface="ＭＳ Ｐゴシック" charset="0"/>
        </a:defRPr>
      </a:lvl7pPr>
      <a:lvl8pPr marL="1371600" algn="ctr" rtl="0" fontAlgn="base">
        <a:spcBef>
          <a:spcPct val="0"/>
        </a:spcBef>
        <a:spcAft>
          <a:spcPct val="0"/>
        </a:spcAft>
        <a:defRPr sz="4400">
          <a:solidFill>
            <a:srgbClr val="75171B"/>
          </a:solidFill>
          <a:latin typeface="Formata BQ Regular" charset="0"/>
          <a:ea typeface="ＭＳ Ｐゴシック" charset="0"/>
        </a:defRPr>
      </a:lvl8pPr>
      <a:lvl9pPr marL="1828800" algn="ctr" rtl="0" fontAlgn="base">
        <a:spcBef>
          <a:spcPct val="0"/>
        </a:spcBef>
        <a:spcAft>
          <a:spcPct val="0"/>
        </a:spcAft>
        <a:defRPr sz="4400">
          <a:solidFill>
            <a:srgbClr val="75171B"/>
          </a:solidFill>
          <a:latin typeface="Formata BQ Regular"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00A99D"/>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00A99D"/>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00A99D"/>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00A99D"/>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00A99D"/>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rgbClr val="00A99D"/>
          </a:solidFill>
          <a:latin typeface="+mn-lt"/>
          <a:ea typeface="+mn-ea"/>
        </a:defRPr>
      </a:lvl6pPr>
      <a:lvl7pPr marL="2971800" indent="-228600" algn="l" rtl="0" fontAlgn="base">
        <a:spcBef>
          <a:spcPct val="20000"/>
        </a:spcBef>
        <a:spcAft>
          <a:spcPct val="0"/>
        </a:spcAft>
        <a:buChar char="»"/>
        <a:defRPr sz="2000">
          <a:solidFill>
            <a:srgbClr val="00A99D"/>
          </a:solidFill>
          <a:latin typeface="+mn-lt"/>
          <a:ea typeface="+mn-ea"/>
        </a:defRPr>
      </a:lvl7pPr>
      <a:lvl8pPr marL="3429000" indent="-228600" algn="l" rtl="0" fontAlgn="base">
        <a:spcBef>
          <a:spcPct val="20000"/>
        </a:spcBef>
        <a:spcAft>
          <a:spcPct val="0"/>
        </a:spcAft>
        <a:buChar char="»"/>
        <a:defRPr sz="2000">
          <a:solidFill>
            <a:srgbClr val="00A99D"/>
          </a:solidFill>
          <a:latin typeface="+mn-lt"/>
          <a:ea typeface="+mn-ea"/>
        </a:defRPr>
      </a:lvl8pPr>
      <a:lvl9pPr marL="3886200" indent="-228600" algn="l" rtl="0" fontAlgn="base">
        <a:spcBef>
          <a:spcPct val="20000"/>
        </a:spcBef>
        <a:spcAft>
          <a:spcPct val="0"/>
        </a:spcAft>
        <a:buChar char="»"/>
        <a:defRPr sz="2000">
          <a:solidFill>
            <a:srgbClr val="00A99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wanavietnam.org/nen-tang-duc-tin-sach-anh/"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awanavietnam.org/nen-tang-duc-tin-sach-anh/"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wanavietnam.org/thanh-ca-tin-lanh-karaoke/" TargetMode="External"/><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awanavietnam.org/category/thu-vien/bai-hoc/"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06C8E31D-F461-EED9-4727-1DAFAE715576}"/>
              </a:ext>
            </a:extLst>
          </p:cNvPr>
          <p:cNvSpPr>
            <a:spLocks noGrp="1" noChangeArrowheads="1"/>
          </p:cNvSpPr>
          <p:nvPr>
            <p:ph type="ctrTitle"/>
          </p:nvPr>
        </p:nvSpPr>
        <p:spPr>
          <a:xfrm>
            <a:off x="1169276" y="785648"/>
            <a:ext cx="7772400" cy="1470025"/>
          </a:xfrm>
        </p:spPr>
        <p:txBody>
          <a:bodyPr/>
          <a:lstStyle/>
          <a:p>
            <a:pPr eaLnBrk="1" hangingPunct="1"/>
            <a:r>
              <a:rPr lang="en-US" altLang="en-US" sz="5400" b="1" dirty="0" err="1">
                <a:latin typeface="+mj-lt"/>
              </a:rPr>
              <a:t>Giờ</a:t>
            </a:r>
            <a:r>
              <a:rPr lang="en-US" altLang="en-US" sz="5400" b="1" dirty="0">
                <a:latin typeface="+mj-lt"/>
              </a:rPr>
              <a:t> </a:t>
            </a:r>
            <a:r>
              <a:rPr lang="en-US" altLang="en-US" sz="5400" b="1" dirty="0" err="1">
                <a:latin typeface="+mj-lt"/>
              </a:rPr>
              <a:t>Nhóm</a:t>
            </a:r>
            <a:r>
              <a:rPr lang="en-US" altLang="en-US" sz="5400" b="1" dirty="0">
                <a:latin typeface="+mj-lt"/>
              </a:rPr>
              <a:t> Chung </a:t>
            </a:r>
          </a:p>
        </p:txBody>
      </p:sp>
      <p:sp>
        <p:nvSpPr>
          <p:cNvPr id="4099" name="Rectangle 5">
            <a:extLst>
              <a:ext uri="{FF2B5EF4-FFF2-40B4-BE49-F238E27FC236}">
                <a16:creationId xmlns:a16="http://schemas.microsoft.com/office/drawing/2014/main" id="{79F9394E-AD06-99CE-67CA-325A38F43CE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5038783E-6D8F-B24E-BAD9-B44DE9D4EC83}" type="slidenum">
              <a:rPr lang="en-US" altLang="en-US" sz="1400">
                <a:solidFill>
                  <a:schemeClr val="tx1"/>
                </a:solidFill>
              </a:rPr>
              <a:pPr>
                <a:spcBef>
                  <a:spcPct val="0"/>
                </a:spcBef>
                <a:buFontTx/>
                <a:buNone/>
              </a:pPr>
              <a:t>1</a:t>
            </a:fld>
            <a:endParaRPr lang="en-US" alt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CE925A3-0842-FDF1-40A5-03BC877CE87F}"/>
              </a:ext>
            </a:extLst>
          </p:cNvPr>
          <p:cNvSpPr>
            <a:spLocks noGrp="1" noChangeArrowheads="1"/>
          </p:cNvSpPr>
          <p:nvPr>
            <p:ph type="title"/>
          </p:nvPr>
        </p:nvSpPr>
        <p:spPr>
          <a:xfrm>
            <a:off x="831271" y="0"/>
            <a:ext cx="9089535" cy="609600"/>
          </a:xfrm>
        </p:spPr>
        <p:txBody>
          <a:bodyPr/>
          <a:lstStyle/>
          <a:p>
            <a:pPr algn="l" eaLnBrk="1" hangingPunct="1"/>
            <a:r>
              <a:rPr lang="en-US" altLang="en-US" sz="3200" dirty="0" err="1">
                <a:latin typeface="Verdana" panose="020B0604030504040204" pitchFamily="34" charset="0"/>
              </a:rPr>
              <a:t>Tài</a:t>
            </a:r>
            <a:r>
              <a:rPr lang="en-US" altLang="en-US" sz="3200" dirty="0">
                <a:latin typeface="Verdana" panose="020B0604030504040204" pitchFamily="34" charset="0"/>
              </a:rPr>
              <a:t> </a:t>
            </a:r>
            <a:r>
              <a:rPr lang="en-US" altLang="en-US" sz="3200" dirty="0" err="1">
                <a:latin typeface="Verdana" panose="020B0604030504040204" pitchFamily="34" charset="0"/>
              </a:rPr>
              <a:t>Liệu</a:t>
            </a:r>
            <a:r>
              <a:rPr lang="en-US" altLang="en-US" sz="3200" dirty="0">
                <a:latin typeface="Verdana" panose="020B0604030504040204" pitchFamily="34" charset="0"/>
              </a:rPr>
              <a:t> </a:t>
            </a:r>
            <a:r>
              <a:rPr lang="en-US" altLang="en-US" sz="3200" dirty="0" err="1">
                <a:latin typeface="Verdana" panose="020B0604030504040204" pitchFamily="34" charset="0"/>
              </a:rPr>
              <a:t>Dùng</a:t>
            </a:r>
            <a:r>
              <a:rPr lang="en-US" altLang="en-US" sz="3200" dirty="0">
                <a:latin typeface="Verdana" panose="020B0604030504040204" pitchFamily="34" charset="0"/>
              </a:rPr>
              <a:t> Cho </a:t>
            </a:r>
            <a:r>
              <a:rPr lang="en-US" altLang="en-US" sz="3200" dirty="0" err="1">
                <a:latin typeface="Verdana" panose="020B0604030504040204" pitchFamily="34" charset="0"/>
              </a:rPr>
              <a:t>Giờ</a:t>
            </a:r>
            <a:r>
              <a:rPr lang="en-US" altLang="en-US" sz="3200" dirty="0">
                <a:latin typeface="Verdana" panose="020B0604030504040204" pitchFamily="34" charset="0"/>
              </a:rPr>
              <a:t> </a:t>
            </a:r>
            <a:r>
              <a:rPr lang="en-US" altLang="en-US" sz="3200" dirty="0" err="1">
                <a:latin typeface="Verdana" panose="020B0604030504040204" pitchFamily="34" charset="0"/>
              </a:rPr>
              <a:t>Học</a:t>
            </a:r>
            <a:r>
              <a:rPr lang="en-US" altLang="en-US" sz="3200" dirty="0">
                <a:latin typeface="Verdana" panose="020B0604030504040204" pitchFamily="34" charset="0"/>
              </a:rPr>
              <a:t> Chung</a:t>
            </a:r>
          </a:p>
        </p:txBody>
      </p:sp>
      <p:sp>
        <p:nvSpPr>
          <p:cNvPr id="13315" name="Slide Number Placeholder 4">
            <a:extLst>
              <a:ext uri="{FF2B5EF4-FFF2-40B4-BE49-F238E27FC236}">
                <a16:creationId xmlns:a16="http://schemas.microsoft.com/office/drawing/2014/main" id="{DA46C073-0D50-CDCA-BB5D-27100A399CA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310BEAD1-FCD8-B943-8F0E-28F3D22583B2}" type="slidenum">
              <a:rPr lang="en-US" altLang="en-US" sz="1400">
                <a:solidFill>
                  <a:schemeClr val="tx1"/>
                </a:solidFill>
              </a:rPr>
              <a:pPr>
                <a:spcBef>
                  <a:spcPct val="0"/>
                </a:spcBef>
                <a:buFontTx/>
                <a:buNone/>
              </a:pPr>
              <a:t>10</a:t>
            </a:fld>
            <a:endParaRPr lang="en-US" altLang="en-US" sz="1400">
              <a:solidFill>
                <a:schemeClr val="tx1"/>
              </a:solidFill>
            </a:endParaRPr>
          </a:p>
        </p:txBody>
      </p:sp>
      <p:sp>
        <p:nvSpPr>
          <p:cNvPr id="130052" name="Rectangle 4">
            <a:extLst>
              <a:ext uri="{FF2B5EF4-FFF2-40B4-BE49-F238E27FC236}">
                <a16:creationId xmlns:a16="http://schemas.microsoft.com/office/drawing/2014/main" id="{533DF0FB-EF95-DFDE-E114-AAAFDD2F631B}"/>
              </a:ext>
            </a:extLst>
          </p:cNvPr>
          <p:cNvSpPr>
            <a:spLocks noChangeArrowheads="1"/>
          </p:cNvSpPr>
          <p:nvPr/>
        </p:nvSpPr>
        <p:spPr bwMode="auto">
          <a:xfrm>
            <a:off x="771525" y="882868"/>
            <a:ext cx="3800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r>
              <a:rPr lang="en-US" altLang="en-US" sz="2400" dirty="0" err="1">
                <a:solidFill>
                  <a:srgbClr val="002060"/>
                </a:solidFill>
                <a:latin typeface="Verdana" panose="020B0604030504040204" pitchFamily="34" charset="0"/>
              </a:rPr>
              <a:t>Tài</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Liệu</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Giáo</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Viên</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của</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Giáo</a:t>
            </a:r>
            <a:r>
              <a:rPr lang="en-US" altLang="en-US" sz="2400" dirty="0">
                <a:solidFill>
                  <a:srgbClr val="002060"/>
                </a:solidFill>
                <a:latin typeface="Verdana" panose="020B0604030504040204" pitchFamily="34" charset="0"/>
              </a:rPr>
              <a:t> </a:t>
            </a:r>
            <a:r>
              <a:rPr lang="en-US" altLang="en-US" sz="2400" dirty="0" err="1">
                <a:solidFill>
                  <a:srgbClr val="002060"/>
                </a:solidFill>
                <a:latin typeface="Verdana" panose="020B0604030504040204" pitchFamily="34" charset="0"/>
              </a:rPr>
              <a:t>trình</a:t>
            </a:r>
            <a:r>
              <a:rPr lang="en-US" altLang="en-US" sz="2400" dirty="0">
                <a:solidFill>
                  <a:srgbClr val="002060"/>
                </a:solidFill>
                <a:latin typeface="Verdana" panose="020B0604030504040204" pitchFamily="34" charset="0"/>
              </a:rPr>
              <a:t> </a:t>
            </a:r>
            <a:r>
              <a:rPr lang="vi-VN" altLang="en-US" sz="2400" dirty="0">
                <a:solidFill>
                  <a:srgbClr val="002060"/>
                </a:solidFill>
                <a:latin typeface="Verdana" panose="020B0604030504040204" pitchFamily="34" charset="0"/>
              </a:rPr>
              <a:t>Người Tìm Chân Lý</a:t>
            </a:r>
            <a:r>
              <a:rPr lang="en-US" altLang="en-US"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gồm</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có</a:t>
            </a:r>
            <a:r>
              <a:rPr lang="en-US" altLang="ja-JP" sz="2400" dirty="0">
                <a:solidFill>
                  <a:srgbClr val="002060"/>
                </a:solidFill>
                <a:latin typeface="Verdana" panose="020B0604030504040204" pitchFamily="34" charset="0"/>
              </a:rPr>
              <a:t> 66 </a:t>
            </a:r>
            <a:r>
              <a:rPr lang="en-US" altLang="ja-JP" sz="2400" dirty="0" err="1">
                <a:solidFill>
                  <a:srgbClr val="002060"/>
                </a:solidFill>
                <a:latin typeface="Verdana" panose="020B0604030504040204" pitchFamily="34" charset="0"/>
              </a:rPr>
              <a:t>bài</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học</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Kinh</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Thánh</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trong</a:t>
            </a:r>
            <a:r>
              <a:rPr lang="en-US" altLang="ja-JP" sz="2400" dirty="0">
                <a:solidFill>
                  <a:srgbClr val="002060"/>
                </a:solidFill>
                <a:latin typeface="Verdana" panose="020B0604030504040204" pitchFamily="34" charset="0"/>
              </a:rPr>
              <a:t> 2 </a:t>
            </a:r>
            <a:r>
              <a:rPr lang="en-US" altLang="ja-JP" sz="2400" dirty="0" err="1">
                <a:solidFill>
                  <a:srgbClr val="002060"/>
                </a:solidFill>
                <a:latin typeface="Verdana" panose="020B0604030504040204" pitchFamily="34" charset="0"/>
              </a:rPr>
              <a:t>năm</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có</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giáo</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án</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cụ</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thể</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cho</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giáo</a:t>
            </a:r>
            <a:r>
              <a:rPr lang="en-US" altLang="ja-JP" sz="2400" dirty="0">
                <a:solidFill>
                  <a:srgbClr val="002060"/>
                </a:solidFill>
                <a:latin typeface="Verdana" panose="020B0604030504040204" pitchFamily="34" charset="0"/>
              </a:rPr>
              <a:t> </a:t>
            </a:r>
            <a:r>
              <a:rPr lang="en-US" altLang="ja-JP" sz="2400" dirty="0" err="1">
                <a:solidFill>
                  <a:srgbClr val="002060"/>
                </a:solidFill>
                <a:latin typeface="Verdana" panose="020B0604030504040204" pitchFamily="34" charset="0"/>
              </a:rPr>
              <a:t>viên</a:t>
            </a:r>
            <a:r>
              <a:rPr lang="en-US" altLang="ja-JP" sz="2400" dirty="0">
                <a:cs typeface="Arial" panose="020B0604020202020204" pitchFamily="34" charset="0"/>
              </a:rPr>
              <a:t>.</a:t>
            </a:r>
            <a:endParaRPr lang="en-US" altLang="en-US" sz="2400" dirty="0">
              <a:cs typeface="Arial" panose="020B0604020202020204" pitchFamily="34" charset="0"/>
            </a:endParaRPr>
          </a:p>
        </p:txBody>
      </p:sp>
      <p:pic>
        <p:nvPicPr>
          <p:cNvPr id="5" name="Picture 4" descr="Table&#10;&#10;Description automatically generated">
            <a:extLst>
              <a:ext uri="{FF2B5EF4-FFF2-40B4-BE49-F238E27FC236}">
                <a16:creationId xmlns:a16="http://schemas.microsoft.com/office/drawing/2014/main" id="{626C261F-5DE2-7227-0238-7956B1624DFF}"/>
              </a:ext>
            </a:extLst>
          </p:cNvPr>
          <p:cNvPicPr>
            <a:picLocks noChangeAspect="1"/>
          </p:cNvPicPr>
          <p:nvPr/>
        </p:nvPicPr>
        <p:blipFill>
          <a:blip r:embed="rId3"/>
          <a:stretch>
            <a:fillRect/>
          </a:stretch>
        </p:blipFill>
        <p:spPr>
          <a:xfrm>
            <a:off x="5508491" y="882868"/>
            <a:ext cx="3635510" cy="4881429"/>
          </a:xfrm>
          <a:prstGeom prst="rect">
            <a:avLst/>
          </a:prstGeom>
        </p:spPr>
      </p:pic>
      <p:pic>
        <p:nvPicPr>
          <p:cNvPr id="3" name="Picture 2" descr="Diagram&#10;&#10;Description automatically generated">
            <a:extLst>
              <a:ext uri="{FF2B5EF4-FFF2-40B4-BE49-F238E27FC236}">
                <a16:creationId xmlns:a16="http://schemas.microsoft.com/office/drawing/2014/main" id="{534EDB93-1E60-4AD6-20D0-8094034DD4D3}"/>
              </a:ext>
            </a:extLst>
          </p:cNvPr>
          <p:cNvPicPr>
            <a:picLocks noChangeAspect="1"/>
          </p:cNvPicPr>
          <p:nvPr/>
        </p:nvPicPr>
        <p:blipFill>
          <a:blip r:embed="rId4"/>
          <a:stretch>
            <a:fillRect/>
          </a:stretch>
        </p:blipFill>
        <p:spPr>
          <a:xfrm>
            <a:off x="3421230" y="3212912"/>
            <a:ext cx="2816659" cy="36450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dissolve">
                                      <p:cBhvr>
                                        <p:cTn id="7" dur="500"/>
                                        <p:tgtEl>
                                          <p:spTgt spid="1300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BD61742-C1B5-4D73-CEEA-51AB915C3604}"/>
              </a:ext>
            </a:extLst>
          </p:cNvPr>
          <p:cNvSpPr>
            <a:spLocks noGrp="1" noChangeArrowheads="1"/>
          </p:cNvSpPr>
          <p:nvPr>
            <p:ph type="title"/>
          </p:nvPr>
        </p:nvSpPr>
        <p:spPr>
          <a:xfrm>
            <a:off x="457200" y="-188913"/>
            <a:ext cx="8229600" cy="1143001"/>
          </a:xfrm>
        </p:spPr>
        <p:txBody>
          <a:bodyPr/>
          <a:lstStyle/>
          <a:p>
            <a:pPr eaLnBrk="1" hangingPunct="1"/>
            <a:r>
              <a:rPr lang="en-US" altLang="en-US"/>
              <a:t>Tài liệu Giáo viên</a:t>
            </a:r>
          </a:p>
        </p:txBody>
      </p:sp>
      <p:sp>
        <p:nvSpPr>
          <p:cNvPr id="216067" name="Rectangle 3">
            <a:extLst>
              <a:ext uri="{FF2B5EF4-FFF2-40B4-BE49-F238E27FC236}">
                <a16:creationId xmlns:a16="http://schemas.microsoft.com/office/drawing/2014/main" id="{6C6DD375-5F81-4E4C-8928-6301AFDB17BE}"/>
              </a:ext>
            </a:extLst>
          </p:cNvPr>
          <p:cNvSpPr>
            <a:spLocks noGrp="1" noChangeArrowheads="1"/>
          </p:cNvSpPr>
          <p:nvPr>
            <p:ph idx="1"/>
          </p:nvPr>
        </p:nvSpPr>
        <p:spPr>
          <a:xfrm>
            <a:off x="1066800" y="1817688"/>
            <a:ext cx="7737475" cy="4427537"/>
          </a:xfrm>
          <a:effectLst>
            <a:outerShdw blurRad="63500" algn="ctr" rotWithShape="0">
              <a:schemeClr val="tx2">
                <a:alpha val="74998"/>
              </a:schemeClr>
            </a:outerShdw>
          </a:effectLst>
        </p:spPr>
        <p:txBody>
          <a:bodyPr/>
          <a:lstStyle/>
          <a:p>
            <a:pPr marL="0" indent="514350" eaLnBrk="1" hangingPunct="1">
              <a:spcBef>
                <a:spcPct val="60000"/>
              </a:spcBef>
              <a:buFontTx/>
              <a:buAutoNum type="arabicPeriod"/>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Mục</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đích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của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Bài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học</a:t>
            </a:r>
            <a:endParaRPr lang="en-US" altLang="ja-JP" dirty="0">
              <a:solidFill>
                <a:srgbClr val="002060"/>
              </a:solidFill>
              <a:effectLst>
                <a:outerShdw blurRad="38100" dist="38100" dir="2700000" algn="tl">
                  <a:srgbClr val="C0C0C0"/>
                </a:outerShdw>
              </a:effectLst>
              <a:latin typeface="Verdana" panose="020B0604030504040204" pitchFamily="34" charset="0"/>
            </a:endParaRPr>
          </a:p>
          <a:p>
            <a:pPr marL="0" indent="514350" eaLnBrk="1" hangingPunct="1">
              <a:spcBef>
                <a:spcPct val="60000"/>
              </a:spcBef>
              <a:buFontTx/>
              <a:buAutoNum type="arabicPeriod"/>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Câu</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chuyện</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mở</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đầu</a:t>
            </a:r>
            <a:endParaRPr lang="en-US" altLang="en-US" dirty="0">
              <a:solidFill>
                <a:srgbClr val="002060"/>
              </a:solidFill>
              <a:effectLst>
                <a:outerShdw blurRad="38100" dist="38100" dir="2700000" algn="tl">
                  <a:srgbClr val="C0C0C0"/>
                </a:outerShdw>
              </a:effectLst>
              <a:latin typeface="Verdana" panose="020B0604030504040204" pitchFamily="34" charset="0"/>
            </a:endParaRPr>
          </a:p>
          <a:p>
            <a:pPr marL="0" indent="514350" eaLnBrk="1" hangingPunct="1">
              <a:spcBef>
                <a:spcPct val="60000"/>
              </a:spcBef>
              <a:buFontTx/>
              <a:buAutoNum type="arabicPeriod"/>
              <a:defRPr/>
            </a:pPr>
            <a:r>
              <a:rPr lang="en-US" altLang="ja-JP" dirty="0" err="1">
                <a:solidFill>
                  <a:srgbClr val="002060"/>
                </a:solidFill>
                <a:effectLst>
                  <a:outerShdw blurRad="38100" dist="38100" dir="2700000" algn="tl">
                    <a:srgbClr val="C0C0C0"/>
                  </a:outerShdw>
                </a:effectLst>
                <a:latin typeface="Verdana" panose="020B0604030504040204" pitchFamily="34" charset="0"/>
              </a:rPr>
              <a:t>Câu</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gốc</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thuộc</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lòng</a:t>
            </a:r>
            <a:endParaRPr lang="en-US" altLang="ja-JP" dirty="0">
              <a:solidFill>
                <a:srgbClr val="002060"/>
              </a:solidFill>
              <a:effectLst>
                <a:outerShdw blurRad="38100" dist="38100" dir="2700000" algn="tl">
                  <a:srgbClr val="C0C0C0"/>
                </a:outerShdw>
              </a:effectLst>
              <a:latin typeface="Verdana" panose="020B0604030504040204" pitchFamily="34" charset="0"/>
            </a:endParaRPr>
          </a:p>
          <a:p>
            <a:pPr marL="0" indent="514350" eaLnBrk="1" hangingPunct="1">
              <a:spcBef>
                <a:spcPct val="60000"/>
              </a:spcBef>
              <a:buFontTx/>
              <a:buAutoNum type="arabicPeriod"/>
              <a:defRPr/>
            </a:pPr>
            <a:r>
              <a:rPr lang="en-US" altLang="ja-JP" dirty="0" err="1">
                <a:solidFill>
                  <a:srgbClr val="002060"/>
                </a:solidFill>
                <a:effectLst>
                  <a:outerShdw blurRad="38100" dist="38100" dir="2700000" algn="tl">
                    <a:srgbClr val="C0C0C0"/>
                  </a:outerShdw>
                </a:effectLst>
                <a:latin typeface="Verdana" panose="020B0604030504040204" pitchFamily="34" charset="0"/>
              </a:rPr>
              <a:t>Câu</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hỏi</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ôn</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tập</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câu</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chuyện</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và</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bài</a:t>
            </a:r>
            <a:r>
              <a:rPr lang="en-US" altLang="ja-JP" dirty="0">
                <a:solidFill>
                  <a:srgbClr val="002060"/>
                </a:solidFill>
                <a:effectLst>
                  <a:outerShdw blurRad="38100" dist="38100" dir="2700000" algn="tl">
                    <a:srgbClr val="C0C0C0"/>
                  </a:outerShdw>
                </a:effectLst>
                <a:latin typeface="Verdana" panose="020B0604030504040204" pitchFamily="34" charset="0"/>
              </a:rPr>
              <a:t> </a:t>
            </a:r>
            <a:r>
              <a:rPr lang="en-US" altLang="ja-JP" dirty="0" err="1">
                <a:solidFill>
                  <a:srgbClr val="002060"/>
                </a:solidFill>
                <a:effectLst>
                  <a:outerShdw blurRad="38100" dist="38100" dir="2700000" algn="tl">
                    <a:srgbClr val="C0C0C0"/>
                  </a:outerShdw>
                </a:effectLst>
                <a:latin typeface="Verdana" panose="020B0604030504040204" pitchFamily="34" charset="0"/>
              </a:rPr>
              <a:t>học</a:t>
            </a:r>
            <a:r>
              <a:rPr lang="en-US" altLang="ja-JP" dirty="0">
                <a:solidFill>
                  <a:srgbClr val="002060"/>
                </a:solidFill>
                <a:effectLst>
                  <a:outerShdw blurRad="38100" dist="38100" dir="2700000" algn="tl">
                    <a:srgbClr val="C0C0C0"/>
                  </a:outerShdw>
                </a:effectLst>
                <a:latin typeface="Verdana" panose="020B0604030504040204" pitchFamily="34" charset="0"/>
              </a:rPr>
              <a:t>)</a:t>
            </a:r>
          </a:p>
          <a:p>
            <a:pPr marL="0" indent="514350" eaLnBrk="1" hangingPunct="1">
              <a:spcBef>
                <a:spcPct val="60000"/>
              </a:spcBef>
              <a:buFontTx/>
              <a:buAutoNum type="arabicPeriod"/>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Bài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học</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từ</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Lời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Chúa</a:t>
            </a:r>
            <a:endParaRPr lang="en-US" altLang="en-US" dirty="0">
              <a:solidFill>
                <a:srgbClr val="002060"/>
              </a:solidFill>
              <a:effectLst>
                <a:outerShdw blurRad="38100" dist="38100" dir="2700000" algn="tl">
                  <a:srgbClr val="C0C0C0"/>
                </a:outerShdw>
              </a:effectLst>
              <a:latin typeface="Verdana" panose="020B0604030504040204" pitchFamily="34" charset="0"/>
            </a:endParaRPr>
          </a:p>
        </p:txBody>
      </p:sp>
      <p:sp>
        <p:nvSpPr>
          <p:cNvPr id="15364" name="Slide Number Placeholder 5">
            <a:extLst>
              <a:ext uri="{FF2B5EF4-FFF2-40B4-BE49-F238E27FC236}">
                <a16:creationId xmlns:a16="http://schemas.microsoft.com/office/drawing/2014/main" id="{65738C5B-940E-B6C8-A034-ED80EFC07EF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8B9F90A0-9425-514F-A2E8-AB9699BE48A6}" type="slidenum">
              <a:rPr lang="en-US" altLang="en-US" sz="1400">
                <a:solidFill>
                  <a:schemeClr val="tx1"/>
                </a:solidFill>
              </a:rPr>
              <a:pPr>
                <a:spcBef>
                  <a:spcPct val="0"/>
                </a:spcBef>
                <a:buFontTx/>
                <a:buNone/>
              </a:pPr>
              <a:t>11</a:t>
            </a:fld>
            <a:endParaRPr lang="en-US" altLang="en-US" sz="1400">
              <a:solidFill>
                <a:schemeClr val="tx1"/>
              </a:solidFill>
            </a:endParaRPr>
          </a:p>
        </p:txBody>
      </p:sp>
      <p:sp>
        <p:nvSpPr>
          <p:cNvPr id="216069" name="Text Box 5">
            <a:extLst>
              <a:ext uri="{FF2B5EF4-FFF2-40B4-BE49-F238E27FC236}">
                <a16:creationId xmlns:a16="http://schemas.microsoft.com/office/drawing/2014/main" id="{BF90F50A-63AC-40E7-B41F-959E25390F1B}"/>
              </a:ext>
            </a:extLst>
          </p:cNvPr>
          <p:cNvSpPr txBox="1">
            <a:spLocks noChangeArrowheads="1"/>
          </p:cNvSpPr>
          <p:nvPr/>
        </p:nvSpPr>
        <p:spPr bwMode="auto">
          <a:xfrm>
            <a:off x="719138" y="885825"/>
            <a:ext cx="8424862" cy="585788"/>
          </a:xfrm>
          <a:prstGeom prst="rect">
            <a:avLst/>
          </a:prstGeom>
          <a:noFill/>
          <a:ln>
            <a:noFill/>
          </a:ln>
          <a:effectLst>
            <a:outerShdw blurRad="63500" dist="17961" dir="2700000" algn="ctr" rotWithShape="0">
              <a:schemeClr val="tx2">
                <a:alpha val="74998"/>
              </a:schemeClr>
            </a:outerShdw>
          </a:effectLst>
        </p:spPr>
        <p:txBody>
          <a:bodyPr>
            <a:spAutoFit/>
          </a:bodyPr>
          <a:lstStyle>
            <a:lvl1pPr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eaLnBrk="1" hangingPunct="1">
              <a:spcBef>
                <a:spcPct val="20000"/>
              </a:spcBef>
              <a:defRPr/>
            </a:pPr>
            <a:r>
              <a:rPr lang="en-US" altLang="en-US" sz="3200" dirty="0" err="1">
                <a:solidFill>
                  <a:srgbClr val="002060"/>
                </a:solidFill>
                <a:effectLst>
                  <a:outerShdw blurRad="38100" dist="38100" dir="2700000" algn="tl">
                    <a:srgbClr val="C0C0C0"/>
                  </a:outerShdw>
                </a:effectLst>
                <a:latin typeface="Verdana" panose="020B0604030504040204" pitchFamily="34" charset="0"/>
              </a:rPr>
              <a:t>Mỗi</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bài</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học</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gồm</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những</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phần</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chính</a:t>
            </a:r>
            <a:r>
              <a:rPr lang="en-US" altLang="en-US" sz="3200" dirty="0">
                <a:solidFill>
                  <a:srgbClr val="002060"/>
                </a:solidFill>
                <a:effectLst>
                  <a:outerShdw blurRad="38100" dist="38100" dir="2700000" algn="tl">
                    <a:srgbClr val="C0C0C0"/>
                  </a:outerShdw>
                </a:effectLst>
                <a:latin typeface="Verdana" panose="020B0604030504040204" pitchFamily="34" charset="0"/>
              </a:rPr>
              <a:t> </a:t>
            </a:r>
            <a:r>
              <a:rPr lang="en-US" altLang="en-US" sz="3200" dirty="0" err="1">
                <a:solidFill>
                  <a:srgbClr val="002060"/>
                </a:solidFill>
                <a:effectLst>
                  <a:outerShdw blurRad="38100" dist="38100" dir="2700000" algn="tl">
                    <a:srgbClr val="C0C0C0"/>
                  </a:outerShdw>
                </a:effectLst>
                <a:latin typeface="Verdana" panose="020B0604030504040204" pitchFamily="34" charset="0"/>
              </a:rPr>
              <a:t>sau</a:t>
            </a:r>
            <a:r>
              <a:rPr lang="en-US" altLang="en-US" sz="3200" dirty="0">
                <a:solidFill>
                  <a:srgbClr val="002060"/>
                </a:solidFill>
                <a:effectLst>
                  <a:outerShdw blurRad="38100" dist="38100" dir="2700000" algn="tl">
                    <a:srgbClr val="C0C0C0"/>
                  </a:outerShdw>
                </a:effectLst>
                <a:latin typeface="Verdan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dissolve">
                                      <p:cBhvr>
                                        <p:cTn id="7" dur="500"/>
                                        <p:tgtEl>
                                          <p:spTgt spid="21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6067">
                                            <p:txEl>
                                              <p:pRg st="0" end="0"/>
                                            </p:txEl>
                                          </p:spTgt>
                                        </p:tgtEl>
                                        <p:attrNameLst>
                                          <p:attrName>style.visibility</p:attrName>
                                        </p:attrNameLst>
                                      </p:cBhvr>
                                      <p:to>
                                        <p:strVal val="visible"/>
                                      </p:to>
                                    </p:set>
                                    <p:animEffect transition="in" filter="dissolve">
                                      <p:cBhvr>
                                        <p:cTn id="12" dur="500"/>
                                        <p:tgtEl>
                                          <p:spTgt spid="216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6067">
                                            <p:txEl>
                                              <p:pRg st="1" end="1"/>
                                            </p:txEl>
                                          </p:spTgt>
                                        </p:tgtEl>
                                        <p:attrNameLst>
                                          <p:attrName>style.visibility</p:attrName>
                                        </p:attrNameLst>
                                      </p:cBhvr>
                                      <p:to>
                                        <p:strVal val="visible"/>
                                      </p:to>
                                    </p:set>
                                    <p:animEffect transition="in" filter="dissolve">
                                      <p:cBhvr>
                                        <p:cTn id="17" dur="500"/>
                                        <p:tgtEl>
                                          <p:spTgt spid="2160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6067">
                                            <p:txEl>
                                              <p:pRg st="2" end="2"/>
                                            </p:txEl>
                                          </p:spTgt>
                                        </p:tgtEl>
                                        <p:attrNameLst>
                                          <p:attrName>style.visibility</p:attrName>
                                        </p:attrNameLst>
                                      </p:cBhvr>
                                      <p:to>
                                        <p:strVal val="visible"/>
                                      </p:to>
                                    </p:set>
                                    <p:animEffect transition="in" filter="dissolve">
                                      <p:cBhvr>
                                        <p:cTn id="22" dur="500"/>
                                        <p:tgtEl>
                                          <p:spTgt spid="2160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6067">
                                            <p:txEl>
                                              <p:pRg st="3" end="3"/>
                                            </p:txEl>
                                          </p:spTgt>
                                        </p:tgtEl>
                                        <p:attrNameLst>
                                          <p:attrName>style.visibility</p:attrName>
                                        </p:attrNameLst>
                                      </p:cBhvr>
                                      <p:to>
                                        <p:strVal val="visible"/>
                                      </p:to>
                                    </p:set>
                                    <p:animEffect transition="in" filter="dissolve">
                                      <p:cBhvr>
                                        <p:cTn id="27" dur="500"/>
                                        <p:tgtEl>
                                          <p:spTgt spid="2160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6067">
                                            <p:txEl>
                                              <p:pRg st="4" end="4"/>
                                            </p:txEl>
                                          </p:spTgt>
                                        </p:tgtEl>
                                        <p:attrNameLst>
                                          <p:attrName>style.visibility</p:attrName>
                                        </p:attrNameLst>
                                      </p:cBhvr>
                                      <p:to>
                                        <p:strVal val="visible"/>
                                      </p:to>
                                    </p:set>
                                    <p:animEffect transition="in" filter="dissolve">
                                      <p:cBhvr>
                                        <p:cTn id="32"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P spid="2160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B5E9E6-67DC-5703-CD47-BC421E35C428}"/>
              </a:ext>
            </a:extLst>
          </p:cNvPr>
          <p:cNvSpPr>
            <a:spLocks noGrp="1" noChangeArrowheads="1"/>
          </p:cNvSpPr>
          <p:nvPr>
            <p:ph type="title"/>
          </p:nvPr>
        </p:nvSpPr>
        <p:spPr>
          <a:xfrm>
            <a:off x="139700" y="-38100"/>
            <a:ext cx="5138882" cy="914400"/>
          </a:xfrm>
        </p:spPr>
        <p:txBody>
          <a:bodyPr/>
          <a:lstStyle/>
          <a:p>
            <a:pPr eaLnBrk="1" hangingPunct="1"/>
            <a:r>
              <a:rPr lang="en-US" altLang="en-US" i="1" dirty="0" err="1"/>
              <a:t>Mục</a:t>
            </a:r>
            <a:r>
              <a:rPr lang="en-US" altLang="en-US" i="1" dirty="0"/>
              <a:t> </a:t>
            </a:r>
            <a:r>
              <a:rPr lang="en-US" altLang="en-US" i="1" dirty="0" err="1"/>
              <a:t>đích</a:t>
            </a:r>
            <a:r>
              <a:rPr lang="en-US" altLang="en-US" i="1" dirty="0"/>
              <a:t> </a:t>
            </a:r>
            <a:r>
              <a:rPr lang="en-US" altLang="en-US" dirty="0" err="1"/>
              <a:t>Bài</a:t>
            </a:r>
            <a:r>
              <a:rPr lang="en-US" altLang="en-US" dirty="0"/>
              <a:t> </a:t>
            </a:r>
            <a:r>
              <a:rPr lang="en-US" altLang="en-US" dirty="0" err="1"/>
              <a:t>học</a:t>
            </a:r>
            <a:endParaRPr lang="en-US" altLang="en-US" i="1" dirty="0"/>
          </a:p>
        </p:txBody>
      </p:sp>
      <p:sp>
        <p:nvSpPr>
          <p:cNvPr id="137219" name="Rectangle 3">
            <a:extLst>
              <a:ext uri="{FF2B5EF4-FFF2-40B4-BE49-F238E27FC236}">
                <a16:creationId xmlns:a16="http://schemas.microsoft.com/office/drawing/2014/main" id="{4C522D50-B1C6-4920-B4A3-E55771BB0556}"/>
              </a:ext>
            </a:extLst>
          </p:cNvPr>
          <p:cNvSpPr>
            <a:spLocks noGrp="1" noChangeArrowheads="1"/>
          </p:cNvSpPr>
          <p:nvPr>
            <p:ph idx="1"/>
          </p:nvPr>
        </p:nvSpPr>
        <p:spPr>
          <a:xfrm>
            <a:off x="721272" y="2200056"/>
            <a:ext cx="3325211" cy="3265323"/>
          </a:xfrm>
        </p:spPr>
        <p:txBody>
          <a:bodyPr/>
          <a:lstStyle/>
          <a:p>
            <a:pPr eaLnBrk="1" hangingPunct="1">
              <a:lnSpc>
                <a:spcPct val="85000"/>
              </a:lnSpc>
              <a:buSzPct val="75000"/>
              <a:buFont typeface="Wingdings" pitchFamily="2" charset="2"/>
              <a:buChar char="ü"/>
              <a:defRPr/>
            </a:pPr>
            <a:r>
              <a:rPr lang="en-US" altLang="en-US" dirty="0" err="1">
                <a:solidFill>
                  <a:srgbClr val="002060"/>
                </a:solidFill>
                <a:latin typeface="Verdana" panose="020B0604030504040204" pitchFamily="34" charset="0"/>
              </a:rPr>
              <a:t>Hướng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đến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Lẽ</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thật</a:t>
            </a:r>
            <a:r>
              <a:rPr lang="en-US" altLang="en-US" dirty="0">
                <a:solidFill>
                  <a:srgbClr val="002060"/>
                </a:solidFill>
                <a:latin typeface="Verdana" panose="020B0604030504040204" pitchFamily="34" charset="0"/>
              </a:rPr>
              <a:t> </a:t>
            </a:r>
            <a:endParaRPr lang="en-US" altLang="ja-JP" dirty="0">
              <a:solidFill>
                <a:srgbClr val="002060"/>
              </a:solidFill>
              <a:latin typeface="Verdana" panose="020B0604030504040204" pitchFamily="34" charset="0"/>
            </a:endParaRPr>
          </a:p>
          <a:p>
            <a:pPr eaLnBrk="1" hangingPunct="1">
              <a:lnSpc>
                <a:spcPct val="150000"/>
              </a:lnSpc>
              <a:spcBef>
                <a:spcPct val="40000"/>
              </a:spcBef>
              <a:buSzPct val="75000"/>
              <a:buFont typeface="Wingdings" pitchFamily="2" charset="2"/>
              <a:buChar char="ü"/>
              <a:defRPr/>
            </a:pPr>
            <a:r>
              <a:rPr lang="en-US" altLang="en-US" dirty="0" err="1">
                <a:solidFill>
                  <a:srgbClr val="002060"/>
                </a:solidFill>
                <a:latin typeface="Verdana" panose="020B0604030504040204" pitchFamily="34" charset="0"/>
              </a:rPr>
              <a:t>Bài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phải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làm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rõ</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mục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đích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nêu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ra.</a:t>
            </a:r>
            <a:endParaRPr lang="en-US" altLang="en-US" dirty="0">
              <a:solidFill>
                <a:srgbClr val="002060"/>
              </a:solidFill>
              <a:latin typeface="Verdana" panose="020B0604030504040204" pitchFamily="34" charset="0"/>
            </a:endParaRPr>
          </a:p>
        </p:txBody>
      </p:sp>
      <p:sp>
        <p:nvSpPr>
          <p:cNvPr id="16388" name="Slide Number Placeholder 5">
            <a:extLst>
              <a:ext uri="{FF2B5EF4-FFF2-40B4-BE49-F238E27FC236}">
                <a16:creationId xmlns:a16="http://schemas.microsoft.com/office/drawing/2014/main" id="{557F577D-76FA-E180-0602-55382606612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C429B8F5-613A-5240-9F61-77A990416C20}" type="slidenum">
              <a:rPr lang="en-US" altLang="en-US" sz="1400">
                <a:solidFill>
                  <a:schemeClr val="tx1"/>
                </a:solidFill>
              </a:rPr>
              <a:pPr>
                <a:spcBef>
                  <a:spcPct val="0"/>
                </a:spcBef>
                <a:buFontTx/>
                <a:buNone/>
              </a:pPr>
              <a:t>12</a:t>
            </a:fld>
            <a:endParaRPr lang="en-US" altLang="en-US" sz="1400">
              <a:solidFill>
                <a:schemeClr val="tx1"/>
              </a:solidFill>
            </a:endParaRPr>
          </a:p>
        </p:txBody>
      </p:sp>
      <p:pic>
        <p:nvPicPr>
          <p:cNvPr id="3" name="Picture 2" descr="Text, letter&#10;&#10;Description automatically generated">
            <a:extLst>
              <a:ext uri="{FF2B5EF4-FFF2-40B4-BE49-F238E27FC236}">
                <a16:creationId xmlns:a16="http://schemas.microsoft.com/office/drawing/2014/main" id="{D49D2E7C-5558-998D-F7BC-C6D64591BB6C}"/>
              </a:ext>
            </a:extLst>
          </p:cNvPr>
          <p:cNvPicPr>
            <a:picLocks noChangeAspect="1"/>
          </p:cNvPicPr>
          <p:nvPr/>
        </p:nvPicPr>
        <p:blipFill>
          <a:blip r:embed="rId3"/>
          <a:stretch>
            <a:fillRect/>
          </a:stretch>
        </p:blipFill>
        <p:spPr>
          <a:xfrm>
            <a:off x="4547156" y="672661"/>
            <a:ext cx="4596844" cy="5948856"/>
          </a:xfrm>
          <a:prstGeom prst="rect">
            <a:avLst/>
          </a:prstGeom>
        </p:spPr>
      </p:pic>
      <p:sp>
        <p:nvSpPr>
          <p:cNvPr id="137224" name="Rectangle 8">
            <a:extLst>
              <a:ext uri="{FF2B5EF4-FFF2-40B4-BE49-F238E27FC236}">
                <a16:creationId xmlns:a16="http://schemas.microsoft.com/office/drawing/2014/main" id="{3A06AE44-5D13-4057-A989-77DD7C3954A2}"/>
              </a:ext>
            </a:extLst>
          </p:cNvPr>
          <p:cNvSpPr>
            <a:spLocks noChangeArrowheads="1"/>
          </p:cNvSpPr>
          <p:nvPr/>
        </p:nvSpPr>
        <p:spPr bwMode="auto">
          <a:xfrm>
            <a:off x="4648200" y="1306792"/>
            <a:ext cx="1295400" cy="1362075"/>
          </a:xfrm>
          <a:prstGeom prst="rect">
            <a:avLst/>
          </a:prstGeom>
          <a:solidFill>
            <a:srgbClr val="FFFF00">
              <a:alpha val="30000"/>
            </a:srgbClr>
          </a:solidFill>
          <a:ln w="12700">
            <a:solidFill>
              <a:schemeClr val="tx1"/>
            </a:solidFill>
            <a:miter lim="800000"/>
            <a:headEnd type="none" w="sm" len="sm"/>
            <a:tailEnd type="none" w="sm" len="sm"/>
          </a:ln>
          <a:effectLst/>
        </p:spPr>
        <p:txBody>
          <a:bodyPr wrap="none" anchor="ctr"/>
          <a:lstStyle/>
          <a:p>
            <a:pPr algn="ctr" fontAlgn="auto">
              <a:spcBef>
                <a:spcPts val="0"/>
              </a:spcBef>
              <a:spcAft>
                <a:spcPts val="0"/>
              </a:spcAft>
              <a:defRPr/>
            </a:pPr>
            <a:endParaRPr lang="en-US" sz="2400">
              <a:solidFill>
                <a:srgbClr val="FFFF00"/>
              </a:solidFill>
              <a:latin typeface="Futura XBlkCn BT" charset="0"/>
              <a:ea typeface="+mn-ea"/>
            </a:endParaRPr>
          </a:p>
        </p:txBody>
      </p:sp>
      <p:sp>
        <p:nvSpPr>
          <p:cNvPr id="137225" name="AutoShape 9">
            <a:extLst>
              <a:ext uri="{FF2B5EF4-FFF2-40B4-BE49-F238E27FC236}">
                <a16:creationId xmlns:a16="http://schemas.microsoft.com/office/drawing/2014/main" id="{F9B09B3C-C4A9-449A-B21B-D4F0CD5D006C}"/>
              </a:ext>
            </a:extLst>
          </p:cNvPr>
          <p:cNvSpPr>
            <a:spLocks noChangeArrowheads="1"/>
          </p:cNvSpPr>
          <p:nvPr/>
        </p:nvSpPr>
        <p:spPr bwMode="auto">
          <a:xfrm rot="21070484">
            <a:off x="4190998" y="1632226"/>
            <a:ext cx="685800" cy="304800"/>
          </a:xfrm>
          <a:prstGeom prst="rightArrow">
            <a:avLst>
              <a:gd name="adj1" fmla="val 50000"/>
              <a:gd name="adj2" fmla="val 5625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25"/>
                                        </p:tgtEl>
                                        <p:attrNameLst>
                                          <p:attrName>style.visibility</p:attrName>
                                        </p:attrNameLst>
                                      </p:cBhvr>
                                      <p:to>
                                        <p:strVal val="visible"/>
                                      </p:to>
                                    </p:set>
                                  </p:childTnLst>
                                  <p:subTnLst>
                                    <p:set>
                                      <p:cBhvr override="childStyle">
                                        <p:cTn dur="1" fill="hold" display="0" masterRel="nextClick" afterEffect="1"/>
                                        <p:tgtEl>
                                          <p:spTgt spid="13722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7219">
                                            <p:txEl>
                                              <p:pRg st="1" end="1"/>
                                            </p:txEl>
                                          </p:spTgt>
                                        </p:tgtEl>
                                        <p:attrNameLst>
                                          <p:attrName>style.visibility</p:attrName>
                                        </p:attrNameLst>
                                      </p:cBhvr>
                                      <p:to>
                                        <p:strVal val="visible"/>
                                      </p:to>
                                    </p:set>
                                    <p:animEffect transition="in" filter="dissolve">
                                      <p:cBhvr>
                                        <p:cTn id="15" dur="500"/>
                                        <p:tgtEl>
                                          <p:spTgt spid="137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P spid="137224" grpId="0" animBg="1"/>
      <p:bldP spid="1372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2736BE1-64A8-DD13-28F7-FCB76A5CDF10}"/>
              </a:ext>
            </a:extLst>
          </p:cNvPr>
          <p:cNvSpPr>
            <a:spLocks noGrp="1" noChangeArrowheads="1"/>
          </p:cNvSpPr>
          <p:nvPr>
            <p:ph type="title"/>
          </p:nvPr>
        </p:nvSpPr>
        <p:spPr>
          <a:xfrm>
            <a:off x="798513" y="189187"/>
            <a:ext cx="5257536" cy="797740"/>
          </a:xfrm>
        </p:spPr>
        <p:txBody>
          <a:bodyPr/>
          <a:lstStyle/>
          <a:p>
            <a:pPr eaLnBrk="1" hangingPunct="1"/>
            <a:r>
              <a:rPr lang="en-US" altLang="en-US" sz="3200" dirty="0" err="1"/>
              <a:t>Câu</a:t>
            </a:r>
            <a:r>
              <a:rPr lang="en-US" altLang="en-US" sz="3200" dirty="0"/>
              <a:t> </a:t>
            </a:r>
            <a:r>
              <a:rPr lang="en-US" altLang="en-US" sz="3200" dirty="0" err="1"/>
              <a:t>chuyện</a:t>
            </a:r>
            <a:r>
              <a:rPr lang="en-US" altLang="en-US" sz="3200" dirty="0"/>
              <a:t> </a:t>
            </a:r>
            <a:r>
              <a:rPr lang="en-US" altLang="en-US" sz="3200" dirty="0" err="1"/>
              <a:t>Mở</a:t>
            </a:r>
            <a:r>
              <a:rPr lang="en-US" altLang="en-US" sz="3200" dirty="0"/>
              <a:t> </a:t>
            </a:r>
            <a:r>
              <a:rPr lang="en-US" altLang="en-US" sz="3200" dirty="0" err="1"/>
              <a:t>Đầu</a:t>
            </a:r>
            <a:br>
              <a:rPr lang="en-US" altLang="en-US" sz="3200" dirty="0"/>
            </a:br>
            <a:endParaRPr lang="en-US" altLang="en-US" sz="3200" dirty="0"/>
          </a:p>
        </p:txBody>
      </p:sp>
      <p:sp>
        <p:nvSpPr>
          <p:cNvPr id="22531" name="Slide Number Placeholder 4">
            <a:extLst>
              <a:ext uri="{FF2B5EF4-FFF2-40B4-BE49-F238E27FC236}">
                <a16:creationId xmlns:a16="http://schemas.microsoft.com/office/drawing/2014/main" id="{33963F8A-67A3-AD15-2A71-7B9B22DE34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14C93633-C9F4-D14F-9F84-39A51979BB40}" type="slidenum">
              <a:rPr lang="en-US" altLang="en-US" sz="1400">
                <a:solidFill>
                  <a:schemeClr val="tx1"/>
                </a:solidFill>
              </a:rPr>
              <a:pPr>
                <a:spcBef>
                  <a:spcPct val="0"/>
                </a:spcBef>
                <a:buFontTx/>
                <a:buNone/>
              </a:pPr>
              <a:t>13</a:t>
            </a:fld>
            <a:endParaRPr lang="en-US" altLang="en-US" sz="1400">
              <a:solidFill>
                <a:schemeClr val="tx1"/>
              </a:solidFill>
            </a:endParaRPr>
          </a:p>
        </p:txBody>
      </p:sp>
      <p:sp>
        <p:nvSpPr>
          <p:cNvPr id="146439" name="Text Box 7">
            <a:extLst>
              <a:ext uri="{FF2B5EF4-FFF2-40B4-BE49-F238E27FC236}">
                <a16:creationId xmlns:a16="http://schemas.microsoft.com/office/drawing/2014/main" id="{7BBA38A0-772D-49BE-B710-05F827F0221A}"/>
              </a:ext>
            </a:extLst>
          </p:cNvPr>
          <p:cNvSpPr txBox="1">
            <a:spLocks noChangeArrowheads="1"/>
          </p:cNvSpPr>
          <p:nvPr/>
        </p:nvSpPr>
        <p:spPr bwMode="auto">
          <a:xfrm>
            <a:off x="870450" y="1336119"/>
            <a:ext cx="3505200" cy="4185761"/>
          </a:xfrm>
          <a:prstGeom prst="rect">
            <a:avLst/>
          </a:prstGeom>
          <a:noFill/>
          <a:ln>
            <a:noFill/>
          </a:ln>
          <a:effectLst/>
        </p:spPr>
        <p:txBody>
          <a:bodyPr>
            <a:spAutoFit/>
          </a:bodyPr>
          <a:lstStyle>
            <a:lvl1pPr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a:spcBef>
                <a:spcPct val="50000"/>
              </a:spcBef>
              <a:defRPr/>
            </a:pPr>
            <a:r>
              <a:rPr lang="en-US" altLang="en-US" sz="2800" dirty="0" err="1">
                <a:solidFill>
                  <a:srgbClr val="002060"/>
                </a:solidFill>
                <a:effectLst>
                  <a:outerShdw blurRad="38100" dist="38100" dir="2700000" algn="tl">
                    <a:srgbClr val="C0C0C0"/>
                  </a:outerShdw>
                </a:effectLst>
              </a:rPr>
              <a:t>Giúp</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Giáo</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Viên</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dễ</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dàng</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giải</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thích</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các</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lẽ</a:t>
            </a:r>
            <a:r>
              <a:rPr lang="en-US" altLang="en-US" sz="2800" dirty="0">
                <a:solidFill>
                  <a:srgbClr val="002060"/>
                </a:solidFill>
                <a:effectLst>
                  <a:outerShdw blurRad="38100" dist="38100" dir="2700000" algn="tl">
                    <a:srgbClr val="C0C0C0"/>
                  </a:outerShdw>
                </a:effectLst>
              </a:rPr>
              <a:t> </a:t>
            </a:r>
            <a:r>
              <a:rPr lang="en-US" altLang="en-US" sz="2800" dirty="0" err="1">
                <a:solidFill>
                  <a:srgbClr val="002060"/>
                </a:solidFill>
                <a:effectLst>
                  <a:outerShdw blurRad="38100" dist="38100" dir="2700000" algn="tl">
                    <a:srgbClr val="C0C0C0"/>
                  </a:outerShdw>
                </a:effectLst>
              </a:rPr>
              <a:t>thật</a:t>
            </a:r>
            <a:r>
              <a:rPr lang="en-US" altLang="en-US" sz="2800" dirty="0">
                <a:solidFill>
                  <a:srgbClr val="002060"/>
                </a:solidFill>
                <a:effectLst>
                  <a:outerShdw blurRad="38100" dist="38100" dir="2700000" algn="tl">
                    <a:srgbClr val="C0C0C0"/>
                  </a:outerShdw>
                </a:effectLst>
              </a:rPr>
              <a:t>. </a:t>
            </a:r>
          </a:p>
          <a:p>
            <a:pPr algn="just">
              <a:spcBef>
                <a:spcPct val="50000"/>
              </a:spcBef>
              <a:defRPr/>
            </a:pPr>
            <a:r>
              <a:rPr lang="en-US" altLang="ja-JP" sz="2800" dirty="0" err="1">
                <a:solidFill>
                  <a:srgbClr val="002060"/>
                </a:solidFill>
                <a:effectLst>
                  <a:outerShdw blurRad="38100" dist="38100" dir="2700000" algn="tl">
                    <a:srgbClr val="C0C0C0"/>
                  </a:outerShdw>
                </a:effectLst>
              </a:rPr>
              <a:t>Câu</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chuyện</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mở</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đầu</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cũng</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có</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trong</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sách</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riêng</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của</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các</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em</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giúp</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các</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em</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có</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ý</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tưởng</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sẳn</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sàng</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cho</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bài</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học</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Kinh</a:t>
            </a:r>
            <a:r>
              <a:rPr lang="en-US" altLang="ja-JP" sz="2800" dirty="0">
                <a:solidFill>
                  <a:srgbClr val="002060"/>
                </a:solidFill>
                <a:effectLst>
                  <a:outerShdw blurRad="38100" dist="38100" dir="2700000" algn="tl">
                    <a:srgbClr val="C0C0C0"/>
                  </a:outerShdw>
                </a:effectLst>
              </a:rPr>
              <a:t> </a:t>
            </a:r>
            <a:r>
              <a:rPr lang="en-US" altLang="ja-JP" sz="2800" dirty="0" err="1">
                <a:solidFill>
                  <a:srgbClr val="002060"/>
                </a:solidFill>
                <a:effectLst>
                  <a:outerShdw blurRad="38100" dist="38100" dir="2700000" algn="tl">
                    <a:srgbClr val="C0C0C0"/>
                  </a:outerShdw>
                </a:effectLst>
              </a:rPr>
              <a:t>Thánh</a:t>
            </a:r>
            <a:r>
              <a:rPr lang="en-US" altLang="ja-JP" sz="2800" dirty="0">
                <a:solidFill>
                  <a:srgbClr val="002060"/>
                </a:solidFill>
                <a:effectLst>
                  <a:outerShdw blurRad="38100" dist="38100" dir="2700000" algn="tl">
                    <a:srgbClr val="C0C0C0"/>
                  </a:outerShdw>
                </a:effectLst>
              </a:rPr>
              <a:t>.</a:t>
            </a:r>
            <a:endParaRPr lang="en-US" altLang="en-US" sz="2800" dirty="0">
              <a:solidFill>
                <a:srgbClr val="002060"/>
              </a:solidFill>
              <a:effectLst>
                <a:outerShdw blurRad="38100" dist="38100" dir="2700000" algn="tl">
                  <a:srgbClr val="C0C0C0"/>
                </a:outerShdw>
              </a:effectLst>
            </a:endParaRPr>
          </a:p>
        </p:txBody>
      </p:sp>
      <p:pic>
        <p:nvPicPr>
          <p:cNvPr id="8" name="Picture 7" descr="Text, letter&#10;&#10;Description automatically generated">
            <a:extLst>
              <a:ext uri="{FF2B5EF4-FFF2-40B4-BE49-F238E27FC236}">
                <a16:creationId xmlns:a16="http://schemas.microsoft.com/office/drawing/2014/main" id="{2F598E9C-2906-B5AF-27F5-0A3BF1431A16}"/>
              </a:ext>
            </a:extLst>
          </p:cNvPr>
          <p:cNvPicPr>
            <a:picLocks noChangeAspect="1"/>
          </p:cNvPicPr>
          <p:nvPr/>
        </p:nvPicPr>
        <p:blipFill>
          <a:blip r:embed="rId3"/>
          <a:stretch>
            <a:fillRect/>
          </a:stretch>
        </p:blipFill>
        <p:spPr>
          <a:xfrm>
            <a:off x="4547156" y="672661"/>
            <a:ext cx="4596844" cy="5948856"/>
          </a:xfrm>
          <a:prstGeom prst="rect">
            <a:avLst/>
          </a:prstGeom>
        </p:spPr>
      </p:pic>
      <p:sp>
        <p:nvSpPr>
          <p:cNvPr id="146443" name="Rectangle 11">
            <a:extLst>
              <a:ext uri="{FF2B5EF4-FFF2-40B4-BE49-F238E27FC236}">
                <a16:creationId xmlns:a16="http://schemas.microsoft.com/office/drawing/2014/main" id="{F258EF17-9DE9-419C-8FA7-CC1912D3DA6A}"/>
              </a:ext>
            </a:extLst>
          </p:cNvPr>
          <p:cNvSpPr>
            <a:spLocks noChangeArrowheads="1"/>
          </p:cNvSpPr>
          <p:nvPr/>
        </p:nvSpPr>
        <p:spPr bwMode="auto">
          <a:xfrm>
            <a:off x="6056048" y="914400"/>
            <a:ext cx="2971800" cy="5029200"/>
          </a:xfrm>
          <a:prstGeom prst="rect">
            <a:avLst/>
          </a:prstGeom>
          <a:gradFill rotWithShape="1">
            <a:gsLst>
              <a:gs pos="0">
                <a:srgbClr val="FFFF00">
                  <a:alpha val="30000"/>
                </a:srgbClr>
              </a:gs>
              <a:gs pos="100000">
                <a:srgbClr val="FFFF00">
                  <a:gamma/>
                  <a:shade val="98431"/>
                  <a:invGamma/>
                  <a:alpha val="30000"/>
                </a:srgbClr>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6441" name="AutoShape 9">
            <a:extLst>
              <a:ext uri="{FF2B5EF4-FFF2-40B4-BE49-F238E27FC236}">
                <a16:creationId xmlns:a16="http://schemas.microsoft.com/office/drawing/2014/main" id="{1E98BF04-0D8F-4AB7-BFAF-A6507C572C7B}"/>
              </a:ext>
            </a:extLst>
          </p:cNvPr>
          <p:cNvSpPr>
            <a:spLocks noChangeArrowheads="1"/>
          </p:cNvSpPr>
          <p:nvPr/>
        </p:nvSpPr>
        <p:spPr bwMode="auto">
          <a:xfrm rot="2750801">
            <a:off x="5502525" y="1033131"/>
            <a:ext cx="762000" cy="360362"/>
          </a:xfrm>
          <a:prstGeom prst="rightArrow">
            <a:avLst>
              <a:gd name="adj1" fmla="val 50000"/>
              <a:gd name="adj2" fmla="val 52863"/>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dissolve">
                                      <p:cBhvr>
                                        <p:cTn id="7" dur="500"/>
                                        <p:tgtEl>
                                          <p:spTgt spid="1464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6441"/>
                                        </p:tgtEl>
                                        <p:attrNameLst>
                                          <p:attrName>style.visibility</p:attrName>
                                        </p:attrNameLst>
                                      </p:cBhvr>
                                      <p:to>
                                        <p:strVal val="visible"/>
                                      </p:to>
                                    </p:set>
                                    <p:animEffect transition="in" filter="dissolve">
                                      <p:cBhvr>
                                        <p:cTn id="10" dur="500"/>
                                        <p:tgtEl>
                                          <p:spTgt spid="146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p:bldP spid="1464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10;&#10;Description automatically generated">
            <a:extLst>
              <a:ext uri="{FF2B5EF4-FFF2-40B4-BE49-F238E27FC236}">
                <a16:creationId xmlns:a16="http://schemas.microsoft.com/office/drawing/2014/main" id="{A0E1D757-1BD2-CAD2-1046-192011E760BC}"/>
              </a:ext>
            </a:extLst>
          </p:cNvPr>
          <p:cNvPicPr>
            <a:picLocks noChangeAspect="1"/>
          </p:cNvPicPr>
          <p:nvPr/>
        </p:nvPicPr>
        <p:blipFill>
          <a:blip r:embed="rId3"/>
          <a:stretch>
            <a:fillRect/>
          </a:stretch>
        </p:blipFill>
        <p:spPr>
          <a:xfrm>
            <a:off x="4804158" y="751799"/>
            <a:ext cx="4339842" cy="5731551"/>
          </a:xfrm>
          <a:prstGeom prst="rect">
            <a:avLst/>
          </a:prstGeom>
        </p:spPr>
      </p:pic>
      <p:sp>
        <p:nvSpPr>
          <p:cNvPr id="28674" name="Rectangle 2">
            <a:extLst>
              <a:ext uri="{FF2B5EF4-FFF2-40B4-BE49-F238E27FC236}">
                <a16:creationId xmlns:a16="http://schemas.microsoft.com/office/drawing/2014/main" id="{4EB16B09-7F98-6DC6-B03D-CBA21B620779}"/>
              </a:ext>
            </a:extLst>
          </p:cNvPr>
          <p:cNvSpPr>
            <a:spLocks noGrp="1" noChangeArrowheads="1"/>
          </p:cNvSpPr>
          <p:nvPr>
            <p:ph type="title"/>
          </p:nvPr>
        </p:nvSpPr>
        <p:spPr>
          <a:xfrm>
            <a:off x="469900" y="-265113"/>
            <a:ext cx="8801100" cy="1270001"/>
          </a:xfrm>
        </p:spPr>
        <p:txBody>
          <a:bodyPr/>
          <a:lstStyle/>
          <a:p>
            <a:pPr eaLnBrk="1" hangingPunct="1"/>
            <a:r>
              <a:rPr lang="en-US" altLang="ja-JP" sz="4000" dirty="0" err="1">
                <a:latin typeface="Arial" panose="020B0604020202020204" pitchFamily="34" charset="0"/>
              </a:rPr>
              <a:t>Câu</a:t>
            </a:r>
            <a:r>
              <a:rPr lang="en-US" altLang="ja-JP" sz="4000" dirty="0">
                <a:latin typeface="Arial" panose="020B0604020202020204" pitchFamily="34" charset="0"/>
              </a:rPr>
              <a:t> </a:t>
            </a:r>
            <a:r>
              <a:rPr lang="en-US" altLang="ja-JP" sz="4000" dirty="0" err="1">
                <a:latin typeface="Arial" panose="020B0604020202020204" pitchFamily="34" charset="0"/>
              </a:rPr>
              <a:t>hỏi</a:t>
            </a:r>
            <a:r>
              <a:rPr lang="en-US" altLang="ja-JP" sz="4000" dirty="0">
                <a:latin typeface="Arial" panose="020B0604020202020204" pitchFamily="34" charset="0"/>
              </a:rPr>
              <a:t> </a:t>
            </a:r>
            <a:r>
              <a:rPr lang="en-US" altLang="ja-JP" sz="4000" dirty="0" err="1">
                <a:latin typeface="Arial" panose="020B0604020202020204" pitchFamily="34" charset="0"/>
              </a:rPr>
              <a:t>chuyển</a:t>
            </a:r>
            <a:r>
              <a:rPr lang="en-US" altLang="ja-JP" sz="4000" dirty="0">
                <a:latin typeface="Arial" panose="020B0604020202020204" pitchFamily="34" charset="0"/>
              </a:rPr>
              <a:t> </a:t>
            </a:r>
            <a:r>
              <a:rPr lang="en-US" altLang="ja-JP" sz="4000" dirty="0" err="1">
                <a:latin typeface="Arial" panose="020B0604020202020204" pitchFamily="34" charset="0"/>
              </a:rPr>
              <a:t>ý</a:t>
            </a:r>
            <a:r>
              <a:rPr lang="en-US" altLang="ja-JP" sz="4000" dirty="0">
                <a:latin typeface="Arial" panose="020B0604020202020204" pitchFamily="34" charset="0"/>
              </a:rPr>
              <a:t> </a:t>
            </a:r>
            <a:r>
              <a:rPr lang="ja-JP" altLang="en-US" sz="4000">
                <a:latin typeface="Arial" panose="020B0604020202020204" pitchFamily="34" charset="0"/>
              </a:rPr>
              <a:t>“</a:t>
            </a:r>
            <a:r>
              <a:rPr lang="en-US" altLang="ja-JP" sz="4000" dirty="0" err="1">
                <a:latin typeface="Arial" panose="020B0604020202020204" pitchFamily="34" charset="0"/>
              </a:rPr>
              <a:t>Ôn</a:t>
            </a:r>
            <a:r>
              <a:rPr lang="en-US" altLang="ja-JP" sz="4000" dirty="0">
                <a:latin typeface="Arial" panose="020B0604020202020204" pitchFamily="34" charset="0"/>
              </a:rPr>
              <a:t> </a:t>
            </a:r>
            <a:r>
              <a:rPr lang="en-US" altLang="ja-JP" sz="4000" dirty="0" err="1">
                <a:latin typeface="Arial" panose="020B0604020202020204" pitchFamily="34" charset="0"/>
              </a:rPr>
              <a:t>Tập</a:t>
            </a:r>
            <a:r>
              <a:rPr lang="ja-JP" altLang="en-US" sz="4000">
                <a:latin typeface="Arial" panose="020B0604020202020204" pitchFamily="34" charset="0"/>
              </a:rPr>
              <a:t>”</a:t>
            </a:r>
            <a:endParaRPr lang="en-US" altLang="en-US" sz="4000" dirty="0"/>
          </a:p>
        </p:txBody>
      </p:sp>
      <p:sp>
        <p:nvSpPr>
          <p:cNvPr id="28675" name="Slide Number Placeholder 5">
            <a:extLst>
              <a:ext uri="{FF2B5EF4-FFF2-40B4-BE49-F238E27FC236}">
                <a16:creationId xmlns:a16="http://schemas.microsoft.com/office/drawing/2014/main" id="{CAB549AC-4D52-BF87-0CB5-E4C8CF1558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9ADA0EDE-EFAA-974D-9190-3990B230CBFE}" type="slidenum">
              <a:rPr lang="en-US" altLang="en-US" sz="1400">
                <a:solidFill>
                  <a:schemeClr val="tx1"/>
                </a:solidFill>
              </a:rPr>
              <a:pPr>
                <a:spcBef>
                  <a:spcPct val="0"/>
                </a:spcBef>
                <a:buFontTx/>
                <a:buNone/>
              </a:pPr>
              <a:t>14</a:t>
            </a:fld>
            <a:endParaRPr lang="en-US" altLang="en-US" sz="1400">
              <a:solidFill>
                <a:schemeClr val="tx1"/>
              </a:solidFill>
            </a:endParaRPr>
          </a:p>
        </p:txBody>
      </p:sp>
      <p:sp>
        <p:nvSpPr>
          <p:cNvPr id="154630" name="Rectangle 6">
            <a:extLst>
              <a:ext uri="{FF2B5EF4-FFF2-40B4-BE49-F238E27FC236}">
                <a16:creationId xmlns:a16="http://schemas.microsoft.com/office/drawing/2014/main" id="{7622B880-3866-4CAA-9B4B-906DBE69E5CC}"/>
              </a:ext>
            </a:extLst>
          </p:cNvPr>
          <p:cNvSpPr>
            <a:spLocks noChangeArrowheads="1"/>
          </p:cNvSpPr>
          <p:nvPr/>
        </p:nvSpPr>
        <p:spPr bwMode="auto">
          <a:xfrm>
            <a:off x="926357" y="1040039"/>
            <a:ext cx="3828466" cy="4122922"/>
          </a:xfrm>
          <a:prstGeom prst="rect">
            <a:avLst/>
          </a:prstGeom>
          <a:noFill/>
          <a:ln>
            <a:noFill/>
          </a:ln>
          <a:effectLst>
            <a:outerShdw blurRad="63500" dist="17961" dir="8100000" algn="ctr" rotWithShape="0">
              <a:schemeClr val="tx2">
                <a:alpha val="74998"/>
              </a:schemeClr>
            </a:outerShdw>
          </a:effectLst>
        </p:spPr>
        <p:txBody>
          <a:bodyPr lIns="92075" tIns="46038" rIns="92075" bIns="46038"/>
          <a:lstStyle>
            <a:lvl1pPr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eaLnBrk="1" hangingPunct="1">
              <a:spcBef>
                <a:spcPct val="20000"/>
              </a:spcBef>
              <a:spcAft>
                <a:spcPct val="40000"/>
              </a:spcAft>
              <a:defRPr/>
            </a:pPr>
            <a:r>
              <a:rPr lang="en-US" altLang="ja-JP" sz="2800" dirty="0" err="1">
                <a:solidFill>
                  <a:srgbClr val="002060"/>
                </a:solidFill>
                <a:effectLst>
                  <a:outerShdw blurRad="38100" dist="38100" dir="2700000" algn="tl">
                    <a:srgbClr val="C0C0C0"/>
                  </a:outerShdw>
                </a:effectLst>
                <a:latin typeface="Verdana" panose="020B0604030504040204" pitchFamily="34" charset="0"/>
              </a:rPr>
              <a:t>Mục</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Ôn</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Tập</a:t>
            </a:r>
            <a:r>
              <a:rPr lang="ja-JP" altLang="en-US" sz="2800">
                <a:solidFill>
                  <a:srgbClr val="002060"/>
                </a:solidFill>
                <a:effectLst>
                  <a:outerShdw blurRad="38100" dist="38100" dir="2700000" algn="tl">
                    <a:srgbClr val="C0C0C0"/>
                  </a:outerShdw>
                </a:effectLst>
                <a:latin typeface="Verdana" panose="020B0604030504040204" pitchFamily="34" charset="0"/>
              </a:rPr>
              <a:t>”</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tạo</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cơ</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hội</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cho</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em</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trả</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lời</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những</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câu</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hỏi</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khá</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dễ</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của</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câu</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chuyện</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mở</a:t>
            </a:r>
            <a:r>
              <a:rPr lang="en-US" altLang="ja-JP" sz="2800" dirty="0">
                <a:solidFill>
                  <a:srgbClr val="002060"/>
                </a:solidFill>
                <a:effectLst>
                  <a:outerShdw blurRad="38100" dist="38100" dir="2700000" algn="tl">
                    <a:srgbClr val="C0C0C0"/>
                  </a:outerShdw>
                </a:effectLst>
                <a:latin typeface="Verdana" panose="020B0604030504040204" pitchFamily="34" charset="0"/>
              </a:rPr>
              <a:t> </a:t>
            </a:r>
            <a:r>
              <a:rPr lang="en-US" altLang="ja-JP" sz="2800" dirty="0" err="1">
                <a:solidFill>
                  <a:srgbClr val="002060"/>
                </a:solidFill>
                <a:effectLst>
                  <a:outerShdw blurRad="38100" dist="38100" dir="2700000" algn="tl">
                    <a:srgbClr val="C0C0C0"/>
                  </a:outerShdw>
                </a:effectLst>
                <a:latin typeface="Verdana" panose="020B0604030504040204" pitchFamily="34" charset="0"/>
              </a:rPr>
              <a:t>đầu</a:t>
            </a:r>
            <a:r>
              <a:rPr lang="en-US" altLang="ja-JP" sz="2800" dirty="0">
                <a:solidFill>
                  <a:srgbClr val="002060"/>
                </a:solidFill>
                <a:effectLst>
                  <a:outerShdw blurRad="38100" dist="38100" dir="2700000" algn="tl">
                    <a:srgbClr val="C0C0C0"/>
                  </a:outerShdw>
                </a:effectLst>
                <a:latin typeface="Verdana" panose="020B0604030504040204" pitchFamily="34" charset="0"/>
              </a:rPr>
              <a:t>.</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Tạo</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ấn</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tượng</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trong</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tâm</a:t>
            </a:r>
            <a:r>
              <a:rPr lang="en-US" altLang="ja-JP" sz="2800" dirty="0">
                <a:solidFill>
                  <a:srgbClr val="002060"/>
                </a:solidFill>
                <a:latin typeface="Verdana" panose="020B0604030504040204" pitchFamily="34" charset="0"/>
              </a:rPr>
              <a:t> </a:t>
            </a:r>
            <a:r>
              <a:rPr lang="en-US" altLang="ja-JP" sz="2800" dirty="0" err="1">
                <a:solidFill>
                  <a:srgbClr val="002060"/>
                </a:solidFill>
                <a:latin typeface="Verdana" panose="020B0604030504040204" pitchFamily="34" charset="0"/>
              </a:rPr>
              <a:t>trí</a:t>
            </a:r>
            <a:r>
              <a:rPr lang="en-US" altLang="ja-JP" sz="2800" dirty="0">
                <a:solidFill>
                  <a:srgbClr val="002060"/>
                </a:solidFill>
                <a:latin typeface="Verdana" panose="020B0604030504040204" pitchFamily="34" charset="0"/>
              </a:rPr>
              <a:t>.</a:t>
            </a:r>
          </a:p>
          <a:p>
            <a:pPr algn="just" eaLnBrk="1" hangingPunct="1">
              <a:spcBef>
                <a:spcPct val="20000"/>
              </a:spcBef>
              <a:spcAft>
                <a:spcPct val="40000"/>
              </a:spcAft>
              <a:defRPr/>
            </a:pPr>
            <a:r>
              <a:rPr lang="en-US" altLang="en-US" sz="2800" dirty="0" err="1">
                <a:solidFill>
                  <a:srgbClr val="002060"/>
                </a:solidFill>
                <a:latin typeface="Verdana" panose="020B0604030504040204" pitchFamily="34" charset="0"/>
              </a:rPr>
              <a:t>Nên</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dành</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câu</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trả</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lời</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cho</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các</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em</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nhỏ</a:t>
            </a:r>
            <a:r>
              <a:rPr lang="en-US" altLang="en-US" sz="2800" dirty="0">
                <a:solidFill>
                  <a:srgbClr val="002060"/>
                </a:solidFill>
                <a:latin typeface="Verdana" panose="020B0604030504040204" pitchFamily="34" charset="0"/>
              </a:rPr>
              <a:t> </a:t>
            </a:r>
            <a:r>
              <a:rPr lang="en-US" altLang="en-US" sz="2800" dirty="0" err="1">
                <a:solidFill>
                  <a:srgbClr val="002060"/>
                </a:solidFill>
                <a:latin typeface="Verdana" panose="020B0604030504040204" pitchFamily="34" charset="0"/>
              </a:rPr>
              <a:t>trước</a:t>
            </a:r>
            <a:endParaRPr lang="en-US" altLang="en-US" sz="2800" dirty="0">
              <a:solidFill>
                <a:srgbClr val="002060"/>
              </a:solidFill>
              <a:latin typeface="Verdana" panose="020B0604030504040204" pitchFamily="34" charset="0"/>
            </a:endParaRPr>
          </a:p>
        </p:txBody>
      </p:sp>
      <p:sp>
        <p:nvSpPr>
          <p:cNvPr id="154639" name="Oval 15">
            <a:extLst>
              <a:ext uri="{FF2B5EF4-FFF2-40B4-BE49-F238E27FC236}">
                <a16:creationId xmlns:a16="http://schemas.microsoft.com/office/drawing/2014/main" id="{8E6A80A0-A316-4D69-918C-44DA40685AEF}"/>
              </a:ext>
            </a:extLst>
          </p:cNvPr>
          <p:cNvSpPr>
            <a:spLocks noChangeArrowheads="1"/>
          </p:cNvSpPr>
          <p:nvPr/>
        </p:nvSpPr>
        <p:spPr bwMode="auto">
          <a:xfrm>
            <a:off x="5994819" y="1692499"/>
            <a:ext cx="2814473" cy="1088265"/>
          </a:xfrm>
          <a:prstGeom prst="ellipse">
            <a:avLst/>
          </a:prstGeom>
          <a:gradFill rotWithShape="1">
            <a:gsLst>
              <a:gs pos="0">
                <a:srgbClr val="FFFF00">
                  <a:alpha val="30000"/>
                </a:srgbClr>
              </a:gs>
              <a:gs pos="100000">
                <a:srgbClr val="FFFF00">
                  <a:gamma/>
                  <a:tint val="98431"/>
                  <a:invGamma/>
                  <a:alpha val="30000"/>
                </a:srgbClr>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54637" name="AutoShape 13">
            <a:extLst>
              <a:ext uri="{FF2B5EF4-FFF2-40B4-BE49-F238E27FC236}">
                <a16:creationId xmlns:a16="http://schemas.microsoft.com/office/drawing/2014/main" id="{C36EAD29-6D91-456C-850F-7B1BA20E7BC1}"/>
              </a:ext>
            </a:extLst>
          </p:cNvPr>
          <p:cNvSpPr>
            <a:spLocks noChangeArrowheads="1"/>
          </p:cNvSpPr>
          <p:nvPr/>
        </p:nvSpPr>
        <p:spPr bwMode="auto">
          <a:xfrm rot="-886271">
            <a:off x="5257801" y="2270064"/>
            <a:ext cx="1066800" cy="381000"/>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5" name="Picture 4" descr="Text&#10;&#10;Description automatically generated">
            <a:extLst>
              <a:ext uri="{FF2B5EF4-FFF2-40B4-BE49-F238E27FC236}">
                <a16:creationId xmlns:a16="http://schemas.microsoft.com/office/drawing/2014/main" id="{13C95615-650D-6EDA-C3B4-EAB30D63F665}"/>
              </a:ext>
            </a:extLst>
          </p:cNvPr>
          <p:cNvPicPr>
            <a:picLocks noChangeAspect="1"/>
          </p:cNvPicPr>
          <p:nvPr/>
        </p:nvPicPr>
        <p:blipFill>
          <a:blip r:embed="rId4"/>
          <a:stretch>
            <a:fillRect/>
          </a:stretch>
        </p:blipFill>
        <p:spPr>
          <a:xfrm rot="1493057">
            <a:off x="5797546" y="3521657"/>
            <a:ext cx="2093127" cy="3174302"/>
          </a:xfrm>
          <a:prstGeom prst="rect">
            <a:avLst/>
          </a:prstGeom>
          <a:ln w="12700">
            <a:solidFill>
              <a:schemeClr val="tx1"/>
            </a:solidFill>
          </a:ln>
        </p:spPr>
      </p:pic>
      <p:sp>
        <p:nvSpPr>
          <p:cNvPr id="154642" name="Rectangle 18">
            <a:extLst>
              <a:ext uri="{FF2B5EF4-FFF2-40B4-BE49-F238E27FC236}">
                <a16:creationId xmlns:a16="http://schemas.microsoft.com/office/drawing/2014/main" id="{2C4CB076-5BC9-42F6-A7C4-287021A89648}"/>
              </a:ext>
            </a:extLst>
          </p:cNvPr>
          <p:cNvSpPr>
            <a:spLocks noChangeArrowheads="1"/>
          </p:cNvSpPr>
          <p:nvPr/>
        </p:nvSpPr>
        <p:spPr bwMode="auto">
          <a:xfrm rot="1480681">
            <a:off x="5794769" y="4863158"/>
            <a:ext cx="1908149" cy="1143000"/>
          </a:xfrm>
          <a:prstGeom prst="rect">
            <a:avLst/>
          </a:prstGeom>
          <a:gradFill rotWithShape="1">
            <a:gsLst>
              <a:gs pos="0">
                <a:srgbClr val="FFFF00">
                  <a:alpha val="30000"/>
                </a:srgbClr>
              </a:gs>
              <a:gs pos="100000">
                <a:srgbClr val="FFFF00">
                  <a:gamma/>
                  <a:shade val="95294"/>
                  <a:invGamma/>
                  <a:alpha val="30000"/>
                </a:srgbClr>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37"/>
                                        </p:tgtEl>
                                        <p:attrNameLst>
                                          <p:attrName>style.visibility</p:attrName>
                                        </p:attrNameLst>
                                      </p:cBhvr>
                                      <p:to>
                                        <p:strVal val="visible"/>
                                      </p:to>
                                    </p:set>
                                  </p:childTnLst>
                                  <p:subTnLst>
                                    <p:set>
                                      <p:cBhvr override="childStyle">
                                        <p:cTn dur="1" fill="hold" display="0" masterRel="nextClick" afterEffect="1"/>
                                        <p:tgtEl>
                                          <p:spTgt spid="1546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5" name="Rectangle 19">
            <a:extLst>
              <a:ext uri="{FF2B5EF4-FFF2-40B4-BE49-F238E27FC236}">
                <a16:creationId xmlns:a16="http://schemas.microsoft.com/office/drawing/2014/main" id="{55876E39-FB17-45D0-9925-1E2A903ACAC9}"/>
              </a:ext>
            </a:extLst>
          </p:cNvPr>
          <p:cNvSpPr>
            <a:spLocks noChangeArrowheads="1"/>
          </p:cNvSpPr>
          <p:nvPr/>
        </p:nvSpPr>
        <p:spPr bwMode="auto">
          <a:xfrm>
            <a:off x="6313788" y="2590800"/>
            <a:ext cx="2667000" cy="3505200"/>
          </a:xfrm>
          <a:prstGeom prst="rect">
            <a:avLst/>
          </a:prstGeom>
          <a:gradFill rotWithShape="1">
            <a:gsLst>
              <a:gs pos="0">
                <a:srgbClr val="FFFF00">
                  <a:alpha val="30000"/>
                </a:srgbClr>
              </a:gs>
              <a:gs pos="100000">
                <a:srgbClr val="FFFF00">
                  <a:gamma/>
                  <a:shade val="95294"/>
                  <a:invGamma/>
                  <a:alpha val="30000"/>
                </a:srgbClr>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13" name="Picture 12" descr="Text, application&#10;&#10;Description automatically generated">
            <a:extLst>
              <a:ext uri="{FF2B5EF4-FFF2-40B4-BE49-F238E27FC236}">
                <a16:creationId xmlns:a16="http://schemas.microsoft.com/office/drawing/2014/main" id="{5053F1BF-B4C6-AF0A-FF1B-4BCFA3D3B8E9}"/>
              </a:ext>
            </a:extLst>
          </p:cNvPr>
          <p:cNvPicPr>
            <a:picLocks noChangeAspect="1"/>
          </p:cNvPicPr>
          <p:nvPr/>
        </p:nvPicPr>
        <p:blipFill>
          <a:blip r:embed="rId3"/>
          <a:stretch>
            <a:fillRect/>
          </a:stretch>
        </p:blipFill>
        <p:spPr>
          <a:xfrm>
            <a:off x="4730750" y="629451"/>
            <a:ext cx="4413250" cy="5828499"/>
          </a:xfrm>
          <a:prstGeom prst="rect">
            <a:avLst/>
          </a:prstGeom>
        </p:spPr>
      </p:pic>
      <p:sp>
        <p:nvSpPr>
          <p:cNvPr id="30722" name="Rectangle 2">
            <a:extLst>
              <a:ext uri="{FF2B5EF4-FFF2-40B4-BE49-F238E27FC236}">
                <a16:creationId xmlns:a16="http://schemas.microsoft.com/office/drawing/2014/main" id="{0E9EF60C-C174-D527-7FED-FBFD7A874A7E}"/>
              </a:ext>
            </a:extLst>
          </p:cNvPr>
          <p:cNvSpPr>
            <a:spLocks noGrp="1" noChangeArrowheads="1"/>
          </p:cNvSpPr>
          <p:nvPr>
            <p:ph type="title"/>
          </p:nvPr>
        </p:nvSpPr>
        <p:spPr>
          <a:xfrm>
            <a:off x="657225" y="-42863"/>
            <a:ext cx="6108700" cy="728663"/>
          </a:xfrm>
        </p:spPr>
        <p:txBody>
          <a:bodyPr/>
          <a:lstStyle/>
          <a:p>
            <a:pPr eaLnBrk="1" hangingPunct="1"/>
            <a:r>
              <a:rPr lang="en-US" altLang="en-US" sz="3600" dirty="0" err="1"/>
              <a:t>Bài</a:t>
            </a:r>
            <a:r>
              <a:rPr lang="en-US" altLang="en-US" sz="3600" dirty="0"/>
              <a:t> </a:t>
            </a:r>
            <a:r>
              <a:rPr lang="en-US" altLang="en-US" sz="3600" dirty="0" err="1"/>
              <a:t>học</a:t>
            </a:r>
            <a:r>
              <a:rPr lang="en-US" altLang="en-US" sz="3600" dirty="0"/>
              <a:t> </a:t>
            </a:r>
            <a:r>
              <a:rPr lang="en-US" altLang="en-US" sz="3600" dirty="0" err="1"/>
              <a:t>từ</a:t>
            </a:r>
            <a:r>
              <a:rPr lang="en-US" altLang="en-US" sz="3600" dirty="0"/>
              <a:t> </a:t>
            </a:r>
            <a:r>
              <a:rPr lang="en-US" altLang="en-US" sz="3600" dirty="0" err="1"/>
              <a:t>Lời</a:t>
            </a:r>
            <a:r>
              <a:rPr lang="en-US" altLang="en-US" sz="3600" dirty="0"/>
              <a:t> </a:t>
            </a:r>
            <a:r>
              <a:rPr lang="en-US" altLang="en-US" sz="3600" dirty="0" err="1"/>
              <a:t>Chúa</a:t>
            </a:r>
            <a:endParaRPr lang="en-US" altLang="en-US" sz="3600" dirty="0"/>
          </a:p>
        </p:txBody>
      </p:sp>
      <p:sp>
        <p:nvSpPr>
          <p:cNvPr id="167939" name="Rectangle 3">
            <a:extLst>
              <a:ext uri="{FF2B5EF4-FFF2-40B4-BE49-F238E27FC236}">
                <a16:creationId xmlns:a16="http://schemas.microsoft.com/office/drawing/2014/main" id="{1578447E-20C9-4572-9F5D-5E28A508E538}"/>
              </a:ext>
            </a:extLst>
          </p:cNvPr>
          <p:cNvSpPr>
            <a:spLocks noGrp="1" noChangeArrowheads="1"/>
          </p:cNvSpPr>
          <p:nvPr>
            <p:ph idx="1"/>
          </p:nvPr>
        </p:nvSpPr>
        <p:spPr>
          <a:xfrm>
            <a:off x="774149" y="1009650"/>
            <a:ext cx="3846074" cy="5448300"/>
          </a:xfrm>
        </p:spPr>
        <p:txBody>
          <a:bodyPr/>
          <a:lstStyle/>
          <a:p>
            <a:pPr algn="just" eaLnBrk="1" hangingPunct="1">
              <a:lnSpc>
                <a:spcPct val="90000"/>
              </a:lnSpc>
              <a:spcBef>
                <a:spcPct val="40000"/>
              </a:spcBef>
              <a:buSzPct val="75000"/>
              <a:buFont typeface="Wingdings" pitchFamily="2" charset="2"/>
              <a:buChar char="q"/>
              <a:defRPr/>
            </a:pPr>
            <a:r>
              <a:rPr lang="en-US" altLang="en-US" sz="2800" dirty="0" err="1">
                <a:solidFill>
                  <a:srgbClr val="002060"/>
                </a:solidFill>
              </a:rPr>
              <a:t>Vùng</a:t>
            </a:r>
            <a:r>
              <a:rPr lang="en-US" altLang="en-US" sz="2800" dirty="0">
                <a:solidFill>
                  <a:srgbClr val="002060"/>
                </a:solidFill>
              </a:rPr>
              <a:t> </a:t>
            </a:r>
            <a:r>
              <a:rPr lang="en-US" altLang="en-US" sz="2800" dirty="0" err="1">
                <a:solidFill>
                  <a:srgbClr val="002060"/>
                </a:solidFill>
              </a:rPr>
              <a:t>được</a:t>
            </a:r>
            <a:r>
              <a:rPr lang="en-US" altLang="en-US" sz="2800" dirty="0">
                <a:solidFill>
                  <a:srgbClr val="002060"/>
                </a:solidFill>
              </a:rPr>
              <a:t> </a:t>
            </a:r>
            <a:r>
              <a:rPr lang="en-US" altLang="en-US" sz="2800" dirty="0" err="1">
                <a:solidFill>
                  <a:srgbClr val="002060"/>
                </a:solidFill>
              </a:rPr>
              <a:t>tô</a:t>
            </a:r>
            <a:r>
              <a:rPr lang="en-US" altLang="en-US" sz="2800" dirty="0">
                <a:solidFill>
                  <a:srgbClr val="002060"/>
                </a:solidFill>
              </a:rPr>
              <a:t> </a:t>
            </a:r>
            <a:r>
              <a:rPr lang="en-US" altLang="en-US" sz="2800" dirty="0" err="1">
                <a:solidFill>
                  <a:srgbClr val="002060"/>
                </a:solidFill>
              </a:rPr>
              <a:t>đậm</a:t>
            </a:r>
            <a:r>
              <a:rPr lang="en-US" altLang="en-US" sz="2800" dirty="0">
                <a:solidFill>
                  <a:srgbClr val="002060"/>
                </a:solidFill>
              </a:rPr>
              <a:t> </a:t>
            </a:r>
            <a:r>
              <a:rPr lang="en-US" altLang="en-US" sz="2800" dirty="0" err="1">
                <a:solidFill>
                  <a:srgbClr val="002060"/>
                </a:solidFill>
              </a:rPr>
              <a:t>có</a:t>
            </a:r>
            <a:r>
              <a:rPr lang="en-US" altLang="en-US" sz="2800" dirty="0">
                <a:solidFill>
                  <a:srgbClr val="002060"/>
                </a:solidFill>
              </a:rPr>
              <a:t> </a:t>
            </a:r>
            <a:r>
              <a:rPr lang="en-US" altLang="en-US" sz="2800" dirty="0" err="1">
                <a:solidFill>
                  <a:srgbClr val="002060"/>
                </a:solidFill>
              </a:rPr>
              <a:t>trong</a:t>
            </a:r>
            <a:r>
              <a:rPr lang="en-US" altLang="en-US" sz="2800" dirty="0">
                <a:solidFill>
                  <a:srgbClr val="002060"/>
                </a:solidFill>
              </a:rPr>
              <a:t> </a:t>
            </a:r>
            <a:r>
              <a:rPr lang="en-US" altLang="en-US" sz="2800" dirty="0" err="1">
                <a:solidFill>
                  <a:srgbClr val="002060"/>
                </a:solidFill>
              </a:rPr>
              <a:t>phần</a:t>
            </a:r>
            <a:r>
              <a:rPr lang="en-US" altLang="en-US" sz="2800" dirty="0">
                <a:solidFill>
                  <a:srgbClr val="002060"/>
                </a:solidFill>
              </a:rPr>
              <a:t> </a:t>
            </a:r>
            <a:r>
              <a:rPr lang="en-US" altLang="en-US" sz="2800" dirty="0" err="1">
                <a:solidFill>
                  <a:srgbClr val="002060"/>
                </a:solidFill>
              </a:rPr>
              <a:t>tóm</a:t>
            </a:r>
            <a:r>
              <a:rPr lang="en-US" altLang="en-US" sz="2800" dirty="0">
                <a:solidFill>
                  <a:srgbClr val="002060"/>
                </a:solidFill>
              </a:rPr>
              <a:t> </a:t>
            </a:r>
            <a:r>
              <a:rPr lang="en-US" altLang="en-US" sz="2800" dirty="0" err="1">
                <a:solidFill>
                  <a:srgbClr val="002060"/>
                </a:solidFill>
              </a:rPr>
              <a:t>tắt</a:t>
            </a:r>
            <a:r>
              <a:rPr lang="en-US" altLang="en-US" sz="2800" dirty="0">
                <a:solidFill>
                  <a:srgbClr val="002060"/>
                </a:solidFill>
              </a:rPr>
              <a:t> </a:t>
            </a:r>
            <a:r>
              <a:rPr lang="en-US" altLang="en-US" sz="2800" dirty="0" err="1">
                <a:solidFill>
                  <a:srgbClr val="002060"/>
                </a:solidFill>
              </a:rPr>
              <a:t>bài</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 </a:t>
            </a:r>
            <a:r>
              <a:rPr lang="en-US" altLang="en-US" sz="2800" dirty="0" err="1">
                <a:solidFill>
                  <a:srgbClr val="002060"/>
                </a:solidFill>
              </a:rPr>
              <a:t>trong</a:t>
            </a:r>
            <a:r>
              <a:rPr lang="en-US" altLang="en-US" sz="2800" dirty="0">
                <a:solidFill>
                  <a:srgbClr val="002060"/>
                </a:solidFill>
              </a:rPr>
              <a:t> </a:t>
            </a:r>
            <a:r>
              <a:rPr lang="en-US" altLang="en-US" sz="2800" dirty="0" err="1">
                <a:solidFill>
                  <a:srgbClr val="002060"/>
                </a:solidFill>
              </a:rPr>
              <a:t>Sách</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 </a:t>
            </a:r>
            <a:r>
              <a:rPr lang="en-US" altLang="en-US" sz="2800" dirty="0" err="1">
                <a:solidFill>
                  <a:srgbClr val="002060"/>
                </a:solidFill>
              </a:rPr>
              <a:t>viên</a:t>
            </a:r>
            <a:r>
              <a:rPr lang="en-US" altLang="en-US" sz="2800" dirty="0">
                <a:solidFill>
                  <a:srgbClr val="002060"/>
                </a:solidFill>
              </a:rPr>
              <a:t> </a:t>
            </a:r>
            <a:r>
              <a:rPr lang="en-US" altLang="en-US" sz="2800" dirty="0" err="1">
                <a:solidFill>
                  <a:srgbClr val="002060"/>
                </a:solidFill>
              </a:rPr>
              <a:t>Awana</a:t>
            </a:r>
            <a:r>
              <a:rPr lang="en-US" altLang="en-US" sz="2800" dirty="0">
                <a:solidFill>
                  <a:srgbClr val="002060"/>
                </a:solidFill>
              </a:rPr>
              <a:t> (</a:t>
            </a:r>
            <a:r>
              <a:rPr lang="en-US" altLang="en-US" sz="2800" dirty="0" err="1">
                <a:solidFill>
                  <a:srgbClr val="002060"/>
                </a:solidFill>
              </a:rPr>
              <a:t>các</a:t>
            </a:r>
            <a:r>
              <a:rPr lang="en-US" altLang="en-US" sz="2800" dirty="0">
                <a:solidFill>
                  <a:srgbClr val="002060"/>
                </a:solidFill>
              </a:rPr>
              <a:t> </a:t>
            </a:r>
            <a:r>
              <a:rPr lang="en-US" altLang="en-US" sz="2800" dirty="0" err="1">
                <a:solidFill>
                  <a:srgbClr val="002060"/>
                </a:solidFill>
              </a:rPr>
              <a:t>em</a:t>
            </a:r>
            <a:r>
              <a:rPr lang="en-US" altLang="en-US" sz="2800" dirty="0">
                <a:solidFill>
                  <a:srgbClr val="002060"/>
                </a:solidFill>
              </a:rPr>
              <a:t> </a:t>
            </a:r>
            <a:r>
              <a:rPr lang="en-US" altLang="en-US" sz="2800" dirty="0" err="1">
                <a:solidFill>
                  <a:srgbClr val="002060"/>
                </a:solidFill>
              </a:rPr>
              <a:t>nhỏ</a:t>
            </a:r>
            <a:r>
              <a:rPr lang="en-US" altLang="en-US" sz="2800" dirty="0">
                <a:solidFill>
                  <a:srgbClr val="002060"/>
                </a:solidFill>
              </a:rPr>
              <a:t> </a:t>
            </a:r>
            <a:r>
              <a:rPr lang="en-US" altLang="en-US" sz="2800" dirty="0" err="1">
                <a:solidFill>
                  <a:srgbClr val="002060"/>
                </a:solidFill>
              </a:rPr>
              <a:t>chỉ</a:t>
            </a:r>
            <a:r>
              <a:rPr lang="en-US" altLang="en-US" sz="2800" dirty="0">
                <a:solidFill>
                  <a:srgbClr val="002060"/>
                </a:solidFill>
              </a:rPr>
              <a:t> </a:t>
            </a:r>
            <a:r>
              <a:rPr lang="en-US" altLang="en-US" sz="2800" dirty="0" err="1">
                <a:solidFill>
                  <a:srgbClr val="002060"/>
                </a:solidFill>
              </a:rPr>
              <a:t>dạy</a:t>
            </a:r>
            <a:r>
              <a:rPr lang="en-US" altLang="en-US" sz="2800" dirty="0">
                <a:solidFill>
                  <a:srgbClr val="002060"/>
                </a:solidFill>
              </a:rPr>
              <a:t> </a:t>
            </a:r>
            <a:r>
              <a:rPr lang="en-US" altLang="en-US" sz="2800" dirty="0" err="1">
                <a:solidFill>
                  <a:srgbClr val="002060"/>
                </a:solidFill>
              </a:rPr>
              <a:t>phần</a:t>
            </a:r>
            <a:r>
              <a:rPr lang="en-US" altLang="en-US" sz="2800" dirty="0">
                <a:solidFill>
                  <a:srgbClr val="002060"/>
                </a:solidFill>
              </a:rPr>
              <a:t> </a:t>
            </a:r>
            <a:r>
              <a:rPr lang="en-US" altLang="en-US" sz="2800" dirty="0" err="1">
                <a:solidFill>
                  <a:srgbClr val="002060"/>
                </a:solidFill>
              </a:rPr>
              <a:t>này</a:t>
            </a:r>
            <a:r>
              <a:rPr lang="en-US" altLang="en-US" sz="2800" dirty="0">
                <a:solidFill>
                  <a:srgbClr val="002060"/>
                </a:solidFill>
              </a:rPr>
              <a:t>, </a:t>
            </a:r>
            <a:r>
              <a:rPr lang="en-US" altLang="en-US" sz="2800" dirty="0" err="1">
                <a:solidFill>
                  <a:srgbClr val="002060"/>
                </a:solidFill>
              </a:rPr>
              <a:t>không</a:t>
            </a:r>
            <a:r>
              <a:rPr lang="en-US" altLang="en-US" sz="2800" dirty="0">
                <a:solidFill>
                  <a:srgbClr val="002060"/>
                </a:solidFill>
              </a:rPr>
              <a:t> </a:t>
            </a:r>
            <a:r>
              <a:rPr lang="en-US" altLang="en-US" sz="2800" dirty="0" err="1">
                <a:solidFill>
                  <a:srgbClr val="002060"/>
                </a:solidFill>
              </a:rPr>
              <a:t>cần</a:t>
            </a:r>
            <a:r>
              <a:rPr lang="en-US" altLang="en-US" sz="2800" dirty="0">
                <a:solidFill>
                  <a:srgbClr val="002060"/>
                </a:solidFill>
              </a:rPr>
              <a:t> </a:t>
            </a:r>
            <a:r>
              <a:rPr lang="en-US" altLang="en-US" sz="2800" dirty="0" err="1">
                <a:solidFill>
                  <a:srgbClr val="002060"/>
                </a:solidFill>
              </a:rPr>
              <a:t>giải</a:t>
            </a:r>
            <a:r>
              <a:rPr lang="en-US" altLang="en-US" sz="2800" dirty="0">
                <a:solidFill>
                  <a:srgbClr val="002060"/>
                </a:solidFill>
              </a:rPr>
              <a:t> </a:t>
            </a:r>
            <a:r>
              <a:rPr lang="en-US" altLang="en-US" sz="2800" dirty="0" err="1">
                <a:solidFill>
                  <a:srgbClr val="002060"/>
                </a:solidFill>
              </a:rPr>
              <a:t>thích</a:t>
            </a:r>
            <a:r>
              <a:rPr lang="en-US" altLang="en-US" sz="2800" dirty="0">
                <a:solidFill>
                  <a:srgbClr val="002060"/>
                </a:solidFill>
              </a:rPr>
              <a:t>)</a:t>
            </a:r>
          </a:p>
          <a:p>
            <a:pPr algn="just" eaLnBrk="1" hangingPunct="1">
              <a:lnSpc>
                <a:spcPct val="90000"/>
              </a:lnSpc>
              <a:spcBef>
                <a:spcPct val="60000"/>
              </a:spcBef>
              <a:buSzPct val="75000"/>
              <a:buFont typeface="Wingdings" pitchFamily="2" charset="2"/>
              <a:buChar char="q"/>
              <a:defRPr/>
            </a:pPr>
            <a:r>
              <a:rPr lang="en-US" altLang="en-US" sz="2800" dirty="0" err="1">
                <a:solidFill>
                  <a:srgbClr val="FF0000"/>
                </a:solidFill>
              </a:rPr>
              <a:t>Dùng</a:t>
            </a:r>
            <a:r>
              <a:rPr lang="en-US" altLang="en-US" sz="2800" dirty="0">
                <a:solidFill>
                  <a:srgbClr val="FF0000"/>
                </a:solidFill>
              </a:rPr>
              <a:t> </a:t>
            </a:r>
            <a:r>
              <a:rPr lang="en-US" altLang="en-US" sz="2800" dirty="0" err="1">
                <a:solidFill>
                  <a:srgbClr val="FF0000"/>
                </a:solidFill>
              </a:rPr>
              <a:t>Kinh</a:t>
            </a:r>
            <a:r>
              <a:rPr lang="en-US" altLang="en-US" sz="2800" dirty="0">
                <a:solidFill>
                  <a:srgbClr val="FF0000"/>
                </a:solidFill>
              </a:rPr>
              <a:t> </a:t>
            </a:r>
            <a:r>
              <a:rPr lang="en-US" altLang="en-US" sz="2800" dirty="0" err="1">
                <a:solidFill>
                  <a:srgbClr val="FF0000"/>
                </a:solidFill>
              </a:rPr>
              <a:t>Thánh</a:t>
            </a:r>
            <a:r>
              <a:rPr lang="en-US" altLang="en-US" sz="2800" dirty="0">
                <a:solidFill>
                  <a:srgbClr val="FF0000"/>
                </a:solidFill>
              </a:rPr>
              <a:t> </a:t>
            </a:r>
            <a:r>
              <a:rPr lang="en-US" altLang="en-US" sz="2800" dirty="0" err="1">
                <a:solidFill>
                  <a:srgbClr val="FF0000"/>
                </a:solidFill>
              </a:rPr>
              <a:t>để</a:t>
            </a:r>
            <a:r>
              <a:rPr lang="en-US" altLang="en-US" sz="2800" dirty="0">
                <a:solidFill>
                  <a:srgbClr val="FF0000"/>
                </a:solidFill>
              </a:rPr>
              <a:t> </a:t>
            </a:r>
            <a:r>
              <a:rPr lang="en-US" altLang="en-US" sz="2800" dirty="0" err="1">
                <a:solidFill>
                  <a:srgbClr val="FF0000"/>
                </a:solidFill>
              </a:rPr>
              <a:t>đọc</a:t>
            </a:r>
            <a:r>
              <a:rPr lang="en-US" altLang="en-US" sz="2800" dirty="0">
                <a:solidFill>
                  <a:srgbClr val="FF0000"/>
                </a:solidFill>
              </a:rPr>
              <a:t> </a:t>
            </a:r>
            <a:r>
              <a:rPr lang="en-US" altLang="en-US" sz="2800" dirty="0" err="1">
                <a:solidFill>
                  <a:srgbClr val="FF0000"/>
                </a:solidFill>
              </a:rPr>
              <a:t>những</a:t>
            </a:r>
            <a:r>
              <a:rPr lang="en-US" altLang="en-US" sz="2800" dirty="0">
                <a:solidFill>
                  <a:srgbClr val="FF0000"/>
                </a:solidFill>
              </a:rPr>
              <a:t> </a:t>
            </a:r>
            <a:r>
              <a:rPr lang="en-US" altLang="en-US" sz="2800" dirty="0" err="1">
                <a:solidFill>
                  <a:srgbClr val="FF0000"/>
                </a:solidFill>
              </a:rPr>
              <a:t>câu</a:t>
            </a:r>
            <a:r>
              <a:rPr lang="en-US" altLang="en-US" sz="2800" dirty="0">
                <a:solidFill>
                  <a:srgbClr val="FF0000"/>
                </a:solidFill>
              </a:rPr>
              <a:t> </a:t>
            </a:r>
            <a:r>
              <a:rPr lang="en-US" altLang="en-US" sz="2800" dirty="0" err="1">
                <a:solidFill>
                  <a:srgbClr val="FF0000"/>
                </a:solidFill>
              </a:rPr>
              <a:t>có</a:t>
            </a:r>
            <a:r>
              <a:rPr lang="en-US" altLang="en-US" sz="2800" dirty="0">
                <a:solidFill>
                  <a:srgbClr val="FF0000"/>
                </a:solidFill>
              </a:rPr>
              <a:t> </a:t>
            </a:r>
            <a:r>
              <a:rPr lang="en-US" altLang="en-US" sz="2800" dirty="0" err="1">
                <a:solidFill>
                  <a:srgbClr val="FF0000"/>
                </a:solidFill>
              </a:rPr>
              <a:t>đánh</a:t>
            </a:r>
            <a:r>
              <a:rPr lang="en-US" altLang="en-US" sz="2800" dirty="0">
                <a:solidFill>
                  <a:srgbClr val="FF0000"/>
                </a:solidFill>
              </a:rPr>
              <a:t> </a:t>
            </a:r>
            <a:r>
              <a:rPr lang="en-US" altLang="en-US" sz="2800" dirty="0" err="1">
                <a:solidFill>
                  <a:srgbClr val="FF0000"/>
                </a:solidFill>
              </a:rPr>
              <a:t>số</a:t>
            </a:r>
            <a:r>
              <a:rPr lang="en-US" altLang="en-US" sz="2800" dirty="0">
                <a:solidFill>
                  <a:srgbClr val="FF0000"/>
                </a:solidFill>
              </a:rPr>
              <a:t>. </a:t>
            </a:r>
            <a:r>
              <a:rPr lang="en-US" altLang="en-US" sz="2800" dirty="0" err="1">
                <a:solidFill>
                  <a:srgbClr val="FF0000"/>
                </a:solidFill>
              </a:rPr>
              <a:t>Các</a:t>
            </a:r>
            <a:r>
              <a:rPr lang="en-US" altLang="en-US" sz="2800" dirty="0">
                <a:solidFill>
                  <a:srgbClr val="FF0000"/>
                </a:solidFill>
              </a:rPr>
              <a:t> </a:t>
            </a:r>
            <a:r>
              <a:rPr lang="en-US" altLang="en-US" sz="2800" dirty="0" err="1">
                <a:solidFill>
                  <a:srgbClr val="FF0000"/>
                </a:solidFill>
              </a:rPr>
              <a:t>em</a:t>
            </a:r>
            <a:r>
              <a:rPr lang="en-US" altLang="en-US" sz="2800" dirty="0">
                <a:solidFill>
                  <a:srgbClr val="FF0000"/>
                </a:solidFill>
              </a:rPr>
              <a:t> </a:t>
            </a:r>
            <a:r>
              <a:rPr lang="en-US" altLang="en-US" sz="2800" dirty="0" err="1">
                <a:solidFill>
                  <a:srgbClr val="FF0000"/>
                </a:solidFill>
              </a:rPr>
              <a:t>phải</a:t>
            </a:r>
            <a:r>
              <a:rPr lang="en-US" altLang="en-US" sz="2800" dirty="0">
                <a:solidFill>
                  <a:srgbClr val="FF0000"/>
                </a:solidFill>
              </a:rPr>
              <a:t> </a:t>
            </a:r>
            <a:r>
              <a:rPr lang="en-US" altLang="en-US" sz="2800" dirty="0" err="1">
                <a:solidFill>
                  <a:srgbClr val="FF0000"/>
                </a:solidFill>
              </a:rPr>
              <a:t>biết</a:t>
            </a:r>
            <a:r>
              <a:rPr lang="en-US" altLang="en-US" sz="2800" dirty="0">
                <a:solidFill>
                  <a:srgbClr val="FF0000"/>
                </a:solidFill>
              </a:rPr>
              <a:t> </a:t>
            </a:r>
            <a:r>
              <a:rPr lang="en-US" altLang="en-US" sz="2800" dirty="0" err="1">
                <a:solidFill>
                  <a:srgbClr val="FF0000"/>
                </a:solidFill>
              </a:rPr>
              <a:t>rằng</a:t>
            </a:r>
            <a:r>
              <a:rPr lang="en-US" altLang="en-US" sz="2800" dirty="0">
                <a:solidFill>
                  <a:srgbClr val="FF0000"/>
                </a:solidFill>
              </a:rPr>
              <a:t> </a:t>
            </a:r>
            <a:r>
              <a:rPr lang="en-US" altLang="en-US" sz="2800" dirty="0" err="1">
                <a:solidFill>
                  <a:srgbClr val="FF0000"/>
                </a:solidFill>
              </a:rPr>
              <a:t>chúng</a:t>
            </a:r>
            <a:r>
              <a:rPr lang="en-US" altLang="en-US" sz="2800" dirty="0">
                <a:solidFill>
                  <a:srgbClr val="FF0000"/>
                </a:solidFill>
              </a:rPr>
              <a:t>  </a:t>
            </a:r>
            <a:r>
              <a:rPr lang="en-US" altLang="en-US" sz="2800" dirty="0" err="1">
                <a:solidFill>
                  <a:srgbClr val="FF0000"/>
                </a:solidFill>
              </a:rPr>
              <a:t>đang</a:t>
            </a:r>
            <a:r>
              <a:rPr lang="en-US" altLang="en-US" sz="2800" dirty="0">
                <a:solidFill>
                  <a:srgbClr val="FF0000"/>
                </a:solidFill>
              </a:rPr>
              <a:t> </a:t>
            </a:r>
            <a:r>
              <a:rPr lang="en-US" altLang="en-US" sz="2800" dirty="0" err="1">
                <a:solidFill>
                  <a:srgbClr val="FF0000"/>
                </a:solidFill>
              </a:rPr>
              <a:t>học</a:t>
            </a:r>
            <a:r>
              <a:rPr lang="en-US" altLang="en-US" sz="2800" dirty="0">
                <a:solidFill>
                  <a:srgbClr val="FF0000"/>
                </a:solidFill>
              </a:rPr>
              <a:t> </a:t>
            </a:r>
            <a:r>
              <a:rPr lang="en-US" altLang="en-US" sz="2800" dirty="0" err="1">
                <a:solidFill>
                  <a:srgbClr val="FF0000"/>
                </a:solidFill>
              </a:rPr>
              <a:t>Lời</a:t>
            </a:r>
            <a:r>
              <a:rPr lang="en-US" altLang="en-US" sz="2800" dirty="0">
                <a:solidFill>
                  <a:srgbClr val="FF0000"/>
                </a:solidFill>
              </a:rPr>
              <a:t> </a:t>
            </a:r>
            <a:r>
              <a:rPr lang="en-US" altLang="en-US" sz="2800" dirty="0" err="1">
                <a:solidFill>
                  <a:srgbClr val="FF0000"/>
                </a:solidFill>
              </a:rPr>
              <a:t>Chúa</a:t>
            </a:r>
            <a:r>
              <a:rPr lang="en-US" altLang="en-US" sz="2800" dirty="0">
                <a:solidFill>
                  <a:srgbClr val="FF0000"/>
                </a:solidFill>
              </a:rPr>
              <a:t> </a:t>
            </a:r>
            <a:r>
              <a:rPr lang="en-US" altLang="en-US" sz="2800" dirty="0" err="1">
                <a:solidFill>
                  <a:srgbClr val="FF0000"/>
                </a:solidFill>
              </a:rPr>
              <a:t>từ</a:t>
            </a:r>
            <a:r>
              <a:rPr lang="en-US" altLang="en-US" sz="2800" dirty="0">
                <a:solidFill>
                  <a:srgbClr val="FF0000"/>
                </a:solidFill>
              </a:rPr>
              <a:t> </a:t>
            </a:r>
            <a:r>
              <a:rPr lang="en-US" altLang="en-US" sz="2800" dirty="0" err="1">
                <a:solidFill>
                  <a:srgbClr val="FF0000"/>
                </a:solidFill>
              </a:rPr>
              <a:t>Kinh</a:t>
            </a:r>
            <a:r>
              <a:rPr lang="en-US" altLang="en-US" sz="2800" dirty="0">
                <a:solidFill>
                  <a:srgbClr val="FF0000"/>
                </a:solidFill>
              </a:rPr>
              <a:t> </a:t>
            </a:r>
            <a:r>
              <a:rPr lang="en-US" altLang="en-US" sz="2800" dirty="0" err="1">
                <a:solidFill>
                  <a:srgbClr val="FF0000"/>
                </a:solidFill>
              </a:rPr>
              <a:t>Thánh</a:t>
            </a:r>
            <a:r>
              <a:rPr lang="en-US" altLang="en-US" sz="2800" dirty="0">
                <a:solidFill>
                  <a:srgbClr val="FF0000"/>
                </a:solidFill>
              </a:rPr>
              <a:t> </a:t>
            </a:r>
            <a:r>
              <a:rPr lang="en-US" altLang="en-US" sz="2800" dirty="0" err="1">
                <a:solidFill>
                  <a:srgbClr val="FF0000"/>
                </a:solidFill>
              </a:rPr>
              <a:t>chứ</a:t>
            </a:r>
            <a:r>
              <a:rPr lang="en-US" altLang="en-US" sz="2800" dirty="0">
                <a:solidFill>
                  <a:srgbClr val="FF0000"/>
                </a:solidFill>
              </a:rPr>
              <a:t> </a:t>
            </a:r>
            <a:r>
              <a:rPr lang="en-US" altLang="en-US" sz="2800" dirty="0" err="1">
                <a:solidFill>
                  <a:srgbClr val="FF0000"/>
                </a:solidFill>
              </a:rPr>
              <a:t>không</a:t>
            </a:r>
            <a:r>
              <a:rPr lang="en-US" altLang="en-US" sz="2800" dirty="0">
                <a:solidFill>
                  <a:srgbClr val="FF0000"/>
                </a:solidFill>
              </a:rPr>
              <a:t> </a:t>
            </a:r>
            <a:r>
              <a:rPr lang="en-US" altLang="en-US" sz="2800" dirty="0" err="1">
                <a:solidFill>
                  <a:srgbClr val="FF0000"/>
                </a:solidFill>
              </a:rPr>
              <a:t>phải</a:t>
            </a:r>
            <a:r>
              <a:rPr lang="en-US" altLang="en-US" sz="2800" dirty="0">
                <a:solidFill>
                  <a:srgbClr val="FF0000"/>
                </a:solidFill>
              </a:rPr>
              <a:t> </a:t>
            </a:r>
            <a:r>
              <a:rPr lang="en-US" altLang="en-US" sz="2800" dirty="0" err="1">
                <a:solidFill>
                  <a:srgbClr val="FF0000"/>
                </a:solidFill>
              </a:rPr>
              <a:t>từ</a:t>
            </a:r>
            <a:r>
              <a:rPr lang="en-US" altLang="en-US" sz="2800" dirty="0">
                <a:solidFill>
                  <a:srgbClr val="FF0000"/>
                </a:solidFill>
              </a:rPr>
              <a:t> </a:t>
            </a:r>
            <a:r>
              <a:rPr lang="en-US" altLang="en-US" sz="2800" dirty="0" err="1">
                <a:solidFill>
                  <a:srgbClr val="FF0000"/>
                </a:solidFill>
              </a:rPr>
              <a:t>sách</a:t>
            </a:r>
            <a:r>
              <a:rPr lang="en-US" altLang="en-US" sz="2800" dirty="0">
                <a:solidFill>
                  <a:srgbClr val="FF0000"/>
                </a:solidFill>
              </a:rPr>
              <a:t> </a:t>
            </a:r>
            <a:r>
              <a:rPr lang="en-US" altLang="en-US" sz="2800" dirty="0" err="1">
                <a:solidFill>
                  <a:srgbClr val="FF0000"/>
                </a:solidFill>
              </a:rPr>
              <a:t>giáo</a:t>
            </a:r>
            <a:r>
              <a:rPr lang="en-US" altLang="en-US" sz="2800" dirty="0">
                <a:solidFill>
                  <a:srgbClr val="FF0000"/>
                </a:solidFill>
              </a:rPr>
              <a:t> </a:t>
            </a:r>
            <a:r>
              <a:rPr lang="en-US" altLang="en-US" sz="2800" dirty="0" err="1">
                <a:solidFill>
                  <a:srgbClr val="FF0000"/>
                </a:solidFill>
              </a:rPr>
              <a:t>trình</a:t>
            </a:r>
            <a:r>
              <a:rPr lang="en-US" altLang="en-US" sz="2800" dirty="0">
                <a:solidFill>
                  <a:srgbClr val="FF0000"/>
                </a:solidFill>
              </a:rPr>
              <a:t> </a:t>
            </a:r>
            <a:r>
              <a:rPr lang="en-US" altLang="en-US" sz="2800" dirty="0" err="1">
                <a:solidFill>
                  <a:srgbClr val="FF0000"/>
                </a:solidFill>
              </a:rPr>
              <a:t>này</a:t>
            </a:r>
            <a:r>
              <a:rPr lang="en-US" altLang="en-US" sz="2800" dirty="0">
                <a:solidFill>
                  <a:srgbClr val="FF0000"/>
                </a:solidFill>
              </a:rPr>
              <a:t>.</a:t>
            </a:r>
          </a:p>
        </p:txBody>
      </p:sp>
      <p:sp>
        <p:nvSpPr>
          <p:cNvPr id="30724" name="Slide Number Placeholder 5">
            <a:extLst>
              <a:ext uri="{FF2B5EF4-FFF2-40B4-BE49-F238E27FC236}">
                <a16:creationId xmlns:a16="http://schemas.microsoft.com/office/drawing/2014/main" id="{675B03E5-E047-2546-640E-3851E9511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D9517DBF-B6ED-F449-8CCC-FEA3175F073D}" type="slidenum">
              <a:rPr lang="en-US" altLang="en-US" sz="1400">
                <a:solidFill>
                  <a:schemeClr val="tx1"/>
                </a:solidFill>
              </a:rPr>
              <a:pPr>
                <a:spcBef>
                  <a:spcPct val="0"/>
                </a:spcBef>
                <a:buFontTx/>
                <a:buNone/>
              </a:pPr>
              <a:t>15</a:t>
            </a:fld>
            <a:endParaRPr lang="en-US" altLang="en-US" sz="1400">
              <a:solidFill>
                <a:schemeClr val="tx1"/>
              </a:solidFill>
            </a:endParaRPr>
          </a:p>
        </p:txBody>
      </p:sp>
      <p:sp>
        <p:nvSpPr>
          <p:cNvPr id="167945" name="Rectangle 9">
            <a:extLst>
              <a:ext uri="{FF2B5EF4-FFF2-40B4-BE49-F238E27FC236}">
                <a16:creationId xmlns:a16="http://schemas.microsoft.com/office/drawing/2014/main" id="{4D3F7080-3D54-4540-9C11-CCAD43286877}"/>
              </a:ext>
            </a:extLst>
          </p:cNvPr>
          <p:cNvSpPr>
            <a:spLocks noChangeArrowheads="1"/>
          </p:cNvSpPr>
          <p:nvPr/>
        </p:nvSpPr>
        <p:spPr bwMode="auto">
          <a:xfrm>
            <a:off x="6348412" y="3070617"/>
            <a:ext cx="2566988" cy="1009257"/>
          </a:xfrm>
          <a:prstGeom prst="rect">
            <a:avLst/>
          </a:prstGeom>
          <a:solidFill>
            <a:schemeClr val="folHlink">
              <a:alpha val="50000"/>
            </a:scheme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7946" name="Rectangle 10">
            <a:extLst>
              <a:ext uri="{FF2B5EF4-FFF2-40B4-BE49-F238E27FC236}">
                <a16:creationId xmlns:a16="http://schemas.microsoft.com/office/drawing/2014/main" id="{FC3C0EDD-8BE8-4FE3-A0C9-32583B60E710}"/>
              </a:ext>
            </a:extLst>
          </p:cNvPr>
          <p:cNvSpPr>
            <a:spLocks noChangeArrowheads="1"/>
          </p:cNvSpPr>
          <p:nvPr/>
        </p:nvSpPr>
        <p:spPr bwMode="auto">
          <a:xfrm>
            <a:off x="6313788" y="4108449"/>
            <a:ext cx="2667000" cy="152400"/>
          </a:xfrm>
          <a:prstGeom prst="rect">
            <a:avLst/>
          </a:prstGeom>
          <a:solidFill>
            <a:schemeClr val="folHlink">
              <a:alpha val="50000"/>
            </a:scheme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7948" name="AutoShape 12">
            <a:extLst>
              <a:ext uri="{FF2B5EF4-FFF2-40B4-BE49-F238E27FC236}">
                <a16:creationId xmlns:a16="http://schemas.microsoft.com/office/drawing/2014/main" id="{7ACC90DA-AE45-4582-9F99-A727C9ADAD75}"/>
              </a:ext>
            </a:extLst>
          </p:cNvPr>
          <p:cNvSpPr>
            <a:spLocks noChangeArrowheads="1"/>
          </p:cNvSpPr>
          <p:nvPr/>
        </p:nvSpPr>
        <p:spPr bwMode="auto">
          <a:xfrm rot="6526551">
            <a:off x="8366893" y="2701329"/>
            <a:ext cx="576263" cy="258763"/>
          </a:xfrm>
          <a:prstGeom prst="rightArrow">
            <a:avLst>
              <a:gd name="adj1" fmla="val 50000"/>
              <a:gd name="adj2" fmla="val 55675"/>
            </a:avLst>
          </a:prstGeom>
          <a:solidFill>
            <a:srgbClr val="0000FF"/>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 name="Group 20">
            <a:extLst>
              <a:ext uri="{FF2B5EF4-FFF2-40B4-BE49-F238E27FC236}">
                <a16:creationId xmlns:a16="http://schemas.microsoft.com/office/drawing/2014/main" id="{EC0317E8-C90E-3BDF-EA9E-D1759B608754}"/>
              </a:ext>
            </a:extLst>
          </p:cNvPr>
          <p:cNvGrpSpPr>
            <a:grpSpLocks/>
          </p:cNvGrpSpPr>
          <p:nvPr/>
        </p:nvGrpSpPr>
        <p:grpSpPr bwMode="auto">
          <a:xfrm>
            <a:off x="7855500" y="3712848"/>
            <a:ext cx="838248" cy="516250"/>
            <a:chOff x="5232" y="2448"/>
            <a:chExt cx="381" cy="340"/>
          </a:xfrm>
        </p:grpSpPr>
        <p:sp>
          <p:nvSpPr>
            <p:cNvPr id="167950" name="AutoShape 14">
              <a:extLst>
                <a:ext uri="{FF2B5EF4-FFF2-40B4-BE49-F238E27FC236}">
                  <a16:creationId xmlns:a16="http://schemas.microsoft.com/office/drawing/2014/main" id="{EAA3F07A-8C02-41F9-8DAD-4BF3BB5C1A88}"/>
                </a:ext>
              </a:extLst>
            </p:cNvPr>
            <p:cNvSpPr>
              <a:spLocks noChangeArrowheads="1"/>
            </p:cNvSpPr>
            <p:nvPr/>
          </p:nvSpPr>
          <p:spPr bwMode="auto">
            <a:xfrm rot="6526551">
              <a:off x="5386" y="2534"/>
              <a:ext cx="313" cy="141"/>
            </a:xfrm>
            <a:prstGeom prst="rightArrow">
              <a:avLst>
                <a:gd name="adj1" fmla="val 50000"/>
                <a:gd name="adj2" fmla="val 55496"/>
              </a:avLst>
            </a:prstGeom>
            <a:solidFill>
              <a:srgbClr val="FF0000"/>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67951" name="Rectangle 15">
              <a:extLst>
                <a:ext uri="{FF2B5EF4-FFF2-40B4-BE49-F238E27FC236}">
                  <a16:creationId xmlns:a16="http://schemas.microsoft.com/office/drawing/2014/main" id="{901E271C-BB86-498F-BF16-BC4252DEB795}"/>
                </a:ext>
              </a:extLst>
            </p:cNvPr>
            <p:cNvSpPr>
              <a:spLocks noChangeArrowheads="1"/>
            </p:cNvSpPr>
            <p:nvPr/>
          </p:nvSpPr>
          <p:spPr bwMode="auto">
            <a:xfrm>
              <a:off x="5232" y="2722"/>
              <a:ext cx="324" cy="66"/>
            </a:xfrm>
            <a:prstGeom prst="rect">
              <a:avLst/>
            </a:prstGeom>
            <a:solidFill>
              <a:srgbClr val="FF0000">
                <a:alpha val="37000"/>
              </a:srgbClr>
            </a:solid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4" name="Rectangle 10">
            <a:extLst>
              <a:ext uri="{FF2B5EF4-FFF2-40B4-BE49-F238E27FC236}">
                <a16:creationId xmlns:a16="http://schemas.microsoft.com/office/drawing/2014/main" id="{B2089340-6704-4F14-93ED-1C5665C1FB42}"/>
              </a:ext>
            </a:extLst>
          </p:cNvPr>
          <p:cNvSpPr>
            <a:spLocks noChangeArrowheads="1"/>
          </p:cNvSpPr>
          <p:nvPr/>
        </p:nvSpPr>
        <p:spPr bwMode="auto">
          <a:xfrm>
            <a:off x="6313788" y="2647149"/>
            <a:ext cx="1463867" cy="156231"/>
          </a:xfrm>
          <a:prstGeom prst="rect">
            <a:avLst/>
          </a:prstGeom>
          <a:solidFill>
            <a:schemeClr val="folHlink">
              <a:alpha val="50000"/>
            </a:scheme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167948"/>
                                        </p:tgtEl>
                                        <p:attrNameLst>
                                          <p:attrName>style.visibility</p:attrName>
                                        </p:attrNameLst>
                                      </p:cBhvr>
                                      <p:to>
                                        <p:strVal val="visible"/>
                                      </p:to>
                                    </p:set>
                                    <p:anim calcmode="lin" valueType="num">
                                      <p:cBhvr additive="base">
                                        <p:cTn id="15" dur="500" fill="hold"/>
                                        <p:tgtEl>
                                          <p:spTgt spid="167948"/>
                                        </p:tgtEl>
                                        <p:attrNameLst>
                                          <p:attrName>ppt_x</p:attrName>
                                        </p:attrNameLst>
                                      </p:cBhvr>
                                      <p:tavLst>
                                        <p:tav tm="0">
                                          <p:val>
                                            <p:strVal val="#ppt_x"/>
                                          </p:val>
                                        </p:tav>
                                        <p:tav tm="100000">
                                          <p:val>
                                            <p:strVal val="#ppt_x"/>
                                          </p:val>
                                        </p:tav>
                                      </p:tavLst>
                                    </p:anim>
                                    <p:anim calcmode="lin" valueType="num">
                                      <p:cBhvr additive="base">
                                        <p:cTn id="16" dur="500" fill="hold"/>
                                        <p:tgtEl>
                                          <p:spTgt spid="16794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a:extLst>
              <a:ext uri="{FF2B5EF4-FFF2-40B4-BE49-F238E27FC236}">
                <a16:creationId xmlns:a16="http://schemas.microsoft.com/office/drawing/2014/main" id="{7EB33693-1F4D-4F55-8147-C4C5EC3544ED}"/>
              </a:ext>
            </a:extLst>
          </p:cNvPr>
          <p:cNvSpPr>
            <a:spLocks noGrp="1" noChangeArrowheads="1"/>
          </p:cNvSpPr>
          <p:nvPr>
            <p:ph idx="1"/>
          </p:nvPr>
        </p:nvSpPr>
        <p:spPr>
          <a:xfrm>
            <a:off x="657225" y="1828800"/>
            <a:ext cx="4254500" cy="5029200"/>
          </a:xfrm>
        </p:spPr>
        <p:txBody>
          <a:bodyPr/>
          <a:lstStyle/>
          <a:p>
            <a:pPr marL="400050" indent="-400050" algn="just" eaLnBrk="1" hangingPunct="1">
              <a:defRPr/>
            </a:pPr>
            <a:r>
              <a:rPr lang="en-US" altLang="en-US" sz="2800" dirty="0" err="1">
                <a:solidFill>
                  <a:srgbClr val="002060"/>
                </a:solidFill>
              </a:rPr>
              <a:t>Hình</a:t>
            </a:r>
            <a:r>
              <a:rPr lang="en-US" altLang="en-US" sz="2800" dirty="0">
                <a:solidFill>
                  <a:srgbClr val="002060"/>
                </a:solidFill>
              </a:rPr>
              <a:t> </a:t>
            </a:r>
            <a:r>
              <a:rPr lang="en-US" altLang="en-US" sz="2800" dirty="0" err="1">
                <a:solidFill>
                  <a:srgbClr val="002060"/>
                </a:solidFill>
              </a:rPr>
              <a:t>ảnh</a:t>
            </a:r>
            <a:r>
              <a:rPr lang="en-US" altLang="en-US" sz="2800" dirty="0">
                <a:solidFill>
                  <a:srgbClr val="002060"/>
                </a:solidFill>
              </a:rPr>
              <a:t> </a:t>
            </a:r>
            <a:r>
              <a:rPr lang="en-US" altLang="en-US" sz="2800" dirty="0" err="1">
                <a:solidFill>
                  <a:srgbClr val="002060"/>
                </a:solidFill>
              </a:rPr>
              <a:t>sẽ</a:t>
            </a:r>
            <a:r>
              <a:rPr lang="en-US" altLang="en-US" sz="2800" dirty="0">
                <a:solidFill>
                  <a:srgbClr val="002060"/>
                </a:solidFill>
              </a:rPr>
              <a:t> </a:t>
            </a:r>
            <a:r>
              <a:rPr lang="en-US" altLang="en-US" sz="2800" dirty="0" err="1">
                <a:solidFill>
                  <a:srgbClr val="002060"/>
                </a:solidFill>
              </a:rPr>
              <a:t>giúp</a:t>
            </a:r>
            <a:r>
              <a:rPr lang="en-US" altLang="en-US" sz="2800" dirty="0">
                <a:solidFill>
                  <a:srgbClr val="002060"/>
                </a:solidFill>
              </a:rPr>
              <a:t> </a:t>
            </a:r>
            <a:r>
              <a:rPr lang="en-US" altLang="en-US" sz="2800" dirty="0" err="1">
                <a:solidFill>
                  <a:srgbClr val="002060"/>
                </a:solidFill>
              </a:rPr>
              <a:t>các</a:t>
            </a:r>
            <a:r>
              <a:rPr lang="en-US" altLang="en-US" sz="2800" dirty="0">
                <a:solidFill>
                  <a:srgbClr val="002060"/>
                </a:solidFill>
              </a:rPr>
              <a:t> </a:t>
            </a:r>
            <a:r>
              <a:rPr lang="en-US" altLang="en-US" sz="2800" dirty="0" err="1">
                <a:solidFill>
                  <a:srgbClr val="002060"/>
                </a:solidFill>
              </a:rPr>
              <a:t>em</a:t>
            </a:r>
            <a:r>
              <a:rPr lang="en-US" altLang="en-US" sz="2800" dirty="0">
                <a:solidFill>
                  <a:srgbClr val="002060"/>
                </a:solidFill>
              </a:rPr>
              <a:t> </a:t>
            </a:r>
            <a:r>
              <a:rPr lang="en-US" altLang="en-US" sz="2800" dirty="0" err="1">
                <a:solidFill>
                  <a:srgbClr val="002060"/>
                </a:solidFill>
              </a:rPr>
              <a:t>thích</a:t>
            </a:r>
            <a:r>
              <a:rPr lang="en-US" altLang="en-US" sz="2800" dirty="0">
                <a:solidFill>
                  <a:srgbClr val="002060"/>
                </a:solidFill>
              </a:rPr>
              <a:t> </a:t>
            </a:r>
            <a:r>
              <a:rPr lang="en-US" altLang="en-US" sz="2800" dirty="0" err="1">
                <a:solidFill>
                  <a:srgbClr val="002060"/>
                </a:solidFill>
              </a:rPr>
              <a:t>thú</a:t>
            </a:r>
            <a:r>
              <a:rPr lang="en-US" altLang="en-US" sz="2800" dirty="0">
                <a:solidFill>
                  <a:srgbClr val="002060"/>
                </a:solidFill>
              </a:rPr>
              <a:t> </a:t>
            </a:r>
            <a:r>
              <a:rPr lang="en-US" altLang="en-US" sz="2800" dirty="0" err="1">
                <a:solidFill>
                  <a:srgbClr val="002060"/>
                </a:solidFill>
              </a:rPr>
              <a:t>và</a:t>
            </a:r>
            <a:r>
              <a:rPr lang="en-US" altLang="en-US" sz="2800" dirty="0">
                <a:solidFill>
                  <a:srgbClr val="002060"/>
                </a:solidFill>
              </a:rPr>
              <a:t> </a:t>
            </a:r>
            <a:r>
              <a:rPr lang="en-US" altLang="en-US" sz="2800" dirty="0" err="1">
                <a:solidFill>
                  <a:srgbClr val="002060"/>
                </a:solidFill>
              </a:rPr>
              <a:t>hiểu</a:t>
            </a:r>
            <a:r>
              <a:rPr lang="en-US" altLang="en-US" sz="2800" dirty="0">
                <a:solidFill>
                  <a:srgbClr val="002060"/>
                </a:solidFill>
              </a:rPr>
              <a:t> </a:t>
            </a:r>
            <a:r>
              <a:rPr lang="en-US" altLang="en-US" sz="2800" dirty="0" err="1">
                <a:solidFill>
                  <a:srgbClr val="002060"/>
                </a:solidFill>
              </a:rPr>
              <a:t>những</a:t>
            </a:r>
            <a:r>
              <a:rPr lang="en-US" altLang="en-US" sz="2800" dirty="0">
                <a:solidFill>
                  <a:srgbClr val="002060"/>
                </a:solidFill>
              </a:rPr>
              <a:t> </a:t>
            </a:r>
            <a:r>
              <a:rPr lang="en-US" altLang="en-US" sz="2800" dirty="0" err="1">
                <a:solidFill>
                  <a:srgbClr val="002060"/>
                </a:solidFill>
              </a:rPr>
              <a:t>bài</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a:t>
            </a:r>
          </a:p>
          <a:p>
            <a:pPr marL="400050" indent="-400050" algn="just" eaLnBrk="1" hangingPunct="1">
              <a:defRPr/>
            </a:pPr>
            <a:r>
              <a:rPr lang="en-US" altLang="en-US" sz="2800" dirty="0" err="1">
                <a:solidFill>
                  <a:srgbClr val="002060"/>
                </a:solidFill>
              </a:rPr>
              <a:t>Trong</a:t>
            </a:r>
            <a:r>
              <a:rPr lang="en-US" altLang="en-US" sz="2800" dirty="0">
                <a:solidFill>
                  <a:srgbClr val="002060"/>
                </a:solidFill>
              </a:rPr>
              <a:t> </a:t>
            </a:r>
            <a:r>
              <a:rPr lang="en-US" altLang="en-US" sz="2800" dirty="0" err="1">
                <a:solidFill>
                  <a:srgbClr val="002060"/>
                </a:solidFill>
              </a:rPr>
              <a:t>khi</a:t>
            </a:r>
            <a:r>
              <a:rPr lang="en-US" altLang="en-US" sz="2800" dirty="0">
                <a:solidFill>
                  <a:srgbClr val="002060"/>
                </a:solidFill>
              </a:rPr>
              <a:t> </a:t>
            </a:r>
            <a:r>
              <a:rPr lang="en-US" altLang="en-US" sz="2800" dirty="0" err="1">
                <a:solidFill>
                  <a:srgbClr val="002060"/>
                </a:solidFill>
              </a:rPr>
              <a:t>dạy</a:t>
            </a:r>
            <a:r>
              <a:rPr lang="en-US" altLang="en-US" sz="2800" dirty="0">
                <a:solidFill>
                  <a:srgbClr val="002060"/>
                </a:solidFill>
              </a:rPr>
              <a:t> </a:t>
            </a:r>
            <a:r>
              <a:rPr lang="en-US" altLang="en-US" sz="2800" dirty="0" err="1">
                <a:solidFill>
                  <a:srgbClr val="002060"/>
                </a:solidFill>
              </a:rPr>
              <a:t>những</a:t>
            </a:r>
            <a:r>
              <a:rPr lang="en-US" altLang="en-US" sz="2800" dirty="0">
                <a:solidFill>
                  <a:srgbClr val="002060"/>
                </a:solidFill>
              </a:rPr>
              <a:t> </a:t>
            </a:r>
            <a:r>
              <a:rPr lang="en-US" altLang="en-US" sz="2800" dirty="0" err="1">
                <a:solidFill>
                  <a:srgbClr val="002060"/>
                </a:solidFill>
              </a:rPr>
              <a:t>bài</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 </a:t>
            </a:r>
            <a:r>
              <a:rPr lang="en-US" altLang="en-US" sz="2800" dirty="0" err="1">
                <a:solidFill>
                  <a:srgbClr val="002060"/>
                </a:solidFill>
              </a:rPr>
              <a:t>phải</a:t>
            </a:r>
            <a:r>
              <a:rPr lang="en-US" altLang="en-US" sz="2800" dirty="0">
                <a:solidFill>
                  <a:srgbClr val="002060"/>
                </a:solidFill>
              </a:rPr>
              <a:t> </a:t>
            </a:r>
            <a:r>
              <a:rPr lang="en-US" altLang="en-US" sz="2800" dirty="0" err="1">
                <a:solidFill>
                  <a:srgbClr val="002060"/>
                </a:solidFill>
              </a:rPr>
              <a:t>bảo</a:t>
            </a:r>
            <a:r>
              <a:rPr lang="en-US" altLang="en-US" sz="2800" dirty="0">
                <a:solidFill>
                  <a:srgbClr val="002060"/>
                </a:solidFill>
              </a:rPr>
              <a:t> </a:t>
            </a:r>
            <a:r>
              <a:rPr lang="en-US" altLang="en-US" sz="2800" dirty="0" err="1">
                <a:solidFill>
                  <a:srgbClr val="002060"/>
                </a:solidFill>
              </a:rPr>
              <a:t>đảm</a:t>
            </a:r>
            <a:r>
              <a:rPr lang="en-US" altLang="en-US" sz="2800" dirty="0">
                <a:solidFill>
                  <a:srgbClr val="002060"/>
                </a:solidFill>
              </a:rPr>
              <a:t> </a:t>
            </a:r>
            <a:r>
              <a:rPr lang="en-US" altLang="en-US" sz="2800" dirty="0" err="1">
                <a:solidFill>
                  <a:srgbClr val="002060"/>
                </a:solidFill>
              </a:rPr>
              <a:t>dạy</a:t>
            </a:r>
            <a:r>
              <a:rPr lang="en-US" altLang="en-US" sz="2800" dirty="0">
                <a:solidFill>
                  <a:srgbClr val="002060"/>
                </a:solidFill>
              </a:rPr>
              <a:t> </a:t>
            </a:r>
            <a:r>
              <a:rPr lang="en-US" altLang="en-US" sz="2800" dirty="0" err="1">
                <a:solidFill>
                  <a:srgbClr val="002060"/>
                </a:solidFill>
              </a:rPr>
              <a:t>đầy</a:t>
            </a:r>
            <a:r>
              <a:rPr lang="en-US" altLang="en-US" sz="2800" dirty="0">
                <a:solidFill>
                  <a:srgbClr val="002060"/>
                </a:solidFill>
              </a:rPr>
              <a:t> </a:t>
            </a:r>
            <a:r>
              <a:rPr lang="en-US" altLang="en-US" sz="2800" dirty="0" err="1">
                <a:solidFill>
                  <a:srgbClr val="002060"/>
                </a:solidFill>
              </a:rPr>
              <a:t>đủ</a:t>
            </a:r>
            <a:r>
              <a:rPr lang="en-US" altLang="en-US" sz="2800" dirty="0">
                <a:solidFill>
                  <a:srgbClr val="002060"/>
                </a:solidFill>
              </a:rPr>
              <a:t> </a:t>
            </a:r>
            <a:r>
              <a:rPr lang="en-US" altLang="en-US" sz="2800" dirty="0" err="1">
                <a:solidFill>
                  <a:srgbClr val="002060"/>
                </a:solidFill>
              </a:rPr>
              <a:t>những</a:t>
            </a:r>
            <a:r>
              <a:rPr lang="en-US" altLang="en-US" sz="2800" dirty="0">
                <a:solidFill>
                  <a:srgbClr val="002060"/>
                </a:solidFill>
              </a:rPr>
              <a:t> </a:t>
            </a:r>
            <a:r>
              <a:rPr lang="en-US" altLang="en-US" sz="2800" dirty="0" err="1">
                <a:solidFill>
                  <a:srgbClr val="002060"/>
                </a:solidFill>
              </a:rPr>
              <a:t>đoạn</a:t>
            </a:r>
            <a:r>
              <a:rPr lang="en-US" altLang="en-US" sz="2800" dirty="0">
                <a:solidFill>
                  <a:srgbClr val="002060"/>
                </a:solidFill>
              </a:rPr>
              <a:t> </a:t>
            </a:r>
            <a:r>
              <a:rPr lang="en-US" altLang="en-US" sz="2800" dirty="0" err="1">
                <a:solidFill>
                  <a:srgbClr val="002060"/>
                </a:solidFill>
              </a:rPr>
              <a:t>được</a:t>
            </a:r>
            <a:r>
              <a:rPr lang="en-US" altLang="en-US" sz="2800" dirty="0">
                <a:solidFill>
                  <a:srgbClr val="002060"/>
                </a:solidFill>
              </a:rPr>
              <a:t> </a:t>
            </a:r>
            <a:r>
              <a:rPr lang="en-US" altLang="en-US" sz="2800" dirty="0" err="1">
                <a:solidFill>
                  <a:srgbClr val="002060"/>
                </a:solidFill>
              </a:rPr>
              <a:t>tô</a:t>
            </a:r>
            <a:r>
              <a:rPr lang="en-US" altLang="en-US" sz="2800" dirty="0">
                <a:solidFill>
                  <a:srgbClr val="002060"/>
                </a:solidFill>
              </a:rPr>
              <a:t> </a:t>
            </a:r>
            <a:r>
              <a:rPr lang="en-US" altLang="en-US" sz="2800" dirty="0" err="1">
                <a:solidFill>
                  <a:srgbClr val="002060"/>
                </a:solidFill>
              </a:rPr>
              <a:t>đậm</a:t>
            </a:r>
            <a:r>
              <a:rPr lang="en-US" altLang="en-US" sz="2800" dirty="0">
                <a:solidFill>
                  <a:srgbClr val="002060"/>
                </a:solidFill>
              </a:rPr>
              <a:t> </a:t>
            </a:r>
            <a:r>
              <a:rPr lang="en-US" altLang="en-US" sz="2800" dirty="0" err="1">
                <a:solidFill>
                  <a:srgbClr val="002060"/>
                </a:solidFill>
              </a:rPr>
              <a:t>trong</a:t>
            </a:r>
            <a:r>
              <a:rPr lang="en-US" altLang="en-US" sz="2800" dirty="0">
                <a:solidFill>
                  <a:srgbClr val="002060"/>
                </a:solidFill>
              </a:rPr>
              <a:t> </a:t>
            </a:r>
            <a:r>
              <a:rPr lang="en-US" altLang="en-US" sz="2800" dirty="0" err="1">
                <a:solidFill>
                  <a:srgbClr val="002060"/>
                </a:solidFill>
              </a:rPr>
              <a:t>bài</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 </a:t>
            </a:r>
            <a:r>
              <a:rPr lang="en-US" altLang="en-US" sz="2800" dirty="0" err="1">
                <a:solidFill>
                  <a:srgbClr val="002060"/>
                </a:solidFill>
              </a:rPr>
              <a:t>của</a:t>
            </a:r>
            <a:r>
              <a:rPr lang="en-US" altLang="en-US" sz="2800" dirty="0">
                <a:solidFill>
                  <a:srgbClr val="002060"/>
                </a:solidFill>
              </a:rPr>
              <a:t> </a:t>
            </a:r>
            <a:r>
              <a:rPr lang="en-US" altLang="en-US" sz="2800" dirty="0" err="1">
                <a:solidFill>
                  <a:srgbClr val="002060"/>
                </a:solidFill>
              </a:rPr>
              <a:t>ngày</a:t>
            </a:r>
            <a:r>
              <a:rPr lang="en-US" altLang="en-US" sz="2800" dirty="0">
                <a:solidFill>
                  <a:srgbClr val="002060"/>
                </a:solidFill>
              </a:rPr>
              <a:t>.</a:t>
            </a:r>
          </a:p>
        </p:txBody>
      </p:sp>
      <p:sp>
        <p:nvSpPr>
          <p:cNvPr id="32771" name="Slide Number Placeholder 5">
            <a:extLst>
              <a:ext uri="{FF2B5EF4-FFF2-40B4-BE49-F238E27FC236}">
                <a16:creationId xmlns:a16="http://schemas.microsoft.com/office/drawing/2014/main" id="{45A69F0D-BE30-27DF-88DC-15E2D3B731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BACBD6D3-A545-F14E-B713-456827A1BF8D}" type="slidenum">
              <a:rPr lang="en-US" altLang="en-US" sz="1400">
                <a:solidFill>
                  <a:schemeClr val="tx1"/>
                </a:solidFill>
              </a:rPr>
              <a:pPr>
                <a:spcBef>
                  <a:spcPct val="0"/>
                </a:spcBef>
                <a:buFontTx/>
                <a:buNone/>
              </a:pPr>
              <a:t>16</a:t>
            </a:fld>
            <a:endParaRPr lang="en-US" altLang="en-US" sz="1400">
              <a:solidFill>
                <a:schemeClr val="tx1"/>
              </a:solidFill>
            </a:endParaRPr>
          </a:p>
        </p:txBody>
      </p:sp>
      <p:sp>
        <p:nvSpPr>
          <p:cNvPr id="32774" name="Rectangle 2">
            <a:extLst>
              <a:ext uri="{FF2B5EF4-FFF2-40B4-BE49-F238E27FC236}">
                <a16:creationId xmlns:a16="http://schemas.microsoft.com/office/drawing/2014/main" id="{16784386-7CFA-5D3B-B6C8-D21C17D5A5D8}"/>
              </a:ext>
            </a:extLst>
          </p:cNvPr>
          <p:cNvSpPr>
            <a:spLocks noGrp="1" noChangeArrowheads="1"/>
          </p:cNvSpPr>
          <p:nvPr>
            <p:ph type="title"/>
          </p:nvPr>
        </p:nvSpPr>
        <p:spPr>
          <a:xfrm>
            <a:off x="657225" y="139494"/>
            <a:ext cx="7168614" cy="457200"/>
          </a:xfrm>
        </p:spPr>
        <p:txBody>
          <a:bodyPr/>
          <a:lstStyle/>
          <a:p>
            <a:pPr eaLnBrk="1" hangingPunct="1"/>
            <a:r>
              <a:rPr lang="en-US" altLang="en-US" sz="3600" dirty="0" err="1"/>
              <a:t>Cách</a:t>
            </a:r>
            <a:r>
              <a:rPr lang="en-US" altLang="en-US" sz="3600" dirty="0"/>
              <a:t> </a:t>
            </a:r>
            <a:r>
              <a:rPr lang="en-US" altLang="en-US" sz="3600" dirty="0" err="1"/>
              <a:t>sử</a:t>
            </a:r>
            <a:r>
              <a:rPr lang="en-US" altLang="en-US" sz="3600" dirty="0"/>
              <a:t> dung </a:t>
            </a:r>
            <a:r>
              <a:rPr lang="en-US" altLang="en-US" sz="3600" dirty="0" err="1"/>
              <a:t>hình</a:t>
            </a:r>
            <a:r>
              <a:rPr lang="en-US" altLang="en-US" sz="3600" dirty="0"/>
              <a:t> </a:t>
            </a:r>
            <a:r>
              <a:rPr lang="en-US" altLang="en-US" sz="3600" dirty="0" err="1"/>
              <a:t>ảnh</a:t>
            </a:r>
            <a:r>
              <a:rPr lang="en-US" altLang="en-US" sz="3600" dirty="0"/>
              <a:t> </a:t>
            </a:r>
            <a:r>
              <a:rPr lang="en-US" altLang="en-US" sz="3600" dirty="0" err="1"/>
              <a:t>trong</a:t>
            </a:r>
            <a:r>
              <a:rPr lang="en-US" altLang="en-US" sz="3600" dirty="0"/>
              <a:t> </a:t>
            </a:r>
            <a:r>
              <a:rPr lang="en-US" altLang="en-US" sz="3600" dirty="0" err="1"/>
              <a:t>bài</a:t>
            </a:r>
            <a:r>
              <a:rPr lang="en-US" altLang="en-US" sz="3600" dirty="0"/>
              <a:t> </a:t>
            </a:r>
            <a:r>
              <a:rPr lang="en-US" altLang="en-US" sz="3600" dirty="0" err="1"/>
              <a:t>học</a:t>
            </a:r>
            <a:endParaRPr lang="en-US" altLang="en-US" sz="3600" dirty="0"/>
          </a:p>
        </p:txBody>
      </p:sp>
      <p:pic>
        <p:nvPicPr>
          <p:cNvPr id="3" name="Picture 2" descr="Text&#10;&#10;Description automatically generated">
            <a:extLst>
              <a:ext uri="{FF2B5EF4-FFF2-40B4-BE49-F238E27FC236}">
                <a16:creationId xmlns:a16="http://schemas.microsoft.com/office/drawing/2014/main" id="{E4A188BA-F2EA-266F-4021-BF4CE0FD977E}"/>
              </a:ext>
            </a:extLst>
          </p:cNvPr>
          <p:cNvPicPr>
            <a:picLocks noChangeAspect="1"/>
          </p:cNvPicPr>
          <p:nvPr/>
        </p:nvPicPr>
        <p:blipFill>
          <a:blip r:embed="rId3"/>
          <a:stretch>
            <a:fillRect/>
          </a:stretch>
        </p:blipFill>
        <p:spPr>
          <a:xfrm>
            <a:off x="5034455" y="932246"/>
            <a:ext cx="4109545" cy="5439103"/>
          </a:xfrm>
          <a:prstGeom prst="rect">
            <a:avLst/>
          </a:prstGeom>
        </p:spPr>
      </p:pic>
      <p:sp>
        <p:nvSpPr>
          <p:cNvPr id="209936" name="AutoShape 16">
            <a:extLst>
              <a:ext uri="{FF2B5EF4-FFF2-40B4-BE49-F238E27FC236}">
                <a16:creationId xmlns:a16="http://schemas.microsoft.com/office/drawing/2014/main" id="{91A5B229-3A8E-486C-B47B-E67170D35B41}"/>
              </a:ext>
            </a:extLst>
          </p:cNvPr>
          <p:cNvSpPr>
            <a:spLocks noChangeArrowheads="1"/>
          </p:cNvSpPr>
          <p:nvPr/>
        </p:nvSpPr>
        <p:spPr bwMode="auto">
          <a:xfrm rot="-1407260">
            <a:off x="6064467" y="4354116"/>
            <a:ext cx="1150971" cy="271689"/>
          </a:xfrm>
          <a:prstGeom prst="rightArrow">
            <a:avLst>
              <a:gd name="adj1" fmla="val 50000"/>
              <a:gd name="adj2" fmla="val 181778"/>
            </a:avLst>
          </a:prstGeom>
          <a:solidFill>
            <a:srgbClr val="0000FF"/>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09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EAB0181-5711-DF24-22E5-6FCA462FE5FE}"/>
              </a:ext>
            </a:extLst>
          </p:cNvPr>
          <p:cNvSpPr>
            <a:spLocks noGrp="1" noChangeArrowheads="1"/>
          </p:cNvSpPr>
          <p:nvPr>
            <p:ph type="title"/>
          </p:nvPr>
        </p:nvSpPr>
        <p:spPr>
          <a:xfrm>
            <a:off x="914400" y="-114300"/>
            <a:ext cx="8229600" cy="1143000"/>
          </a:xfrm>
        </p:spPr>
        <p:txBody>
          <a:bodyPr/>
          <a:lstStyle/>
          <a:p>
            <a:pPr eaLnBrk="1" hangingPunct="1"/>
            <a:r>
              <a:rPr lang="en-US" altLang="en-US" dirty="0" err="1"/>
              <a:t>Chuẩn</a:t>
            </a:r>
            <a:r>
              <a:rPr lang="en-US" altLang="en-US" dirty="0"/>
              <a:t> </a:t>
            </a:r>
            <a:r>
              <a:rPr lang="en-US" altLang="en-US" dirty="0" err="1"/>
              <a:t>bị</a:t>
            </a:r>
            <a:r>
              <a:rPr lang="en-US" altLang="en-US" dirty="0"/>
              <a:t> </a:t>
            </a:r>
            <a:r>
              <a:rPr lang="en-US" altLang="en-US" dirty="0" err="1"/>
              <a:t>Dạy</a:t>
            </a:r>
            <a:r>
              <a:rPr lang="en-US" altLang="en-US" dirty="0"/>
              <a:t> </a:t>
            </a:r>
            <a:r>
              <a:rPr lang="en-US" altLang="en-US" dirty="0" err="1"/>
              <a:t>Bài</a:t>
            </a:r>
            <a:r>
              <a:rPr lang="en-US" altLang="en-US" dirty="0"/>
              <a:t> </a:t>
            </a:r>
            <a:r>
              <a:rPr lang="en-US" altLang="en-US" dirty="0" err="1"/>
              <a:t>Học</a:t>
            </a:r>
            <a:endParaRPr lang="en-US" altLang="en-US" dirty="0"/>
          </a:p>
        </p:txBody>
      </p:sp>
      <p:sp>
        <p:nvSpPr>
          <p:cNvPr id="211971" name="Rectangle 3">
            <a:extLst>
              <a:ext uri="{FF2B5EF4-FFF2-40B4-BE49-F238E27FC236}">
                <a16:creationId xmlns:a16="http://schemas.microsoft.com/office/drawing/2014/main" id="{3C380197-0777-4F42-A2AF-FEBEFFA92718}"/>
              </a:ext>
            </a:extLst>
          </p:cNvPr>
          <p:cNvSpPr>
            <a:spLocks noGrp="1" noChangeArrowheads="1"/>
          </p:cNvSpPr>
          <p:nvPr>
            <p:ph idx="1"/>
          </p:nvPr>
        </p:nvSpPr>
        <p:spPr/>
        <p:txBody>
          <a:bodyPr/>
          <a:lstStyle/>
          <a:p>
            <a:pPr algn="just" eaLnBrk="1" hangingPunct="1">
              <a:defRPr/>
            </a:pPr>
            <a:r>
              <a:rPr lang="en-US" altLang="en-US" dirty="0" err="1">
                <a:solidFill>
                  <a:srgbClr val="002060"/>
                </a:solidFill>
                <a:latin typeface="Verdana" panose="020B0604030504040204" pitchFamily="34" charset="0"/>
              </a:rPr>
              <a:t>Cầu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nguyện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nhiều</a:t>
            </a:r>
            <a:r>
              <a:rPr lang="en-US" altLang="en-US" dirty="0">
                <a:solidFill>
                  <a:srgbClr val="002060"/>
                </a:solidFill>
                <a:latin typeface="Verdana" panose="020B0604030504040204" pitchFamily="34" charset="0"/>
              </a:rPr>
              <a:t>.</a:t>
            </a:r>
          </a:p>
          <a:p>
            <a:pPr algn="just" eaLnBrk="1" hangingPunct="1">
              <a:spcBef>
                <a:spcPct val="40000"/>
              </a:spcBef>
              <a:defRPr/>
            </a:pP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thuộc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bài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dạy</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không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cắm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cúi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sách</a:t>
            </a:r>
            <a:r>
              <a:rPr lang="en-US" altLang="en-US" dirty="0">
                <a:solidFill>
                  <a:srgbClr val="002060"/>
                </a:solidFill>
                <a:latin typeface="Verdana" panose="020B0604030504040204" pitchFamily="34" charset="0"/>
              </a:rPr>
              <a:t>.</a:t>
            </a:r>
          </a:p>
          <a:p>
            <a:pPr algn="just" eaLnBrk="1" hangingPunct="1">
              <a:spcBef>
                <a:spcPct val="40000"/>
              </a:spcBef>
              <a:defRPr/>
            </a:pPr>
            <a:r>
              <a:rPr lang="en-US" altLang="en-US" dirty="0" err="1">
                <a:solidFill>
                  <a:srgbClr val="002060"/>
                </a:solidFill>
                <a:latin typeface="Verdana" panose="020B0604030504040204" pitchFamily="34" charset="0"/>
              </a:rPr>
              <a:t>Cầm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Kinh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Thánh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trên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tay</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để</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dạy</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thay</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vì</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sách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giáo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viên</a:t>
            </a:r>
            <a:r>
              <a:rPr lang="en-US" altLang="en-US" dirty="0">
                <a:solidFill>
                  <a:srgbClr val="002060"/>
                </a:solidFill>
                <a:latin typeface="Verdana" panose="020B0604030504040204" pitchFamily="34" charset="0"/>
              </a:rPr>
              <a:t>.</a:t>
            </a:r>
          </a:p>
        </p:txBody>
      </p:sp>
      <p:sp>
        <p:nvSpPr>
          <p:cNvPr id="34820" name="Slide Number Placeholder 5">
            <a:extLst>
              <a:ext uri="{FF2B5EF4-FFF2-40B4-BE49-F238E27FC236}">
                <a16:creationId xmlns:a16="http://schemas.microsoft.com/office/drawing/2014/main" id="{C913B832-329C-E8C7-B841-9BE7EE794C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F5E0FD59-50F7-7149-9604-7EA5ABAD38C5}" type="slidenum">
              <a:rPr lang="en-US" altLang="en-US" sz="1400">
                <a:solidFill>
                  <a:schemeClr val="tx1"/>
                </a:solidFill>
              </a:rPr>
              <a:pPr>
                <a:spcBef>
                  <a:spcPct val="0"/>
                </a:spcBef>
                <a:buFontTx/>
                <a:buNone/>
              </a:pPr>
              <a:t>17</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dissolve">
                                      <p:cBhvr>
                                        <p:cTn id="7" dur="500"/>
                                        <p:tgtEl>
                                          <p:spTgt spid="211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dissolve">
                                      <p:cBhvr>
                                        <p:cTn id="12" dur="500"/>
                                        <p:tgtEl>
                                          <p:spTgt spid="211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1971">
                                            <p:txEl>
                                              <p:pRg st="2" end="2"/>
                                            </p:txEl>
                                          </p:spTgt>
                                        </p:tgtEl>
                                        <p:attrNameLst>
                                          <p:attrName>style.visibility</p:attrName>
                                        </p:attrNameLst>
                                      </p:cBhvr>
                                      <p:to>
                                        <p:strVal val="visible"/>
                                      </p:to>
                                    </p:set>
                                    <p:animEffect transition="in" filter="dissolve">
                                      <p:cBhvr>
                                        <p:cTn id="17" dur="500"/>
                                        <p:tgtEl>
                                          <p:spTgt spid="211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6747F29-7C97-2692-9FE0-530A834ACA27}"/>
              </a:ext>
            </a:extLst>
          </p:cNvPr>
          <p:cNvPicPr>
            <a:picLocks noChangeAspect="1"/>
          </p:cNvPicPr>
          <p:nvPr/>
        </p:nvPicPr>
        <p:blipFill>
          <a:blip r:embed="rId3"/>
          <a:stretch>
            <a:fillRect/>
          </a:stretch>
        </p:blipFill>
        <p:spPr>
          <a:xfrm>
            <a:off x="4470909" y="812046"/>
            <a:ext cx="4566377" cy="5909429"/>
          </a:xfrm>
          <a:prstGeom prst="rect">
            <a:avLst/>
          </a:prstGeom>
        </p:spPr>
      </p:pic>
      <p:sp>
        <p:nvSpPr>
          <p:cNvPr id="35842" name="Rectangle 3">
            <a:extLst>
              <a:ext uri="{FF2B5EF4-FFF2-40B4-BE49-F238E27FC236}">
                <a16:creationId xmlns:a16="http://schemas.microsoft.com/office/drawing/2014/main" id="{754CE7FE-19A7-6194-C9B9-A53D43170CB6}"/>
              </a:ext>
            </a:extLst>
          </p:cNvPr>
          <p:cNvSpPr>
            <a:spLocks noGrp="1" noChangeArrowheads="1"/>
          </p:cNvSpPr>
          <p:nvPr>
            <p:ph type="title"/>
          </p:nvPr>
        </p:nvSpPr>
        <p:spPr>
          <a:xfrm>
            <a:off x="746125" y="0"/>
            <a:ext cx="5634038" cy="642938"/>
          </a:xfrm>
        </p:spPr>
        <p:txBody>
          <a:bodyPr/>
          <a:lstStyle/>
          <a:p>
            <a:pPr algn="l">
              <a:spcBef>
                <a:spcPct val="20000"/>
              </a:spcBef>
              <a:buClr>
                <a:schemeClr val="folHlink"/>
              </a:buClr>
            </a:pPr>
            <a:r>
              <a:rPr lang="en-US" altLang="en-US" sz="3600" dirty="0" err="1">
                <a:solidFill>
                  <a:srgbClr val="660033"/>
                </a:solidFill>
              </a:rPr>
              <a:t>Cách</a:t>
            </a:r>
            <a:r>
              <a:rPr lang="en-US" altLang="en-US" sz="3600" dirty="0">
                <a:solidFill>
                  <a:srgbClr val="660033"/>
                </a:solidFill>
              </a:rPr>
              <a:t> </a:t>
            </a:r>
            <a:r>
              <a:rPr lang="en-US" altLang="en-US" sz="3600" dirty="0" err="1">
                <a:solidFill>
                  <a:srgbClr val="660033"/>
                </a:solidFill>
              </a:rPr>
              <a:t>sử</a:t>
            </a:r>
            <a:r>
              <a:rPr lang="en-US" altLang="en-US" sz="3600" dirty="0">
                <a:solidFill>
                  <a:srgbClr val="660033"/>
                </a:solidFill>
              </a:rPr>
              <a:t> </a:t>
            </a:r>
            <a:r>
              <a:rPr lang="en-US" altLang="en-US" sz="3600" dirty="0" err="1">
                <a:solidFill>
                  <a:srgbClr val="660033"/>
                </a:solidFill>
              </a:rPr>
              <a:t>dụng</a:t>
            </a:r>
            <a:r>
              <a:rPr lang="en-US" altLang="en-US" sz="3600" dirty="0">
                <a:solidFill>
                  <a:srgbClr val="660033"/>
                </a:solidFill>
              </a:rPr>
              <a:t> </a:t>
            </a:r>
            <a:r>
              <a:rPr lang="en-US" altLang="en-US" sz="3600" dirty="0" err="1">
                <a:solidFill>
                  <a:srgbClr val="660033"/>
                </a:solidFill>
              </a:rPr>
              <a:t>Giáo</a:t>
            </a:r>
            <a:r>
              <a:rPr lang="en-US" altLang="en-US" sz="3600" dirty="0">
                <a:solidFill>
                  <a:srgbClr val="660033"/>
                </a:solidFill>
              </a:rPr>
              <a:t> </a:t>
            </a:r>
            <a:r>
              <a:rPr lang="en-US" altLang="en-US" sz="3600" dirty="0" err="1">
                <a:solidFill>
                  <a:srgbClr val="660033"/>
                </a:solidFill>
              </a:rPr>
              <a:t>Án</a:t>
            </a:r>
            <a:r>
              <a:rPr lang="en-US" altLang="en-US" sz="3600" dirty="0">
                <a:solidFill>
                  <a:srgbClr val="660033"/>
                </a:solidFill>
              </a:rPr>
              <a:t>.</a:t>
            </a:r>
          </a:p>
        </p:txBody>
      </p:sp>
      <p:sp>
        <p:nvSpPr>
          <p:cNvPr id="179204" name="Rectangle 4">
            <a:extLst>
              <a:ext uri="{FF2B5EF4-FFF2-40B4-BE49-F238E27FC236}">
                <a16:creationId xmlns:a16="http://schemas.microsoft.com/office/drawing/2014/main" id="{7D74E1B2-ADAB-4908-A345-034D967CCE72}"/>
              </a:ext>
            </a:extLst>
          </p:cNvPr>
          <p:cNvSpPr>
            <a:spLocks noGrp="1" noChangeArrowheads="1"/>
          </p:cNvSpPr>
          <p:nvPr>
            <p:ph sz="half" idx="1"/>
          </p:nvPr>
        </p:nvSpPr>
        <p:spPr>
          <a:xfrm>
            <a:off x="501650" y="914400"/>
            <a:ext cx="3471863" cy="1379538"/>
          </a:xfrm>
        </p:spPr>
        <p:txBody>
          <a:bodyPr/>
          <a:lstStyle/>
          <a:p>
            <a:pPr marL="347663" indent="-347663" algn="just" eaLnBrk="1" hangingPunct="1">
              <a:defRPr/>
            </a:pPr>
            <a:r>
              <a:rPr lang="en-US" altLang="en-US" sz="1800" dirty="0" err="1">
                <a:solidFill>
                  <a:srgbClr val="002060"/>
                </a:solidFill>
              </a:rPr>
              <a:t>Hình</a:t>
            </a:r>
            <a:r>
              <a:rPr lang="en-US" altLang="en-US" sz="1800" dirty="0">
                <a:solidFill>
                  <a:srgbClr val="002060"/>
                </a:solidFill>
              </a:rPr>
              <a:t> </a:t>
            </a:r>
            <a:r>
              <a:rPr lang="en-US" altLang="en-US" sz="1800" dirty="0" err="1">
                <a:solidFill>
                  <a:srgbClr val="002060"/>
                </a:solidFill>
              </a:rPr>
              <a:t>ảnh</a:t>
            </a:r>
            <a:r>
              <a:rPr lang="en-US" altLang="en-US" sz="1800" dirty="0">
                <a:solidFill>
                  <a:srgbClr val="002060"/>
                </a:solidFill>
              </a:rPr>
              <a:t>          </a:t>
            </a:r>
            <a:r>
              <a:rPr lang="en-US" altLang="en-US" sz="1800" dirty="0" err="1">
                <a:solidFill>
                  <a:srgbClr val="002060"/>
                </a:solidFill>
              </a:rPr>
              <a:t>trước</a:t>
            </a:r>
            <a:r>
              <a:rPr lang="en-US" altLang="en-US" sz="1800" dirty="0">
                <a:solidFill>
                  <a:srgbClr val="002060"/>
                </a:solidFill>
              </a:rPr>
              <a:t> </a:t>
            </a:r>
            <a:r>
              <a:rPr lang="en-US" altLang="en-US" sz="1800" dirty="0" err="1">
                <a:solidFill>
                  <a:srgbClr val="002060"/>
                </a:solidFill>
              </a:rPr>
              <a:t>những</a:t>
            </a:r>
            <a:r>
              <a:rPr lang="en-US" altLang="en-US" sz="1800" dirty="0">
                <a:solidFill>
                  <a:srgbClr val="002060"/>
                </a:solidFill>
              </a:rPr>
              <a:t> </a:t>
            </a:r>
            <a:r>
              <a:rPr lang="en-US" altLang="en-US" sz="1800" dirty="0" err="1">
                <a:solidFill>
                  <a:srgbClr val="002060"/>
                </a:solidFill>
              </a:rPr>
              <a:t>câu</a:t>
            </a:r>
            <a:r>
              <a:rPr lang="en-US" altLang="en-US" sz="1800" dirty="0">
                <a:solidFill>
                  <a:srgbClr val="002060"/>
                </a:solidFill>
              </a:rPr>
              <a:t> </a:t>
            </a:r>
            <a:r>
              <a:rPr lang="en-US" altLang="en-US" sz="1800" dirty="0" err="1">
                <a:solidFill>
                  <a:srgbClr val="002060"/>
                </a:solidFill>
              </a:rPr>
              <a:t>Kinh</a:t>
            </a:r>
            <a:r>
              <a:rPr lang="en-US" altLang="en-US" sz="1800" dirty="0">
                <a:solidFill>
                  <a:srgbClr val="002060"/>
                </a:solidFill>
              </a:rPr>
              <a:t> </a:t>
            </a:r>
            <a:r>
              <a:rPr lang="en-US" altLang="en-US" sz="1800" dirty="0" err="1">
                <a:solidFill>
                  <a:srgbClr val="002060"/>
                </a:solidFill>
              </a:rPr>
              <a:t>Thánh</a:t>
            </a:r>
            <a:r>
              <a:rPr lang="en-US" altLang="en-US" sz="1800" dirty="0">
                <a:solidFill>
                  <a:srgbClr val="002060"/>
                </a:solidFill>
              </a:rPr>
              <a:t> </a:t>
            </a:r>
            <a:r>
              <a:rPr lang="en-US" altLang="en-US" sz="1800" dirty="0" err="1">
                <a:solidFill>
                  <a:srgbClr val="002060"/>
                </a:solidFill>
              </a:rPr>
              <a:t>tham</a:t>
            </a:r>
            <a:r>
              <a:rPr lang="en-US" altLang="en-US" sz="1800" dirty="0">
                <a:solidFill>
                  <a:srgbClr val="002060"/>
                </a:solidFill>
              </a:rPr>
              <a:t> </a:t>
            </a:r>
            <a:r>
              <a:rPr lang="en-US" altLang="en-US" sz="1800" dirty="0" err="1">
                <a:solidFill>
                  <a:srgbClr val="002060"/>
                </a:solidFill>
              </a:rPr>
              <a:t>khảo</a:t>
            </a:r>
            <a:r>
              <a:rPr lang="en-US" altLang="en-US" sz="1800" dirty="0">
                <a:solidFill>
                  <a:srgbClr val="002060"/>
                </a:solidFill>
              </a:rPr>
              <a:t> </a:t>
            </a:r>
            <a:r>
              <a:rPr lang="en-US" altLang="en-US" sz="1800" dirty="0" err="1">
                <a:solidFill>
                  <a:srgbClr val="002060"/>
                </a:solidFill>
              </a:rPr>
              <a:t>có</a:t>
            </a:r>
            <a:r>
              <a:rPr lang="en-US" altLang="en-US" sz="1800" dirty="0">
                <a:solidFill>
                  <a:srgbClr val="002060"/>
                </a:solidFill>
              </a:rPr>
              <a:t> </a:t>
            </a:r>
            <a:r>
              <a:rPr lang="en-US" altLang="en-US" sz="1800" dirty="0" err="1">
                <a:solidFill>
                  <a:srgbClr val="002060"/>
                </a:solidFill>
              </a:rPr>
              <a:t>nghĩa</a:t>
            </a:r>
            <a:r>
              <a:rPr lang="en-US" altLang="en-US" sz="1800" dirty="0">
                <a:solidFill>
                  <a:srgbClr val="002060"/>
                </a:solidFill>
              </a:rPr>
              <a:t>  </a:t>
            </a:r>
            <a:r>
              <a:rPr lang="en-US" altLang="en-US" sz="1800" dirty="0" err="1">
                <a:solidFill>
                  <a:srgbClr val="002060"/>
                </a:solidFill>
              </a:rPr>
              <a:t>đây</a:t>
            </a:r>
            <a:r>
              <a:rPr lang="en-US" altLang="en-US" sz="1800" dirty="0">
                <a:solidFill>
                  <a:srgbClr val="002060"/>
                </a:solidFill>
              </a:rPr>
              <a:t> </a:t>
            </a:r>
            <a:r>
              <a:rPr lang="en-US" altLang="en-US" sz="1800" dirty="0" err="1">
                <a:solidFill>
                  <a:srgbClr val="002060"/>
                </a:solidFill>
              </a:rPr>
              <a:t>là</a:t>
            </a:r>
            <a:r>
              <a:rPr lang="en-US" altLang="en-US" sz="1800" dirty="0">
                <a:solidFill>
                  <a:srgbClr val="002060"/>
                </a:solidFill>
              </a:rPr>
              <a:t> </a:t>
            </a:r>
            <a:r>
              <a:rPr lang="en-US" altLang="en-US" sz="1800" dirty="0" err="1">
                <a:solidFill>
                  <a:srgbClr val="002060"/>
                </a:solidFill>
              </a:rPr>
              <a:t>câu</a:t>
            </a:r>
            <a:r>
              <a:rPr lang="en-US" altLang="en-US" sz="1800" dirty="0">
                <a:solidFill>
                  <a:srgbClr val="002060"/>
                </a:solidFill>
              </a:rPr>
              <a:t> </a:t>
            </a:r>
            <a:r>
              <a:rPr lang="en-US" altLang="en-US" sz="1800" dirty="0" err="1">
                <a:solidFill>
                  <a:srgbClr val="002060"/>
                </a:solidFill>
              </a:rPr>
              <a:t>Kinh</a:t>
            </a:r>
            <a:r>
              <a:rPr lang="en-US" altLang="en-US" sz="1800" dirty="0">
                <a:solidFill>
                  <a:srgbClr val="002060"/>
                </a:solidFill>
              </a:rPr>
              <a:t> </a:t>
            </a:r>
            <a:r>
              <a:rPr lang="en-US" altLang="en-US" sz="1800" dirty="0" err="1">
                <a:solidFill>
                  <a:srgbClr val="002060"/>
                </a:solidFill>
              </a:rPr>
              <a:t>Thánh</a:t>
            </a:r>
            <a:r>
              <a:rPr lang="en-US" altLang="en-US" sz="1800" dirty="0">
                <a:solidFill>
                  <a:srgbClr val="002060"/>
                </a:solidFill>
              </a:rPr>
              <a:t> </a:t>
            </a:r>
            <a:r>
              <a:rPr lang="en-US" altLang="en-US" sz="1800" dirty="0" err="1">
                <a:solidFill>
                  <a:srgbClr val="002060"/>
                </a:solidFill>
              </a:rPr>
              <a:t>trưng</a:t>
            </a:r>
            <a:r>
              <a:rPr lang="en-US" altLang="en-US" sz="1800" dirty="0">
                <a:solidFill>
                  <a:srgbClr val="002060"/>
                </a:solidFill>
              </a:rPr>
              <a:t> </a:t>
            </a:r>
            <a:r>
              <a:rPr lang="en-US" altLang="en-US" sz="1800" dirty="0" err="1">
                <a:solidFill>
                  <a:srgbClr val="002060"/>
                </a:solidFill>
              </a:rPr>
              <a:t>dẫn</a:t>
            </a:r>
            <a:r>
              <a:rPr lang="en-US" altLang="en-US" sz="1800" dirty="0">
                <a:solidFill>
                  <a:srgbClr val="002060"/>
                </a:solidFill>
              </a:rPr>
              <a:t> </a:t>
            </a:r>
            <a:r>
              <a:rPr lang="en-US" altLang="en-US" sz="1800" dirty="0" err="1">
                <a:solidFill>
                  <a:srgbClr val="002060"/>
                </a:solidFill>
              </a:rPr>
              <a:t>thêm</a:t>
            </a:r>
            <a:r>
              <a:rPr lang="en-US" altLang="en-US" sz="1800" dirty="0">
                <a:solidFill>
                  <a:srgbClr val="002060"/>
                </a:solidFill>
              </a:rPr>
              <a:t>, </a:t>
            </a:r>
            <a:r>
              <a:rPr lang="en-US" altLang="en-US" sz="1800" dirty="0" err="1">
                <a:solidFill>
                  <a:srgbClr val="002060"/>
                </a:solidFill>
              </a:rPr>
              <a:t>giáo</a:t>
            </a:r>
            <a:r>
              <a:rPr lang="en-US" altLang="en-US" sz="1800" dirty="0">
                <a:solidFill>
                  <a:srgbClr val="002060"/>
                </a:solidFill>
              </a:rPr>
              <a:t> </a:t>
            </a:r>
            <a:r>
              <a:rPr lang="en-US" altLang="en-US" sz="1800" dirty="0" err="1">
                <a:solidFill>
                  <a:srgbClr val="002060"/>
                </a:solidFill>
              </a:rPr>
              <a:t>viên</a:t>
            </a:r>
            <a:r>
              <a:rPr lang="en-US" altLang="en-US" sz="1800" dirty="0">
                <a:solidFill>
                  <a:srgbClr val="002060"/>
                </a:solidFill>
              </a:rPr>
              <a:t> hay </a:t>
            </a:r>
            <a:r>
              <a:rPr lang="en-US" altLang="en-US" sz="1800" dirty="0" err="1">
                <a:solidFill>
                  <a:srgbClr val="002060"/>
                </a:solidFill>
              </a:rPr>
              <a:t>một</a:t>
            </a:r>
            <a:r>
              <a:rPr lang="en-US" altLang="en-US" sz="1800" dirty="0">
                <a:solidFill>
                  <a:srgbClr val="002060"/>
                </a:solidFill>
              </a:rPr>
              <a:t> </a:t>
            </a:r>
            <a:r>
              <a:rPr lang="en-US" altLang="en-US" sz="1800" dirty="0" err="1">
                <a:solidFill>
                  <a:srgbClr val="002060"/>
                </a:solidFill>
              </a:rPr>
              <a:t>học</a:t>
            </a:r>
            <a:r>
              <a:rPr lang="en-US" altLang="en-US" sz="1800" dirty="0">
                <a:solidFill>
                  <a:srgbClr val="002060"/>
                </a:solidFill>
              </a:rPr>
              <a:t> </a:t>
            </a:r>
            <a:r>
              <a:rPr lang="en-US" altLang="en-US" sz="1800" dirty="0" err="1">
                <a:solidFill>
                  <a:srgbClr val="002060"/>
                </a:solidFill>
              </a:rPr>
              <a:t>viên</a:t>
            </a:r>
            <a:r>
              <a:rPr lang="en-US" altLang="en-US" sz="1800" dirty="0">
                <a:solidFill>
                  <a:srgbClr val="002060"/>
                </a:solidFill>
              </a:rPr>
              <a:t> </a:t>
            </a:r>
            <a:r>
              <a:rPr lang="en-US" altLang="en-US" sz="1800" dirty="0" err="1">
                <a:solidFill>
                  <a:srgbClr val="002060"/>
                </a:solidFill>
              </a:rPr>
              <a:t>có</a:t>
            </a:r>
            <a:r>
              <a:rPr lang="en-US" altLang="en-US" sz="1800" dirty="0">
                <a:solidFill>
                  <a:srgbClr val="002060"/>
                </a:solidFill>
              </a:rPr>
              <a:t> KT </a:t>
            </a:r>
            <a:r>
              <a:rPr lang="en-US" altLang="en-US" sz="1800" dirty="0" err="1">
                <a:solidFill>
                  <a:srgbClr val="002060"/>
                </a:solidFill>
              </a:rPr>
              <a:t>đọc</a:t>
            </a:r>
            <a:r>
              <a:rPr lang="en-US" altLang="en-US" sz="1800" dirty="0">
                <a:solidFill>
                  <a:srgbClr val="002060"/>
                </a:solidFill>
              </a:rPr>
              <a:t> </a:t>
            </a:r>
            <a:r>
              <a:rPr lang="en-US" altLang="en-US" sz="1800" dirty="0" err="1">
                <a:solidFill>
                  <a:srgbClr val="002060"/>
                </a:solidFill>
              </a:rPr>
              <a:t>lớn</a:t>
            </a:r>
            <a:r>
              <a:rPr lang="en-US" altLang="en-US" sz="1800" dirty="0">
                <a:solidFill>
                  <a:srgbClr val="002060"/>
                </a:solidFill>
              </a:rPr>
              <a:t> </a:t>
            </a:r>
            <a:r>
              <a:rPr lang="en-US" altLang="en-US" sz="1800" dirty="0" err="1">
                <a:solidFill>
                  <a:srgbClr val="002060"/>
                </a:solidFill>
              </a:rPr>
              <a:t>lên</a:t>
            </a:r>
            <a:r>
              <a:rPr lang="en-US" altLang="en-US" sz="1800" dirty="0">
                <a:solidFill>
                  <a:srgbClr val="002060"/>
                </a:solidFill>
              </a:rPr>
              <a:t>.. </a:t>
            </a:r>
          </a:p>
        </p:txBody>
      </p:sp>
      <p:sp>
        <p:nvSpPr>
          <p:cNvPr id="35844" name="Slide Number Placeholder 6">
            <a:extLst>
              <a:ext uri="{FF2B5EF4-FFF2-40B4-BE49-F238E27FC236}">
                <a16:creationId xmlns:a16="http://schemas.microsoft.com/office/drawing/2014/main" id="{91F5D937-C4E2-EE61-CE9C-89C473FBB4A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1F4BD93A-31DF-E741-9CB5-75298BBCF9BD}" type="slidenum">
              <a:rPr lang="en-US" altLang="en-US" sz="1400">
                <a:solidFill>
                  <a:schemeClr val="tx1"/>
                </a:solidFill>
              </a:rPr>
              <a:pPr>
                <a:spcBef>
                  <a:spcPct val="0"/>
                </a:spcBef>
                <a:buFontTx/>
                <a:buNone/>
              </a:pPr>
              <a:t>18</a:t>
            </a:fld>
            <a:endParaRPr lang="en-US" altLang="en-US" sz="1400">
              <a:solidFill>
                <a:schemeClr val="tx1"/>
              </a:solidFill>
            </a:endParaRPr>
          </a:p>
        </p:txBody>
      </p:sp>
      <p:pic>
        <p:nvPicPr>
          <p:cNvPr id="179205" name="Picture 5">
            <a:extLst>
              <a:ext uri="{FF2B5EF4-FFF2-40B4-BE49-F238E27FC236}">
                <a16:creationId xmlns:a16="http://schemas.microsoft.com/office/drawing/2014/main" id="{3899831A-9659-8D08-576C-F4D0FC274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977322"/>
            <a:ext cx="47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0" name="Text Box 10">
            <a:extLst>
              <a:ext uri="{FF2B5EF4-FFF2-40B4-BE49-F238E27FC236}">
                <a16:creationId xmlns:a16="http://schemas.microsoft.com/office/drawing/2014/main" id="{14323587-0A4C-4623-9F3F-47E0678A25A0}"/>
              </a:ext>
            </a:extLst>
          </p:cNvPr>
          <p:cNvSpPr txBox="1">
            <a:spLocks noChangeArrowheads="1"/>
          </p:cNvSpPr>
          <p:nvPr/>
        </p:nvSpPr>
        <p:spPr bwMode="auto">
          <a:xfrm>
            <a:off x="501650" y="3505200"/>
            <a:ext cx="3835400" cy="1200150"/>
          </a:xfrm>
          <a:prstGeom prst="rect">
            <a:avLst/>
          </a:prstGeom>
          <a:noFill/>
          <a:ln>
            <a:noFill/>
          </a:ln>
          <a:effectLst>
            <a:outerShdw blurRad="63500" dist="17961" dir="2700000" algn="ctr" rotWithShape="0">
              <a:schemeClr val="tx1">
                <a:alpha val="74998"/>
              </a:schemeClr>
            </a:outerShdw>
          </a:effectLst>
        </p:spPr>
        <p:txBody>
          <a:bodyPr>
            <a:spAutoFit/>
          </a:bodyPr>
          <a:lstStyle>
            <a:lvl1pPr marL="347663" indent="-347663"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a:spcBef>
                <a:spcPct val="20000"/>
              </a:spcBef>
              <a:buClr>
                <a:schemeClr val="folHlink"/>
              </a:buClr>
              <a:buFontTx/>
              <a:buChar char="•"/>
              <a:defRPr/>
            </a:pPr>
            <a:r>
              <a:rPr lang="en-US" altLang="en-US" sz="1800" dirty="0" err="1">
                <a:solidFill>
                  <a:srgbClr val="002060"/>
                </a:solidFill>
              </a:rPr>
              <a:t>Những</a:t>
            </a:r>
            <a:r>
              <a:rPr lang="en-US" altLang="en-US" sz="1800" dirty="0">
                <a:solidFill>
                  <a:srgbClr val="002060"/>
                </a:solidFill>
              </a:rPr>
              <a:t> </a:t>
            </a:r>
            <a:r>
              <a:rPr lang="en-US" altLang="en-US" sz="1800" dirty="0" err="1">
                <a:solidFill>
                  <a:srgbClr val="002060"/>
                </a:solidFill>
              </a:rPr>
              <a:t>đoạn</a:t>
            </a:r>
            <a:r>
              <a:rPr lang="en-US" altLang="en-US" sz="1800" dirty="0">
                <a:solidFill>
                  <a:srgbClr val="002060"/>
                </a:solidFill>
              </a:rPr>
              <a:t> </a:t>
            </a:r>
            <a:r>
              <a:rPr lang="en-US" altLang="en-US" sz="1800" dirty="0" err="1">
                <a:solidFill>
                  <a:srgbClr val="002060"/>
                </a:solidFill>
              </a:rPr>
              <a:t>được</a:t>
            </a:r>
            <a:r>
              <a:rPr lang="en-US" altLang="en-US" sz="1800" dirty="0">
                <a:solidFill>
                  <a:srgbClr val="002060"/>
                </a:solidFill>
              </a:rPr>
              <a:t> </a:t>
            </a:r>
            <a:r>
              <a:rPr lang="en-US" altLang="en-US" sz="1800" dirty="0" err="1">
                <a:solidFill>
                  <a:srgbClr val="002060"/>
                </a:solidFill>
              </a:rPr>
              <a:t>đánh</a:t>
            </a:r>
            <a:r>
              <a:rPr lang="en-US" altLang="en-US" sz="1800" dirty="0">
                <a:solidFill>
                  <a:srgbClr val="002060"/>
                </a:solidFill>
              </a:rPr>
              <a:t> </a:t>
            </a:r>
            <a:r>
              <a:rPr lang="en-US" altLang="en-US" sz="1800" dirty="0" err="1">
                <a:solidFill>
                  <a:srgbClr val="002060"/>
                </a:solidFill>
              </a:rPr>
              <a:t>số</a:t>
            </a:r>
            <a:r>
              <a:rPr lang="en-US" altLang="en-US" sz="1800" dirty="0">
                <a:solidFill>
                  <a:srgbClr val="002060"/>
                </a:solidFill>
              </a:rPr>
              <a:t> </a:t>
            </a:r>
            <a:r>
              <a:rPr lang="en-US" altLang="en-US" sz="1800" dirty="0" err="1">
                <a:solidFill>
                  <a:srgbClr val="002060"/>
                </a:solidFill>
              </a:rPr>
              <a:t>bên</a:t>
            </a:r>
            <a:r>
              <a:rPr lang="en-US" altLang="en-US" sz="1800" dirty="0">
                <a:solidFill>
                  <a:srgbClr val="002060"/>
                </a:solidFill>
              </a:rPr>
              <a:t> </a:t>
            </a:r>
            <a:r>
              <a:rPr lang="en-US" altLang="en-US" sz="1800" dirty="0" err="1">
                <a:solidFill>
                  <a:srgbClr val="002060"/>
                </a:solidFill>
              </a:rPr>
              <a:t>tay</a:t>
            </a:r>
            <a:r>
              <a:rPr lang="en-US" altLang="en-US" sz="1800" dirty="0">
                <a:solidFill>
                  <a:srgbClr val="002060"/>
                </a:solidFill>
              </a:rPr>
              <a:t> </a:t>
            </a:r>
            <a:r>
              <a:rPr lang="en-US" altLang="en-US" sz="1800" dirty="0" err="1">
                <a:solidFill>
                  <a:srgbClr val="002060"/>
                </a:solidFill>
              </a:rPr>
              <a:t>trái</a:t>
            </a:r>
            <a:r>
              <a:rPr lang="en-US" altLang="en-US" sz="1800" dirty="0">
                <a:solidFill>
                  <a:srgbClr val="002060"/>
                </a:solidFill>
              </a:rPr>
              <a:t> (2) </a:t>
            </a:r>
            <a:r>
              <a:rPr lang="en-US" altLang="en-US" sz="1800" dirty="0" err="1">
                <a:solidFill>
                  <a:srgbClr val="002060"/>
                </a:solidFill>
              </a:rPr>
              <a:t>được</a:t>
            </a:r>
            <a:r>
              <a:rPr lang="en-US" altLang="en-US" sz="1800" dirty="0">
                <a:solidFill>
                  <a:srgbClr val="002060"/>
                </a:solidFill>
              </a:rPr>
              <a:t> </a:t>
            </a:r>
            <a:r>
              <a:rPr lang="en-US" altLang="en-US" sz="1800" dirty="0" err="1">
                <a:solidFill>
                  <a:srgbClr val="002060"/>
                </a:solidFill>
              </a:rPr>
              <a:t>sử</a:t>
            </a:r>
            <a:r>
              <a:rPr lang="en-US" altLang="en-US" sz="1800" dirty="0">
                <a:solidFill>
                  <a:srgbClr val="002060"/>
                </a:solidFill>
              </a:rPr>
              <a:t> </a:t>
            </a:r>
            <a:r>
              <a:rPr lang="en-US" altLang="en-US" sz="1800" dirty="0" err="1">
                <a:solidFill>
                  <a:srgbClr val="002060"/>
                </a:solidFill>
              </a:rPr>
              <a:t>dụng</a:t>
            </a:r>
            <a:r>
              <a:rPr lang="en-US" altLang="en-US" sz="1800" dirty="0">
                <a:solidFill>
                  <a:srgbClr val="002060"/>
                </a:solidFill>
              </a:rPr>
              <a:t> </a:t>
            </a:r>
            <a:r>
              <a:rPr lang="en-US" altLang="en-US" sz="1800" dirty="0" err="1">
                <a:solidFill>
                  <a:srgbClr val="002060"/>
                </a:solidFill>
              </a:rPr>
              <a:t>khi</a:t>
            </a:r>
            <a:r>
              <a:rPr lang="en-US" altLang="en-US" sz="1800" dirty="0">
                <a:solidFill>
                  <a:srgbClr val="002060"/>
                </a:solidFill>
              </a:rPr>
              <a:t> </a:t>
            </a:r>
            <a:r>
              <a:rPr lang="en-US" altLang="en-US" sz="1800" dirty="0" err="1">
                <a:solidFill>
                  <a:srgbClr val="002060"/>
                </a:solidFill>
              </a:rPr>
              <a:t>bạn</a:t>
            </a:r>
            <a:r>
              <a:rPr lang="en-US" altLang="en-US" sz="1800" dirty="0">
                <a:solidFill>
                  <a:srgbClr val="002060"/>
                </a:solidFill>
              </a:rPr>
              <a:t> </a:t>
            </a:r>
            <a:r>
              <a:rPr lang="en-US" altLang="en-US" sz="1800" dirty="0" err="1">
                <a:solidFill>
                  <a:srgbClr val="002060"/>
                </a:solidFill>
              </a:rPr>
              <a:t>tìm</a:t>
            </a:r>
            <a:r>
              <a:rPr lang="en-US" altLang="en-US" sz="1800" dirty="0">
                <a:solidFill>
                  <a:srgbClr val="002060"/>
                </a:solidFill>
              </a:rPr>
              <a:t> </a:t>
            </a:r>
            <a:r>
              <a:rPr lang="en-US" altLang="en-US" sz="1800" dirty="0" err="1">
                <a:solidFill>
                  <a:srgbClr val="002060"/>
                </a:solidFill>
              </a:rPr>
              <a:t>thấy</a:t>
            </a:r>
            <a:r>
              <a:rPr lang="en-US" altLang="en-US" sz="1800" dirty="0">
                <a:solidFill>
                  <a:srgbClr val="002060"/>
                </a:solidFill>
              </a:rPr>
              <a:t> con </a:t>
            </a:r>
            <a:r>
              <a:rPr lang="en-US" altLang="en-US" sz="1800" dirty="0" err="1">
                <a:solidFill>
                  <a:srgbClr val="002060"/>
                </a:solidFill>
              </a:rPr>
              <a:t>số</a:t>
            </a:r>
            <a:r>
              <a:rPr lang="en-US" altLang="en-US" sz="1800" dirty="0">
                <a:solidFill>
                  <a:srgbClr val="002060"/>
                </a:solidFill>
              </a:rPr>
              <a:t> </a:t>
            </a:r>
            <a:r>
              <a:rPr lang="en-US" altLang="en-US" sz="1800" dirty="0" err="1">
                <a:solidFill>
                  <a:srgbClr val="002060"/>
                </a:solidFill>
              </a:rPr>
              <a:t>tương</a:t>
            </a:r>
            <a:r>
              <a:rPr lang="en-US" altLang="en-US" sz="1800" dirty="0">
                <a:solidFill>
                  <a:srgbClr val="002060"/>
                </a:solidFill>
              </a:rPr>
              <a:t> </a:t>
            </a:r>
            <a:r>
              <a:rPr lang="en-US" altLang="en-US" sz="1800" dirty="0" err="1">
                <a:solidFill>
                  <a:srgbClr val="002060"/>
                </a:solidFill>
              </a:rPr>
              <a:t>ứng</a:t>
            </a:r>
            <a:r>
              <a:rPr lang="en-US" altLang="en-US" sz="1800" dirty="0">
                <a:solidFill>
                  <a:srgbClr val="002060"/>
                </a:solidFill>
              </a:rPr>
              <a:t> </a:t>
            </a:r>
            <a:r>
              <a:rPr lang="en-US" altLang="en-US" sz="1800" dirty="0" err="1">
                <a:solidFill>
                  <a:srgbClr val="002060"/>
                </a:solidFill>
              </a:rPr>
              <a:t>bên</a:t>
            </a:r>
            <a:r>
              <a:rPr lang="en-US" altLang="en-US" sz="1800" dirty="0">
                <a:solidFill>
                  <a:srgbClr val="002060"/>
                </a:solidFill>
              </a:rPr>
              <a:t> </a:t>
            </a:r>
            <a:r>
              <a:rPr lang="en-US" altLang="en-US" sz="1800" dirty="0" err="1">
                <a:solidFill>
                  <a:srgbClr val="002060"/>
                </a:solidFill>
              </a:rPr>
              <a:t>tay</a:t>
            </a:r>
            <a:r>
              <a:rPr lang="en-US" altLang="en-US" sz="1800" dirty="0">
                <a:solidFill>
                  <a:srgbClr val="002060"/>
                </a:solidFill>
              </a:rPr>
              <a:t> </a:t>
            </a:r>
            <a:r>
              <a:rPr lang="en-US" altLang="en-US" sz="1800" dirty="0" err="1">
                <a:solidFill>
                  <a:srgbClr val="002060"/>
                </a:solidFill>
              </a:rPr>
              <a:t>phải</a:t>
            </a:r>
            <a:r>
              <a:rPr lang="en-US" altLang="en-US" sz="1800" dirty="0">
                <a:solidFill>
                  <a:srgbClr val="002060"/>
                </a:solidFill>
              </a:rPr>
              <a:t>.</a:t>
            </a:r>
          </a:p>
        </p:txBody>
      </p:sp>
      <p:sp>
        <p:nvSpPr>
          <p:cNvPr id="179213" name="Oval 13">
            <a:extLst>
              <a:ext uri="{FF2B5EF4-FFF2-40B4-BE49-F238E27FC236}">
                <a16:creationId xmlns:a16="http://schemas.microsoft.com/office/drawing/2014/main" id="{B95AA2EE-3632-4E12-92A5-964AFC5AEE8E}"/>
              </a:ext>
            </a:extLst>
          </p:cNvPr>
          <p:cNvSpPr>
            <a:spLocks noChangeArrowheads="1"/>
          </p:cNvSpPr>
          <p:nvPr/>
        </p:nvSpPr>
        <p:spPr bwMode="auto">
          <a:xfrm>
            <a:off x="4829136" y="3494464"/>
            <a:ext cx="228600" cy="228600"/>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16" name="Oval 16">
            <a:extLst>
              <a:ext uri="{FF2B5EF4-FFF2-40B4-BE49-F238E27FC236}">
                <a16:creationId xmlns:a16="http://schemas.microsoft.com/office/drawing/2014/main" id="{DC75409A-CA4F-4160-AD28-FD7F0BE48E9E}"/>
              </a:ext>
            </a:extLst>
          </p:cNvPr>
          <p:cNvSpPr>
            <a:spLocks noChangeArrowheads="1"/>
          </p:cNvSpPr>
          <p:nvPr/>
        </p:nvSpPr>
        <p:spPr bwMode="auto">
          <a:xfrm>
            <a:off x="4815365" y="2889251"/>
            <a:ext cx="114300" cy="104775"/>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17" name="Oval 17">
            <a:extLst>
              <a:ext uri="{FF2B5EF4-FFF2-40B4-BE49-F238E27FC236}">
                <a16:creationId xmlns:a16="http://schemas.microsoft.com/office/drawing/2014/main" id="{8D96C516-7186-45BA-B02D-43ED29CA6CBA}"/>
              </a:ext>
            </a:extLst>
          </p:cNvPr>
          <p:cNvSpPr>
            <a:spLocks noChangeArrowheads="1"/>
          </p:cNvSpPr>
          <p:nvPr/>
        </p:nvSpPr>
        <p:spPr bwMode="auto">
          <a:xfrm>
            <a:off x="8020580" y="2798671"/>
            <a:ext cx="95250" cy="104775"/>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21" name="AutoShape 21">
            <a:extLst>
              <a:ext uri="{FF2B5EF4-FFF2-40B4-BE49-F238E27FC236}">
                <a16:creationId xmlns:a16="http://schemas.microsoft.com/office/drawing/2014/main" id="{83980C30-11D6-49D0-B560-91AF006FB9C7}"/>
              </a:ext>
            </a:extLst>
          </p:cNvPr>
          <p:cNvSpPr>
            <a:spLocks noChangeArrowheads="1"/>
          </p:cNvSpPr>
          <p:nvPr/>
        </p:nvSpPr>
        <p:spPr bwMode="auto">
          <a:xfrm rot="-1834595">
            <a:off x="4231201" y="3630666"/>
            <a:ext cx="661306" cy="381000"/>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23" name="AutoShape 23">
            <a:extLst>
              <a:ext uri="{FF2B5EF4-FFF2-40B4-BE49-F238E27FC236}">
                <a16:creationId xmlns:a16="http://schemas.microsoft.com/office/drawing/2014/main" id="{8CFF9995-AC99-42F5-943A-189000B934E1}"/>
              </a:ext>
            </a:extLst>
          </p:cNvPr>
          <p:cNvSpPr>
            <a:spLocks noChangeArrowheads="1"/>
          </p:cNvSpPr>
          <p:nvPr/>
        </p:nvSpPr>
        <p:spPr bwMode="auto">
          <a:xfrm rot="19385122">
            <a:off x="4181603" y="2997598"/>
            <a:ext cx="689580" cy="234592"/>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24" name="AutoShape 24">
            <a:extLst>
              <a:ext uri="{FF2B5EF4-FFF2-40B4-BE49-F238E27FC236}">
                <a16:creationId xmlns:a16="http://schemas.microsoft.com/office/drawing/2014/main" id="{56A0CBEB-308C-4636-98ED-A673B27E13EC}"/>
              </a:ext>
            </a:extLst>
          </p:cNvPr>
          <p:cNvSpPr>
            <a:spLocks noChangeArrowheads="1"/>
          </p:cNvSpPr>
          <p:nvPr/>
        </p:nvSpPr>
        <p:spPr bwMode="auto">
          <a:xfrm rot="7865067">
            <a:off x="8018377" y="2388175"/>
            <a:ext cx="807616" cy="214269"/>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dissolve">
                                      <p:cBhvr>
                                        <p:cTn id="7" dur="500"/>
                                        <p:tgtEl>
                                          <p:spTgt spid="17920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7920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79213"/>
                                        </p:tgtEl>
                                        <p:attrNameLst>
                                          <p:attrName>style.visibility</p:attrName>
                                        </p:attrNameLst>
                                      </p:cBhvr>
                                      <p:to>
                                        <p:strVal val="visible"/>
                                      </p:to>
                                    </p:set>
                                  </p:childTnLst>
                                  <p:subTnLst>
                                    <p:set>
                                      <p:cBhvr override="childStyle">
                                        <p:cTn dur="1" fill="hold" display="0" masterRel="nextClick" afterEffect="1"/>
                                        <p:tgtEl>
                                          <p:spTgt spid="179213"/>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179221"/>
                                        </p:tgtEl>
                                        <p:attrNameLst>
                                          <p:attrName>style.visibility</p:attrName>
                                        </p:attrNameLst>
                                      </p:cBhvr>
                                      <p:to>
                                        <p:strVal val="visible"/>
                                      </p:to>
                                    </p:set>
                                  </p:childTnLst>
                                  <p:subTnLst>
                                    <p:set>
                                      <p:cBhvr override="childStyle">
                                        <p:cTn dur="1" fill="hold" display="0" masterRel="nextClick" afterEffect="1"/>
                                        <p:tgtEl>
                                          <p:spTgt spid="179221"/>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79210">
                                            <p:txEl>
                                              <p:pRg st="0" end="0"/>
                                            </p:txEl>
                                          </p:spTgt>
                                        </p:tgtEl>
                                        <p:attrNameLst>
                                          <p:attrName>style.visibility</p:attrName>
                                        </p:attrNameLst>
                                      </p:cBhvr>
                                      <p:to>
                                        <p:strVal val="visible"/>
                                      </p:to>
                                    </p:set>
                                    <p:animEffect transition="in" filter="dissolve">
                                      <p:cBhvr>
                                        <p:cTn id="18" dur="500"/>
                                        <p:tgtEl>
                                          <p:spTgt spid="179210">
                                            <p:txEl>
                                              <p:pRg st="0" end="0"/>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79216"/>
                                        </p:tgtEl>
                                        <p:attrNameLst>
                                          <p:attrName>style.visibility</p:attrName>
                                        </p:attrNameLst>
                                      </p:cBhvr>
                                      <p:to>
                                        <p:strVal val="visible"/>
                                      </p:to>
                                    </p:set>
                                  </p:childTnLst>
                                  <p:subTnLst>
                                    <p:set>
                                      <p:cBhvr override="childStyle">
                                        <p:cTn dur="1" fill="hold" display="0" masterRel="nextClick" afterEffect="1"/>
                                        <p:tgtEl>
                                          <p:spTgt spid="179216"/>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79217"/>
                                        </p:tgtEl>
                                        <p:attrNameLst>
                                          <p:attrName>style.visibility</p:attrName>
                                        </p:attrNameLst>
                                      </p:cBhvr>
                                      <p:to>
                                        <p:strVal val="visible"/>
                                      </p:to>
                                    </p:set>
                                  </p:childTnLst>
                                  <p:subTnLst>
                                    <p:set>
                                      <p:cBhvr override="childStyle">
                                        <p:cTn dur="1" fill="hold" display="0" masterRel="nextClick" afterEffect="1"/>
                                        <p:tgtEl>
                                          <p:spTgt spid="179217"/>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79223"/>
                                        </p:tgtEl>
                                        <p:attrNameLst>
                                          <p:attrName>style.visibility</p:attrName>
                                        </p:attrNameLst>
                                      </p:cBhvr>
                                      <p:to>
                                        <p:strVal val="visible"/>
                                      </p:to>
                                    </p:set>
                                  </p:childTnLst>
                                  <p:subTnLst>
                                    <p:set>
                                      <p:cBhvr override="childStyle">
                                        <p:cTn dur="1" fill="hold" display="0" masterRel="nextClick" afterEffect="1"/>
                                        <p:tgtEl>
                                          <p:spTgt spid="17922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79224"/>
                                        </p:tgtEl>
                                        <p:attrNameLst>
                                          <p:attrName>style.visibility</p:attrName>
                                        </p:attrNameLst>
                                      </p:cBhvr>
                                      <p:to>
                                        <p:strVal val="visible"/>
                                      </p:to>
                                    </p:set>
                                  </p:childTnLst>
                                  <p:subTnLst>
                                    <p:set>
                                      <p:cBhvr override="childStyle">
                                        <p:cTn dur="1" fill="hold" display="0" masterRel="nextClick" afterEffect="1"/>
                                        <p:tgtEl>
                                          <p:spTgt spid="1792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P spid="179213" grpId="0" animBg="1"/>
      <p:bldP spid="179216" grpId="0" animBg="1"/>
      <p:bldP spid="179217" grpId="0" animBg="1"/>
      <p:bldP spid="179221" grpId="0" animBg="1"/>
      <p:bldP spid="179223" grpId="0" animBg="1"/>
      <p:bldP spid="1792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A3E535F5-36E3-E836-5C81-71237EAFF526}"/>
              </a:ext>
            </a:extLst>
          </p:cNvPr>
          <p:cNvPicPr>
            <a:picLocks noChangeAspect="1"/>
          </p:cNvPicPr>
          <p:nvPr/>
        </p:nvPicPr>
        <p:blipFill>
          <a:blip r:embed="rId3"/>
          <a:stretch>
            <a:fillRect/>
          </a:stretch>
        </p:blipFill>
        <p:spPr>
          <a:xfrm>
            <a:off x="5325044" y="914400"/>
            <a:ext cx="3698515" cy="4786313"/>
          </a:xfrm>
          <a:prstGeom prst="rect">
            <a:avLst/>
          </a:prstGeom>
        </p:spPr>
      </p:pic>
      <p:sp>
        <p:nvSpPr>
          <p:cNvPr id="35842" name="Rectangle 3">
            <a:extLst>
              <a:ext uri="{FF2B5EF4-FFF2-40B4-BE49-F238E27FC236}">
                <a16:creationId xmlns:a16="http://schemas.microsoft.com/office/drawing/2014/main" id="{754CE7FE-19A7-6194-C9B9-A53D43170CB6}"/>
              </a:ext>
            </a:extLst>
          </p:cNvPr>
          <p:cNvSpPr>
            <a:spLocks noGrp="1" noChangeArrowheads="1"/>
          </p:cNvSpPr>
          <p:nvPr>
            <p:ph type="title"/>
          </p:nvPr>
        </p:nvSpPr>
        <p:spPr>
          <a:xfrm>
            <a:off x="746125" y="0"/>
            <a:ext cx="5634038" cy="642938"/>
          </a:xfrm>
        </p:spPr>
        <p:txBody>
          <a:bodyPr/>
          <a:lstStyle/>
          <a:p>
            <a:pPr algn="l">
              <a:spcBef>
                <a:spcPct val="20000"/>
              </a:spcBef>
              <a:buClr>
                <a:schemeClr val="folHlink"/>
              </a:buClr>
            </a:pPr>
            <a:r>
              <a:rPr lang="en-US" altLang="en-US" sz="3600" dirty="0" err="1">
                <a:solidFill>
                  <a:srgbClr val="660033"/>
                </a:solidFill>
              </a:rPr>
              <a:t>Cách</a:t>
            </a:r>
            <a:r>
              <a:rPr lang="en-US" altLang="en-US" sz="3600" dirty="0">
                <a:solidFill>
                  <a:srgbClr val="660033"/>
                </a:solidFill>
              </a:rPr>
              <a:t> </a:t>
            </a:r>
            <a:r>
              <a:rPr lang="en-US" altLang="en-US" sz="3600" dirty="0" err="1">
                <a:solidFill>
                  <a:srgbClr val="660033"/>
                </a:solidFill>
              </a:rPr>
              <a:t>sử</a:t>
            </a:r>
            <a:r>
              <a:rPr lang="en-US" altLang="en-US" sz="3600" dirty="0">
                <a:solidFill>
                  <a:srgbClr val="660033"/>
                </a:solidFill>
              </a:rPr>
              <a:t> dung </a:t>
            </a:r>
            <a:r>
              <a:rPr lang="en-US" altLang="en-US" sz="3600" dirty="0" err="1">
                <a:solidFill>
                  <a:srgbClr val="660033"/>
                </a:solidFill>
              </a:rPr>
              <a:t>Giáo</a:t>
            </a:r>
            <a:r>
              <a:rPr lang="en-US" altLang="en-US" sz="3600" dirty="0">
                <a:solidFill>
                  <a:srgbClr val="660033"/>
                </a:solidFill>
              </a:rPr>
              <a:t> </a:t>
            </a:r>
            <a:r>
              <a:rPr lang="en-US" altLang="en-US" sz="3600" dirty="0" err="1">
                <a:solidFill>
                  <a:srgbClr val="660033"/>
                </a:solidFill>
              </a:rPr>
              <a:t>Án</a:t>
            </a:r>
            <a:r>
              <a:rPr lang="en-US" altLang="en-US" sz="3600" dirty="0">
                <a:solidFill>
                  <a:srgbClr val="660033"/>
                </a:solidFill>
              </a:rPr>
              <a:t>.</a:t>
            </a:r>
          </a:p>
        </p:txBody>
      </p:sp>
      <p:sp>
        <p:nvSpPr>
          <p:cNvPr id="35844" name="Slide Number Placeholder 6">
            <a:extLst>
              <a:ext uri="{FF2B5EF4-FFF2-40B4-BE49-F238E27FC236}">
                <a16:creationId xmlns:a16="http://schemas.microsoft.com/office/drawing/2014/main" id="{91F5D937-C4E2-EE61-CE9C-89C473FBB4A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1F4BD93A-31DF-E741-9CB5-75298BBCF9BD}" type="slidenum">
              <a:rPr lang="en-US" altLang="en-US" sz="1400">
                <a:solidFill>
                  <a:schemeClr val="tx1"/>
                </a:solidFill>
              </a:rPr>
              <a:pPr>
                <a:spcBef>
                  <a:spcPct val="0"/>
                </a:spcBef>
                <a:buFontTx/>
                <a:buNone/>
              </a:pPr>
              <a:t>19</a:t>
            </a:fld>
            <a:endParaRPr lang="en-US" altLang="en-US" sz="1400">
              <a:solidFill>
                <a:schemeClr val="tx1"/>
              </a:solidFill>
            </a:endParaRPr>
          </a:p>
        </p:txBody>
      </p:sp>
      <p:grpSp>
        <p:nvGrpSpPr>
          <p:cNvPr id="2" name="Group 20">
            <a:extLst>
              <a:ext uri="{FF2B5EF4-FFF2-40B4-BE49-F238E27FC236}">
                <a16:creationId xmlns:a16="http://schemas.microsoft.com/office/drawing/2014/main" id="{4BC26B91-F046-DA46-CA51-2FE6A1E88F7D}"/>
              </a:ext>
            </a:extLst>
          </p:cNvPr>
          <p:cNvGrpSpPr>
            <a:grpSpLocks/>
          </p:cNvGrpSpPr>
          <p:nvPr/>
        </p:nvGrpSpPr>
        <p:grpSpPr bwMode="auto">
          <a:xfrm>
            <a:off x="490415" y="1543891"/>
            <a:ext cx="3790950" cy="2246257"/>
            <a:chOff x="294" y="2016"/>
            <a:chExt cx="2486" cy="1184"/>
          </a:xfrm>
        </p:grpSpPr>
        <p:sp>
          <p:nvSpPr>
            <p:cNvPr id="179202" name="Text Box 2">
              <a:extLst>
                <a:ext uri="{FF2B5EF4-FFF2-40B4-BE49-F238E27FC236}">
                  <a16:creationId xmlns:a16="http://schemas.microsoft.com/office/drawing/2014/main" id="{D4D7566C-B328-4462-814A-B7815E1464DD}"/>
                </a:ext>
              </a:extLst>
            </p:cNvPr>
            <p:cNvSpPr txBox="1">
              <a:spLocks noChangeArrowheads="1"/>
            </p:cNvSpPr>
            <p:nvPr/>
          </p:nvSpPr>
          <p:spPr bwMode="auto">
            <a:xfrm>
              <a:off x="294" y="2016"/>
              <a:ext cx="2486" cy="1184"/>
            </a:xfrm>
            <a:prstGeom prst="rect">
              <a:avLst/>
            </a:prstGeom>
            <a:noFill/>
            <a:ln>
              <a:noFill/>
            </a:ln>
            <a:effectLst>
              <a:outerShdw blurRad="63500" dist="17961" dir="2700000" algn="ctr" rotWithShape="0">
                <a:schemeClr val="tx1">
                  <a:alpha val="74998"/>
                </a:schemeClr>
              </a:outerShdw>
            </a:effectLst>
          </p:spPr>
          <p:txBody>
            <a:bodyPr>
              <a:spAutoFit/>
            </a:bodyPr>
            <a:lstStyle>
              <a:lvl1pPr marL="347663" indent="-347663"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a:spcBef>
                  <a:spcPct val="20000"/>
                </a:spcBef>
                <a:buClr>
                  <a:schemeClr val="folHlink"/>
                </a:buClr>
                <a:buFontTx/>
                <a:buChar char="•"/>
                <a:defRPr/>
              </a:pPr>
              <a:r>
                <a:rPr lang="en-US" altLang="en-US" sz="2800" dirty="0" err="1">
                  <a:solidFill>
                    <a:srgbClr val="002060"/>
                  </a:solidFill>
                </a:rPr>
                <a:t>Hình</a:t>
              </a:r>
              <a:r>
                <a:rPr lang="en-US" altLang="en-US" sz="2800" dirty="0">
                  <a:solidFill>
                    <a:srgbClr val="002060"/>
                  </a:solidFill>
                </a:rPr>
                <a:t> </a:t>
              </a:r>
              <a:r>
                <a:rPr lang="en-US" altLang="en-US" sz="2800" dirty="0" err="1">
                  <a:solidFill>
                    <a:srgbClr val="002060"/>
                  </a:solidFill>
                </a:rPr>
                <a:t>ảnh</a:t>
              </a:r>
              <a:r>
                <a:rPr lang="en-US" altLang="en-US" sz="2800" dirty="0">
                  <a:solidFill>
                    <a:srgbClr val="002060"/>
                  </a:solidFill>
                </a:rPr>
                <a:t>       </a:t>
              </a:r>
              <a:r>
                <a:rPr lang="en-US" altLang="en-US" sz="2800" dirty="0" err="1">
                  <a:solidFill>
                    <a:srgbClr val="002060"/>
                  </a:solidFill>
                </a:rPr>
                <a:t>trước</a:t>
              </a:r>
              <a:r>
                <a:rPr lang="en-US" altLang="en-US" sz="2800" dirty="0">
                  <a:solidFill>
                    <a:srgbClr val="002060"/>
                  </a:solidFill>
                </a:rPr>
                <a:t> </a:t>
              </a:r>
              <a:r>
                <a:rPr lang="en-US" altLang="en-US" sz="2800" dirty="0" err="1">
                  <a:solidFill>
                    <a:srgbClr val="002060"/>
                  </a:solidFill>
                </a:rPr>
                <a:t>một</a:t>
              </a:r>
              <a:r>
                <a:rPr lang="en-US" altLang="en-US" sz="2800" dirty="0">
                  <a:solidFill>
                    <a:srgbClr val="002060"/>
                  </a:solidFill>
                </a:rPr>
                <a:t> </a:t>
              </a:r>
              <a:r>
                <a:rPr lang="en-US" altLang="en-US" sz="2800" dirty="0" err="1">
                  <a:solidFill>
                    <a:srgbClr val="002060"/>
                  </a:solidFill>
                </a:rPr>
                <a:t>câu</a:t>
              </a:r>
              <a:r>
                <a:rPr lang="en-US" altLang="en-US" sz="2800" dirty="0">
                  <a:solidFill>
                    <a:srgbClr val="002060"/>
                  </a:solidFill>
                </a:rPr>
                <a:t> </a:t>
              </a:r>
              <a:r>
                <a:rPr lang="en-US" altLang="en-US" sz="2800" dirty="0" err="1">
                  <a:solidFill>
                    <a:srgbClr val="002060"/>
                  </a:solidFill>
                </a:rPr>
                <a:t>gốc</a:t>
              </a:r>
              <a:r>
                <a:rPr lang="en-US" altLang="en-US" sz="2800" dirty="0">
                  <a:solidFill>
                    <a:srgbClr val="002060"/>
                  </a:solidFill>
                </a:rPr>
                <a:t> </a:t>
              </a:r>
              <a:r>
                <a:rPr lang="en-US" altLang="en-US" sz="2800" dirty="0" err="1">
                  <a:solidFill>
                    <a:srgbClr val="002060"/>
                  </a:solidFill>
                </a:rPr>
                <a:t>có</a:t>
              </a:r>
              <a:r>
                <a:rPr lang="en-US" altLang="en-US" sz="2800" dirty="0">
                  <a:solidFill>
                    <a:srgbClr val="002060"/>
                  </a:solidFill>
                </a:rPr>
                <a:t> </a:t>
              </a:r>
              <a:r>
                <a:rPr lang="en-US" altLang="en-US" sz="2800" dirty="0" err="1">
                  <a:solidFill>
                    <a:srgbClr val="002060"/>
                  </a:solidFill>
                </a:rPr>
                <a:t>nghĩa</a:t>
              </a:r>
              <a:r>
                <a:rPr lang="en-US" altLang="en-US" sz="2800" dirty="0">
                  <a:solidFill>
                    <a:srgbClr val="002060"/>
                  </a:solidFill>
                </a:rPr>
                <a:t> </a:t>
              </a:r>
              <a:r>
                <a:rPr lang="en-US" altLang="en-US" sz="2800" dirty="0" err="1">
                  <a:solidFill>
                    <a:srgbClr val="002060"/>
                  </a:solidFill>
                </a:rPr>
                <a:t>là</a:t>
              </a:r>
              <a:r>
                <a:rPr lang="en-US" altLang="en-US" sz="2800" dirty="0">
                  <a:solidFill>
                    <a:srgbClr val="002060"/>
                  </a:solidFill>
                </a:rPr>
                <a:t> </a:t>
              </a:r>
              <a:r>
                <a:rPr lang="en-US" altLang="en-US" sz="2800" dirty="0" err="1">
                  <a:solidFill>
                    <a:srgbClr val="002060"/>
                  </a:solidFill>
                </a:rPr>
                <a:t>những</a:t>
              </a:r>
              <a:r>
                <a:rPr lang="en-US" altLang="en-US" sz="2800" dirty="0">
                  <a:solidFill>
                    <a:srgbClr val="002060"/>
                  </a:solidFill>
                </a:rPr>
                <a:t> </a:t>
              </a:r>
              <a:r>
                <a:rPr lang="en-US" altLang="en-US" sz="2800" dirty="0" err="1">
                  <a:solidFill>
                    <a:srgbClr val="002060"/>
                  </a:solidFill>
                </a:rPr>
                <a:t>thiếu</a:t>
              </a:r>
              <a:r>
                <a:rPr lang="en-US" altLang="en-US" sz="2800" dirty="0">
                  <a:solidFill>
                    <a:srgbClr val="002060"/>
                  </a:solidFill>
                </a:rPr>
                <a:t> </a:t>
              </a:r>
              <a:r>
                <a:rPr lang="en-US" altLang="en-US" sz="2800" dirty="0" err="1">
                  <a:solidFill>
                    <a:srgbClr val="002060"/>
                  </a:solidFill>
                </a:rPr>
                <a:t>nhi</a:t>
              </a:r>
              <a:r>
                <a:rPr lang="en-US" altLang="en-US" sz="2800" dirty="0">
                  <a:solidFill>
                    <a:srgbClr val="002060"/>
                  </a:solidFill>
                </a:rPr>
                <a:t> </a:t>
              </a:r>
              <a:r>
                <a:rPr lang="en-US" altLang="en-US" sz="2800" dirty="0" err="1">
                  <a:solidFill>
                    <a:srgbClr val="002060"/>
                  </a:solidFill>
                </a:rPr>
                <a:t>có</a:t>
              </a:r>
              <a:r>
                <a:rPr lang="en-US" altLang="en-US" sz="2800" dirty="0">
                  <a:solidFill>
                    <a:srgbClr val="002060"/>
                  </a:solidFill>
                </a:rPr>
                <a:t> </a:t>
              </a:r>
              <a:r>
                <a:rPr lang="en-US" altLang="en-US" sz="2800" dirty="0" err="1">
                  <a:solidFill>
                    <a:srgbClr val="002060"/>
                  </a:solidFill>
                </a:rPr>
                <a:t>thể</a:t>
              </a:r>
              <a:r>
                <a:rPr lang="en-US" altLang="en-US" sz="2800" dirty="0">
                  <a:solidFill>
                    <a:srgbClr val="002060"/>
                  </a:solidFill>
                </a:rPr>
                <a:t> </a:t>
              </a:r>
              <a:r>
                <a:rPr lang="en-US" altLang="en-US" sz="2800" dirty="0" err="1">
                  <a:solidFill>
                    <a:srgbClr val="002060"/>
                  </a:solidFill>
                </a:rPr>
                <a:t>đọc</a:t>
              </a:r>
              <a:r>
                <a:rPr lang="en-US" altLang="en-US" sz="2800" dirty="0">
                  <a:solidFill>
                    <a:srgbClr val="002060"/>
                  </a:solidFill>
                </a:rPr>
                <a:t> </a:t>
              </a:r>
              <a:r>
                <a:rPr lang="en-US" altLang="en-US" sz="2800" dirty="0" err="1">
                  <a:solidFill>
                    <a:srgbClr val="002060"/>
                  </a:solidFill>
                </a:rPr>
                <a:t>thuộc</a:t>
              </a:r>
              <a:r>
                <a:rPr lang="en-US" altLang="en-US" sz="2800" dirty="0">
                  <a:solidFill>
                    <a:srgbClr val="002060"/>
                  </a:solidFill>
                </a:rPr>
                <a:t> </a:t>
              </a:r>
              <a:r>
                <a:rPr lang="en-US" altLang="en-US" sz="2800" dirty="0" err="1">
                  <a:solidFill>
                    <a:srgbClr val="002060"/>
                  </a:solidFill>
                </a:rPr>
                <a:t>lớn</a:t>
              </a:r>
              <a:r>
                <a:rPr lang="en-US" altLang="en-US" sz="2800" dirty="0">
                  <a:solidFill>
                    <a:srgbClr val="002060"/>
                  </a:solidFill>
                </a:rPr>
                <a:t> </a:t>
              </a:r>
              <a:r>
                <a:rPr lang="en-US" altLang="en-US" sz="2800" dirty="0" err="1">
                  <a:solidFill>
                    <a:srgbClr val="002060"/>
                  </a:solidFill>
                </a:rPr>
                <a:t>câu</a:t>
              </a:r>
              <a:r>
                <a:rPr lang="en-US" altLang="en-US" sz="2800" dirty="0">
                  <a:solidFill>
                    <a:srgbClr val="002060"/>
                  </a:solidFill>
                </a:rPr>
                <a:t> </a:t>
              </a:r>
              <a:r>
                <a:rPr lang="en-US" altLang="en-US" sz="2800" dirty="0" err="1">
                  <a:solidFill>
                    <a:srgbClr val="002060"/>
                  </a:solidFill>
                </a:rPr>
                <a:t>gốc</a:t>
              </a:r>
              <a:r>
                <a:rPr lang="en-US" altLang="en-US" sz="2800" dirty="0">
                  <a:solidFill>
                    <a:srgbClr val="002060"/>
                  </a:solidFill>
                </a:rPr>
                <a:t> </a:t>
              </a:r>
              <a:r>
                <a:rPr lang="en-US" altLang="en-US" sz="2800" dirty="0" err="1">
                  <a:solidFill>
                    <a:srgbClr val="002060"/>
                  </a:solidFill>
                </a:rPr>
                <a:t>này</a:t>
              </a:r>
              <a:r>
                <a:rPr lang="en-US" altLang="en-US" sz="2800" dirty="0">
                  <a:solidFill>
                    <a:srgbClr val="002060"/>
                  </a:solidFill>
                </a:rPr>
                <a:t>.</a:t>
              </a:r>
            </a:p>
          </p:txBody>
        </p:sp>
        <p:pic>
          <p:nvPicPr>
            <p:cNvPr id="179206" name="Picture 6">
              <a:extLst>
                <a:ext uri="{FF2B5EF4-FFF2-40B4-BE49-F238E27FC236}">
                  <a16:creationId xmlns:a16="http://schemas.microsoft.com/office/drawing/2014/main" id="{09D378FC-ED0C-4123-9CAE-C6ADBDC862BE}"/>
                </a:ext>
              </a:extLst>
            </p:cNvPr>
            <p:cNvPicPr>
              <a:picLocks noChangeAspect="1" noChangeArrowheads="1"/>
            </p:cNvPicPr>
            <p:nvPr/>
          </p:nvPicPr>
          <p:blipFill>
            <a:blip r:embed="rId4"/>
            <a:srcRect l="21225" t="28453" r="10304" b="9515"/>
            <a:stretch>
              <a:fillRect/>
            </a:stretch>
          </p:blipFill>
          <p:spPr bwMode="auto">
            <a:xfrm>
              <a:off x="1652" y="2061"/>
              <a:ext cx="283" cy="224"/>
            </a:xfrm>
            <a:prstGeom prst="rect">
              <a:avLst/>
            </a:prstGeom>
            <a:noFill/>
            <a:ln>
              <a:noFill/>
            </a:ln>
            <a:effectLst>
              <a:outerShdw blurRad="63500" dist="17961" dir="2700000" algn="ctr" rotWithShape="0">
                <a:schemeClr val="accent1">
                  <a:alpha val="74998"/>
                </a:schemeClr>
              </a:outerShdw>
            </a:effectLst>
          </p:spPr>
        </p:pic>
      </p:grpSp>
      <p:grpSp>
        <p:nvGrpSpPr>
          <p:cNvPr id="3" name="Group 19">
            <a:extLst>
              <a:ext uri="{FF2B5EF4-FFF2-40B4-BE49-F238E27FC236}">
                <a16:creationId xmlns:a16="http://schemas.microsoft.com/office/drawing/2014/main" id="{EA152672-CA19-6283-441B-9D627811B86C}"/>
              </a:ext>
            </a:extLst>
          </p:cNvPr>
          <p:cNvGrpSpPr>
            <a:grpSpLocks/>
          </p:cNvGrpSpPr>
          <p:nvPr/>
        </p:nvGrpSpPr>
        <p:grpSpPr bwMode="auto">
          <a:xfrm>
            <a:off x="490729" y="4390185"/>
            <a:ext cx="3949700" cy="1816100"/>
            <a:chOff x="288" y="3696"/>
            <a:chExt cx="2488" cy="1144"/>
          </a:xfrm>
        </p:grpSpPr>
        <p:sp>
          <p:nvSpPr>
            <p:cNvPr id="179208" name="Rectangle 8">
              <a:extLst>
                <a:ext uri="{FF2B5EF4-FFF2-40B4-BE49-F238E27FC236}">
                  <a16:creationId xmlns:a16="http://schemas.microsoft.com/office/drawing/2014/main" id="{CC7A0C49-2929-4218-85B6-B3F1B196ED57}"/>
                </a:ext>
              </a:extLst>
            </p:cNvPr>
            <p:cNvSpPr>
              <a:spLocks noChangeArrowheads="1"/>
            </p:cNvSpPr>
            <p:nvPr/>
          </p:nvSpPr>
          <p:spPr bwMode="auto">
            <a:xfrm>
              <a:off x="288" y="3696"/>
              <a:ext cx="2488" cy="1144"/>
            </a:xfrm>
            <a:prstGeom prst="rect">
              <a:avLst/>
            </a:prstGeom>
            <a:noFill/>
            <a:ln>
              <a:noFill/>
            </a:ln>
            <a:effectLst>
              <a:outerShdw blurRad="63500" dist="17961" dir="2700000" algn="ctr" rotWithShape="0">
                <a:schemeClr val="tx1">
                  <a:alpha val="74998"/>
                </a:schemeClr>
              </a:outerShdw>
            </a:effectLst>
          </p:spPr>
          <p:txBody>
            <a:bodyPr>
              <a:spAutoFit/>
            </a:bodyPr>
            <a:lstStyle>
              <a:lvl1pPr marL="347663" indent="-347663"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a:spcBef>
                  <a:spcPct val="20000"/>
                </a:spcBef>
                <a:buClr>
                  <a:schemeClr val="folHlink"/>
                </a:buClr>
                <a:buFontTx/>
                <a:buChar char="•"/>
                <a:defRPr/>
              </a:pPr>
              <a:r>
                <a:rPr lang="en-US" altLang="en-US" sz="2800" dirty="0" err="1">
                  <a:solidFill>
                    <a:srgbClr val="002060"/>
                  </a:solidFill>
                </a:rPr>
                <a:t>Hình</a:t>
              </a:r>
              <a:r>
                <a:rPr lang="en-US" altLang="en-US" sz="2800" dirty="0">
                  <a:solidFill>
                    <a:srgbClr val="002060"/>
                  </a:solidFill>
                </a:rPr>
                <a:t> </a:t>
              </a:r>
              <a:r>
                <a:rPr lang="en-US" altLang="en-US" sz="2800" dirty="0" err="1">
                  <a:solidFill>
                    <a:srgbClr val="002060"/>
                  </a:solidFill>
                </a:rPr>
                <a:t>này</a:t>
              </a:r>
              <a:r>
                <a:rPr lang="en-US" altLang="en-US" sz="2800" dirty="0">
                  <a:solidFill>
                    <a:srgbClr val="002060"/>
                  </a:solidFill>
                </a:rPr>
                <a:t>        </a:t>
              </a:r>
              <a:r>
                <a:rPr lang="en-US" altLang="en-US" sz="2800" dirty="0" err="1">
                  <a:solidFill>
                    <a:srgbClr val="002060"/>
                  </a:solidFill>
                </a:rPr>
                <a:t>cho</a:t>
              </a:r>
              <a:r>
                <a:rPr lang="en-US" altLang="en-US" sz="2800" dirty="0">
                  <a:solidFill>
                    <a:srgbClr val="002060"/>
                  </a:solidFill>
                </a:rPr>
                <a:t> </a:t>
              </a:r>
              <a:r>
                <a:rPr lang="en-US" altLang="en-US" sz="2800" dirty="0" err="1">
                  <a:solidFill>
                    <a:srgbClr val="002060"/>
                  </a:solidFill>
                </a:rPr>
                <a:t>bạn</a:t>
              </a:r>
              <a:r>
                <a:rPr lang="en-US" altLang="en-US" sz="2800" dirty="0">
                  <a:solidFill>
                    <a:srgbClr val="002060"/>
                  </a:solidFill>
                </a:rPr>
                <a:t> </a:t>
              </a:r>
              <a:r>
                <a:rPr lang="en-US" altLang="en-US" sz="2800" dirty="0" err="1">
                  <a:solidFill>
                    <a:srgbClr val="002060"/>
                  </a:solidFill>
                </a:rPr>
                <a:t>biết</a:t>
              </a:r>
              <a:r>
                <a:rPr lang="en-US" altLang="en-US" sz="2800" dirty="0">
                  <a:solidFill>
                    <a:srgbClr val="002060"/>
                  </a:solidFill>
                </a:rPr>
                <a:t> </a:t>
              </a:r>
              <a:r>
                <a:rPr lang="en-US" altLang="en-US" sz="2800" dirty="0" err="1">
                  <a:solidFill>
                    <a:srgbClr val="002060"/>
                  </a:solidFill>
                </a:rPr>
                <a:t>tại</a:t>
              </a:r>
              <a:r>
                <a:rPr lang="en-US" altLang="en-US" sz="2800" dirty="0">
                  <a:solidFill>
                    <a:srgbClr val="002060"/>
                  </a:solidFill>
                </a:rPr>
                <a:t> </a:t>
              </a:r>
              <a:r>
                <a:rPr lang="en-US" altLang="en-US" sz="2800" dirty="0" err="1">
                  <a:solidFill>
                    <a:srgbClr val="002060"/>
                  </a:solidFill>
                </a:rPr>
                <a:t>chỗ</a:t>
              </a:r>
              <a:r>
                <a:rPr lang="en-US" altLang="en-US" sz="2800" dirty="0">
                  <a:solidFill>
                    <a:srgbClr val="002060"/>
                  </a:solidFill>
                </a:rPr>
                <a:t> </a:t>
              </a:r>
              <a:r>
                <a:rPr lang="en-US" altLang="en-US" sz="2800" dirty="0" err="1">
                  <a:solidFill>
                    <a:srgbClr val="002060"/>
                  </a:solidFill>
                </a:rPr>
                <a:t>nào</a:t>
              </a:r>
              <a:r>
                <a:rPr lang="en-US" altLang="en-US" sz="2800" dirty="0">
                  <a:solidFill>
                    <a:srgbClr val="002060"/>
                  </a:solidFill>
                </a:rPr>
                <a:t> </a:t>
              </a:r>
              <a:r>
                <a:rPr lang="en-US" altLang="en-US" sz="2800" dirty="0" err="1">
                  <a:solidFill>
                    <a:srgbClr val="002060"/>
                  </a:solidFill>
                </a:rPr>
                <a:t>của</a:t>
              </a:r>
              <a:r>
                <a:rPr lang="en-US" altLang="en-US" sz="2800" dirty="0">
                  <a:solidFill>
                    <a:srgbClr val="002060"/>
                  </a:solidFill>
                </a:rPr>
                <a:t> </a:t>
              </a:r>
              <a:r>
                <a:rPr lang="en-US" altLang="en-US" sz="2800" dirty="0" err="1">
                  <a:solidFill>
                    <a:srgbClr val="002060"/>
                  </a:solidFill>
                </a:rPr>
                <a:t>bài</a:t>
              </a:r>
              <a:r>
                <a:rPr lang="en-US" altLang="en-US" sz="2800" dirty="0">
                  <a:solidFill>
                    <a:srgbClr val="002060"/>
                  </a:solidFill>
                </a:rPr>
                <a:t> </a:t>
              </a:r>
              <a:r>
                <a:rPr lang="en-US" altLang="en-US" sz="2800" dirty="0" err="1">
                  <a:solidFill>
                    <a:srgbClr val="002060"/>
                  </a:solidFill>
                </a:rPr>
                <a:t>học</a:t>
              </a:r>
              <a:r>
                <a:rPr lang="en-US" altLang="en-US" sz="2800" dirty="0">
                  <a:solidFill>
                    <a:srgbClr val="002060"/>
                  </a:solidFill>
                </a:rPr>
                <a:t> </a:t>
              </a:r>
              <a:r>
                <a:rPr lang="en-US" altLang="en-US" sz="2800" dirty="0" err="1">
                  <a:solidFill>
                    <a:srgbClr val="002060"/>
                  </a:solidFill>
                </a:rPr>
                <a:t>phải</a:t>
              </a:r>
              <a:r>
                <a:rPr lang="en-US" altLang="en-US" sz="2800" dirty="0">
                  <a:solidFill>
                    <a:srgbClr val="002060"/>
                  </a:solidFill>
                </a:rPr>
                <a:t> </a:t>
              </a:r>
              <a:r>
                <a:rPr lang="en-US" altLang="en-US" sz="2800" dirty="0" err="1">
                  <a:solidFill>
                    <a:srgbClr val="002060"/>
                  </a:solidFill>
                </a:rPr>
                <a:t>cho</a:t>
              </a:r>
              <a:r>
                <a:rPr lang="en-US" altLang="en-US" sz="2800" dirty="0">
                  <a:solidFill>
                    <a:srgbClr val="002060"/>
                  </a:solidFill>
                </a:rPr>
                <a:t> </a:t>
              </a:r>
              <a:r>
                <a:rPr lang="en-US" altLang="en-US" sz="2800" dirty="0" err="1">
                  <a:solidFill>
                    <a:srgbClr val="002060"/>
                  </a:solidFill>
                </a:rPr>
                <a:t>xem</a:t>
              </a:r>
              <a:r>
                <a:rPr lang="en-US" altLang="en-US" sz="2800" dirty="0">
                  <a:solidFill>
                    <a:srgbClr val="002060"/>
                  </a:solidFill>
                </a:rPr>
                <a:t> </a:t>
              </a:r>
              <a:r>
                <a:rPr lang="en-US" altLang="en-US" sz="2800" u="sng" dirty="0" err="1">
                  <a:solidFill>
                    <a:srgbClr val="002060"/>
                  </a:solidFill>
                </a:rPr>
                <a:t>hình</a:t>
              </a:r>
              <a:r>
                <a:rPr lang="en-US" altLang="en-US" sz="2800" u="sng" dirty="0">
                  <a:solidFill>
                    <a:srgbClr val="002060"/>
                  </a:solidFill>
                </a:rPr>
                <a:t> </a:t>
              </a:r>
              <a:r>
                <a:rPr lang="en-US" altLang="en-US" sz="2800" u="sng" dirty="0" err="1">
                  <a:solidFill>
                    <a:srgbClr val="002060"/>
                  </a:solidFill>
                </a:rPr>
                <a:t>ảnh</a:t>
              </a:r>
              <a:r>
                <a:rPr lang="en-US" altLang="en-US" sz="2800" dirty="0">
                  <a:solidFill>
                    <a:srgbClr val="002060"/>
                  </a:solidFill>
                </a:rPr>
                <a:t>.</a:t>
              </a:r>
            </a:p>
          </p:txBody>
        </p:sp>
        <p:sp>
          <p:nvSpPr>
            <p:cNvPr id="179209" name="AutoShape 9">
              <a:extLst>
                <a:ext uri="{FF2B5EF4-FFF2-40B4-BE49-F238E27FC236}">
                  <a16:creationId xmlns:a16="http://schemas.microsoft.com/office/drawing/2014/main" id="{CC0A4C2A-4785-448A-9ED4-EF10A0A7A539}"/>
                </a:ext>
              </a:extLst>
            </p:cNvPr>
            <p:cNvSpPr>
              <a:spLocks noChangeArrowheads="1"/>
            </p:cNvSpPr>
            <p:nvPr/>
          </p:nvSpPr>
          <p:spPr bwMode="auto">
            <a:xfrm>
              <a:off x="1541" y="3813"/>
              <a:ext cx="240" cy="146"/>
            </a:xfrm>
            <a:prstGeom prst="rightArrow">
              <a:avLst>
                <a:gd name="adj1" fmla="val 50000"/>
                <a:gd name="adj2" fmla="val 41096"/>
              </a:avLst>
            </a:prstGeom>
            <a:solidFill>
              <a:schemeClr val="bg1"/>
            </a:solidFill>
            <a:ln w="12700">
              <a:solidFill>
                <a:schemeClr val="tx1"/>
              </a:solidFill>
              <a:miter lim="800000"/>
              <a:headEnd type="none" w="sm" len="sm"/>
              <a:tailEnd type="none" w="sm" len="sm"/>
            </a:ln>
            <a:effectLst>
              <a:outerShdw blurRad="63500" dist="17961" dir="2700000" algn="ctr" rotWithShape="0">
                <a:schemeClr val="tx1">
                  <a:alpha val="74998"/>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79214" name="Oval 14">
            <a:extLst>
              <a:ext uri="{FF2B5EF4-FFF2-40B4-BE49-F238E27FC236}">
                <a16:creationId xmlns:a16="http://schemas.microsoft.com/office/drawing/2014/main" id="{89E7D29F-12A7-4A9F-AE3C-D484090933EC}"/>
              </a:ext>
            </a:extLst>
          </p:cNvPr>
          <p:cNvSpPr>
            <a:spLocks noChangeArrowheads="1"/>
          </p:cNvSpPr>
          <p:nvPr/>
        </p:nvSpPr>
        <p:spPr bwMode="auto">
          <a:xfrm>
            <a:off x="5503229" y="1272522"/>
            <a:ext cx="138112" cy="152400"/>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15" name="Oval 15">
            <a:extLst>
              <a:ext uri="{FF2B5EF4-FFF2-40B4-BE49-F238E27FC236}">
                <a16:creationId xmlns:a16="http://schemas.microsoft.com/office/drawing/2014/main" id="{423AC640-F18C-4145-A24E-1E88A5FC4801}"/>
              </a:ext>
            </a:extLst>
          </p:cNvPr>
          <p:cNvSpPr>
            <a:spLocks noChangeArrowheads="1"/>
          </p:cNvSpPr>
          <p:nvPr/>
        </p:nvSpPr>
        <p:spPr bwMode="auto">
          <a:xfrm>
            <a:off x="6515454" y="1800625"/>
            <a:ext cx="123825" cy="136459"/>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17" name="Oval 17">
            <a:extLst>
              <a:ext uri="{FF2B5EF4-FFF2-40B4-BE49-F238E27FC236}">
                <a16:creationId xmlns:a16="http://schemas.microsoft.com/office/drawing/2014/main" id="{8D96C516-7186-45BA-B02D-43ED29CA6CBA}"/>
              </a:ext>
            </a:extLst>
          </p:cNvPr>
          <p:cNvSpPr>
            <a:spLocks noChangeArrowheads="1"/>
          </p:cNvSpPr>
          <p:nvPr/>
        </p:nvSpPr>
        <p:spPr bwMode="auto">
          <a:xfrm>
            <a:off x="6515454" y="2165222"/>
            <a:ext cx="123825" cy="104775"/>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23" name="AutoShape 23">
            <a:extLst>
              <a:ext uri="{FF2B5EF4-FFF2-40B4-BE49-F238E27FC236}">
                <a16:creationId xmlns:a16="http://schemas.microsoft.com/office/drawing/2014/main" id="{8CFF9995-AC99-42F5-943A-189000B934E1}"/>
              </a:ext>
            </a:extLst>
          </p:cNvPr>
          <p:cNvSpPr>
            <a:spLocks noChangeArrowheads="1"/>
          </p:cNvSpPr>
          <p:nvPr/>
        </p:nvSpPr>
        <p:spPr bwMode="auto">
          <a:xfrm rot="19385122">
            <a:off x="4847353" y="1537243"/>
            <a:ext cx="689580" cy="185241"/>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79226" name="AutoShape 26">
            <a:extLst>
              <a:ext uri="{FF2B5EF4-FFF2-40B4-BE49-F238E27FC236}">
                <a16:creationId xmlns:a16="http://schemas.microsoft.com/office/drawing/2014/main" id="{A42024DD-B6D9-477D-9742-D1F42BC3EA34}"/>
              </a:ext>
            </a:extLst>
          </p:cNvPr>
          <p:cNvSpPr>
            <a:spLocks noChangeArrowheads="1"/>
          </p:cNvSpPr>
          <p:nvPr/>
        </p:nvSpPr>
        <p:spPr bwMode="auto">
          <a:xfrm rot="20376142">
            <a:off x="4940376" y="1979778"/>
            <a:ext cx="597993" cy="192029"/>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8" name="AutoShape 26">
            <a:extLst>
              <a:ext uri="{FF2B5EF4-FFF2-40B4-BE49-F238E27FC236}">
                <a16:creationId xmlns:a16="http://schemas.microsoft.com/office/drawing/2014/main" id="{7FC9B1CE-BA30-9F89-5CEC-27A3401D5EEF}"/>
              </a:ext>
            </a:extLst>
          </p:cNvPr>
          <p:cNvSpPr>
            <a:spLocks noChangeArrowheads="1"/>
          </p:cNvSpPr>
          <p:nvPr/>
        </p:nvSpPr>
        <p:spPr bwMode="auto">
          <a:xfrm rot="20376142">
            <a:off x="4940375" y="2326570"/>
            <a:ext cx="597993" cy="192029"/>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extLst>
      <p:ext uri="{BB962C8B-B14F-4D97-AF65-F5344CB8AC3E}">
        <p14:creationId xmlns:p14="http://schemas.microsoft.com/office/powerpoint/2010/main" val="31654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9215"/>
                                        </p:tgtEl>
                                        <p:attrNameLst>
                                          <p:attrName>style.visibility</p:attrName>
                                        </p:attrNameLst>
                                      </p:cBhvr>
                                      <p:to>
                                        <p:strVal val="visible"/>
                                      </p:to>
                                    </p:set>
                                    <p:animEffect transition="in" filter="blinds(horizontal)">
                                      <p:cBhvr>
                                        <p:cTn id="23" dur="500"/>
                                        <p:tgtEl>
                                          <p:spTgt spid="1792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9226"/>
                                        </p:tgtEl>
                                        <p:attrNameLst>
                                          <p:attrName>style.visibility</p:attrName>
                                        </p:attrNameLst>
                                      </p:cBhvr>
                                      <p:to>
                                        <p:strVal val="visible"/>
                                      </p:to>
                                    </p:set>
                                    <p:animEffect transition="in" filter="blinds(horizontal)">
                                      <p:cBhvr>
                                        <p:cTn id="28" dur="500"/>
                                        <p:tgtEl>
                                          <p:spTgt spid="1792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9217"/>
                                        </p:tgtEl>
                                        <p:attrNameLst>
                                          <p:attrName>style.visibility</p:attrName>
                                        </p:attrNameLst>
                                      </p:cBhvr>
                                      <p:to>
                                        <p:strVal val="visible"/>
                                      </p:to>
                                    </p:set>
                                    <p:animEffect transition="in" filter="blinds(horizontal)">
                                      <p:cBhvr>
                                        <p:cTn id="33" dur="500"/>
                                        <p:tgtEl>
                                          <p:spTgt spid="1792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4" grpId="0" animBg="1"/>
      <p:bldP spid="179215" grpId="0" animBg="1"/>
      <p:bldP spid="179217" grpId="0" animBg="1"/>
      <p:bldP spid="179223" grpId="0" animBg="1"/>
      <p:bldP spid="1792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844AC8C-EE13-7AEB-8DF1-394B1A518158}"/>
              </a:ext>
            </a:extLst>
          </p:cNvPr>
          <p:cNvSpPr>
            <a:spLocks noGrp="1" noChangeArrowheads="1"/>
          </p:cNvSpPr>
          <p:nvPr>
            <p:ph type="title"/>
          </p:nvPr>
        </p:nvSpPr>
        <p:spPr>
          <a:xfrm>
            <a:off x="914400" y="38100"/>
            <a:ext cx="8229600" cy="1143000"/>
          </a:xfrm>
        </p:spPr>
        <p:txBody>
          <a:bodyPr/>
          <a:lstStyle/>
          <a:p>
            <a:pPr eaLnBrk="1" hangingPunct="1"/>
            <a:r>
              <a:rPr lang="en-US" altLang="en-US" dirty="0" err="1"/>
              <a:t>Phần</a:t>
            </a:r>
            <a:r>
              <a:rPr lang="en-US" altLang="en-US" dirty="0"/>
              <a:t> </a:t>
            </a:r>
            <a:r>
              <a:rPr lang="en-US" altLang="en-US" dirty="0" err="1"/>
              <a:t>Chính</a:t>
            </a:r>
            <a:br>
              <a:rPr lang="en-US" altLang="en-US" dirty="0"/>
            </a:br>
            <a:r>
              <a:rPr lang="en-US" altLang="en-US" dirty="0"/>
              <a:t> </a:t>
            </a:r>
            <a:r>
              <a:rPr lang="en-US" altLang="en-US" dirty="0" err="1"/>
              <a:t>của</a:t>
            </a:r>
            <a:r>
              <a:rPr lang="en-US" altLang="en-US" dirty="0"/>
              <a:t> </a:t>
            </a:r>
            <a:r>
              <a:rPr lang="en-US" altLang="en-US" dirty="0" err="1"/>
              <a:t>Câu</a:t>
            </a:r>
            <a:r>
              <a:rPr lang="en-US" altLang="en-US" dirty="0"/>
              <a:t> </a:t>
            </a:r>
            <a:r>
              <a:rPr lang="en-US" altLang="en-US" dirty="0" err="1"/>
              <a:t>Lạc</a:t>
            </a:r>
            <a:r>
              <a:rPr lang="en-US" altLang="en-US" dirty="0"/>
              <a:t> </a:t>
            </a:r>
            <a:r>
              <a:rPr lang="en-US" altLang="en-US" dirty="0" err="1"/>
              <a:t>Bộ</a:t>
            </a:r>
            <a:endParaRPr lang="en-US" altLang="en-US" dirty="0"/>
          </a:p>
        </p:txBody>
      </p:sp>
      <p:sp>
        <p:nvSpPr>
          <p:cNvPr id="44035" name="Rectangle 3">
            <a:extLst>
              <a:ext uri="{FF2B5EF4-FFF2-40B4-BE49-F238E27FC236}">
                <a16:creationId xmlns:a16="http://schemas.microsoft.com/office/drawing/2014/main" id="{1CCE64E4-F3DC-4793-92B4-D163F7205D36}"/>
              </a:ext>
            </a:extLst>
          </p:cNvPr>
          <p:cNvSpPr>
            <a:spLocks noGrp="1" noChangeArrowheads="1"/>
          </p:cNvSpPr>
          <p:nvPr>
            <p:ph idx="1"/>
          </p:nvPr>
        </p:nvSpPr>
        <p:spPr>
          <a:xfrm>
            <a:off x="914400" y="1565275"/>
            <a:ext cx="8035925" cy="4525963"/>
          </a:xfrm>
        </p:spPr>
        <p:txBody>
          <a:bodyPr/>
          <a:lstStyle/>
          <a:p>
            <a:pPr eaLnBrk="1" hangingPunct="1">
              <a:defRPr/>
            </a:pPr>
            <a:r>
              <a:rPr lang="en-US" altLang="en-US" dirty="0" err="1">
                <a:solidFill>
                  <a:srgbClr val="002060"/>
                </a:solidFill>
                <a:latin typeface="Verdana" panose="020B0604030504040204" pitchFamily="34" charset="0"/>
              </a:rPr>
              <a:t>Giờ</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Chơi</a:t>
            </a:r>
            <a:endParaRPr lang="en-US" altLang="en-US" dirty="0">
              <a:solidFill>
                <a:srgbClr val="002060"/>
              </a:solidFill>
              <a:latin typeface="Verdana" panose="020B0604030504040204" pitchFamily="34" charset="0"/>
            </a:endParaRPr>
          </a:p>
          <a:p>
            <a:pPr eaLnBrk="1" hangingPunct="1">
              <a:defRPr/>
            </a:pPr>
            <a:r>
              <a:rPr lang="en-US" altLang="en-US" b="1" dirty="0" err="1">
                <a:solidFill>
                  <a:srgbClr val="002060"/>
                </a:solidFill>
                <a:latin typeface="Verdana" panose="020B0604030504040204" pitchFamily="34" charset="0"/>
              </a:rPr>
              <a:t>Giờ</a:t>
            </a:r>
            <a:r>
              <a:rPr lang="en-US" altLang="en-US" b="1" dirty="0">
                <a:solidFill>
                  <a:srgbClr val="002060"/>
                </a:solidFill>
                <a:latin typeface="Verdana" panose="020B0604030504040204" pitchFamily="34" charset="0"/>
              </a:rPr>
              <a:t> </a:t>
            </a:r>
            <a:r>
              <a:rPr lang="en-US" altLang="en-US" b="1" dirty="0" err="1">
                <a:solidFill>
                  <a:srgbClr val="002060"/>
                </a:solidFill>
                <a:latin typeface="Verdana" panose="020B0604030504040204" pitchFamily="34" charset="0"/>
              </a:rPr>
              <a:t>Nhóm</a:t>
            </a:r>
            <a:r>
              <a:rPr lang="en-US" altLang="en-US" b="1" dirty="0">
                <a:solidFill>
                  <a:srgbClr val="002060"/>
                </a:solidFill>
                <a:latin typeface="Verdana" panose="020B0604030504040204" pitchFamily="34" charset="0"/>
              </a:rPr>
              <a:t> Chung </a:t>
            </a:r>
          </a:p>
          <a:p>
            <a:pPr eaLnBrk="1" hangingPunct="1">
              <a:defRPr/>
            </a:pPr>
            <a:r>
              <a:rPr lang="en-US" altLang="en-US" dirty="0" err="1">
                <a:solidFill>
                  <a:srgbClr val="DAEDEF"/>
                </a:solidFill>
                <a:latin typeface="Verdana" panose="020B0604030504040204" pitchFamily="34" charset="0"/>
              </a:rPr>
              <a:t>Giờ</a:t>
            </a:r>
            <a:r>
              <a:rPr lang="en-US" altLang="en-US" dirty="0">
                <a:solidFill>
                  <a:srgbClr val="DAEDEF"/>
                </a:solidFill>
                <a:latin typeface="Verdana" panose="020B0604030504040204" pitchFamily="34" charset="0"/>
              </a:rPr>
              <a:t> </a:t>
            </a:r>
            <a:r>
              <a:rPr lang="en-US" altLang="en-US" dirty="0" err="1">
                <a:solidFill>
                  <a:srgbClr val="DAEDEF"/>
                </a:solidFill>
                <a:latin typeface="Verdana" panose="020B0604030504040204" pitchFamily="34" charset="0"/>
              </a:rPr>
              <a:t>Nhóm</a:t>
            </a:r>
            <a:r>
              <a:rPr lang="en-US" altLang="en-US" dirty="0">
                <a:solidFill>
                  <a:srgbClr val="DAEDEF"/>
                </a:solidFill>
                <a:latin typeface="Verdana" panose="020B0604030504040204" pitchFamily="34" charset="0"/>
              </a:rPr>
              <a:t> </a:t>
            </a:r>
            <a:r>
              <a:rPr lang="en-US" altLang="en-US" dirty="0" err="1">
                <a:solidFill>
                  <a:srgbClr val="DAEDEF"/>
                </a:solidFill>
                <a:latin typeface="Verdana" panose="020B0604030504040204" pitchFamily="34" charset="0"/>
              </a:rPr>
              <a:t>Nhỏ</a:t>
            </a:r>
            <a:endParaRPr lang="en-US" altLang="en-US" dirty="0">
              <a:solidFill>
                <a:srgbClr val="DAEDEF"/>
              </a:solidFill>
              <a:latin typeface="Verdana" panose="020B0604030504040204" pitchFamily="34" charset="0"/>
            </a:endParaRPr>
          </a:p>
        </p:txBody>
      </p:sp>
      <p:sp>
        <p:nvSpPr>
          <p:cNvPr id="6148" name="Slide Number Placeholder 5">
            <a:extLst>
              <a:ext uri="{FF2B5EF4-FFF2-40B4-BE49-F238E27FC236}">
                <a16:creationId xmlns:a16="http://schemas.microsoft.com/office/drawing/2014/main" id="{902E451E-B889-DEFA-5F3E-4C115BB8D66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80E7FC8A-CA26-5E46-B4BD-CE4DF8708776}" type="slidenum">
              <a:rPr lang="en-US" altLang="en-US" sz="1400">
                <a:solidFill>
                  <a:schemeClr val="tx1"/>
                </a:solidFill>
              </a:rPr>
              <a:pPr>
                <a:spcBef>
                  <a:spcPct val="0"/>
                </a:spcBef>
                <a:buFontTx/>
                <a:buNone/>
              </a:pPr>
              <a:t>2</a:t>
            </a:fld>
            <a:endParaRPr lang="en-US" altLang="en-US" sz="1400">
              <a:solidFill>
                <a:schemeClr val="tx1"/>
              </a:solidFill>
            </a:endParaRPr>
          </a:p>
        </p:txBody>
      </p:sp>
      <p:pic>
        <p:nvPicPr>
          <p:cNvPr id="6149" name="Picture 5" descr="j0088962">
            <a:extLst>
              <a:ext uri="{FF2B5EF4-FFF2-40B4-BE49-F238E27FC236}">
                <a16:creationId xmlns:a16="http://schemas.microsoft.com/office/drawing/2014/main" id="{85784D5F-B0FE-309A-8C58-0F8EBBB0B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2930525"/>
            <a:ext cx="33528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with medium confidence">
            <a:extLst>
              <a:ext uri="{FF2B5EF4-FFF2-40B4-BE49-F238E27FC236}">
                <a16:creationId xmlns:a16="http://schemas.microsoft.com/office/drawing/2014/main" id="{D9CA9832-B593-3774-0BF5-989A1C531157}"/>
              </a:ext>
            </a:extLst>
          </p:cNvPr>
          <p:cNvPicPr>
            <a:picLocks noChangeAspect="1"/>
          </p:cNvPicPr>
          <p:nvPr/>
        </p:nvPicPr>
        <p:blipFill>
          <a:blip r:embed="rId3"/>
          <a:stretch>
            <a:fillRect/>
          </a:stretch>
        </p:blipFill>
        <p:spPr>
          <a:xfrm>
            <a:off x="5325044" y="914400"/>
            <a:ext cx="3698515" cy="4786313"/>
          </a:xfrm>
          <a:prstGeom prst="rect">
            <a:avLst/>
          </a:prstGeom>
        </p:spPr>
      </p:pic>
      <p:sp>
        <p:nvSpPr>
          <p:cNvPr id="181251" name="Rectangle 3">
            <a:extLst>
              <a:ext uri="{FF2B5EF4-FFF2-40B4-BE49-F238E27FC236}">
                <a16:creationId xmlns:a16="http://schemas.microsoft.com/office/drawing/2014/main" id="{F88D4EF8-D187-4C18-9B31-5E3C272272CB}"/>
              </a:ext>
            </a:extLst>
          </p:cNvPr>
          <p:cNvSpPr>
            <a:spLocks noGrp="1" noChangeArrowheads="1"/>
          </p:cNvSpPr>
          <p:nvPr>
            <p:ph idx="1"/>
          </p:nvPr>
        </p:nvSpPr>
        <p:spPr>
          <a:xfrm>
            <a:off x="811354" y="914400"/>
            <a:ext cx="4105275" cy="5654675"/>
          </a:xfrm>
        </p:spPr>
        <p:txBody>
          <a:bodyPr/>
          <a:lstStyle/>
          <a:p>
            <a:pPr eaLnBrk="1" hangingPunct="1">
              <a:defRPr/>
            </a:pPr>
            <a:r>
              <a:rPr lang="en-US" altLang="en-US" sz="2800" dirty="0" err="1">
                <a:solidFill>
                  <a:srgbClr val="002060"/>
                </a:solidFill>
              </a:rPr>
              <a:t>Phần</a:t>
            </a:r>
            <a:r>
              <a:rPr lang="en-US" altLang="en-US" sz="2800" dirty="0">
                <a:solidFill>
                  <a:srgbClr val="002060"/>
                </a:solidFill>
              </a:rPr>
              <a:t> </a:t>
            </a:r>
            <a:r>
              <a:rPr lang="ja-JP" altLang="en-US" sz="2800">
                <a:solidFill>
                  <a:srgbClr val="002060"/>
                </a:solidFill>
              </a:rPr>
              <a:t>“</a:t>
            </a:r>
            <a:r>
              <a:rPr lang="en-US" altLang="ja-JP" sz="2800" dirty="0" err="1">
                <a:solidFill>
                  <a:srgbClr val="002060"/>
                </a:solidFill>
              </a:rPr>
              <a:t>Củng</a:t>
            </a:r>
            <a:r>
              <a:rPr lang="en-US" altLang="ja-JP" sz="2800" dirty="0">
                <a:solidFill>
                  <a:srgbClr val="002060"/>
                </a:solidFill>
              </a:rPr>
              <a:t> </a:t>
            </a:r>
            <a:r>
              <a:rPr lang="en-US" altLang="ja-JP" sz="2800" dirty="0" err="1">
                <a:solidFill>
                  <a:srgbClr val="002060"/>
                </a:solidFill>
              </a:rPr>
              <a:t>cố</a:t>
            </a:r>
            <a:r>
              <a:rPr lang="ja-JP" altLang="en-US" sz="2800">
                <a:solidFill>
                  <a:srgbClr val="002060"/>
                </a:solidFill>
                <a:latin typeface="Arial" panose="020B0604020202020204" pitchFamily="34" charset="0"/>
              </a:rPr>
              <a:t>”</a:t>
            </a:r>
            <a:r>
              <a:rPr lang="en-US" altLang="ja-JP" sz="2800" dirty="0">
                <a:solidFill>
                  <a:srgbClr val="002060"/>
                </a:solidFill>
              </a:rPr>
              <a:t> </a:t>
            </a:r>
            <a:r>
              <a:rPr lang="en-US" altLang="ja-JP" sz="2800" dirty="0" err="1">
                <a:solidFill>
                  <a:srgbClr val="002060"/>
                </a:solidFill>
              </a:rPr>
              <a:t>cũng</a:t>
            </a:r>
            <a:r>
              <a:rPr lang="en-US" altLang="ja-JP" sz="2800" dirty="0">
                <a:solidFill>
                  <a:srgbClr val="002060"/>
                </a:solidFill>
              </a:rPr>
              <a:t> </a:t>
            </a:r>
            <a:r>
              <a:rPr lang="en-US" altLang="ja-JP" sz="2800" dirty="0" err="1">
                <a:solidFill>
                  <a:srgbClr val="002060"/>
                </a:solidFill>
              </a:rPr>
              <a:t>có</a:t>
            </a:r>
            <a:r>
              <a:rPr lang="en-US" altLang="ja-JP" sz="2800" dirty="0">
                <a:solidFill>
                  <a:srgbClr val="002060"/>
                </a:solidFill>
              </a:rPr>
              <a:t> </a:t>
            </a:r>
            <a:r>
              <a:rPr lang="en-US" altLang="ja-JP" sz="2800" dirty="0" err="1">
                <a:solidFill>
                  <a:srgbClr val="002060"/>
                </a:solidFill>
              </a:rPr>
              <a:t>trong</a:t>
            </a:r>
            <a:r>
              <a:rPr lang="en-US" altLang="ja-JP" sz="2800" dirty="0">
                <a:solidFill>
                  <a:srgbClr val="002060"/>
                </a:solidFill>
              </a:rPr>
              <a:t> </a:t>
            </a:r>
            <a:r>
              <a:rPr lang="en-US" altLang="ja-JP" sz="2800" i="1" dirty="0" err="1">
                <a:solidFill>
                  <a:srgbClr val="002060"/>
                </a:solidFill>
              </a:rPr>
              <a:t>Sách</a:t>
            </a:r>
            <a:r>
              <a:rPr lang="en-US" altLang="ja-JP" sz="2800" i="1" dirty="0">
                <a:solidFill>
                  <a:srgbClr val="002060"/>
                </a:solidFill>
              </a:rPr>
              <a:t> </a:t>
            </a:r>
            <a:r>
              <a:rPr lang="en-US" altLang="ja-JP" sz="2800" i="1" dirty="0" err="1">
                <a:solidFill>
                  <a:srgbClr val="002060"/>
                </a:solidFill>
              </a:rPr>
              <a:t>học</a:t>
            </a:r>
            <a:r>
              <a:rPr lang="en-US" altLang="ja-JP" sz="2800" i="1" dirty="0">
                <a:solidFill>
                  <a:srgbClr val="002060"/>
                </a:solidFill>
              </a:rPr>
              <a:t> </a:t>
            </a:r>
            <a:r>
              <a:rPr lang="en-US" altLang="ja-JP" sz="2800" i="1" dirty="0" err="1">
                <a:solidFill>
                  <a:srgbClr val="002060"/>
                </a:solidFill>
              </a:rPr>
              <a:t>viên</a:t>
            </a:r>
            <a:r>
              <a:rPr lang="en-US" altLang="ja-JP" sz="2800" i="1" dirty="0">
                <a:solidFill>
                  <a:srgbClr val="002060"/>
                </a:solidFill>
              </a:rPr>
              <a:t> </a:t>
            </a:r>
            <a:r>
              <a:rPr lang="en-US" altLang="ja-JP" sz="2800" i="1" dirty="0" err="1">
                <a:solidFill>
                  <a:srgbClr val="002060"/>
                </a:solidFill>
              </a:rPr>
              <a:t>Awana</a:t>
            </a:r>
            <a:r>
              <a:rPr lang="en-US" altLang="ja-JP" sz="2800" i="1" dirty="0">
                <a:solidFill>
                  <a:srgbClr val="002060"/>
                </a:solidFill>
              </a:rPr>
              <a:t> </a:t>
            </a:r>
            <a:r>
              <a:rPr lang="en-US" altLang="ja-JP" sz="2800" dirty="0" err="1">
                <a:solidFill>
                  <a:srgbClr val="002060"/>
                </a:solidFill>
              </a:rPr>
              <a:t>để</a:t>
            </a:r>
            <a:r>
              <a:rPr lang="en-US" altLang="ja-JP" sz="2800" dirty="0">
                <a:solidFill>
                  <a:srgbClr val="002060"/>
                </a:solidFill>
              </a:rPr>
              <a:t> </a:t>
            </a:r>
            <a:r>
              <a:rPr lang="en-US" altLang="ja-JP" sz="2800" dirty="0" err="1">
                <a:solidFill>
                  <a:srgbClr val="002060"/>
                </a:solidFill>
              </a:rPr>
              <a:t>tóm</a:t>
            </a:r>
            <a:r>
              <a:rPr lang="en-US" altLang="ja-JP" sz="2800" dirty="0">
                <a:solidFill>
                  <a:srgbClr val="002060"/>
                </a:solidFill>
              </a:rPr>
              <a:t> </a:t>
            </a:r>
            <a:r>
              <a:rPr lang="en-US" altLang="ja-JP" sz="2800" dirty="0" err="1">
                <a:solidFill>
                  <a:srgbClr val="002060"/>
                </a:solidFill>
              </a:rPr>
              <a:t>gọn</a:t>
            </a:r>
            <a:r>
              <a:rPr lang="en-US" altLang="ja-JP" sz="2800" dirty="0">
                <a:solidFill>
                  <a:srgbClr val="002060"/>
                </a:solidFill>
              </a:rPr>
              <a:t> </a:t>
            </a:r>
            <a:r>
              <a:rPr lang="en-US" altLang="ja-JP" sz="2800" dirty="0" err="1">
                <a:solidFill>
                  <a:srgbClr val="002060"/>
                </a:solidFill>
              </a:rPr>
              <a:t>lại</a:t>
            </a:r>
            <a:r>
              <a:rPr lang="en-US" altLang="ja-JP" sz="2800" dirty="0">
                <a:solidFill>
                  <a:srgbClr val="002060"/>
                </a:solidFill>
              </a:rPr>
              <a:t> </a:t>
            </a:r>
            <a:r>
              <a:rPr lang="en-US" altLang="ja-JP" sz="2800" dirty="0" err="1">
                <a:solidFill>
                  <a:srgbClr val="002060"/>
                </a:solidFill>
              </a:rPr>
              <a:t>bài</a:t>
            </a:r>
            <a:r>
              <a:rPr lang="en-US" altLang="ja-JP" sz="2800" dirty="0">
                <a:solidFill>
                  <a:srgbClr val="002060"/>
                </a:solidFill>
              </a:rPr>
              <a:t> </a:t>
            </a:r>
            <a:r>
              <a:rPr lang="en-US" altLang="ja-JP" sz="2800" dirty="0" err="1">
                <a:solidFill>
                  <a:srgbClr val="002060"/>
                </a:solidFill>
              </a:rPr>
              <a:t>học</a:t>
            </a:r>
            <a:r>
              <a:rPr lang="en-US" altLang="ja-JP" sz="2800" dirty="0">
                <a:solidFill>
                  <a:srgbClr val="002060"/>
                </a:solidFill>
              </a:rPr>
              <a:t>.</a:t>
            </a:r>
          </a:p>
          <a:p>
            <a:pPr eaLnBrk="1" hangingPunct="1">
              <a:spcBef>
                <a:spcPct val="50000"/>
              </a:spcBef>
              <a:defRPr/>
            </a:pPr>
            <a:r>
              <a:rPr lang="en-US" altLang="en-US" sz="3000" dirty="0" err="1">
                <a:solidFill>
                  <a:srgbClr val="002060"/>
                </a:solidFill>
              </a:rPr>
              <a:t>Câu</a:t>
            </a:r>
            <a:r>
              <a:rPr lang="en-US" altLang="en-US" sz="3000" dirty="0">
                <a:solidFill>
                  <a:srgbClr val="002060"/>
                </a:solidFill>
              </a:rPr>
              <a:t> </a:t>
            </a:r>
            <a:r>
              <a:rPr lang="en-US" altLang="en-US" sz="3000" dirty="0" err="1">
                <a:solidFill>
                  <a:srgbClr val="002060"/>
                </a:solidFill>
              </a:rPr>
              <a:t>hỏi</a:t>
            </a:r>
            <a:r>
              <a:rPr lang="en-US" altLang="en-US" sz="3000" dirty="0">
                <a:solidFill>
                  <a:srgbClr val="002060"/>
                </a:solidFill>
              </a:rPr>
              <a:t> </a:t>
            </a:r>
            <a:r>
              <a:rPr lang="en-US" altLang="en-US" sz="3000" dirty="0" err="1">
                <a:solidFill>
                  <a:srgbClr val="002060"/>
                </a:solidFill>
              </a:rPr>
              <a:t>và</a:t>
            </a:r>
            <a:r>
              <a:rPr lang="en-US" altLang="en-US" sz="3000" dirty="0">
                <a:solidFill>
                  <a:srgbClr val="002060"/>
                </a:solidFill>
              </a:rPr>
              <a:t> </a:t>
            </a:r>
            <a:r>
              <a:rPr lang="en-US" altLang="en-US" sz="3000" dirty="0" err="1">
                <a:solidFill>
                  <a:srgbClr val="002060"/>
                </a:solidFill>
              </a:rPr>
              <a:t>Đáp</a:t>
            </a:r>
            <a:r>
              <a:rPr lang="en-US" altLang="en-US" sz="3000" dirty="0">
                <a:solidFill>
                  <a:srgbClr val="002060"/>
                </a:solidFill>
              </a:rPr>
              <a:t> </a:t>
            </a:r>
            <a:r>
              <a:rPr lang="en-US" altLang="en-US" sz="3000" dirty="0" err="1">
                <a:solidFill>
                  <a:srgbClr val="002060"/>
                </a:solidFill>
              </a:rPr>
              <a:t>án</a:t>
            </a:r>
            <a:r>
              <a:rPr lang="en-US" altLang="en-US" sz="3000" dirty="0">
                <a:solidFill>
                  <a:srgbClr val="002060"/>
                </a:solidFill>
              </a:rPr>
              <a:t> </a:t>
            </a:r>
            <a:r>
              <a:rPr lang="en-US" altLang="en-US" sz="3000" dirty="0" err="1">
                <a:solidFill>
                  <a:srgbClr val="002060"/>
                </a:solidFill>
              </a:rPr>
              <a:t>cho</a:t>
            </a:r>
            <a:r>
              <a:rPr lang="en-US" altLang="en-US" sz="3000" dirty="0">
                <a:solidFill>
                  <a:srgbClr val="002060"/>
                </a:solidFill>
              </a:rPr>
              <a:t> </a:t>
            </a:r>
            <a:r>
              <a:rPr lang="en-US" altLang="en-US" sz="3000" dirty="0" err="1">
                <a:solidFill>
                  <a:srgbClr val="002060"/>
                </a:solidFill>
              </a:rPr>
              <a:t>phần</a:t>
            </a:r>
            <a:r>
              <a:rPr lang="en-US" altLang="en-US" sz="3000" dirty="0">
                <a:solidFill>
                  <a:srgbClr val="002060"/>
                </a:solidFill>
              </a:rPr>
              <a:t> </a:t>
            </a:r>
            <a:r>
              <a:rPr lang="ja-JP" altLang="en-US" sz="3000">
                <a:solidFill>
                  <a:srgbClr val="002060"/>
                </a:solidFill>
              </a:rPr>
              <a:t>“</a:t>
            </a:r>
            <a:r>
              <a:rPr lang="en-US" altLang="ja-JP" sz="3000" dirty="0" err="1">
                <a:solidFill>
                  <a:srgbClr val="002060"/>
                </a:solidFill>
              </a:rPr>
              <a:t>Bài</a:t>
            </a:r>
            <a:r>
              <a:rPr lang="en-US" altLang="ja-JP" sz="3000" dirty="0">
                <a:solidFill>
                  <a:srgbClr val="002060"/>
                </a:solidFill>
              </a:rPr>
              <a:t> </a:t>
            </a:r>
            <a:r>
              <a:rPr lang="en-US" altLang="ja-JP" sz="3000" dirty="0" err="1">
                <a:solidFill>
                  <a:srgbClr val="002060"/>
                </a:solidFill>
              </a:rPr>
              <a:t>học</a:t>
            </a:r>
            <a:r>
              <a:rPr lang="en-US" altLang="ja-JP" sz="3000" dirty="0">
                <a:solidFill>
                  <a:srgbClr val="002060"/>
                </a:solidFill>
              </a:rPr>
              <a:t> </a:t>
            </a:r>
            <a:r>
              <a:rPr lang="en-US" altLang="ja-JP" sz="3000" dirty="0" err="1">
                <a:solidFill>
                  <a:srgbClr val="002060"/>
                </a:solidFill>
              </a:rPr>
              <a:t>từ</a:t>
            </a:r>
            <a:r>
              <a:rPr lang="en-US" altLang="ja-JP" sz="3000" dirty="0">
                <a:solidFill>
                  <a:srgbClr val="002060"/>
                </a:solidFill>
              </a:rPr>
              <a:t> </a:t>
            </a:r>
            <a:r>
              <a:rPr lang="en-US" altLang="ja-JP" sz="3000" dirty="0" err="1">
                <a:solidFill>
                  <a:srgbClr val="002060"/>
                </a:solidFill>
              </a:rPr>
              <a:t>Lời</a:t>
            </a:r>
            <a:r>
              <a:rPr lang="en-US" altLang="ja-JP" sz="3000" dirty="0">
                <a:solidFill>
                  <a:srgbClr val="002060"/>
                </a:solidFill>
              </a:rPr>
              <a:t> </a:t>
            </a:r>
            <a:r>
              <a:rPr lang="en-US" altLang="ja-JP" sz="3000" dirty="0" err="1">
                <a:solidFill>
                  <a:srgbClr val="002060"/>
                </a:solidFill>
              </a:rPr>
              <a:t>Chúa</a:t>
            </a:r>
            <a:r>
              <a:rPr lang="ja-JP" altLang="en-US" sz="3000">
                <a:solidFill>
                  <a:srgbClr val="002060"/>
                </a:solidFill>
              </a:rPr>
              <a:t>”</a:t>
            </a:r>
            <a:r>
              <a:rPr lang="en-US" altLang="ja-JP" sz="3000" dirty="0">
                <a:solidFill>
                  <a:srgbClr val="002060"/>
                </a:solidFill>
              </a:rPr>
              <a:t> </a:t>
            </a:r>
            <a:r>
              <a:rPr lang="en-US" altLang="ja-JP" sz="3000" dirty="0" err="1">
                <a:solidFill>
                  <a:srgbClr val="002060"/>
                </a:solidFill>
              </a:rPr>
              <a:t>giúp</a:t>
            </a:r>
            <a:r>
              <a:rPr lang="en-US" altLang="ja-JP" sz="3000" dirty="0">
                <a:solidFill>
                  <a:srgbClr val="002060"/>
                </a:solidFill>
              </a:rPr>
              <a:t> </a:t>
            </a:r>
            <a:r>
              <a:rPr lang="en-US" altLang="ja-JP" sz="3000" dirty="0" err="1">
                <a:solidFill>
                  <a:srgbClr val="002060"/>
                </a:solidFill>
              </a:rPr>
              <a:t>chúng</a:t>
            </a:r>
            <a:r>
              <a:rPr lang="en-US" altLang="ja-JP" sz="3000" dirty="0">
                <a:solidFill>
                  <a:srgbClr val="002060"/>
                </a:solidFill>
              </a:rPr>
              <a:t> ta </a:t>
            </a:r>
            <a:r>
              <a:rPr lang="en-US" altLang="ja-JP" sz="3000" dirty="0" err="1">
                <a:solidFill>
                  <a:srgbClr val="002060"/>
                </a:solidFill>
              </a:rPr>
              <a:t>biết</a:t>
            </a:r>
            <a:r>
              <a:rPr lang="en-US" altLang="ja-JP" sz="3000" dirty="0">
                <a:solidFill>
                  <a:srgbClr val="002060"/>
                </a:solidFill>
              </a:rPr>
              <a:t> </a:t>
            </a:r>
            <a:r>
              <a:rPr lang="en-US" altLang="ja-JP" sz="3000" dirty="0" err="1">
                <a:solidFill>
                  <a:srgbClr val="002060"/>
                </a:solidFill>
              </a:rPr>
              <a:t>được</a:t>
            </a:r>
            <a:r>
              <a:rPr lang="en-US" altLang="ja-JP" sz="3000" dirty="0">
                <a:solidFill>
                  <a:srgbClr val="002060"/>
                </a:solidFill>
              </a:rPr>
              <a:t> </a:t>
            </a:r>
            <a:r>
              <a:rPr lang="en-US" altLang="ja-JP" sz="3000" dirty="0" err="1">
                <a:solidFill>
                  <a:srgbClr val="002060"/>
                </a:solidFill>
              </a:rPr>
              <a:t>các</a:t>
            </a:r>
            <a:r>
              <a:rPr lang="en-US" altLang="ja-JP" sz="3000" dirty="0">
                <a:solidFill>
                  <a:srgbClr val="002060"/>
                </a:solidFill>
              </a:rPr>
              <a:t> </a:t>
            </a:r>
            <a:r>
              <a:rPr lang="en-US" altLang="ja-JP" sz="3000" dirty="0" err="1">
                <a:solidFill>
                  <a:srgbClr val="002060"/>
                </a:solidFill>
              </a:rPr>
              <a:t>em</a:t>
            </a:r>
            <a:r>
              <a:rPr lang="en-US" altLang="ja-JP" sz="3000" dirty="0">
                <a:solidFill>
                  <a:srgbClr val="002060"/>
                </a:solidFill>
              </a:rPr>
              <a:t> (</a:t>
            </a:r>
            <a:r>
              <a:rPr lang="en-US" altLang="ja-JP" sz="3000" dirty="0" err="1">
                <a:solidFill>
                  <a:srgbClr val="002060"/>
                </a:solidFill>
              </a:rPr>
              <a:t>lớn</a:t>
            </a:r>
            <a:r>
              <a:rPr lang="en-US" altLang="ja-JP" sz="3000" dirty="0">
                <a:solidFill>
                  <a:srgbClr val="002060"/>
                </a:solidFill>
              </a:rPr>
              <a:t>) </a:t>
            </a:r>
            <a:r>
              <a:rPr lang="en-US" altLang="ja-JP" sz="3000" dirty="0" err="1">
                <a:solidFill>
                  <a:srgbClr val="002060"/>
                </a:solidFill>
              </a:rPr>
              <a:t>hiểu</a:t>
            </a:r>
            <a:r>
              <a:rPr lang="en-US" altLang="ja-JP" sz="3000" dirty="0">
                <a:solidFill>
                  <a:srgbClr val="002060"/>
                </a:solidFill>
              </a:rPr>
              <a:t> </a:t>
            </a:r>
            <a:r>
              <a:rPr lang="en-US" altLang="ja-JP" sz="3000" dirty="0" err="1">
                <a:solidFill>
                  <a:srgbClr val="002060"/>
                </a:solidFill>
              </a:rPr>
              <a:t>được</a:t>
            </a:r>
            <a:r>
              <a:rPr lang="en-US" altLang="ja-JP" sz="3000" dirty="0">
                <a:solidFill>
                  <a:srgbClr val="002060"/>
                </a:solidFill>
              </a:rPr>
              <a:t> </a:t>
            </a:r>
            <a:r>
              <a:rPr lang="en-US" altLang="ja-JP" sz="3000" dirty="0" err="1">
                <a:solidFill>
                  <a:srgbClr val="002060"/>
                </a:solidFill>
              </a:rPr>
              <a:t>bài</a:t>
            </a:r>
            <a:r>
              <a:rPr lang="en-US" altLang="ja-JP" sz="3000" dirty="0">
                <a:solidFill>
                  <a:srgbClr val="002060"/>
                </a:solidFill>
              </a:rPr>
              <a:t> </a:t>
            </a:r>
            <a:r>
              <a:rPr lang="en-US" altLang="ja-JP" sz="3000" dirty="0" err="1">
                <a:solidFill>
                  <a:srgbClr val="002060"/>
                </a:solidFill>
              </a:rPr>
              <a:t>học</a:t>
            </a:r>
            <a:r>
              <a:rPr lang="en-US" altLang="ja-JP" sz="3000" dirty="0">
                <a:solidFill>
                  <a:srgbClr val="002060"/>
                </a:solidFill>
              </a:rPr>
              <a:t> </a:t>
            </a:r>
            <a:r>
              <a:rPr lang="en-US" altLang="ja-JP" sz="3000" dirty="0" err="1">
                <a:solidFill>
                  <a:srgbClr val="002060"/>
                </a:solidFill>
              </a:rPr>
              <a:t>tới</a:t>
            </a:r>
            <a:r>
              <a:rPr lang="en-US" altLang="ja-JP" sz="3000" dirty="0">
                <a:solidFill>
                  <a:srgbClr val="002060"/>
                </a:solidFill>
              </a:rPr>
              <a:t> </a:t>
            </a:r>
            <a:r>
              <a:rPr lang="en-US" altLang="ja-JP" sz="3000" dirty="0" err="1">
                <a:solidFill>
                  <a:srgbClr val="002060"/>
                </a:solidFill>
              </a:rPr>
              <a:t>đâu</a:t>
            </a:r>
            <a:r>
              <a:rPr lang="en-US" altLang="ja-JP" sz="3000" dirty="0">
                <a:solidFill>
                  <a:srgbClr val="002060"/>
                </a:solidFill>
              </a:rPr>
              <a:t>.</a:t>
            </a:r>
            <a:endParaRPr lang="en-US" altLang="en-US" sz="3000" dirty="0">
              <a:solidFill>
                <a:srgbClr val="002060"/>
              </a:solidFill>
            </a:endParaRPr>
          </a:p>
        </p:txBody>
      </p:sp>
      <p:sp>
        <p:nvSpPr>
          <p:cNvPr id="37891" name="Slide Number Placeholder 5">
            <a:extLst>
              <a:ext uri="{FF2B5EF4-FFF2-40B4-BE49-F238E27FC236}">
                <a16:creationId xmlns:a16="http://schemas.microsoft.com/office/drawing/2014/main" id="{431AD384-DF74-8737-AA1D-BA23E0D4FC7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D39F15F1-33A5-D640-929A-16E563C84F23}" type="slidenum">
              <a:rPr lang="en-US" altLang="en-US" sz="1400">
                <a:solidFill>
                  <a:schemeClr val="tx1"/>
                </a:solidFill>
              </a:rPr>
              <a:pPr>
                <a:spcBef>
                  <a:spcPct val="0"/>
                </a:spcBef>
                <a:buFontTx/>
                <a:buNone/>
              </a:pPr>
              <a:t>20</a:t>
            </a:fld>
            <a:endParaRPr lang="en-US" altLang="en-US" sz="1400">
              <a:solidFill>
                <a:schemeClr val="tx1"/>
              </a:solidFill>
            </a:endParaRPr>
          </a:p>
        </p:txBody>
      </p:sp>
      <p:sp>
        <p:nvSpPr>
          <p:cNvPr id="181252" name="Line 4">
            <a:extLst>
              <a:ext uri="{FF2B5EF4-FFF2-40B4-BE49-F238E27FC236}">
                <a16:creationId xmlns:a16="http://schemas.microsoft.com/office/drawing/2014/main" id="{8121C58C-83A0-4112-AA27-426AB41F5DD9}"/>
              </a:ext>
            </a:extLst>
          </p:cNvPr>
          <p:cNvSpPr>
            <a:spLocks noChangeShapeType="1"/>
          </p:cNvSpPr>
          <p:nvPr/>
        </p:nvSpPr>
        <p:spPr bwMode="auto">
          <a:xfrm flipV="1">
            <a:off x="3961097" y="5068093"/>
            <a:ext cx="1476375" cy="361950"/>
          </a:xfrm>
          <a:prstGeom prst="line">
            <a:avLst/>
          </a:prstGeom>
          <a:noFill/>
          <a:ln w="222250">
            <a:solidFill>
              <a:srgbClr val="CC0000"/>
            </a:solidFill>
            <a:round/>
            <a:headEnd type="none" w="sm" len="sm"/>
            <a:tailEnd type="triangle" w="sm" len="sm"/>
          </a:ln>
          <a:effectLst/>
        </p:spPr>
        <p:txBody>
          <a:bodyPr/>
          <a:lstStyle/>
          <a:p>
            <a:pPr eaLnBrk="1" fontAlgn="auto" hangingPunct="1">
              <a:spcBef>
                <a:spcPts val="0"/>
              </a:spcBef>
              <a:spcAft>
                <a:spcPts val="0"/>
              </a:spcAft>
              <a:defRPr/>
            </a:pPr>
            <a:endParaRPr lang="en-US">
              <a:latin typeface="+mn-lt"/>
              <a:ea typeface="+mn-ea"/>
            </a:endParaRPr>
          </a:p>
        </p:txBody>
      </p:sp>
      <p:sp>
        <p:nvSpPr>
          <p:cNvPr id="181258" name="Oval 10">
            <a:extLst>
              <a:ext uri="{FF2B5EF4-FFF2-40B4-BE49-F238E27FC236}">
                <a16:creationId xmlns:a16="http://schemas.microsoft.com/office/drawing/2014/main" id="{D46DC235-896F-466E-A401-C1998D0E799A}"/>
              </a:ext>
            </a:extLst>
          </p:cNvPr>
          <p:cNvSpPr>
            <a:spLocks noChangeArrowheads="1"/>
          </p:cNvSpPr>
          <p:nvPr/>
        </p:nvSpPr>
        <p:spPr bwMode="auto">
          <a:xfrm>
            <a:off x="5241415" y="3428999"/>
            <a:ext cx="1476375" cy="1909763"/>
          </a:xfrm>
          <a:prstGeom prst="ellipse">
            <a:avLst/>
          </a:prstGeom>
          <a:solidFill>
            <a:srgbClr val="FFFF00">
              <a:alpha val="38000"/>
            </a:srgbClr>
          </a:solidFill>
          <a:ln w="127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81261" name="Line 13">
            <a:extLst>
              <a:ext uri="{FF2B5EF4-FFF2-40B4-BE49-F238E27FC236}">
                <a16:creationId xmlns:a16="http://schemas.microsoft.com/office/drawing/2014/main" id="{EABE2892-E44F-492D-948E-E6BCFE2042EC}"/>
              </a:ext>
            </a:extLst>
          </p:cNvPr>
          <p:cNvSpPr>
            <a:spLocks noChangeShapeType="1"/>
          </p:cNvSpPr>
          <p:nvPr/>
        </p:nvSpPr>
        <p:spPr bwMode="auto">
          <a:xfrm>
            <a:off x="4675472" y="2080953"/>
            <a:ext cx="762000" cy="609600"/>
          </a:xfrm>
          <a:prstGeom prst="line">
            <a:avLst/>
          </a:prstGeom>
          <a:noFill/>
          <a:ln w="222250">
            <a:solidFill>
              <a:srgbClr val="CC0000"/>
            </a:solidFill>
            <a:round/>
            <a:headEnd type="none" w="sm" len="sm"/>
            <a:tailEnd type="triangle" w="sm" len="sm"/>
          </a:ln>
          <a:effectLst/>
        </p:spPr>
        <p:txBody>
          <a:bodyPr/>
          <a:lstStyle/>
          <a:p>
            <a:pPr eaLnBrk="1" fontAlgn="auto" hangingPunct="1">
              <a:spcBef>
                <a:spcPts val="0"/>
              </a:spcBef>
              <a:spcAft>
                <a:spcPts val="0"/>
              </a:spcAft>
              <a:defRPr/>
            </a:pPr>
            <a:endParaRPr lang="en-US">
              <a:latin typeface="+mn-lt"/>
              <a:ea typeface="+mn-ea"/>
            </a:endParaRPr>
          </a:p>
        </p:txBody>
      </p:sp>
      <p:sp>
        <p:nvSpPr>
          <p:cNvPr id="37897" name="Rectangle 3">
            <a:extLst>
              <a:ext uri="{FF2B5EF4-FFF2-40B4-BE49-F238E27FC236}">
                <a16:creationId xmlns:a16="http://schemas.microsoft.com/office/drawing/2014/main" id="{61AE4D90-3C64-39D0-E460-86829425C193}"/>
              </a:ext>
            </a:extLst>
          </p:cNvPr>
          <p:cNvSpPr>
            <a:spLocks noGrp="1" noChangeArrowheads="1"/>
          </p:cNvSpPr>
          <p:nvPr>
            <p:ph type="title"/>
          </p:nvPr>
        </p:nvSpPr>
        <p:spPr>
          <a:xfrm>
            <a:off x="1223696" y="-69850"/>
            <a:ext cx="2255776" cy="860425"/>
          </a:xfrm>
        </p:spPr>
        <p:txBody>
          <a:bodyPr/>
          <a:lstStyle/>
          <a:p>
            <a:pPr algn="l">
              <a:spcBef>
                <a:spcPct val="20000"/>
              </a:spcBef>
              <a:buClr>
                <a:schemeClr val="folHlink"/>
              </a:buClr>
            </a:pPr>
            <a:r>
              <a:rPr lang="en-US" altLang="en-US" sz="3600" dirty="0" err="1">
                <a:solidFill>
                  <a:srgbClr val="660033"/>
                </a:solidFill>
              </a:rPr>
              <a:t>Giáo</a:t>
            </a:r>
            <a:r>
              <a:rPr lang="en-US" altLang="en-US" sz="3600" dirty="0">
                <a:solidFill>
                  <a:srgbClr val="660033"/>
                </a:solidFill>
              </a:rPr>
              <a:t> </a:t>
            </a:r>
            <a:r>
              <a:rPr lang="en-US" altLang="en-US" sz="3600" dirty="0" err="1">
                <a:solidFill>
                  <a:srgbClr val="660033"/>
                </a:solidFill>
              </a:rPr>
              <a:t>Án</a:t>
            </a:r>
            <a:r>
              <a:rPr lang="en-US" altLang="en-US" sz="3600" dirty="0">
                <a:solidFill>
                  <a:srgbClr val="660033"/>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1261"/>
                                        </p:tgtEl>
                                        <p:attrNameLst>
                                          <p:attrName>style.visibility</p:attrName>
                                        </p:attrNameLst>
                                      </p:cBhvr>
                                      <p:to>
                                        <p:strVal val="visible"/>
                                      </p:to>
                                    </p:set>
                                    <p:animEffect transition="in" filter="blinds(horizontal)">
                                      <p:cBhvr>
                                        <p:cTn id="11" dur="500"/>
                                        <p:tgtEl>
                                          <p:spTgt spid="1812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12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1258"/>
                                        </p:tgtEl>
                                        <p:attrNameLst>
                                          <p:attrName>style.visibility</p:attrName>
                                        </p:attrNameLst>
                                      </p:cBhvr>
                                      <p:to>
                                        <p:strVal val="visible"/>
                                      </p:to>
                                    </p:set>
                                    <p:animEffect transition="in" filter="blinds(horizontal)">
                                      <p:cBhvr>
                                        <p:cTn id="24" dur="500"/>
                                        <p:tgtEl>
                                          <p:spTgt spid="181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8" grpId="0" animBg="1"/>
      <p:bldP spid="1812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7C77808-48B2-E209-54C4-817DCE8C1FB0}"/>
              </a:ext>
            </a:extLst>
          </p:cNvPr>
          <p:cNvSpPr>
            <a:spLocks noGrp="1" noChangeArrowheads="1"/>
          </p:cNvSpPr>
          <p:nvPr>
            <p:ph type="title"/>
          </p:nvPr>
        </p:nvSpPr>
        <p:spPr>
          <a:xfrm>
            <a:off x="1403350" y="-120447"/>
            <a:ext cx="6216650" cy="1143000"/>
          </a:xfrm>
        </p:spPr>
        <p:txBody>
          <a:bodyPr/>
          <a:lstStyle/>
          <a:p>
            <a:pPr eaLnBrk="1" hangingPunct="1"/>
            <a:r>
              <a:rPr lang="en-US" altLang="en-US" sz="4000" dirty="0" err="1"/>
              <a:t>Hình</a:t>
            </a:r>
            <a:r>
              <a:rPr lang="en-US" altLang="en-US" sz="4000" dirty="0"/>
              <a:t> </a:t>
            </a:r>
            <a:r>
              <a:rPr lang="en-US" altLang="en-US" sz="4000" dirty="0" err="1"/>
              <a:t>Ảnh</a:t>
            </a:r>
            <a:r>
              <a:rPr lang="en-US" altLang="en-US" sz="4000" dirty="0"/>
              <a:t> </a:t>
            </a:r>
            <a:r>
              <a:rPr lang="en-US" altLang="en-US" sz="4000" dirty="0" err="1"/>
              <a:t>Bài</a:t>
            </a:r>
            <a:r>
              <a:rPr lang="en-US" altLang="en-US" sz="4000" dirty="0"/>
              <a:t> </a:t>
            </a:r>
            <a:r>
              <a:rPr lang="en-US" altLang="en-US" sz="4000" dirty="0" err="1"/>
              <a:t>học</a:t>
            </a:r>
            <a:endParaRPr lang="en-US" altLang="en-US" sz="4000" dirty="0"/>
          </a:p>
        </p:txBody>
      </p:sp>
      <p:sp>
        <p:nvSpPr>
          <p:cNvPr id="39939" name="Slide Number Placeholder 4">
            <a:extLst>
              <a:ext uri="{FF2B5EF4-FFF2-40B4-BE49-F238E27FC236}">
                <a16:creationId xmlns:a16="http://schemas.microsoft.com/office/drawing/2014/main" id="{B1333D4D-B8F2-B794-8674-EF3F158828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2DDA5CF5-EBA8-694D-BCFD-6D005AC11488}" type="slidenum">
              <a:rPr lang="en-US" altLang="en-US" sz="1400">
                <a:solidFill>
                  <a:schemeClr val="tx1"/>
                </a:solidFill>
              </a:rPr>
              <a:pPr>
                <a:spcBef>
                  <a:spcPct val="0"/>
                </a:spcBef>
                <a:buFontTx/>
                <a:buNone/>
              </a:pPr>
              <a:t>21</a:t>
            </a:fld>
            <a:endParaRPr lang="en-US" altLang="en-US" sz="1400">
              <a:solidFill>
                <a:schemeClr val="tx1"/>
              </a:solidFill>
            </a:endParaRPr>
          </a:p>
        </p:txBody>
      </p:sp>
      <p:sp>
        <p:nvSpPr>
          <p:cNvPr id="183300" name="Text Box 4">
            <a:extLst>
              <a:ext uri="{FF2B5EF4-FFF2-40B4-BE49-F238E27FC236}">
                <a16:creationId xmlns:a16="http://schemas.microsoft.com/office/drawing/2014/main" id="{2EEF82A3-4EA8-405B-8481-0222388445CB}"/>
              </a:ext>
            </a:extLst>
          </p:cNvPr>
          <p:cNvSpPr txBox="1">
            <a:spLocks noChangeArrowheads="1"/>
          </p:cNvSpPr>
          <p:nvPr/>
        </p:nvSpPr>
        <p:spPr bwMode="auto">
          <a:xfrm>
            <a:off x="1263536" y="1803863"/>
            <a:ext cx="3965170" cy="2554545"/>
          </a:xfrm>
          <a:prstGeom prst="rect">
            <a:avLst/>
          </a:prstGeom>
          <a:noFill/>
          <a:ln>
            <a:noFill/>
          </a:ln>
          <a:effectLst>
            <a:outerShdw blurRad="63500" dist="17961" dir="2700000" algn="ctr" rotWithShape="0">
              <a:schemeClr val="tx2">
                <a:alpha val="74998"/>
              </a:schemeClr>
            </a:outerShdw>
          </a:effectLst>
        </p:spPr>
        <p:txBody>
          <a:bodyPr wrap="square">
            <a:spAutoFit/>
          </a:bodyPr>
          <a:lstStyle>
            <a:lvl1pPr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lgn="just">
              <a:spcBef>
                <a:spcPct val="50000"/>
              </a:spcBef>
              <a:defRPr/>
            </a:pPr>
            <a:r>
              <a:rPr lang="en-US" altLang="en-US" sz="4000" b="1" dirty="0" err="1">
                <a:solidFill>
                  <a:srgbClr val="002060"/>
                </a:solidFill>
                <a:effectLst>
                  <a:outerShdw blurRad="38100" dist="38100" dir="2700000" algn="tl">
                    <a:srgbClr val="C0C0C0"/>
                  </a:outerShdw>
                </a:effectLst>
                <a:latin typeface="+mj-lt"/>
              </a:rPr>
              <a:t>Tất</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cả</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những</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hình</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ảnh</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Kinh</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Thánh</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để</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dạy</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đều</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có</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ở</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trong</a:t>
            </a:r>
            <a:r>
              <a:rPr lang="en-US" altLang="en-US" sz="4000" b="1" dirty="0">
                <a:solidFill>
                  <a:srgbClr val="002060"/>
                </a:solidFill>
                <a:effectLst>
                  <a:outerShdw blurRad="38100" dist="38100" dir="2700000" algn="tl">
                    <a:srgbClr val="C0C0C0"/>
                  </a:outerShdw>
                </a:effectLst>
                <a:latin typeface="+mj-lt"/>
              </a:rPr>
              <a:t> </a:t>
            </a:r>
            <a:r>
              <a:rPr lang="en-US" altLang="en-US" sz="4000" b="1" dirty="0">
                <a:solidFill>
                  <a:srgbClr val="002060"/>
                </a:solidFill>
                <a:effectLst>
                  <a:outerShdw blurRad="38100" dist="38100" dir="2700000" algn="tl">
                    <a:srgbClr val="C0C0C0"/>
                  </a:outerShdw>
                </a:effectLst>
                <a:latin typeface="+mj-lt"/>
                <a:hlinkClick r:id="rId3"/>
              </a:rPr>
              <a:t>Sách Ảnh</a:t>
            </a:r>
            <a:r>
              <a:rPr lang="en-US" altLang="en-US" sz="4000" b="1" dirty="0">
                <a:solidFill>
                  <a:srgbClr val="002060"/>
                </a:solidFill>
                <a:latin typeface="+mj-lt"/>
              </a:rPr>
              <a:t>.</a:t>
            </a:r>
          </a:p>
        </p:txBody>
      </p:sp>
      <p:pic>
        <p:nvPicPr>
          <p:cNvPr id="5" name="Picture 24" descr="picture">
            <a:extLst>
              <a:ext uri="{FF2B5EF4-FFF2-40B4-BE49-F238E27FC236}">
                <a16:creationId xmlns:a16="http://schemas.microsoft.com/office/drawing/2014/main" id="{B5812D42-AE0F-25F8-1FAA-90A3ACEA25F6}"/>
              </a:ext>
            </a:extLst>
          </p:cNvPr>
          <p:cNvPicPr>
            <a:picLocks noChangeAspect="1" noChangeArrowheads="1"/>
          </p:cNvPicPr>
          <p:nvPr/>
        </p:nvPicPr>
        <p:blipFill>
          <a:blip r:embed="rId4"/>
          <a:srcRect t="6950" b="6950"/>
          <a:stretch>
            <a:fillRect/>
          </a:stretch>
        </p:blipFill>
        <p:spPr>
          <a:xfrm>
            <a:off x="5394743" y="1327613"/>
            <a:ext cx="3541439" cy="3968806"/>
          </a:xfrm>
          <a:prstGeom prst="rect">
            <a:avLst/>
          </a:prstGeom>
        </p:spPr>
      </p:pic>
    </p:spTree>
    <p:extLst>
      <p:ext uri="{BB962C8B-B14F-4D97-AF65-F5344CB8AC3E}">
        <p14:creationId xmlns:p14="http://schemas.microsoft.com/office/powerpoint/2010/main" val="638414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dissolve">
                                      <p:cBhvr>
                                        <p:cTn id="7"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7C77808-48B2-E209-54C4-817DCE8C1FB0}"/>
              </a:ext>
            </a:extLst>
          </p:cNvPr>
          <p:cNvSpPr>
            <a:spLocks noGrp="1" noChangeArrowheads="1"/>
          </p:cNvSpPr>
          <p:nvPr>
            <p:ph type="title"/>
          </p:nvPr>
        </p:nvSpPr>
        <p:spPr>
          <a:xfrm>
            <a:off x="1574221" y="-143283"/>
            <a:ext cx="6216650" cy="1143000"/>
          </a:xfrm>
        </p:spPr>
        <p:txBody>
          <a:bodyPr/>
          <a:lstStyle/>
          <a:p>
            <a:pPr eaLnBrk="1" hangingPunct="1"/>
            <a:r>
              <a:rPr lang="en-US" altLang="en-US" sz="4000" dirty="0" err="1"/>
              <a:t>Sơ</a:t>
            </a:r>
            <a:r>
              <a:rPr lang="en-US" altLang="en-US" sz="4000" dirty="0"/>
              <a:t> </a:t>
            </a:r>
            <a:r>
              <a:rPr lang="en-US" altLang="en-US" sz="4000" dirty="0" err="1"/>
              <a:t>đồ</a:t>
            </a:r>
            <a:r>
              <a:rPr lang="en-US" altLang="en-US" sz="4000" dirty="0"/>
              <a:t> Minh </a:t>
            </a:r>
            <a:r>
              <a:rPr lang="en-US" altLang="en-US" sz="4000" dirty="0" err="1"/>
              <a:t>Hoạ</a:t>
            </a:r>
            <a:r>
              <a:rPr lang="en-US" altLang="en-US" sz="4000" dirty="0"/>
              <a:t> </a:t>
            </a:r>
            <a:r>
              <a:rPr lang="en-US" altLang="en-US" sz="4000" dirty="0" err="1"/>
              <a:t>Bài</a:t>
            </a:r>
            <a:r>
              <a:rPr lang="en-US" altLang="en-US" sz="4000" dirty="0"/>
              <a:t> </a:t>
            </a:r>
            <a:r>
              <a:rPr lang="en-US" altLang="en-US" sz="4000" dirty="0" err="1"/>
              <a:t>học</a:t>
            </a:r>
            <a:endParaRPr lang="en-US" altLang="en-US" sz="4000" dirty="0"/>
          </a:p>
        </p:txBody>
      </p:sp>
      <p:sp>
        <p:nvSpPr>
          <p:cNvPr id="39939" name="Slide Number Placeholder 4">
            <a:extLst>
              <a:ext uri="{FF2B5EF4-FFF2-40B4-BE49-F238E27FC236}">
                <a16:creationId xmlns:a16="http://schemas.microsoft.com/office/drawing/2014/main" id="{B1333D4D-B8F2-B794-8674-EF3F158828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2DDA5CF5-EBA8-694D-BCFD-6D005AC11488}" type="slidenum">
              <a:rPr lang="en-US" altLang="en-US" sz="1400">
                <a:solidFill>
                  <a:schemeClr val="tx1"/>
                </a:solidFill>
              </a:rPr>
              <a:pPr>
                <a:spcBef>
                  <a:spcPct val="0"/>
                </a:spcBef>
                <a:buFontTx/>
                <a:buNone/>
              </a:pPr>
              <a:t>22</a:t>
            </a:fld>
            <a:endParaRPr lang="en-US" altLang="en-US" sz="1400">
              <a:solidFill>
                <a:schemeClr val="tx1"/>
              </a:solidFill>
            </a:endParaRPr>
          </a:p>
        </p:txBody>
      </p:sp>
      <p:sp>
        <p:nvSpPr>
          <p:cNvPr id="183300" name="Text Box 4">
            <a:extLst>
              <a:ext uri="{FF2B5EF4-FFF2-40B4-BE49-F238E27FC236}">
                <a16:creationId xmlns:a16="http://schemas.microsoft.com/office/drawing/2014/main" id="{2EEF82A3-4EA8-405B-8481-0222388445CB}"/>
              </a:ext>
            </a:extLst>
          </p:cNvPr>
          <p:cNvSpPr txBox="1">
            <a:spLocks noChangeArrowheads="1"/>
          </p:cNvSpPr>
          <p:nvPr/>
        </p:nvSpPr>
        <p:spPr bwMode="auto">
          <a:xfrm>
            <a:off x="1447888" y="1228467"/>
            <a:ext cx="2874730" cy="4401205"/>
          </a:xfrm>
          <a:prstGeom prst="rect">
            <a:avLst/>
          </a:prstGeom>
          <a:noFill/>
          <a:ln>
            <a:noFill/>
          </a:ln>
          <a:effectLst>
            <a:outerShdw blurRad="63500" dist="17961" dir="2700000" algn="ctr" rotWithShape="0">
              <a:schemeClr val="tx2">
                <a:alpha val="74998"/>
              </a:schemeClr>
            </a:outerShdw>
          </a:effectLst>
        </p:spPr>
        <p:txBody>
          <a:bodyPr wrap="square">
            <a:spAutoFit/>
          </a:bodyPr>
          <a:lstStyle>
            <a:lvl1pPr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spcBef>
                <a:spcPct val="50000"/>
              </a:spcBef>
              <a:defRPr/>
            </a:pPr>
            <a:r>
              <a:rPr lang="en-US" altLang="en-US" sz="4000" b="1" dirty="0" err="1">
                <a:solidFill>
                  <a:srgbClr val="002060"/>
                </a:solidFill>
                <a:effectLst>
                  <a:outerShdw blurRad="38100" dist="38100" dir="2700000" algn="tl">
                    <a:srgbClr val="C0C0C0"/>
                  </a:outerShdw>
                </a:effectLst>
                <a:latin typeface="+mj-lt"/>
              </a:rPr>
              <a:t>Tất</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cả</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những</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sơ</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đồ</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để</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minh</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hoạ</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bài</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học</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đều</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có</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ở</a:t>
            </a:r>
            <a:r>
              <a:rPr lang="en-US" altLang="en-US" sz="4000" b="1" dirty="0">
                <a:solidFill>
                  <a:srgbClr val="002060"/>
                </a:solidFill>
                <a:effectLst>
                  <a:outerShdw blurRad="38100" dist="38100" dir="2700000" algn="tl">
                    <a:srgbClr val="C0C0C0"/>
                  </a:outerShdw>
                </a:effectLst>
                <a:latin typeface="+mj-lt"/>
              </a:rPr>
              <a:t> </a:t>
            </a:r>
            <a:r>
              <a:rPr lang="en-US" altLang="en-US" sz="4000" b="1" dirty="0" err="1">
                <a:solidFill>
                  <a:srgbClr val="002060"/>
                </a:solidFill>
                <a:effectLst>
                  <a:outerShdw blurRad="38100" dist="38100" dir="2700000" algn="tl">
                    <a:srgbClr val="C0C0C0"/>
                  </a:outerShdw>
                </a:effectLst>
                <a:latin typeface="+mj-lt"/>
              </a:rPr>
              <a:t>trong</a:t>
            </a:r>
            <a:r>
              <a:rPr lang="en-US" altLang="en-US" sz="4000" b="1" dirty="0">
                <a:solidFill>
                  <a:srgbClr val="002060"/>
                </a:solidFill>
                <a:effectLst>
                  <a:outerShdw blurRad="38100" dist="38100" dir="2700000" algn="tl">
                    <a:srgbClr val="C0C0C0"/>
                  </a:outerShdw>
                </a:effectLst>
                <a:latin typeface="+mj-lt"/>
              </a:rPr>
              <a:t> </a:t>
            </a:r>
            <a:r>
              <a:rPr lang="en-US" altLang="en-US" sz="4000" b="1" dirty="0">
                <a:solidFill>
                  <a:srgbClr val="002060"/>
                </a:solidFill>
                <a:effectLst>
                  <a:outerShdw blurRad="38100" dist="38100" dir="2700000" algn="tl">
                    <a:srgbClr val="C0C0C0"/>
                  </a:outerShdw>
                </a:effectLst>
                <a:latin typeface="+mj-lt"/>
                <a:hlinkClick r:id="rId3"/>
              </a:rPr>
              <a:t>Sách Ảnh</a:t>
            </a:r>
            <a:r>
              <a:rPr lang="en-US" altLang="en-US" sz="4000" b="1" dirty="0">
                <a:solidFill>
                  <a:srgbClr val="002060"/>
                </a:solidFill>
                <a:latin typeface="+mj-lt"/>
              </a:rPr>
              <a:t>.</a:t>
            </a:r>
          </a:p>
        </p:txBody>
      </p:sp>
      <p:pic>
        <p:nvPicPr>
          <p:cNvPr id="5" name="Content Placeholder 4" descr="Text&#10;&#10;Description automatically generated">
            <a:extLst>
              <a:ext uri="{FF2B5EF4-FFF2-40B4-BE49-F238E27FC236}">
                <a16:creationId xmlns:a16="http://schemas.microsoft.com/office/drawing/2014/main" id="{8B07A966-16FA-1CC8-8EFC-1F69D95F9FB0}"/>
              </a:ext>
            </a:extLst>
          </p:cNvPr>
          <p:cNvPicPr>
            <a:picLocks noChangeAspect="1"/>
          </p:cNvPicPr>
          <p:nvPr/>
        </p:nvPicPr>
        <p:blipFill>
          <a:blip r:embed="rId4"/>
          <a:stretch>
            <a:fillRect/>
          </a:stretch>
        </p:blipFill>
        <p:spPr>
          <a:xfrm>
            <a:off x="4348946" y="1604356"/>
            <a:ext cx="4662051" cy="3602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dissolve">
                                      <p:cBhvr>
                                        <p:cTn id="7"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14391E22-A16A-DB30-0AB1-0E7264617544}"/>
              </a:ext>
            </a:extLst>
          </p:cNvPr>
          <p:cNvSpPr>
            <a:spLocks noGrp="1" noChangeArrowheads="1"/>
          </p:cNvSpPr>
          <p:nvPr>
            <p:ph type="title"/>
          </p:nvPr>
        </p:nvSpPr>
        <p:spPr>
          <a:xfrm>
            <a:off x="914400" y="0"/>
            <a:ext cx="8229600" cy="803275"/>
          </a:xfrm>
        </p:spPr>
        <p:txBody>
          <a:bodyPr/>
          <a:lstStyle/>
          <a:p>
            <a:pPr eaLnBrk="1" hangingPunct="1"/>
            <a:r>
              <a:rPr lang="en-US" altLang="en-US" dirty="0" err="1"/>
              <a:t>Dùng</a:t>
            </a:r>
            <a:r>
              <a:rPr lang="en-US" altLang="en-US" dirty="0"/>
              <a:t> </a:t>
            </a:r>
            <a:r>
              <a:rPr lang="en-US" altLang="en-US" dirty="0" err="1"/>
              <a:t>Sách</a:t>
            </a:r>
            <a:r>
              <a:rPr lang="en-US" altLang="en-US" dirty="0"/>
              <a:t> </a:t>
            </a:r>
            <a:r>
              <a:rPr lang="en-US" altLang="en-US" dirty="0" err="1"/>
              <a:t>Ảnh</a:t>
            </a:r>
            <a:endParaRPr lang="en-US" altLang="en-US" dirty="0"/>
          </a:p>
        </p:txBody>
      </p:sp>
      <p:sp>
        <p:nvSpPr>
          <p:cNvPr id="41989" name="Slide Number Placeholder 6">
            <a:extLst>
              <a:ext uri="{FF2B5EF4-FFF2-40B4-BE49-F238E27FC236}">
                <a16:creationId xmlns:a16="http://schemas.microsoft.com/office/drawing/2014/main" id="{C3F247DA-DEE0-DDA3-9F6F-24B58DC847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763CFA88-56A8-5443-AD24-F70E43B67F5C}" type="slidenum">
              <a:rPr lang="en-US" altLang="en-US" sz="1400">
                <a:solidFill>
                  <a:schemeClr val="tx1"/>
                </a:solidFill>
              </a:rPr>
              <a:pPr>
                <a:spcBef>
                  <a:spcPct val="0"/>
                </a:spcBef>
                <a:buFontTx/>
                <a:buNone/>
              </a:pPr>
              <a:t>23</a:t>
            </a:fld>
            <a:endParaRPr lang="en-US" altLang="en-US" sz="1400">
              <a:solidFill>
                <a:schemeClr val="tx1"/>
              </a:solidFill>
            </a:endParaRPr>
          </a:p>
        </p:txBody>
      </p:sp>
      <p:sp>
        <p:nvSpPr>
          <p:cNvPr id="7" name="Content Placeholder 6">
            <a:extLst>
              <a:ext uri="{FF2B5EF4-FFF2-40B4-BE49-F238E27FC236}">
                <a16:creationId xmlns:a16="http://schemas.microsoft.com/office/drawing/2014/main" id="{F864C25F-CD0B-D399-7183-3AA649BE5E36}"/>
              </a:ext>
            </a:extLst>
          </p:cNvPr>
          <p:cNvSpPr>
            <a:spLocks noGrp="1"/>
          </p:cNvSpPr>
          <p:nvPr>
            <p:ph sz="half" idx="1"/>
          </p:nvPr>
        </p:nvSpPr>
        <p:spPr>
          <a:xfrm>
            <a:off x="1066800" y="1085129"/>
            <a:ext cx="4038600" cy="4525962"/>
          </a:xfrm>
        </p:spPr>
        <p:txBody>
          <a:bodyPr/>
          <a:lstStyle/>
          <a:p>
            <a:r>
              <a:rPr lang="en-US" dirty="0" err="1"/>
              <a:t>Hình</a:t>
            </a:r>
            <a:r>
              <a:rPr lang="en-US" dirty="0"/>
              <a:t> </a:t>
            </a:r>
            <a:r>
              <a:rPr lang="en-US" dirty="0" err="1"/>
              <a:t>Ảnh</a:t>
            </a:r>
            <a:r>
              <a:rPr lang="en-US" dirty="0"/>
              <a:t> </a:t>
            </a:r>
            <a:r>
              <a:rPr lang="en-US" dirty="0" err="1"/>
              <a:t>rất</a:t>
            </a:r>
            <a:r>
              <a:rPr lang="en-US" dirty="0"/>
              <a:t> </a:t>
            </a:r>
            <a:r>
              <a:rPr lang="en-US" dirty="0" err="1"/>
              <a:t>tốt</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em</a:t>
            </a:r>
            <a:r>
              <a:rPr lang="en-US" dirty="0"/>
              <a:t> </a:t>
            </a:r>
            <a:r>
              <a:rPr lang="en-US" dirty="0" err="1"/>
              <a:t>nhỏ</a:t>
            </a:r>
            <a:r>
              <a:rPr lang="en-US" dirty="0"/>
              <a:t> </a:t>
            </a:r>
            <a:r>
              <a:rPr lang="en-US" dirty="0" err="1"/>
              <a:t>từ</a:t>
            </a:r>
            <a:r>
              <a:rPr lang="en-US" dirty="0"/>
              <a:t> 3 </a:t>
            </a:r>
            <a:r>
              <a:rPr lang="en-US" dirty="0" err="1"/>
              <a:t>đến</a:t>
            </a:r>
            <a:r>
              <a:rPr lang="en-US" dirty="0"/>
              <a:t> 6 </a:t>
            </a:r>
            <a:r>
              <a:rPr lang="en-US" dirty="0" err="1"/>
              <a:t>tuổi</a:t>
            </a:r>
            <a:r>
              <a:rPr lang="en-US" dirty="0"/>
              <a:t>. </a:t>
            </a:r>
            <a:r>
              <a:rPr lang="en-US" dirty="0" err="1"/>
              <a:t>Giáo</a:t>
            </a:r>
            <a:r>
              <a:rPr lang="en-US" dirty="0"/>
              <a:t> </a:t>
            </a:r>
            <a:r>
              <a:rPr lang="en-US" dirty="0" err="1"/>
              <a:t>viên</a:t>
            </a:r>
            <a:r>
              <a:rPr lang="en-US" dirty="0"/>
              <a:t> copy </a:t>
            </a:r>
            <a:r>
              <a:rPr lang="en-US" dirty="0" err="1"/>
              <a:t>ra</a:t>
            </a:r>
            <a:r>
              <a:rPr lang="en-US" dirty="0"/>
              <a:t> </a:t>
            </a:r>
            <a:r>
              <a:rPr lang="en-US" dirty="0" err="1"/>
              <a:t>từng</a:t>
            </a:r>
            <a:r>
              <a:rPr lang="en-US" dirty="0"/>
              <a:t> </a:t>
            </a:r>
            <a:r>
              <a:rPr lang="en-US" dirty="0" err="1"/>
              <a:t>trang</a:t>
            </a:r>
            <a:r>
              <a:rPr lang="en-US" dirty="0"/>
              <a:t> </a:t>
            </a:r>
            <a:r>
              <a:rPr lang="en-US" dirty="0" err="1"/>
              <a:t>cho</a:t>
            </a:r>
            <a:r>
              <a:rPr lang="en-US" dirty="0"/>
              <a:t> </a:t>
            </a:r>
            <a:r>
              <a:rPr lang="en-US" dirty="0" err="1"/>
              <a:t>các</a:t>
            </a:r>
            <a:r>
              <a:rPr lang="en-US" dirty="0"/>
              <a:t> </a:t>
            </a:r>
            <a:r>
              <a:rPr lang="en-US" dirty="0" err="1"/>
              <a:t>em</a:t>
            </a:r>
            <a:r>
              <a:rPr lang="en-US" dirty="0"/>
              <a:t> </a:t>
            </a:r>
            <a:r>
              <a:rPr lang="en-US" dirty="0" err="1"/>
              <a:t>tô</a:t>
            </a:r>
            <a:r>
              <a:rPr lang="en-US" dirty="0"/>
              <a:t> </a:t>
            </a:r>
            <a:r>
              <a:rPr lang="en-US" dirty="0" err="1"/>
              <a:t>mầu</a:t>
            </a:r>
            <a:endParaRPr lang="en-US" dirty="0"/>
          </a:p>
          <a:p>
            <a:endParaRPr lang="en-US" dirty="0"/>
          </a:p>
          <a:p>
            <a:endParaRPr lang="en-US" dirty="0"/>
          </a:p>
        </p:txBody>
      </p:sp>
      <p:sp>
        <p:nvSpPr>
          <p:cNvPr id="9" name="Content Placeholder 8">
            <a:extLst>
              <a:ext uri="{FF2B5EF4-FFF2-40B4-BE49-F238E27FC236}">
                <a16:creationId xmlns:a16="http://schemas.microsoft.com/office/drawing/2014/main" id="{1F2A8621-7537-B9A2-C0B3-3A8C5DF38105}"/>
              </a:ext>
            </a:extLst>
          </p:cNvPr>
          <p:cNvSpPr>
            <a:spLocks noGrp="1"/>
          </p:cNvSpPr>
          <p:nvPr>
            <p:ph sz="half" idx="2"/>
          </p:nvPr>
        </p:nvSpPr>
        <p:spPr>
          <a:xfrm>
            <a:off x="5105400" y="1245467"/>
            <a:ext cx="4038600" cy="4525962"/>
          </a:xfrm>
        </p:spPr>
        <p:txBody>
          <a:bodyPr/>
          <a:lstStyle/>
          <a:p>
            <a:r>
              <a:rPr lang="en-US" dirty="0" err="1"/>
              <a:t>Sơ</a:t>
            </a:r>
            <a:r>
              <a:rPr lang="en-US" dirty="0"/>
              <a:t> </a:t>
            </a:r>
            <a:r>
              <a:rPr lang="en-US" dirty="0" err="1"/>
              <a:t>đồ</a:t>
            </a:r>
            <a:r>
              <a:rPr lang="en-US" dirty="0"/>
              <a:t> </a:t>
            </a:r>
            <a:r>
              <a:rPr lang="en-US" dirty="0" err="1"/>
              <a:t>phù</a:t>
            </a:r>
            <a:r>
              <a:rPr lang="en-US" dirty="0"/>
              <a:t> </a:t>
            </a:r>
            <a:r>
              <a:rPr lang="en-US" dirty="0" err="1"/>
              <a:t>hợp</a:t>
            </a:r>
            <a:r>
              <a:rPr lang="en-US" dirty="0"/>
              <a:t> </a:t>
            </a:r>
            <a:r>
              <a:rPr lang="en-US" dirty="0" err="1"/>
              <a:t>cho</a:t>
            </a:r>
            <a:r>
              <a:rPr lang="en-US" dirty="0"/>
              <a:t> </a:t>
            </a:r>
            <a:r>
              <a:rPr lang="en-US" dirty="0" err="1"/>
              <a:t>các</a:t>
            </a:r>
            <a:r>
              <a:rPr lang="en-US" dirty="0"/>
              <a:t> </a:t>
            </a:r>
            <a:r>
              <a:rPr lang="en-US" dirty="0" err="1"/>
              <a:t>em</a:t>
            </a:r>
            <a:r>
              <a:rPr lang="en-US" dirty="0"/>
              <a:t> </a:t>
            </a:r>
            <a:r>
              <a:rPr lang="en-US" dirty="0" err="1"/>
              <a:t>lớn</a:t>
            </a:r>
            <a:r>
              <a:rPr lang="en-US" dirty="0"/>
              <a:t> </a:t>
            </a:r>
            <a:r>
              <a:rPr lang="en-US" dirty="0" err="1"/>
              <a:t>hơn</a:t>
            </a:r>
            <a:r>
              <a:rPr lang="en-US" dirty="0"/>
              <a:t> </a:t>
            </a:r>
            <a:r>
              <a:rPr lang="en-US" dirty="0" err="1"/>
              <a:t>từ</a:t>
            </a:r>
            <a:r>
              <a:rPr lang="en-US" dirty="0"/>
              <a:t> 7 </a:t>
            </a:r>
            <a:r>
              <a:rPr lang="en-US" dirty="0" err="1"/>
              <a:t>đến</a:t>
            </a:r>
            <a:r>
              <a:rPr lang="en-US" dirty="0"/>
              <a:t> 11 </a:t>
            </a:r>
            <a:r>
              <a:rPr lang="en-US" dirty="0" err="1"/>
              <a:t>tuổi</a:t>
            </a:r>
            <a:endParaRPr lang="en-US" dirty="0"/>
          </a:p>
        </p:txBody>
      </p:sp>
      <p:pic>
        <p:nvPicPr>
          <p:cNvPr id="15" name="Content Placeholder 4" descr="Text&#10;&#10;Description automatically generated">
            <a:extLst>
              <a:ext uri="{FF2B5EF4-FFF2-40B4-BE49-F238E27FC236}">
                <a16:creationId xmlns:a16="http://schemas.microsoft.com/office/drawing/2014/main" id="{77F29013-6B68-A4E3-643B-FA86D0A44B97}"/>
              </a:ext>
            </a:extLst>
          </p:cNvPr>
          <p:cNvPicPr>
            <a:picLocks noChangeAspect="1"/>
          </p:cNvPicPr>
          <p:nvPr/>
        </p:nvPicPr>
        <p:blipFill>
          <a:blip r:embed="rId3"/>
          <a:stretch>
            <a:fillRect/>
          </a:stretch>
        </p:blipFill>
        <p:spPr>
          <a:xfrm>
            <a:off x="5312871" y="3445126"/>
            <a:ext cx="3623657" cy="2800099"/>
          </a:xfrm>
          <a:prstGeom prst="rect">
            <a:avLst/>
          </a:prstGeom>
        </p:spPr>
      </p:pic>
      <p:pic>
        <p:nvPicPr>
          <p:cNvPr id="16" name="Picture 24" descr="picture">
            <a:extLst>
              <a:ext uri="{FF2B5EF4-FFF2-40B4-BE49-F238E27FC236}">
                <a16:creationId xmlns:a16="http://schemas.microsoft.com/office/drawing/2014/main" id="{9B965E28-43DE-5F33-AD8B-DFFA47D0F34E}"/>
              </a:ext>
            </a:extLst>
          </p:cNvPr>
          <p:cNvPicPr>
            <a:picLocks noChangeAspect="1" noChangeArrowheads="1"/>
          </p:cNvPicPr>
          <p:nvPr/>
        </p:nvPicPr>
        <p:blipFill>
          <a:blip r:embed="rId4"/>
          <a:srcRect t="6950" b="6950"/>
          <a:stretch>
            <a:fillRect/>
          </a:stretch>
        </p:blipFill>
        <p:spPr>
          <a:xfrm>
            <a:off x="1511185" y="3291292"/>
            <a:ext cx="3060815" cy="3430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865E-3387-D59B-4521-6EA5A8E79855}"/>
              </a:ext>
            </a:extLst>
          </p:cNvPr>
          <p:cNvSpPr>
            <a:spLocks noGrp="1"/>
          </p:cNvSpPr>
          <p:nvPr>
            <p:ph type="title"/>
          </p:nvPr>
        </p:nvSpPr>
        <p:spPr>
          <a:xfrm>
            <a:off x="530225" y="-165623"/>
            <a:ext cx="8229600" cy="1143000"/>
          </a:xfrm>
        </p:spPr>
        <p:txBody>
          <a:bodyPr wrap="square" anchor="ctr">
            <a:normAutofit fontScale="90000"/>
          </a:bodyPr>
          <a:lstStyle/>
          <a:p>
            <a:r>
              <a:rPr lang="en-US" dirty="0" err="1"/>
              <a:t>Cách</a:t>
            </a:r>
            <a:r>
              <a:rPr lang="en-US" dirty="0"/>
              <a:t> </a:t>
            </a:r>
            <a:r>
              <a:rPr lang="en-US" dirty="0" err="1"/>
              <a:t>dạy</a:t>
            </a:r>
            <a:r>
              <a:rPr lang="en-US" dirty="0"/>
              <a:t> </a:t>
            </a:r>
            <a:r>
              <a:rPr lang="en-US" dirty="0" err="1"/>
              <a:t>dành</a:t>
            </a:r>
            <a:r>
              <a:rPr lang="en-US" dirty="0"/>
              <a:t> </a:t>
            </a:r>
            <a:r>
              <a:rPr lang="en-US" dirty="0" err="1"/>
              <a:t>cho</a:t>
            </a:r>
            <a:r>
              <a:rPr lang="en-US" dirty="0"/>
              <a:t> </a:t>
            </a:r>
            <a:r>
              <a:rPr lang="en-US" dirty="0" err="1"/>
              <a:t>thanh</a:t>
            </a:r>
            <a:r>
              <a:rPr lang="en-US" dirty="0"/>
              <a:t> </a:t>
            </a:r>
            <a:r>
              <a:rPr lang="en-US" dirty="0" err="1"/>
              <a:t>thiếu</a:t>
            </a:r>
            <a:r>
              <a:rPr lang="en-US" dirty="0"/>
              <a:t> </a:t>
            </a:r>
            <a:r>
              <a:rPr lang="en-US" dirty="0" err="1"/>
              <a:t>niên</a:t>
            </a:r>
            <a:r>
              <a:rPr lang="en-US" dirty="0"/>
              <a:t> </a:t>
            </a:r>
          </a:p>
        </p:txBody>
      </p:sp>
      <p:sp>
        <p:nvSpPr>
          <p:cNvPr id="3" name="Content Placeholder 2">
            <a:extLst>
              <a:ext uri="{FF2B5EF4-FFF2-40B4-BE49-F238E27FC236}">
                <a16:creationId xmlns:a16="http://schemas.microsoft.com/office/drawing/2014/main" id="{20D29836-475D-238D-5BB8-A3B23E100F22}"/>
              </a:ext>
            </a:extLst>
          </p:cNvPr>
          <p:cNvSpPr>
            <a:spLocks noGrp="1"/>
          </p:cNvSpPr>
          <p:nvPr>
            <p:ph sz="half" idx="2"/>
          </p:nvPr>
        </p:nvSpPr>
        <p:spPr>
          <a:xfrm>
            <a:off x="531812" y="1797503"/>
            <a:ext cx="4040188" cy="3951288"/>
          </a:xfrm>
        </p:spPr>
        <p:txBody>
          <a:bodyPr wrap="square" anchor="t">
            <a:normAutofit/>
          </a:bodyPr>
          <a:lstStyle/>
          <a:p>
            <a:r>
              <a:rPr lang="en-US" dirty="0" err="1">
                <a:solidFill>
                  <a:srgbClr val="002060"/>
                </a:solidFill>
              </a:rPr>
              <a:t>Giờ</a:t>
            </a:r>
            <a:r>
              <a:rPr lang="en-US" dirty="0">
                <a:solidFill>
                  <a:srgbClr val="002060"/>
                </a:solidFill>
              </a:rPr>
              <a:t> </a:t>
            </a:r>
            <a:r>
              <a:rPr lang="en-US" dirty="0" err="1">
                <a:solidFill>
                  <a:srgbClr val="002060"/>
                </a:solidFill>
              </a:rPr>
              <a:t>sinh</a:t>
            </a:r>
            <a:r>
              <a:rPr lang="en-US" dirty="0">
                <a:solidFill>
                  <a:srgbClr val="002060"/>
                </a:solidFill>
              </a:rPr>
              <a:t> </a:t>
            </a:r>
            <a:r>
              <a:rPr lang="en-US" dirty="0" err="1">
                <a:solidFill>
                  <a:srgbClr val="002060"/>
                </a:solidFill>
              </a:rPr>
              <a:t>hoạt</a:t>
            </a:r>
            <a:r>
              <a:rPr lang="en-US" dirty="0">
                <a:solidFill>
                  <a:srgbClr val="002060"/>
                </a:solidFill>
              </a:rPr>
              <a:t> </a:t>
            </a:r>
            <a:r>
              <a:rPr lang="en-US" dirty="0" err="1">
                <a:solidFill>
                  <a:srgbClr val="002060"/>
                </a:solidFill>
              </a:rPr>
              <a:t>nhóm</a:t>
            </a:r>
            <a:r>
              <a:rPr lang="en-US" dirty="0">
                <a:solidFill>
                  <a:srgbClr val="002060"/>
                </a:solidFill>
              </a:rPr>
              <a:t> </a:t>
            </a:r>
            <a:r>
              <a:rPr lang="en-US" dirty="0" err="1">
                <a:solidFill>
                  <a:srgbClr val="002060"/>
                </a:solidFill>
              </a:rPr>
              <a:t>sẽ</a:t>
            </a:r>
            <a:r>
              <a:rPr lang="en-US" dirty="0">
                <a:solidFill>
                  <a:srgbClr val="002060"/>
                </a:solidFill>
              </a:rPr>
              <a:t> </a:t>
            </a:r>
            <a:r>
              <a:rPr lang="en-US" dirty="0" err="1">
                <a:solidFill>
                  <a:srgbClr val="002060"/>
                </a:solidFill>
              </a:rPr>
              <a:t>tăng</a:t>
            </a:r>
            <a:r>
              <a:rPr lang="en-US" dirty="0">
                <a:solidFill>
                  <a:srgbClr val="002060"/>
                </a:solidFill>
              </a:rPr>
              <a:t> </a:t>
            </a:r>
            <a:r>
              <a:rPr lang="en-US" dirty="0" err="1">
                <a:solidFill>
                  <a:srgbClr val="002060"/>
                </a:solidFill>
              </a:rPr>
              <a:t>giờ</a:t>
            </a:r>
            <a:r>
              <a:rPr lang="en-US" dirty="0">
                <a:solidFill>
                  <a:srgbClr val="002060"/>
                </a:solidFill>
              </a:rPr>
              <a:t> ca </a:t>
            </a:r>
            <a:r>
              <a:rPr lang="en-US" dirty="0" err="1">
                <a:solidFill>
                  <a:srgbClr val="002060"/>
                </a:solidFill>
              </a:rPr>
              <a:t>ngợi</a:t>
            </a:r>
            <a:r>
              <a:rPr lang="en-US" dirty="0">
                <a:solidFill>
                  <a:srgbClr val="002060"/>
                </a:solidFill>
              </a:rPr>
              <a:t> </a:t>
            </a:r>
            <a:r>
              <a:rPr lang="en-US" dirty="0" err="1">
                <a:solidFill>
                  <a:srgbClr val="002060"/>
                </a:solidFill>
              </a:rPr>
              <a:t>Chúa</a:t>
            </a:r>
            <a:r>
              <a:rPr lang="en-US" dirty="0">
                <a:solidFill>
                  <a:srgbClr val="002060"/>
                </a:solidFill>
              </a:rPr>
              <a:t>.</a:t>
            </a:r>
          </a:p>
          <a:p>
            <a:r>
              <a:rPr lang="en-US" dirty="0" err="1">
                <a:solidFill>
                  <a:srgbClr val="002060"/>
                </a:solidFill>
              </a:rPr>
              <a:t>Không</a:t>
            </a:r>
            <a:r>
              <a:rPr lang="en-US" dirty="0">
                <a:solidFill>
                  <a:srgbClr val="002060"/>
                </a:solidFill>
              </a:rPr>
              <a:t> </a:t>
            </a:r>
            <a:r>
              <a:rPr lang="en-US" dirty="0" err="1">
                <a:solidFill>
                  <a:srgbClr val="002060"/>
                </a:solidFill>
              </a:rPr>
              <a:t>sử</a:t>
            </a:r>
            <a:r>
              <a:rPr lang="en-US" dirty="0">
                <a:solidFill>
                  <a:srgbClr val="002060"/>
                </a:solidFill>
              </a:rPr>
              <a:t> </a:t>
            </a:r>
            <a:r>
              <a:rPr lang="en-US" dirty="0" err="1">
                <a:solidFill>
                  <a:srgbClr val="002060"/>
                </a:solidFill>
              </a:rPr>
              <a:t>dụng</a:t>
            </a:r>
            <a:r>
              <a:rPr lang="en-US" dirty="0">
                <a:solidFill>
                  <a:srgbClr val="002060"/>
                </a:solidFill>
              </a:rPr>
              <a:t> </a:t>
            </a:r>
            <a:r>
              <a:rPr lang="en-US" dirty="0" err="1">
                <a:solidFill>
                  <a:srgbClr val="002060"/>
                </a:solidFill>
              </a:rPr>
              <a:t>câu</a:t>
            </a:r>
            <a:r>
              <a:rPr lang="en-US" dirty="0">
                <a:solidFill>
                  <a:srgbClr val="002060"/>
                </a:solidFill>
              </a:rPr>
              <a:t> </a:t>
            </a:r>
            <a:r>
              <a:rPr lang="en-US" dirty="0" err="1">
                <a:solidFill>
                  <a:srgbClr val="002060"/>
                </a:solidFill>
              </a:rPr>
              <a:t>chuyện</a:t>
            </a:r>
            <a:r>
              <a:rPr lang="en-US" dirty="0">
                <a:solidFill>
                  <a:srgbClr val="002060"/>
                </a:solidFill>
              </a:rPr>
              <a:t> </a:t>
            </a:r>
            <a:r>
              <a:rPr lang="en-US" dirty="0" err="1">
                <a:solidFill>
                  <a:srgbClr val="002060"/>
                </a:solidFill>
              </a:rPr>
              <a:t>mở</a:t>
            </a:r>
            <a:r>
              <a:rPr lang="en-US" dirty="0">
                <a:solidFill>
                  <a:srgbClr val="002060"/>
                </a:solidFill>
              </a:rPr>
              <a:t> </a:t>
            </a:r>
            <a:r>
              <a:rPr lang="en-US" dirty="0" err="1">
                <a:solidFill>
                  <a:srgbClr val="002060"/>
                </a:solidFill>
              </a:rPr>
              <a:t>đầu</a:t>
            </a:r>
            <a:r>
              <a:rPr lang="en-US" dirty="0">
                <a:solidFill>
                  <a:srgbClr val="002060"/>
                </a:solidFill>
              </a:rPr>
              <a:t>.</a:t>
            </a:r>
          </a:p>
          <a:p>
            <a:r>
              <a:rPr lang="en-US" dirty="0" err="1">
                <a:solidFill>
                  <a:srgbClr val="002060"/>
                </a:solidFill>
              </a:rPr>
              <a:t>Bài</a:t>
            </a:r>
            <a:r>
              <a:rPr lang="en-US" dirty="0">
                <a:solidFill>
                  <a:srgbClr val="002060"/>
                </a:solidFill>
              </a:rPr>
              <a:t> </a:t>
            </a:r>
            <a:r>
              <a:rPr lang="en-US" dirty="0" err="1">
                <a:solidFill>
                  <a:srgbClr val="002060"/>
                </a:solidFill>
              </a:rPr>
              <a:t>học</a:t>
            </a:r>
            <a:r>
              <a:rPr lang="en-US" dirty="0">
                <a:solidFill>
                  <a:srgbClr val="002060"/>
                </a:solidFill>
              </a:rPr>
              <a:t> </a:t>
            </a:r>
            <a:r>
              <a:rPr lang="en-US" dirty="0" err="1">
                <a:solidFill>
                  <a:srgbClr val="002060"/>
                </a:solidFill>
              </a:rPr>
              <a:t>sẽ</a:t>
            </a:r>
            <a:r>
              <a:rPr lang="en-US" dirty="0">
                <a:solidFill>
                  <a:srgbClr val="002060"/>
                </a:solidFill>
              </a:rPr>
              <a:t> </a:t>
            </a:r>
            <a:r>
              <a:rPr lang="en-US" dirty="0" err="1">
                <a:solidFill>
                  <a:srgbClr val="002060"/>
                </a:solidFill>
              </a:rPr>
              <a:t>dạy</a:t>
            </a:r>
            <a:r>
              <a:rPr lang="en-US" dirty="0">
                <a:solidFill>
                  <a:srgbClr val="002060"/>
                </a:solidFill>
              </a:rPr>
              <a:t> </a:t>
            </a:r>
            <a:r>
              <a:rPr lang="en-US" dirty="0" err="1">
                <a:solidFill>
                  <a:srgbClr val="002060"/>
                </a:solidFill>
              </a:rPr>
              <a:t>đầy</a:t>
            </a:r>
            <a:r>
              <a:rPr lang="en-US" dirty="0">
                <a:solidFill>
                  <a:srgbClr val="002060"/>
                </a:solidFill>
              </a:rPr>
              <a:t> </a:t>
            </a:r>
            <a:r>
              <a:rPr lang="en-US" dirty="0" err="1">
                <a:solidFill>
                  <a:srgbClr val="002060"/>
                </a:solidFill>
              </a:rPr>
              <a:t>đũ</a:t>
            </a:r>
            <a:r>
              <a:rPr lang="en-US" dirty="0">
                <a:solidFill>
                  <a:srgbClr val="002060"/>
                </a:solidFill>
              </a:rPr>
              <a:t>, </a:t>
            </a:r>
            <a:r>
              <a:rPr lang="en-US" dirty="0" err="1">
                <a:solidFill>
                  <a:srgbClr val="002060"/>
                </a:solidFill>
              </a:rPr>
              <a:t>khai</a:t>
            </a:r>
            <a:r>
              <a:rPr lang="en-US" dirty="0">
                <a:solidFill>
                  <a:srgbClr val="002060"/>
                </a:solidFill>
              </a:rPr>
              <a:t> </a:t>
            </a:r>
            <a:r>
              <a:rPr lang="en-US" dirty="0" err="1">
                <a:solidFill>
                  <a:srgbClr val="002060"/>
                </a:solidFill>
              </a:rPr>
              <a:t>triển</a:t>
            </a:r>
            <a:r>
              <a:rPr lang="en-US" dirty="0">
                <a:solidFill>
                  <a:srgbClr val="002060"/>
                </a:solidFill>
              </a:rPr>
              <a:t> </a:t>
            </a:r>
            <a:r>
              <a:rPr lang="en-US" dirty="0" err="1">
                <a:solidFill>
                  <a:srgbClr val="002060"/>
                </a:solidFill>
              </a:rPr>
              <a:t>thêm</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câu</a:t>
            </a:r>
            <a:r>
              <a:rPr lang="en-US" dirty="0">
                <a:solidFill>
                  <a:srgbClr val="002060"/>
                </a:solidFill>
              </a:rPr>
              <a:t> </a:t>
            </a:r>
            <a:r>
              <a:rPr lang="en-US" dirty="0" err="1">
                <a:solidFill>
                  <a:srgbClr val="002060"/>
                </a:solidFill>
              </a:rPr>
              <a:t>gốc</a:t>
            </a:r>
            <a:r>
              <a:rPr lang="en-US" dirty="0">
                <a:solidFill>
                  <a:srgbClr val="002060"/>
                </a:solidFill>
              </a:rPr>
              <a:t> </a:t>
            </a:r>
            <a:r>
              <a:rPr lang="en-US" dirty="0" err="1">
                <a:solidFill>
                  <a:srgbClr val="002060"/>
                </a:solidFill>
              </a:rPr>
              <a:t>trưng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để</a:t>
            </a:r>
            <a:r>
              <a:rPr lang="en-US" dirty="0">
                <a:solidFill>
                  <a:srgbClr val="002060"/>
                </a:solidFill>
              </a:rPr>
              <a:t> </a:t>
            </a:r>
            <a:r>
              <a:rPr lang="en-US" dirty="0" err="1">
                <a:solidFill>
                  <a:srgbClr val="002060"/>
                </a:solidFill>
              </a:rPr>
              <a:t>lý</a:t>
            </a:r>
            <a:r>
              <a:rPr lang="en-US" dirty="0">
                <a:solidFill>
                  <a:srgbClr val="002060"/>
                </a:solidFill>
              </a:rPr>
              <a:t> </a:t>
            </a:r>
            <a:r>
              <a:rPr lang="en-US" dirty="0" err="1">
                <a:solidFill>
                  <a:srgbClr val="002060"/>
                </a:solidFill>
              </a:rPr>
              <a:t>luận</a:t>
            </a:r>
            <a:r>
              <a:rPr lang="en-US" dirty="0">
                <a:solidFill>
                  <a:srgbClr val="002060"/>
                </a:solidFill>
              </a:rPr>
              <a:t> </a:t>
            </a:r>
            <a:r>
              <a:rPr lang="en-US" dirty="0" err="1">
                <a:solidFill>
                  <a:srgbClr val="002060"/>
                </a:solidFill>
              </a:rPr>
              <a:t>thêm</a:t>
            </a:r>
            <a:r>
              <a:rPr lang="en-US" dirty="0">
                <a:solidFill>
                  <a:srgbClr val="002060"/>
                </a:solidFill>
              </a:rPr>
              <a:t> </a:t>
            </a:r>
            <a:r>
              <a:rPr lang="en-US" dirty="0" err="1">
                <a:solidFill>
                  <a:srgbClr val="002060"/>
                </a:solidFill>
              </a:rPr>
              <a:t>chặt</a:t>
            </a:r>
            <a:r>
              <a:rPr lang="en-US" dirty="0">
                <a:solidFill>
                  <a:srgbClr val="002060"/>
                </a:solidFill>
              </a:rPr>
              <a:t> </a:t>
            </a:r>
            <a:r>
              <a:rPr lang="en-US" dirty="0" err="1">
                <a:solidFill>
                  <a:srgbClr val="002060"/>
                </a:solidFill>
              </a:rPr>
              <a:t>chẻ</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sâu</a:t>
            </a:r>
            <a:r>
              <a:rPr lang="en-US" dirty="0">
                <a:solidFill>
                  <a:srgbClr val="002060"/>
                </a:solidFill>
              </a:rPr>
              <a:t> </a:t>
            </a:r>
            <a:r>
              <a:rPr lang="en-US" dirty="0" err="1">
                <a:solidFill>
                  <a:srgbClr val="002060"/>
                </a:solidFill>
              </a:rPr>
              <a:t>hơn</a:t>
            </a:r>
            <a:r>
              <a:rPr lang="en-US" dirty="0">
                <a:solidFill>
                  <a:srgbClr val="002060"/>
                </a:solidFill>
              </a:rPr>
              <a:t>.</a:t>
            </a:r>
          </a:p>
          <a:p>
            <a:endParaRPr lang="en-US" dirty="0"/>
          </a:p>
          <a:p>
            <a:endParaRPr lang="en-US" dirty="0"/>
          </a:p>
        </p:txBody>
      </p:sp>
      <p:pic>
        <p:nvPicPr>
          <p:cNvPr id="6" name="Picture 5" descr="A group of people in a room&#10;&#10;Description automatically generated with low confidence">
            <a:extLst>
              <a:ext uri="{FF2B5EF4-FFF2-40B4-BE49-F238E27FC236}">
                <a16:creationId xmlns:a16="http://schemas.microsoft.com/office/drawing/2014/main" id="{A06B53B7-89FA-8A19-2E17-CEDBC2CF57B8}"/>
              </a:ext>
            </a:extLst>
          </p:cNvPr>
          <p:cNvPicPr>
            <a:picLocks noChangeAspect="1"/>
          </p:cNvPicPr>
          <p:nvPr/>
        </p:nvPicPr>
        <p:blipFill rotWithShape="1">
          <a:blip r:embed="rId2"/>
          <a:srcRect l="17126" r="6157"/>
          <a:stretch/>
        </p:blipFill>
        <p:spPr>
          <a:xfrm>
            <a:off x="4645025" y="2174875"/>
            <a:ext cx="4041775" cy="3951288"/>
          </a:xfrm>
          <a:prstGeom prst="rect">
            <a:avLst/>
          </a:prstGeom>
          <a:noFill/>
        </p:spPr>
      </p:pic>
      <p:sp>
        <p:nvSpPr>
          <p:cNvPr id="4" name="Slide Number Placeholder 3">
            <a:extLst>
              <a:ext uri="{FF2B5EF4-FFF2-40B4-BE49-F238E27FC236}">
                <a16:creationId xmlns:a16="http://schemas.microsoft.com/office/drawing/2014/main" id="{6717801F-9A65-389A-1A4F-843D560C7EBF}"/>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pPr>
            <a:fld id="{01CDF571-F569-4B45-BAB1-5971CF0BF9FD}" type="slidenum">
              <a:rPr lang="en-US" altLang="en-US" smtClean="0"/>
              <a:pPr>
                <a:spcAft>
                  <a:spcPts val="600"/>
                </a:spcAft>
              </a:pPr>
              <a:t>24</a:t>
            </a:fld>
            <a:endParaRPr lang="en-US" altLang="en-US"/>
          </a:p>
        </p:txBody>
      </p:sp>
    </p:spTree>
    <p:extLst>
      <p:ext uri="{BB962C8B-B14F-4D97-AF65-F5344CB8AC3E}">
        <p14:creationId xmlns:p14="http://schemas.microsoft.com/office/powerpoint/2010/main" val="16412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3DC16EF-640D-C52A-5036-FEC7387062B4}"/>
              </a:ext>
            </a:extLst>
          </p:cNvPr>
          <p:cNvSpPr>
            <a:spLocks noGrp="1" noChangeArrowheads="1"/>
          </p:cNvSpPr>
          <p:nvPr>
            <p:ph type="title"/>
          </p:nvPr>
        </p:nvSpPr>
        <p:spPr>
          <a:xfrm>
            <a:off x="855663" y="22225"/>
            <a:ext cx="8229600" cy="825500"/>
          </a:xfrm>
        </p:spPr>
        <p:txBody>
          <a:bodyPr/>
          <a:lstStyle/>
          <a:p>
            <a:pPr eaLnBrk="1" hangingPunct="1"/>
            <a:r>
              <a:rPr lang="en-US" altLang="en-US" dirty="0" err="1"/>
              <a:t>Tự</a:t>
            </a:r>
            <a:r>
              <a:rPr lang="en-US" altLang="en-US" dirty="0"/>
              <a:t> </a:t>
            </a:r>
            <a:r>
              <a:rPr lang="en-US" altLang="en-US" dirty="0" err="1"/>
              <a:t>đánh</a:t>
            </a:r>
            <a:r>
              <a:rPr lang="en-US" altLang="en-US" dirty="0"/>
              <a:t> </a:t>
            </a:r>
            <a:r>
              <a:rPr lang="en-US" altLang="en-US" dirty="0" err="1"/>
              <a:t>giá</a:t>
            </a:r>
            <a:r>
              <a:rPr lang="en-US" altLang="en-US" dirty="0"/>
              <a:t>!</a:t>
            </a:r>
          </a:p>
        </p:txBody>
      </p:sp>
      <p:sp>
        <p:nvSpPr>
          <p:cNvPr id="236547" name="Rectangle 3">
            <a:extLst>
              <a:ext uri="{FF2B5EF4-FFF2-40B4-BE49-F238E27FC236}">
                <a16:creationId xmlns:a16="http://schemas.microsoft.com/office/drawing/2014/main" id="{F61EB086-3C4D-48B1-9AA0-B4472FF2A77B}"/>
              </a:ext>
            </a:extLst>
          </p:cNvPr>
          <p:cNvSpPr>
            <a:spLocks noGrp="1" noChangeArrowheads="1"/>
          </p:cNvSpPr>
          <p:nvPr>
            <p:ph idx="1"/>
          </p:nvPr>
        </p:nvSpPr>
        <p:spPr>
          <a:xfrm>
            <a:off x="969963" y="1222375"/>
            <a:ext cx="8001000" cy="5613400"/>
          </a:xfrm>
        </p:spPr>
        <p:txBody>
          <a:bodyPr/>
          <a:lstStyle/>
          <a:p>
            <a:pPr algn="just" eaLnBrk="1" hangingPunct="1">
              <a:lnSpc>
                <a:spcPct val="80000"/>
              </a:lnSpc>
              <a:defRPr/>
            </a:pPr>
            <a:r>
              <a:rPr lang="en-US" altLang="en-US" sz="2400" dirty="0" err="1">
                <a:solidFill>
                  <a:srgbClr val="002060"/>
                </a:solidFill>
              </a:rPr>
              <a:t>Bạn</a:t>
            </a:r>
            <a:r>
              <a:rPr lang="en-US" altLang="en-US" sz="2400" dirty="0">
                <a:solidFill>
                  <a:srgbClr val="002060"/>
                </a:solidFill>
              </a:rPr>
              <a:t> </a:t>
            </a:r>
            <a:r>
              <a:rPr lang="en-US" altLang="en-US" sz="2400" dirty="0" err="1">
                <a:solidFill>
                  <a:srgbClr val="002060"/>
                </a:solidFill>
              </a:rPr>
              <a:t>dạy</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làm</a:t>
            </a:r>
            <a:r>
              <a:rPr lang="en-US" altLang="en-US" sz="2400" dirty="0">
                <a:solidFill>
                  <a:srgbClr val="002060"/>
                </a:solidFill>
              </a:rPr>
              <a:t> </a:t>
            </a:r>
            <a:r>
              <a:rPr lang="en-US" altLang="en-US" sz="2400" dirty="0" err="1">
                <a:solidFill>
                  <a:srgbClr val="002060"/>
                </a:solidFill>
              </a:rPr>
              <a:t>rõ</a:t>
            </a:r>
            <a:r>
              <a:rPr lang="en-US" altLang="en-US" sz="2400" dirty="0">
                <a:solidFill>
                  <a:srgbClr val="002060"/>
                </a:solidFill>
              </a:rPr>
              <a:t> </a:t>
            </a:r>
            <a:r>
              <a:rPr lang="en-US" altLang="en-US" sz="2400" dirty="0" err="1">
                <a:solidFill>
                  <a:srgbClr val="002060"/>
                </a:solidFill>
              </a:rPr>
              <a:t>Mục</a:t>
            </a:r>
            <a:r>
              <a:rPr lang="en-US" altLang="en-US" sz="2400" dirty="0">
                <a:solidFill>
                  <a:srgbClr val="002060"/>
                </a:solidFill>
              </a:rPr>
              <a:t> </a:t>
            </a:r>
            <a:r>
              <a:rPr lang="en-US" altLang="en-US" sz="2400" dirty="0" err="1">
                <a:solidFill>
                  <a:srgbClr val="002060"/>
                </a:solidFill>
              </a:rPr>
              <a:t>Đích</a:t>
            </a:r>
            <a:r>
              <a:rPr lang="en-US" altLang="en-US" sz="2400" dirty="0">
                <a:solidFill>
                  <a:srgbClr val="002060"/>
                </a:solidFill>
              </a:rPr>
              <a:t> </a:t>
            </a:r>
            <a:r>
              <a:rPr lang="en-US" altLang="en-US" sz="2400" dirty="0" err="1">
                <a:solidFill>
                  <a:srgbClr val="002060"/>
                </a:solidFill>
              </a:rPr>
              <a:t>bài</a:t>
            </a:r>
            <a:r>
              <a:rPr lang="en-US" altLang="en-US" sz="2400" dirty="0">
                <a:solidFill>
                  <a:srgbClr val="002060"/>
                </a:solidFill>
              </a:rPr>
              <a:t> </a:t>
            </a:r>
            <a:r>
              <a:rPr lang="en-US" altLang="en-US" sz="2400" dirty="0" err="1">
                <a:solidFill>
                  <a:srgbClr val="002060"/>
                </a:solidFill>
              </a:rPr>
              <a:t>học</a:t>
            </a:r>
            <a:r>
              <a:rPr lang="en-US" altLang="en-US" sz="2400" dirty="0">
                <a:solidFill>
                  <a:srgbClr val="002060"/>
                </a:solidFill>
              </a:rPr>
              <a:t> hay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Người</a:t>
            </a:r>
            <a:r>
              <a:rPr lang="en-US" altLang="en-US" sz="2400" dirty="0">
                <a:solidFill>
                  <a:srgbClr val="002060"/>
                </a:solidFill>
              </a:rPr>
              <a:t> </a:t>
            </a:r>
            <a:r>
              <a:rPr lang="en-US" altLang="en-US" sz="2400" dirty="0" err="1">
                <a:solidFill>
                  <a:srgbClr val="002060"/>
                </a:solidFill>
              </a:rPr>
              <a:t>trình</a:t>
            </a:r>
            <a:r>
              <a:rPr lang="en-US" altLang="en-US" sz="2400" dirty="0">
                <a:solidFill>
                  <a:srgbClr val="002060"/>
                </a:solidFill>
              </a:rPr>
              <a:t> </a:t>
            </a:r>
            <a:r>
              <a:rPr lang="en-US" altLang="en-US" sz="2400" dirty="0" err="1">
                <a:solidFill>
                  <a:srgbClr val="002060"/>
                </a:solidFill>
              </a:rPr>
              <a:t>bày</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hiểu</a:t>
            </a:r>
            <a:r>
              <a:rPr lang="en-US" altLang="en-US" sz="2400" dirty="0">
                <a:solidFill>
                  <a:srgbClr val="002060"/>
                </a:solidFill>
              </a:rPr>
              <a:t> </a:t>
            </a:r>
            <a:r>
              <a:rPr lang="en-US" altLang="en-US" sz="2400" dirty="0" err="1">
                <a:solidFill>
                  <a:srgbClr val="002060"/>
                </a:solidFill>
              </a:rPr>
              <a:t>rõ</a:t>
            </a:r>
            <a:r>
              <a:rPr lang="en-US" altLang="en-US" sz="2400" dirty="0">
                <a:solidFill>
                  <a:srgbClr val="002060"/>
                </a:solidFill>
              </a:rPr>
              <a:t> </a:t>
            </a: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tài</a:t>
            </a:r>
            <a:r>
              <a:rPr lang="en-US" altLang="en-US" sz="2400" dirty="0">
                <a:solidFill>
                  <a:srgbClr val="002060"/>
                </a:solidFill>
              </a:rPr>
              <a:t> </a:t>
            </a:r>
            <a:r>
              <a:rPr lang="en-US" altLang="en-US" sz="2400" dirty="0" err="1">
                <a:solidFill>
                  <a:srgbClr val="002060"/>
                </a:solidFill>
              </a:rPr>
              <a:t>liệu</a:t>
            </a:r>
            <a:r>
              <a:rPr lang="en-US" altLang="en-US" sz="2400" dirty="0">
                <a:solidFill>
                  <a:srgbClr val="002060"/>
                </a:solidFill>
              </a:rPr>
              <a:t>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Tất</a:t>
            </a:r>
            <a:r>
              <a:rPr lang="en-US" altLang="en-US" sz="2400" dirty="0">
                <a:solidFill>
                  <a:srgbClr val="002060"/>
                </a:solidFill>
              </a:rPr>
              <a:t> </a:t>
            </a:r>
            <a:r>
              <a:rPr lang="en-US" altLang="en-US" sz="2400" dirty="0" err="1">
                <a:solidFill>
                  <a:srgbClr val="002060"/>
                </a:solidFill>
              </a:rPr>
              <a:t>cả</a:t>
            </a:r>
            <a:r>
              <a:rPr lang="en-US" altLang="en-US" sz="2400" dirty="0">
                <a:solidFill>
                  <a:srgbClr val="002060"/>
                </a:solidFill>
              </a:rPr>
              <a:t> </a:t>
            </a: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vùng</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tô</a:t>
            </a:r>
            <a:r>
              <a:rPr lang="en-US" altLang="en-US" sz="2400" dirty="0">
                <a:solidFill>
                  <a:srgbClr val="002060"/>
                </a:solidFill>
              </a:rPr>
              <a:t> </a:t>
            </a:r>
            <a:r>
              <a:rPr lang="en-US" altLang="en-US" sz="2400" dirty="0" err="1">
                <a:solidFill>
                  <a:srgbClr val="002060"/>
                </a:solidFill>
              </a:rPr>
              <a:t>đậm</a:t>
            </a:r>
            <a:r>
              <a:rPr lang="en-US" altLang="en-US" sz="2400" dirty="0">
                <a:solidFill>
                  <a:srgbClr val="002060"/>
                </a:solidFill>
              </a:rPr>
              <a:t> </a:t>
            </a:r>
            <a:r>
              <a:rPr lang="en-US" altLang="en-US" sz="2400" dirty="0" err="1">
                <a:solidFill>
                  <a:srgbClr val="002060"/>
                </a:solidFill>
              </a:rPr>
              <a:t>trong</a:t>
            </a:r>
            <a:r>
              <a:rPr lang="en-US" altLang="en-US" sz="2400" dirty="0">
                <a:solidFill>
                  <a:srgbClr val="002060"/>
                </a:solidFill>
              </a:rPr>
              <a:t> </a:t>
            </a:r>
            <a:r>
              <a:rPr lang="en-US" altLang="en-US" sz="2400" dirty="0" err="1">
                <a:solidFill>
                  <a:srgbClr val="002060"/>
                </a:solidFill>
              </a:rPr>
              <a:t>bài</a:t>
            </a:r>
            <a:r>
              <a:rPr lang="en-US" altLang="en-US" sz="2400" dirty="0">
                <a:solidFill>
                  <a:srgbClr val="002060"/>
                </a:solidFill>
              </a:rPr>
              <a:t> </a:t>
            </a:r>
            <a:r>
              <a:rPr lang="en-US" altLang="en-US" sz="2400" dirty="0" err="1">
                <a:solidFill>
                  <a:srgbClr val="002060"/>
                </a:solidFill>
              </a:rPr>
              <a:t>học</a:t>
            </a:r>
            <a:r>
              <a:rPr lang="en-US" altLang="en-US" sz="2400" dirty="0">
                <a:solidFill>
                  <a:srgbClr val="002060"/>
                </a:solidFill>
              </a:rPr>
              <a:t> </a:t>
            </a:r>
            <a:r>
              <a:rPr lang="en-US" altLang="en-US" sz="2400" dirty="0" err="1">
                <a:solidFill>
                  <a:srgbClr val="002060"/>
                </a:solidFill>
              </a:rPr>
              <a:t>Kinh</a:t>
            </a:r>
            <a:r>
              <a:rPr lang="en-US" altLang="en-US" sz="2400" dirty="0">
                <a:solidFill>
                  <a:srgbClr val="002060"/>
                </a:solidFill>
              </a:rPr>
              <a:t> </a:t>
            </a:r>
            <a:r>
              <a:rPr lang="en-US" altLang="en-US" sz="2400" dirty="0" err="1">
                <a:solidFill>
                  <a:srgbClr val="002060"/>
                </a:solidFill>
              </a:rPr>
              <a:t>Thánh</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dạy</a:t>
            </a:r>
            <a:r>
              <a:rPr lang="en-US" altLang="en-US" sz="2400" dirty="0">
                <a:solidFill>
                  <a:srgbClr val="002060"/>
                </a:solidFill>
              </a:rPr>
              <a:t>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câu</a:t>
            </a:r>
            <a:r>
              <a:rPr lang="en-US" altLang="en-US" sz="2400" dirty="0">
                <a:solidFill>
                  <a:srgbClr val="002060"/>
                </a:solidFill>
              </a:rPr>
              <a:t> </a:t>
            </a:r>
            <a:r>
              <a:rPr lang="en-US" altLang="en-US" sz="2400" dirty="0" err="1">
                <a:solidFill>
                  <a:srgbClr val="002060"/>
                </a:solidFill>
              </a:rPr>
              <a:t>Kinh</a:t>
            </a:r>
            <a:r>
              <a:rPr lang="en-US" altLang="en-US" sz="2400" dirty="0">
                <a:solidFill>
                  <a:srgbClr val="002060"/>
                </a:solidFill>
              </a:rPr>
              <a:t> </a:t>
            </a:r>
            <a:r>
              <a:rPr lang="en-US" altLang="en-US" sz="2400" dirty="0" err="1">
                <a:solidFill>
                  <a:srgbClr val="002060"/>
                </a:solidFill>
              </a:rPr>
              <a:t>Thánh</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cho</a:t>
            </a:r>
            <a:r>
              <a:rPr lang="en-US" altLang="en-US" sz="2400" dirty="0">
                <a:solidFill>
                  <a:srgbClr val="002060"/>
                </a:solidFill>
              </a:rPr>
              <a:t> </a:t>
            </a:r>
            <a:r>
              <a:rPr lang="en-US" altLang="en-US" sz="2400" dirty="0" err="1">
                <a:solidFill>
                  <a:srgbClr val="002060"/>
                </a:solidFill>
              </a:rPr>
              <a:t>tại</a:t>
            </a:r>
            <a:r>
              <a:rPr lang="en-US" altLang="en-US" sz="2400" dirty="0">
                <a:solidFill>
                  <a:srgbClr val="002060"/>
                </a:solidFill>
              </a:rPr>
              <a:t> </a:t>
            </a: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điểm</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đánh</a:t>
            </a:r>
            <a:r>
              <a:rPr lang="en-US" altLang="en-US" sz="2400" dirty="0">
                <a:solidFill>
                  <a:srgbClr val="002060"/>
                </a:solidFill>
              </a:rPr>
              <a:t> </a:t>
            </a:r>
            <a:r>
              <a:rPr lang="en-US" altLang="en-US" sz="2400" dirty="0" err="1">
                <a:solidFill>
                  <a:srgbClr val="002060"/>
                </a:solidFill>
              </a:rPr>
              <a:t>số</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đọc</a:t>
            </a:r>
            <a:r>
              <a:rPr lang="en-US" altLang="en-US" sz="2400" dirty="0">
                <a:solidFill>
                  <a:srgbClr val="002060"/>
                </a:solidFill>
              </a:rPr>
              <a:t> </a:t>
            </a:r>
            <a:r>
              <a:rPr lang="en-US" altLang="en-US" sz="2400" dirty="0" err="1">
                <a:solidFill>
                  <a:srgbClr val="002060"/>
                </a:solidFill>
              </a:rPr>
              <a:t>lên</a:t>
            </a:r>
            <a:r>
              <a:rPr lang="en-US" altLang="en-US" sz="2400" dirty="0">
                <a:solidFill>
                  <a:srgbClr val="002060"/>
                </a:solidFill>
              </a:rPr>
              <a:t> hay </a:t>
            </a:r>
            <a:r>
              <a:rPr lang="en-US" altLang="en-US" sz="2400" dirty="0" err="1">
                <a:solidFill>
                  <a:srgbClr val="002060"/>
                </a:solidFill>
              </a:rPr>
              <a:t>không</a:t>
            </a:r>
            <a:r>
              <a:rPr lang="en-US" altLang="en-US" sz="2400" dirty="0">
                <a:solidFill>
                  <a:srgbClr val="002060"/>
                </a:solidFill>
              </a:rPr>
              <a:t>? (</a:t>
            </a:r>
            <a:r>
              <a:rPr lang="en-US" altLang="en-US" sz="2400" dirty="0" err="1">
                <a:solidFill>
                  <a:srgbClr val="002060"/>
                </a:solidFill>
              </a:rPr>
              <a:t>các</a:t>
            </a:r>
            <a:r>
              <a:rPr lang="en-US" altLang="en-US" sz="2400" dirty="0">
                <a:solidFill>
                  <a:srgbClr val="002060"/>
                </a:solidFill>
              </a:rPr>
              <a:t> </a:t>
            </a:r>
            <a:r>
              <a:rPr lang="en-US" altLang="en-US" sz="2400" dirty="0" err="1">
                <a:solidFill>
                  <a:srgbClr val="002060"/>
                </a:solidFill>
              </a:rPr>
              <a:t>em</a:t>
            </a:r>
            <a:r>
              <a:rPr lang="en-US" altLang="en-US" sz="2400" dirty="0">
                <a:solidFill>
                  <a:srgbClr val="002060"/>
                </a:solidFill>
              </a:rPr>
              <a:t> </a:t>
            </a:r>
            <a:r>
              <a:rPr lang="en-US" altLang="en-US" sz="2400" dirty="0" err="1">
                <a:solidFill>
                  <a:srgbClr val="002060"/>
                </a:solidFill>
              </a:rPr>
              <a:t>lớn</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hình</a:t>
            </a:r>
            <a:r>
              <a:rPr lang="en-US" altLang="en-US" sz="2400" dirty="0">
                <a:solidFill>
                  <a:srgbClr val="002060"/>
                </a:solidFill>
              </a:rPr>
              <a:t> </a:t>
            </a:r>
            <a:r>
              <a:rPr lang="en-US" altLang="en-US" sz="2400" dirty="0" err="1">
                <a:solidFill>
                  <a:srgbClr val="002060"/>
                </a:solidFill>
              </a:rPr>
              <a:t>ảnh</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được</a:t>
            </a:r>
            <a:r>
              <a:rPr lang="en-US" altLang="en-US" sz="2400" dirty="0">
                <a:solidFill>
                  <a:srgbClr val="002060"/>
                </a:solidFill>
              </a:rPr>
              <a:t> </a:t>
            </a:r>
            <a:r>
              <a:rPr lang="en-US" altLang="en-US" sz="2400" dirty="0" err="1">
                <a:solidFill>
                  <a:srgbClr val="002060"/>
                </a:solidFill>
              </a:rPr>
              <a:t>sử</a:t>
            </a:r>
            <a:r>
              <a:rPr lang="en-US" altLang="en-US" sz="2400" dirty="0">
                <a:solidFill>
                  <a:srgbClr val="002060"/>
                </a:solidFill>
              </a:rPr>
              <a:t> </a:t>
            </a:r>
            <a:r>
              <a:rPr lang="en-US" altLang="en-US" sz="2400" dirty="0" err="1">
                <a:solidFill>
                  <a:srgbClr val="002060"/>
                </a:solidFill>
              </a:rPr>
              <a:t>dụng</a:t>
            </a:r>
            <a:r>
              <a:rPr lang="en-US" altLang="en-US" sz="2400" dirty="0">
                <a:solidFill>
                  <a:srgbClr val="002060"/>
                </a:solidFill>
              </a:rPr>
              <a:t> </a:t>
            </a:r>
            <a:r>
              <a:rPr lang="en-US" altLang="en-US" sz="2400" dirty="0" err="1">
                <a:solidFill>
                  <a:srgbClr val="002060"/>
                </a:solidFill>
              </a:rPr>
              <a:t>trong</a:t>
            </a:r>
            <a:r>
              <a:rPr lang="en-US" altLang="en-US" sz="2400" dirty="0">
                <a:solidFill>
                  <a:srgbClr val="002060"/>
                </a:solidFill>
              </a:rPr>
              <a:t> </a:t>
            </a:r>
            <a:r>
              <a:rPr lang="en-US" altLang="en-US" sz="2400" dirty="0" err="1">
                <a:solidFill>
                  <a:srgbClr val="002060"/>
                </a:solidFill>
              </a:rPr>
              <a:t>bài</a:t>
            </a:r>
            <a:r>
              <a:rPr lang="en-US" altLang="en-US" sz="2400" dirty="0">
                <a:solidFill>
                  <a:srgbClr val="002060"/>
                </a:solidFill>
              </a:rPr>
              <a:t> </a:t>
            </a:r>
            <a:r>
              <a:rPr lang="en-US" altLang="en-US" sz="2400" dirty="0" err="1">
                <a:solidFill>
                  <a:srgbClr val="002060"/>
                </a:solidFill>
              </a:rPr>
              <a:t>học</a:t>
            </a:r>
            <a:r>
              <a:rPr lang="en-US" altLang="en-US" sz="2400" dirty="0">
                <a:solidFill>
                  <a:srgbClr val="002060"/>
                </a:solidFill>
              </a:rPr>
              <a:t>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đặt</a:t>
            </a:r>
            <a:r>
              <a:rPr lang="en-US" altLang="en-US" sz="2400" dirty="0">
                <a:solidFill>
                  <a:srgbClr val="002060"/>
                </a:solidFill>
              </a:rPr>
              <a:t> </a:t>
            </a:r>
            <a:r>
              <a:rPr lang="en-US" altLang="en-US" sz="2400" dirty="0" err="1">
                <a:solidFill>
                  <a:srgbClr val="002060"/>
                </a:solidFill>
              </a:rPr>
              <a:t>câu</a:t>
            </a:r>
            <a:r>
              <a:rPr lang="en-US" altLang="en-US" sz="2400" dirty="0">
                <a:solidFill>
                  <a:srgbClr val="002060"/>
                </a:solidFill>
              </a:rPr>
              <a:t> </a:t>
            </a:r>
            <a:r>
              <a:rPr lang="en-US" altLang="en-US" sz="2400" dirty="0" err="1">
                <a:solidFill>
                  <a:srgbClr val="002060"/>
                </a:solidFill>
              </a:rPr>
              <a:t>hỏi</a:t>
            </a:r>
            <a:r>
              <a:rPr lang="en-US" altLang="en-US" sz="2400" dirty="0">
                <a:solidFill>
                  <a:srgbClr val="002060"/>
                </a:solidFill>
              </a:rPr>
              <a:t> </a:t>
            </a:r>
            <a:r>
              <a:rPr lang="en-US" altLang="en-US" sz="2400" dirty="0" err="1">
                <a:solidFill>
                  <a:srgbClr val="002060"/>
                </a:solidFill>
              </a:rPr>
              <a:t>cho</a:t>
            </a:r>
            <a:r>
              <a:rPr lang="en-US" altLang="en-US" sz="2400" dirty="0">
                <a:solidFill>
                  <a:srgbClr val="002060"/>
                </a:solidFill>
              </a:rPr>
              <a:t> </a:t>
            </a:r>
            <a:r>
              <a:rPr lang="en-US" altLang="en-US" sz="2400" dirty="0" err="1">
                <a:solidFill>
                  <a:srgbClr val="002060"/>
                </a:solidFill>
              </a:rPr>
              <a:t>những</a:t>
            </a:r>
            <a:r>
              <a:rPr lang="en-US" altLang="en-US" sz="2400" dirty="0">
                <a:solidFill>
                  <a:srgbClr val="002060"/>
                </a:solidFill>
              </a:rPr>
              <a:t> </a:t>
            </a:r>
            <a:r>
              <a:rPr lang="en-US" altLang="en-US" sz="2400" dirty="0" err="1">
                <a:solidFill>
                  <a:srgbClr val="002060"/>
                </a:solidFill>
              </a:rPr>
              <a:t>thiếu</a:t>
            </a:r>
            <a:r>
              <a:rPr lang="en-US" altLang="en-US" sz="2400" dirty="0">
                <a:solidFill>
                  <a:srgbClr val="002060"/>
                </a:solidFill>
              </a:rPr>
              <a:t> </a:t>
            </a:r>
            <a:r>
              <a:rPr lang="en-US" altLang="en-US" sz="2400" dirty="0" err="1">
                <a:solidFill>
                  <a:srgbClr val="002060"/>
                </a:solidFill>
              </a:rPr>
              <a:t>nhi</a:t>
            </a:r>
            <a:r>
              <a:rPr lang="en-US" altLang="en-US" sz="2400" dirty="0">
                <a:solidFill>
                  <a:srgbClr val="002060"/>
                </a:solidFill>
              </a:rPr>
              <a:t> </a:t>
            </a:r>
            <a:r>
              <a:rPr lang="en-US" altLang="en-US" sz="2400" dirty="0" err="1">
                <a:solidFill>
                  <a:srgbClr val="002060"/>
                </a:solidFill>
              </a:rPr>
              <a:t>trong</a:t>
            </a:r>
            <a:r>
              <a:rPr lang="en-US" altLang="en-US" sz="2400" dirty="0">
                <a:solidFill>
                  <a:srgbClr val="002060"/>
                </a:solidFill>
              </a:rPr>
              <a:t> </a:t>
            </a:r>
            <a:r>
              <a:rPr lang="en-US" altLang="en-US" sz="2400" dirty="0" err="1">
                <a:solidFill>
                  <a:srgbClr val="002060"/>
                </a:solidFill>
              </a:rPr>
              <a:t>lúc</a:t>
            </a:r>
            <a:r>
              <a:rPr lang="en-US" altLang="en-US" sz="2400" dirty="0">
                <a:solidFill>
                  <a:srgbClr val="002060"/>
                </a:solidFill>
              </a:rPr>
              <a:t> </a:t>
            </a:r>
            <a:r>
              <a:rPr lang="en-US" altLang="en-US" sz="2400" dirty="0" err="1">
                <a:solidFill>
                  <a:srgbClr val="002060"/>
                </a:solidFill>
              </a:rPr>
              <a:t>dạy</a:t>
            </a:r>
            <a:r>
              <a:rPr lang="en-US" altLang="en-US" sz="2400" dirty="0">
                <a:solidFill>
                  <a:srgbClr val="002060"/>
                </a:solidFill>
              </a:rPr>
              <a:t> hay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Các</a:t>
            </a:r>
            <a:r>
              <a:rPr lang="en-US" altLang="en-US" sz="2400" dirty="0">
                <a:solidFill>
                  <a:srgbClr val="002060"/>
                </a:solidFill>
              </a:rPr>
              <a:t> </a:t>
            </a:r>
            <a:r>
              <a:rPr lang="en-US" altLang="en-US" sz="2400" dirty="0" err="1">
                <a:solidFill>
                  <a:srgbClr val="002060"/>
                </a:solidFill>
              </a:rPr>
              <a:t>em</a:t>
            </a:r>
            <a:r>
              <a:rPr lang="en-US" altLang="en-US" sz="2400" dirty="0">
                <a:solidFill>
                  <a:srgbClr val="002060"/>
                </a:solidFill>
              </a:rPr>
              <a:t> </a:t>
            </a:r>
            <a:r>
              <a:rPr lang="en-US" altLang="en-US" sz="2400" dirty="0" err="1">
                <a:solidFill>
                  <a:srgbClr val="002060"/>
                </a:solidFill>
              </a:rPr>
              <a:t>có</a:t>
            </a:r>
            <a:r>
              <a:rPr lang="en-US" altLang="en-US" sz="2400" dirty="0">
                <a:solidFill>
                  <a:srgbClr val="002060"/>
                </a:solidFill>
              </a:rPr>
              <a:t> </a:t>
            </a:r>
            <a:r>
              <a:rPr lang="en-US" altLang="en-US" sz="2400" dirty="0" err="1">
                <a:solidFill>
                  <a:srgbClr val="002060"/>
                </a:solidFill>
              </a:rPr>
              <a:t>hăng</a:t>
            </a:r>
            <a:r>
              <a:rPr lang="en-US" altLang="en-US" sz="2400" dirty="0">
                <a:solidFill>
                  <a:srgbClr val="002060"/>
                </a:solidFill>
              </a:rPr>
              <a:t> </a:t>
            </a:r>
            <a:r>
              <a:rPr lang="en-US" altLang="en-US" sz="2400" dirty="0" err="1">
                <a:solidFill>
                  <a:srgbClr val="002060"/>
                </a:solidFill>
              </a:rPr>
              <a:t>hái</a:t>
            </a:r>
            <a:r>
              <a:rPr lang="en-US" altLang="en-US" sz="2400" dirty="0">
                <a:solidFill>
                  <a:srgbClr val="002060"/>
                </a:solidFill>
              </a:rPr>
              <a:t> </a:t>
            </a:r>
            <a:r>
              <a:rPr lang="en-US" altLang="en-US" sz="2400" dirty="0" err="1">
                <a:solidFill>
                  <a:srgbClr val="002060"/>
                </a:solidFill>
              </a:rPr>
              <a:t>trả</a:t>
            </a:r>
            <a:r>
              <a:rPr lang="en-US" altLang="en-US" sz="2400" dirty="0">
                <a:solidFill>
                  <a:srgbClr val="002060"/>
                </a:solidFill>
              </a:rPr>
              <a:t> </a:t>
            </a:r>
            <a:r>
              <a:rPr lang="en-US" altLang="en-US" sz="2400" dirty="0" err="1">
                <a:solidFill>
                  <a:srgbClr val="002060"/>
                </a:solidFill>
              </a:rPr>
              <a:t>lời</a:t>
            </a:r>
            <a:r>
              <a:rPr lang="en-US" altLang="en-US" sz="2400" dirty="0">
                <a:solidFill>
                  <a:srgbClr val="002060"/>
                </a:solidFill>
              </a:rPr>
              <a:t> </a:t>
            </a:r>
            <a:r>
              <a:rPr lang="en-US" altLang="en-US" sz="2400" dirty="0" err="1">
                <a:solidFill>
                  <a:srgbClr val="002060"/>
                </a:solidFill>
              </a:rPr>
              <a:t>câu</a:t>
            </a:r>
            <a:r>
              <a:rPr lang="en-US" altLang="en-US" sz="2400" dirty="0">
                <a:solidFill>
                  <a:srgbClr val="002060"/>
                </a:solidFill>
              </a:rPr>
              <a:t> </a:t>
            </a:r>
            <a:r>
              <a:rPr lang="en-US" altLang="en-US" sz="2400" dirty="0" err="1">
                <a:solidFill>
                  <a:srgbClr val="002060"/>
                </a:solidFill>
              </a:rPr>
              <a:t>hỏi</a:t>
            </a:r>
            <a:r>
              <a:rPr lang="en-US" altLang="en-US" sz="2400" dirty="0">
                <a:solidFill>
                  <a:srgbClr val="002060"/>
                </a:solidFill>
              </a:rPr>
              <a:t> </a:t>
            </a:r>
            <a:r>
              <a:rPr lang="en-US" altLang="en-US" sz="2400" dirty="0" err="1">
                <a:solidFill>
                  <a:srgbClr val="002060"/>
                </a:solidFill>
              </a:rPr>
              <a:t>không</a:t>
            </a:r>
            <a:r>
              <a:rPr lang="en-US" altLang="en-US" sz="2400" dirty="0">
                <a:solidFill>
                  <a:srgbClr val="002060"/>
                </a:solidFill>
              </a:rPr>
              <a:t>?</a:t>
            </a:r>
          </a:p>
          <a:p>
            <a:pPr algn="just" eaLnBrk="1" hangingPunct="1">
              <a:lnSpc>
                <a:spcPct val="80000"/>
              </a:lnSpc>
              <a:spcBef>
                <a:spcPct val="45000"/>
              </a:spcBef>
              <a:defRPr/>
            </a:pPr>
            <a:r>
              <a:rPr lang="en-US" altLang="en-US" sz="2400" dirty="0" err="1">
                <a:solidFill>
                  <a:srgbClr val="002060"/>
                </a:solidFill>
              </a:rPr>
              <a:t>Nhận</a:t>
            </a:r>
            <a:r>
              <a:rPr lang="en-US" altLang="en-US" sz="2400" dirty="0">
                <a:solidFill>
                  <a:srgbClr val="002060"/>
                </a:solidFill>
              </a:rPr>
              <a:t> </a:t>
            </a:r>
            <a:r>
              <a:rPr lang="en-US" altLang="en-US" sz="2400" dirty="0" err="1">
                <a:solidFill>
                  <a:srgbClr val="002060"/>
                </a:solidFill>
              </a:rPr>
              <a:t>xét</a:t>
            </a:r>
            <a:r>
              <a:rPr lang="en-US" altLang="en-US" sz="2400" dirty="0">
                <a:solidFill>
                  <a:srgbClr val="002060"/>
                </a:solidFill>
              </a:rPr>
              <a:t> </a:t>
            </a:r>
            <a:r>
              <a:rPr lang="en-US" altLang="en-US" sz="2400" dirty="0" err="1">
                <a:solidFill>
                  <a:srgbClr val="002060"/>
                </a:solidFill>
              </a:rPr>
              <a:t>khác</a:t>
            </a:r>
            <a:r>
              <a:rPr lang="en-US" altLang="en-US" sz="2400" dirty="0">
                <a:solidFill>
                  <a:srgbClr val="002060"/>
                </a:solidFill>
              </a:rPr>
              <a:t>:</a:t>
            </a:r>
          </a:p>
        </p:txBody>
      </p:sp>
      <p:sp>
        <p:nvSpPr>
          <p:cNvPr id="44036" name="Slide Number Placeholder 5">
            <a:extLst>
              <a:ext uri="{FF2B5EF4-FFF2-40B4-BE49-F238E27FC236}">
                <a16:creationId xmlns:a16="http://schemas.microsoft.com/office/drawing/2014/main" id="{23AEA756-680B-56D5-EC44-3317D72A1B5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79C646C6-3C75-1944-8D8C-DAE24EAC2D73}" type="slidenum">
              <a:rPr lang="en-US" altLang="en-US" sz="1400">
                <a:solidFill>
                  <a:schemeClr val="tx1"/>
                </a:solidFill>
              </a:rPr>
              <a:pPr>
                <a:spcBef>
                  <a:spcPct val="0"/>
                </a:spcBef>
                <a:buFontTx/>
                <a:buNone/>
              </a:pPr>
              <a:t>25</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dissolve">
                                      <p:cBhvr>
                                        <p:cTn id="7" dur="500"/>
                                        <p:tgtEl>
                                          <p:spTgt spid="236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547">
                                            <p:txEl>
                                              <p:pRg st="1" end="1"/>
                                            </p:txEl>
                                          </p:spTgt>
                                        </p:tgtEl>
                                        <p:attrNameLst>
                                          <p:attrName>style.visibility</p:attrName>
                                        </p:attrNameLst>
                                      </p:cBhvr>
                                      <p:to>
                                        <p:strVal val="visible"/>
                                      </p:to>
                                    </p:set>
                                    <p:animEffect transition="in" filter="dissolve">
                                      <p:cBhvr>
                                        <p:cTn id="12" dur="500"/>
                                        <p:tgtEl>
                                          <p:spTgt spid="236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Effect transition="in" filter="dissolve">
                                      <p:cBhvr>
                                        <p:cTn id="17" dur="500"/>
                                        <p:tgtEl>
                                          <p:spTgt spid="236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6547">
                                            <p:txEl>
                                              <p:pRg st="3" end="3"/>
                                            </p:txEl>
                                          </p:spTgt>
                                        </p:tgtEl>
                                        <p:attrNameLst>
                                          <p:attrName>style.visibility</p:attrName>
                                        </p:attrNameLst>
                                      </p:cBhvr>
                                      <p:to>
                                        <p:strVal val="visible"/>
                                      </p:to>
                                    </p:set>
                                    <p:animEffect transition="in" filter="dissolve">
                                      <p:cBhvr>
                                        <p:cTn id="22" dur="500"/>
                                        <p:tgtEl>
                                          <p:spTgt spid="236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6547">
                                            <p:txEl>
                                              <p:pRg st="4" end="4"/>
                                            </p:txEl>
                                          </p:spTgt>
                                        </p:tgtEl>
                                        <p:attrNameLst>
                                          <p:attrName>style.visibility</p:attrName>
                                        </p:attrNameLst>
                                      </p:cBhvr>
                                      <p:to>
                                        <p:strVal val="visible"/>
                                      </p:to>
                                    </p:set>
                                    <p:animEffect transition="in" filter="dissolve">
                                      <p:cBhvr>
                                        <p:cTn id="27" dur="500"/>
                                        <p:tgtEl>
                                          <p:spTgt spid="2365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6547">
                                            <p:txEl>
                                              <p:pRg st="5" end="5"/>
                                            </p:txEl>
                                          </p:spTgt>
                                        </p:tgtEl>
                                        <p:attrNameLst>
                                          <p:attrName>style.visibility</p:attrName>
                                        </p:attrNameLst>
                                      </p:cBhvr>
                                      <p:to>
                                        <p:strVal val="visible"/>
                                      </p:to>
                                    </p:set>
                                    <p:animEffect transition="in" filter="dissolve">
                                      <p:cBhvr>
                                        <p:cTn id="32" dur="500"/>
                                        <p:tgtEl>
                                          <p:spTgt spid="2365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6547">
                                            <p:txEl>
                                              <p:pRg st="6" end="6"/>
                                            </p:txEl>
                                          </p:spTgt>
                                        </p:tgtEl>
                                        <p:attrNameLst>
                                          <p:attrName>style.visibility</p:attrName>
                                        </p:attrNameLst>
                                      </p:cBhvr>
                                      <p:to>
                                        <p:strVal val="visible"/>
                                      </p:to>
                                    </p:set>
                                    <p:animEffect transition="in" filter="dissolve">
                                      <p:cBhvr>
                                        <p:cTn id="37" dur="500"/>
                                        <p:tgtEl>
                                          <p:spTgt spid="2365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6547">
                                            <p:txEl>
                                              <p:pRg st="7" end="7"/>
                                            </p:txEl>
                                          </p:spTgt>
                                        </p:tgtEl>
                                        <p:attrNameLst>
                                          <p:attrName>style.visibility</p:attrName>
                                        </p:attrNameLst>
                                      </p:cBhvr>
                                      <p:to>
                                        <p:strVal val="visible"/>
                                      </p:to>
                                    </p:set>
                                    <p:animEffect transition="in" filter="dissolve">
                                      <p:cBhvr>
                                        <p:cTn id="42" dur="500"/>
                                        <p:tgtEl>
                                          <p:spTgt spid="236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7C96F5-967E-72B9-B22E-79A111AA157A}"/>
              </a:ext>
            </a:extLst>
          </p:cNvPr>
          <p:cNvPicPr>
            <a:picLocks noChangeAspect="1"/>
          </p:cNvPicPr>
          <p:nvPr/>
        </p:nvPicPr>
        <p:blipFill>
          <a:blip r:embed="rId3"/>
          <a:stretch>
            <a:fillRect/>
          </a:stretch>
        </p:blipFill>
        <p:spPr>
          <a:xfrm>
            <a:off x="4901080" y="880229"/>
            <a:ext cx="4242920" cy="5709292"/>
          </a:xfrm>
          <a:prstGeom prst="rect">
            <a:avLst/>
          </a:prstGeom>
        </p:spPr>
      </p:pic>
      <p:sp>
        <p:nvSpPr>
          <p:cNvPr id="50178" name="Rectangle 11">
            <a:extLst>
              <a:ext uri="{FF2B5EF4-FFF2-40B4-BE49-F238E27FC236}">
                <a16:creationId xmlns:a16="http://schemas.microsoft.com/office/drawing/2014/main" id="{186E5A63-AA77-C389-C18E-C19F178E9EDB}"/>
              </a:ext>
            </a:extLst>
          </p:cNvPr>
          <p:cNvSpPr>
            <a:spLocks noGrp="1" noChangeArrowheads="1"/>
          </p:cNvSpPr>
          <p:nvPr>
            <p:ph type="title"/>
          </p:nvPr>
        </p:nvSpPr>
        <p:spPr>
          <a:xfrm>
            <a:off x="0" y="0"/>
            <a:ext cx="6818313" cy="690563"/>
          </a:xfrm>
        </p:spPr>
        <p:txBody>
          <a:bodyPr/>
          <a:lstStyle/>
          <a:p>
            <a:pPr eaLnBrk="1" hangingPunct="1"/>
            <a:r>
              <a:rPr lang="en-US" altLang="en-US" sz="3600" dirty="0" err="1"/>
              <a:t>Câu</a:t>
            </a:r>
            <a:r>
              <a:rPr lang="en-US" altLang="en-US" sz="3600" dirty="0"/>
              <a:t> </a:t>
            </a:r>
            <a:r>
              <a:rPr lang="en-US" altLang="en-US" sz="3600" dirty="0" err="1"/>
              <a:t>Gốc</a:t>
            </a:r>
            <a:r>
              <a:rPr lang="en-US" altLang="en-US" sz="3600" dirty="0"/>
              <a:t> </a:t>
            </a:r>
            <a:r>
              <a:rPr lang="en-US" altLang="en-US" sz="3600" dirty="0" err="1"/>
              <a:t>Thuộc</a:t>
            </a:r>
            <a:r>
              <a:rPr lang="en-US" altLang="en-US" sz="3600" dirty="0"/>
              <a:t> </a:t>
            </a:r>
            <a:r>
              <a:rPr lang="en-US" altLang="en-US" sz="3600" dirty="0" err="1"/>
              <a:t>Lòng</a:t>
            </a:r>
            <a:r>
              <a:rPr lang="en-US" altLang="en-US" sz="3600" dirty="0"/>
              <a:t> </a:t>
            </a:r>
          </a:p>
        </p:txBody>
      </p:sp>
      <p:sp>
        <p:nvSpPr>
          <p:cNvPr id="50179" name="Slide Number Placeholder 4">
            <a:extLst>
              <a:ext uri="{FF2B5EF4-FFF2-40B4-BE49-F238E27FC236}">
                <a16:creationId xmlns:a16="http://schemas.microsoft.com/office/drawing/2014/main" id="{8B7A5446-4C3D-958F-7463-CDEDA6D3788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40054C65-2F53-4040-8363-DCA9D51A7007}" type="slidenum">
              <a:rPr lang="en-US" altLang="en-US" sz="1400">
                <a:solidFill>
                  <a:schemeClr val="tx1"/>
                </a:solidFill>
              </a:rPr>
              <a:pPr>
                <a:spcBef>
                  <a:spcPct val="0"/>
                </a:spcBef>
                <a:buFontTx/>
                <a:buNone/>
              </a:pPr>
              <a:t>26</a:t>
            </a:fld>
            <a:endParaRPr lang="en-US" altLang="en-US" sz="1400">
              <a:solidFill>
                <a:schemeClr val="tx1"/>
              </a:solidFill>
            </a:endParaRPr>
          </a:p>
        </p:txBody>
      </p:sp>
      <p:sp>
        <p:nvSpPr>
          <p:cNvPr id="148484" name="Text Box 4">
            <a:extLst>
              <a:ext uri="{FF2B5EF4-FFF2-40B4-BE49-F238E27FC236}">
                <a16:creationId xmlns:a16="http://schemas.microsoft.com/office/drawing/2014/main" id="{539FCA41-8B3A-4EB6-9E91-A0FF4C15ADDA}"/>
              </a:ext>
            </a:extLst>
          </p:cNvPr>
          <p:cNvSpPr txBox="1">
            <a:spLocks noChangeArrowheads="1"/>
          </p:cNvSpPr>
          <p:nvPr/>
        </p:nvSpPr>
        <p:spPr bwMode="auto">
          <a:xfrm>
            <a:off x="880374" y="1338909"/>
            <a:ext cx="3879850" cy="4413516"/>
          </a:xfrm>
          <a:prstGeom prst="rect">
            <a:avLst/>
          </a:prstGeom>
          <a:noFill/>
          <a:ln>
            <a:noFill/>
          </a:ln>
          <a:effectLst/>
        </p:spPr>
        <p:txBody>
          <a:bodyPr wrap="square">
            <a:spAutoFit/>
          </a:bodyPr>
          <a:lstStyle>
            <a:lvl1pPr marL="285750" indent="-285750" eaLnBrk="0" hangingPunct="0">
              <a:defRPr sz="2400">
                <a:solidFill>
                  <a:schemeClr val="tx1"/>
                </a:solidFill>
                <a:latin typeface="Formata BQ Regular" pitchFamily="50" charset="0"/>
                <a:ea typeface="MS PGothic" panose="020B0600070205080204" pitchFamily="34" charset="-128"/>
              </a:defRPr>
            </a:lvl1pPr>
            <a:lvl2pPr marL="742950" indent="-285750" eaLnBrk="0" hangingPunct="0">
              <a:defRPr sz="2400">
                <a:solidFill>
                  <a:schemeClr val="tx1"/>
                </a:solidFill>
                <a:latin typeface="Formata BQ Regular" pitchFamily="50" charset="0"/>
                <a:ea typeface="MS PGothic" panose="020B0600070205080204" pitchFamily="34" charset="-128"/>
              </a:defRPr>
            </a:lvl2pPr>
            <a:lvl3pPr marL="1143000" indent="-228600" eaLnBrk="0" hangingPunct="0">
              <a:defRPr sz="2400">
                <a:solidFill>
                  <a:schemeClr val="tx1"/>
                </a:solidFill>
                <a:latin typeface="Formata BQ Regular" pitchFamily="50" charset="0"/>
                <a:ea typeface="MS PGothic" panose="020B0600070205080204" pitchFamily="34" charset="-128"/>
              </a:defRPr>
            </a:lvl3pPr>
            <a:lvl4pPr marL="1600200" indent="-228600" eaLnBrk="0" hangingPunct="0">
              <a:defRPr sz="2400">
                <a:solidFill>
                  <a:schemeClr val="tx1"/>
                </a:solidFill>
                <a:latin typeface="Formata BQ Regular" pitchFamily="50" charset="0"/>
                <a:ea typeface="MS PGothic" panose="020B0600070205080204" pitchFamily="34" charset="-128"/>
              </a:defRPr>
            </a:lvl4pPr>
            <a:lvl5pPr marL="2057400" indent="-228600" eaLnBrk="0" hangingPunct="0">
              <a:defRPr sz="2400">
                <a:solidFill>
                  <a:schemeClr val="tx1"/>
                </a:solidFill>
                <a:latin typeface="Formata BQ Regular" pitchFamily="50"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Formata BQ Regular" pitchFamily="50" charset="0"/>
                <a:ea typeface="MS PGothic" panose="020B0600070205080204" pitchFamily="34" charset="-128"/>
              </a:defRPr>
            </a:lvl9pPr>
          </a:lstStyle>
          <a:p>
            <a:pPr>
              <a:buClr>
                <a:schemeClr val="folHlink"/>
              </a:buClr>
              <a:buSzPct val="75000"/>
              <a:buFontTx/>
              <a:buChar char="•"/>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Đây</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là</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câu</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Kinh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Thánh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chìa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khóa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của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bài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học</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câu</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gốc</a:t>
            </a:r>
            <a:r>
              <a:rPr lang="en-US" altLang="en-US" dirty="0">
                <a:solidFill>
                  <a:srgbClr val="002060"/>
                </a:solidFill>
                <a:effectLst>
                  <a:outerShdw blurRad="38100" dist="38100" dir="2700000" algn="tl">
                    <a:srgbClr val="C0C0C0"/>
                  </a:outerShdw>
                </a:effectLst>
                <a:latin typeface="Verdana" panose="020B0604030504040204" pitchFamily="34" charset="0"/>
              </a:rPr>
              <a:t>).</a:t>
            </a:r>
          </a:p>
          <a:p>
            <a:pPr>
              <a:buClr>
                <a:schemeClr val="folHlink"/>
              </a:buClr>
              <a:buSzPct val="75000"/>
              <a:buFontTx/>
              <a:buChar char="•"/>
              <a:defRPr/>
            </a:pPr>
            <a:endParaRPr lang="en-US" altLang="en-US" dirty="0">
              <a:solidFill>
                <a:srgbClr val="002060"/>
              </a:solidFill>
              <a:effectLst>
                <a:outerShdw blurRad="38100" dist="38100" dir="2700000" algn="tl">
                  <a:srgbClr val="C0C0C0"/>
                </a:outerShdw>
              </a:effectLst>
              <a:latin typeface="Verdana" panose="020B0604030504040204" pitchFamily="34" charset="0"/>
            </a:endParaRPr>
          </a:p>
          <a:p>
            <a:pPr>
              <a:buClr>
                <a:schemeClr val="folHlink"/>
              </a:buClr>
              <a:buSzPct val="75000"/>
              <a:buFontTx/>
              <a:buChar char="•"/>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Sử</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dụng</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phần</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này</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trong</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Sách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Giáo</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Viên</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để</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giải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thích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từ</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khó</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và</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ý</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nghĩa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câu</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gốc</a:t>
            </a:r>
            <a:r>
              <a:rPr lang="en-US" altLang="en-US" dirty="0">
                <a:solidFill>
                  <a:srgbClr val="002060"/>
                </a:solidFill>
                <a:effectLst>
                  <a:outerShdw blurRad="38100" dist="38100" dir="2700000" algn="tl">
                    <a:srgbClr val="C0C0C0"/>
                  </a:outerShdw>
                </a:effectLst>
                <a:latin typeface="Verdana" panose="020B0604030504040204" pitchFamily="34" charset="0"/>
              </a:rPr>
              <a:t>.</a:t>
            </a:r>
          </a:p>
          <a:p>
            <a:pPr>
              <a:spcBef>
                <a:spcPct val="70000"/>
              </a:spcBef>
              <a:buClr>
                <a:schemeClr val="folHlink"/>
              </a:buClr>
              <a:buSzPct val="75000"/>
              <a:buFontTx/>
              <a:buChar char="•"/>
              <a:defRPr/>
            </a:pPr>
            <a:r>
              <a:rPr lang="en-US" altLang="en-US" dirty="0" err="1">
                <a:solidFill>
                  <a:srgbClr val="002060"/>
                </a:solidFill>
                <a:effectLst>
                  <a:outerShdw blurRad="38100" dist="38100" dir="2700000" algn="tl">
                    <a:srgbClr val="C0C0C0"/>
                  </a:outerShdw>
                </a:effectLst>
                <a:latin typeface="Verdana" panose="020B0604030504040204" pitchFamily="34" charset="0"/>
              </a:rPr>
              <a:t>Sách</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các</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em</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cũng</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có</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câu</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gốc</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và</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giải</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nghĩa</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từ</a:t>
            </a:r>
            <a:r>
              <a:rPr lang="en-US" altLang="en-US" dirty="0">
                <a:solidFill>
                  <a:srgbClr val="002060"/>
                </a:solidFill>
                <a:effectLst>
                  <a:outerShdw blurRad="38100" dist="38100" dir="2700000" algn="tl">
                    <a:srgbClr val="C0C0C0"/>
                  </a:outerShdw>
                </a:effectLst>
                <a:latin typeface="Verdana" panose="020B0604030504040204" pitchFamily="34" charset="0"/>
              </a:rPr>
              <a:t> </a:t>
            </a:r>
            <a:r>
              <a:rPr lang="en-US" altLang="en-US" dirty="0" err="1">
                <a:solidFill>
                  <a:srgbClr val="002060"/>
                </a:solidFill>
                <a:effectLst>
                  <a:outerShdw blurRad="38100" dist="38100" dir="2700000" algn="tl">
                    <a:srgbClr val="C0C0C0"/>
                  </a:outerShdw>
                </a:effectLst>
                <a:latin typeface="Verdana" panose="020B0604030504040204" pitchFamily="34" charset="0"/>
              </a:rPr>
              <a:t>khó</a:t>
            </a:r>
            <a:endParaRPr lang="en-US" altLang="en-US" dirty="0">
              <a:solidFill>
                <a:srgbClr val="002060"/>
              </a:solidFill>
              <a:effectLst>
                <a:outerShdw blurRad="38100" dist="38100" dir="2700000" algn="tl">
                  <a:srgbClr val="C0C0C0"/>
                </a:outerShdw>
              </a:effectLst>
              <a:latin typeface="Verdana" panose="020B0604030504040204" pitchFamily="34" charset="0"/>
            </a:endParaRPr>
          </a:p>
        </p:txBody>
      </p:sp>
      <p:sp>
        <p:nvSpPr>
          <p:cNvPr id="148485" name="Rectangle 5">
            <a:extLst>
              <a:ext uri="{FF2B5EF4-FFF2-40B4-BE49-F238E27FC236}">
                <a16:creationId xmlns:a16="http://schemas.microsoft.com/office/drawing/2014/main" id="{629549D1-B4F2-40AA-8F0A-79990A62FEC3}"/>
              </a:ext>
            </a:extLst>
          </p:cNvPr>
          <p:cNvSpPr>
            <a:spLocks noChangeArrowheads="1"/>
          </p:cNvSpPr>
          <p:nvPr/>
        </p:nvSpPr>
        <p:spPr bwMode="auto">
          <a:xfrm>
            <a:off x="6396037" y="1227129"/>
            <a:ext cx="2447925" cy="262771"/>
          </a:xfrm>
          <a:prstGeom prst="rect">
            <a:avLst/>
          </a:prstGeom>
          <a:solidFill>
            <a:srgbClr val="FFFF00">
              <a:alpha val="31000"/>
            </a:srgb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8492" name="Rectangle 12">
            <a:extLst>
              <a:ext uri="{FF2B5EF4-FFF2-40B4-BE49-F238E27FC236}">
                <a16:creationId xmlns:a16="http://schemas.microsoft.com/office/drawing/2014/main" id="{F1068E0A-5AE6-4DF6-8192-004C74EF8DE7}"/>
              </a:ext>
            </a:extLst>
          </p:cNvPr>
          <p:cNvSpPr>
            <a:spLocks noChangeArrowheads="1"/>
          </p:cNvSpPr>
          <p:nvPr/>
        </p:nvSpPr>
        <p:spPr bwMode="auto">
          <a:xfrm>
            <a:off x="6429304" y="1528108"/>
            <a:ext cx="2414657" cy="476250"/>
          </a:xfrm>
          <a:prstGeom prst="rect">
            <a:avLst/>
          </a:prstGeom>
          <a:solidFill>
            <a:srgbClr val="FFFF00">
              <a:alpha val="31000"/>
            </a:srgb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8494" name="AutoShape 14">
            <a:extLst>
              <a:ext uri="{FF2B5EF4-FFF2-40B4-BE49-F238E27FC236}">
                <a16:creationId xmlns:a16="http://schemas.microsoft.com/office/drawing/2014/main" id="{D793090D-57A3-42FC-AD95-889E9797C44E}"/>
              </a:ext>
            </a:extLst>
          </p:cNvPr>
          <p:cNvSpPr>
            <a:spLocks noChangeArrowheads="1"/>
          </p:cNvSpPr>
          <p:nvPr/>
        </p:nvSpPr>
        <p:spPr bwMode="auto">
          <a:xfrm rot="745970">
            <a:off x="5334000" y="990600"/>
            <a:ext cx="1066800" cy="381000"/>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7" name="Picture 6" descr="Text&#10;&#10;Description automatically generated">
            <a:extLst>
              <a:ext uri="{FF2B5EF4-FFF2-40B4-BE49-F238E27FC236}">
                <a16:creationId xmlns:a16="http://schemas.microsoft.com/office/drawing/2014/main" id="{E223E39D-2A80-DB01-A191-95C4606CFADC}"/>
              </a:ext>
            </a:extLst>
          </p:cNvPr>
          <p:cNvPicPr>
            <a:picLocks noChangeAspect="1"/>
          </p:cNvPicPr>
          <p:nvPr/>
        </p:nvPicPr>
        <p:blipFill>
          <a:blip r:embed="rId4"/>
          <a:stretch>
            <a:fillRect/>
          </a:stretch>
        </p:blipFill>
        <p:spPr>
          <a:xfrm rot="922104">
            <a:off x="6087634" y="3755325"/>
            <a:ext cx="1972512" cy="2893018"/>
          </a:xfrm>
          <a:prstGeom prst="rect">
            <a:avLst/>
          </a:prstGeom>
          <a:ln>
            <a:solidFill>
              <a:schemeClr val="tx1"/>
            </a:solidFill>
          </a:ln>
        </p:spPr>
      </p:pic>
      <p:sp>
        <p:nvSpPr>
          <p:cNvPr id="148499" name="Rectangle 19">
            <a:extLst>
              <a:ext uri="{FF2B5EF4-FFF2-40B4-BE49-F238E27FC236}">
                <a16:creationId xmlns:a16="http://schemas.microsoft.com/office/drawing/2014/main" id="{9B9882DF-1D2F-40B7-9A43-A5EB4E7DD9C2}"/>
              </a:ext>
            </a:extLst>
          </p:cNvPr>
          <p:cNvSpPr>
            <a:spLocks noChangeArrowheads="1"/>
          </p:cNvSpPr>
          <p:nvPr/>
        </p:nvSpPr>
        <p:spPr bwMode="auto">
          <a:xfrm rot="923937">
            <a:off x="6265335" y="4507621"/>
            <a:ext cx="1842303" cy="971167"/>
          </a:xfrm>
          <a:prstGeom prst="rect">
            <a:avLst/>
          </a:prstGeom>
          <a:solidFill>
            <a:srgbClr val="FFFF00">
              <a:alpha val="31000"/>
            </a:srgbClr>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8493" name="AutoShape 13">
            <a:extLst>
              <a:ext uri="{FF2B5EF4-FFF2-40B4-BE49-F238E27FC236}">
                <a16:creationId xmlns:a16="http://schemas.microsoft.com/office/drawing/2014/main" id="{E2B05089-366A-4C85-ADD2-E2328D3CD690}"/>
              </a:ext>
            </a:extLst>
          </p:cNvPr>
          <p:cNvSpPr>
            <a:spLocks noChangeArrowheads="1"/>
          </p:cNvSpPr>
          <p:nvPr/>
        </p:nvSpPr>
        <p:spPr bwMode="auto">
          <a:xfrm rot="20197928">
            <a:off x="5249420" y="4963135"/>
            <a:ext cx="1066800" cy="381000"/>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8" name="AutoShape 13">
            <a:extLst>
              <a:ext uri="{FF2B5EF4-FFF2-40B4-BE49-F238E27FC236}">
                <a16:creationId xmlns:a16="http://schemas.microsoft.com/office/drawing/2014/main" id="{393D15DB-D27B-E3FA-0CD3-2B97DA03C128}"/>
              </a:ext>
            </a:extLst>
          </p:cNvPr>
          <p:cNvSpPr>
            <a:spLocks noChangeArrowheads="1"/>
          </p:cNvSpPr>
          <p:nvPr/>
        </p:nvSpPr>
        <p:spPr bwMode="auto">
          <a:xfrm rot="20197928">
            <a:off x="5337304" y="1922034"/>
            <a:ext cx="1066800" cy="381000"/>
          </a:xfrm>
          <a:prstGeom prst="rightArrow">
            <a:avLst>
              <a:gd name="adj1" fmla="val 50000"/>
              <a:gd name="adj2" fmla="val 70000"/>
            </a:avLst>
          </a:prstGeom>
          <a:solidFill>
            <a:srgbClr val="3333CC"/>
          </a:soli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blinds(horizontal)">
                                      <p:cBhvr>
                                        <p:cTn id="7" dur="500"/>
                                        <p:tgtEl>
                                          <p:spTgt spid="1484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848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84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8492"/>
                                        </p:tgtEl>
                                        <p:attrNameLst>
                                          <p:attrName>style.visibility</p:attrName>
                                        </p:attrNameLst>
                                      </p:cBhvr>
                                      <p:to>
                                        <p:strVal val="visible"/>
                                      </p:to>
                                    </p:set>
                                    <p:animEffect transition="in" filter="blinds(horizontal)">
                                      <p:cBhvr>
                                        <p:cTn id="20" dur="500"/>
                                        <p:tgtEl>
                                          <p:spTgt spid="1484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848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848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8499"/>
                                        </p:tgtEl>
                                        <p:attrNameLst>
                                          <p:attrName>style.visibility</p:attrName>
                                        </p:attrNameLst>
                                      </p:cBhvr>
                                      <p:to>
                                        <p:strVal val="visible"/>
                                      </p:to>
                                    </p:set>
                                    <p:animEffect transition="in" filter="blinds(horizontal)">
                                      <p:cBhvr>
                                        <p:cTn id="37" dur="500"/>
                                        <p:tgtEl>
                                          <p:spTgt spid="14849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8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P spid="148492" grpId="0" animBg="1"/>
      <p:bldP spid="148494" grpId="0" animBg="1"/>
      <p:bldP spid="148499" grpId="0" animBg="1"/>
      <p:bldP spid="148493"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1384B79-BD69-E3D6-898B-1F622E3CC5BC}"/>
              </a:ext>
            </a:extLst>
          </p:cNvPr>
          <p:cNvSpPr>
            <a:spLocks noGrp="1" noChangeArrowheads="1"/>
          </p:cNvSpPr>
          <p:nvPr>
            <p:ph type="title"/>
          </p:nvPr>
        </p:nvSpPr>
        <p:spPr>
          <a:xfrm>
            <a:off x="739775" y="-150813"/>
            <a:ext cx="8229600" cy="1143001"/>
          </a:xfrm>
        </p:spPr>
        <p:txBody>
          <a:bodyPr/>
          <a:lstStyle/>
          <a:p>
            <a:pPr eaLnBrk="1" hangingPunct="1"/>
            <a:r>
              <a:rPr lang="en-US" altLang="en-US" dirty="0" err="1">
                <a:latin typeface="Verdana" panose="020B0604030504040204" pitchFamily="34" charset="0"/>
              </a:rPr>
              <a:t>Câu</a:t>
            </a:r>
            <a:r>
              <a:rPr lang="en-US" altLang="en-US" dirty="0">
                <a:latin typeface="Verdana" panose="020B0604030504040204" pitchFamily="34" charset="0"/>
              </a:rPr>
              <a:t> </a:t>
            </a:r>
            <a:r>
              <a:rPr lang="en-US" altLang="en-US" dirty="0" err="1">
                <a:latin typeface="Verdana" panose="020B0604030504040204" pitchFamily="34" charset="0"/>
              </a:rPr>
              <a:t>Hỏi</a:t>
            </a:r>
            <a:endParaRPr lang="en-US" altLang="en-US" dirty="0">
              <a:latin typeface="Verdana" panose="020B0604030504040204" pitchFamily="34" charset="0"/>
            </a:endParaRPr>
          </a:p>
        </p:txBody>
      </p:sp>
      <p:sp>
        <p:nvSpPr>
          <p:cNvPr id="21507" name="Rectangle 3">
            <a:extLst>
              <a:ext uri="{FF2B5EF4-FFF2-40B4-BE49-F238E27FC236}">
                <a16:creationId xmlns:a16="http://schemas.microsoft.com/office/drawing/2014/main" id="{7B0D5AF2-21EB-48B1-90B4-2D4DC993399B}"/>
              </a:ext>
            </a:extLst>
          </p:cNvPr>
          <p:cNvSpPr>
            <a:spLocks noGrp="1" noChangeArrowheads="1"/>
          </p:cNvSpPr>
          <p:nvPr>
            <p:ph idx="1"/>
          </p:nvPr>
        </p:nvSpPr>
        <p:spPr>
          <a:xfrm>
            <a:off x="681038" y="992188"/>
            <a:ext cx="8288337" cy="5092728"/>
          </a:xfrm>
        </p:spPr>
        <p:txBody>
          <a:bodyPr/>
          <a:lstStyle/>
          <a:p>
            <a:pPr marL="609600" indent="-609600" algn="just" eaLnBrk="1" hangingPunct="1">
              <a:buFontTx/>
              <a:buAutoNum type="arabicPeriod"/>
              <a:defRPr/>
            </a:pPr>
            <a:r>
              <a:rPr lang="en-US" altLang="en-US" dirty="0" err="1">
                <a:solidFill>
                  <a:srgbClr val="002060"/>
                </a:solidFill>
                <a:latin typeface="Verdana" panose="020B0604030504040204" pitchFamily="34" charset="0"/>
              </a:rPr>
              <a:t>Tại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sao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Giờ</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Chung </a:t>
            </a:r>
            <a:r>
              <a:rPr lang="en-US" altLang="en-US" dirty="0" err="1">
                <a:solidFill>
                  <a:srgbClr val="002060"/>
                </a:solidFill>
                <a:latin typeface="Verdana" panose="020B0604030504040204" pitchFamily="34" charset="0"/>
              </a:rPr>
              <a:t>là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trọng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tâm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của</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sinh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hoạt</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câu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bộ</a:t>
            </a:r>
            <a:r>
              <a:rPr lang="en-US" altLang="en-US" dirty="0">
                <a:solidFill>
                  <a:srgbClr val="002060"/>
                </a:solidFill>
                <a:latin typeface="Verdana" panose="020B0604030504040204" pitchFamily="34" charset="0"/>
                <a:hlinkClick r:id="rId3" action="ppaction://hlinksldjump"/>
              </a:rPr>
              <a:t>?</a:t>
            </a:r>
            <a:endParaRPr lang="en-US" altLang="en-US" dirty="0">
              <a:solidFill>
                <a:srgbClr val="002060"/>
              </a:solidFill>
              <a:latin typeface="Verdana" panose="020B0604030504040204" pitchFamily="34" charset="0"/>
            </a:endParaRPr>
          </a:p>
          <a:p>
            <a:pPr marL="609600" indent="-609600" algn="just" eaLnBrk="1" hangingPunct="1">
              <a:buFontTx/>
              <a:buAutoNum type="arabicPeriod"/>
              <a:defRPr/>
            </a:pP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sẽ</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về</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điều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gì</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trong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những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bài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hlinkClick r:id="rId4" action="ppaction://hlinksldjump"/>
              </a:rPr>
              <a:t>?</a:t>
            </a:r>
            <a:endParaRPr lang="en-US" altLang="en-US" dirty="0">
              <a:solidFill>
                <a:srgbClr val="002060"/>
              </a:solidFill>
              <a:latin typeface="Verdana" panose="020B0604030504040204" pitchFamily="34" charset="0"/>
            </a:endParaRPr>
          </a:p>
          <a:p>
            <a:pPr marL="609600" indent="-609600" algn="just" eaLnBrk="1" hangingPunct="1">
              <a:buFontTx/>
              <a:buAutoNum type="arabicPeriod"/>
              <a:defRPr/>
            </a:pPr>
            <a:r>
              <a:rPr lang="en-US" altLang="en-US" dirty="0" err="1">
                <a:solidFill>
                  <a:srgbClr val="002060"/>
                </a:solidFill>
                <a:latin typeface="Verdana" panose="020B0604030504040204" pitchFamily="34" charset="0"/>
              </a:rPr>
              <a:t>Vì</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sao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dễ</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chán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khi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bài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hlinkClick r:id="" action="ppaction://noaction"/>
              </a:rPr>
              <a:t>?</a:t>
            </a:r>
            <a:r>
              <a:rPr lang="en-US" altLang="en-US" dirty="0">
                <a:solidFill>
                  <a:srgbClr val="002060"/>
                </a:solidFill>
                <a:latin typeface="Verdana" panose="020B0604030504040204" pitchFamily="34" charset="0"/>
              </a:rPr>
              <a:t> </a:t>
            </a:r>
          </a:p>
          <a:p>
            <a:pPr marL="609600" indent="-609600" algn="just" eaLnBrk="1" hangingPunct="1">
              <a:buFontTx/>
              <a:buAutoNum type="arabicPeriod"/>
              <a:defRPr/>
            </a:pPr>
            <a:r>
              <a:rPr lang="en-US" altLang="en-US" dirty="0" err="1">
                <a:solidFill>
                  <a:srgbClr val="002060"/>
                </a:solidFill>
                <a:latin typeface="Verdana" panose="020B0604030504040204" pitchFamily="34" charset="0"/>
              </a:rPr>
              <a:t>Vì</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sao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giáo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viên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không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sử</a:t>
            </a:r>
            <a:r>
              <a:rPr lang="en-US" altLang="en-US" dirty="0">
                <a:solidFill>
                  <a:srgbClr val="002060"/>
                </a:solidFill>
                <a:latin typeface="Verdana" panose="020B0604030504040204" pitchFamily="34" charset="0"/>
              </a:rPr>
              <a:t> d</a:t>
            </a:r>
            <a:r>
              <a:rPr lang="en-US" altLang="en-US" dirty="0">
                <a:solidFill>
                  <a:srgbClr val="002060"/>
                </a:solidFill>
                <a:latin typeface="Verdana" panose="020B0604030504040204" pitchFamily="34" charset="0"/>
                <a:hlinkClick r:id="rId5" action="ppaction://hlinksldjump">
                  <a:extLst>
                    <a:ext uri="{A12FA001-AC4F-418D-AE19-62706E023703}">
                      <ahyp:hlinkClr xmlns:ahyp="http://schemas.microsoft.com/office/drawing/2018/hyperlinkcolor" val="tx"/>
                    </a:ext>
                  </a:extLst>
                </a:hlinkClick>
              </a:rPr>
              <a:t>u</a:t>
            </a:r>
            <a:r>
              <a:rPr lang="en-US" altLang="en-US" dirty="0">
                <a:solidFill>
                  <a:srgbClr val="002060"/>
                </a:solidFill>
                <a:latin typeface="Verdana" panose="020B0604030504040204" pitchFamily="34" charset="0"/>
              </a:rPr>
              <a:t>ng </a:t>
            </a:r>
            <a:r>
              <a:rPr lang="en-US" altLang="en-US" dirty="0" err="1">
                <a:solidFill>
                  <a:srgbClr val="002060"/>
                </a:solidFill>
                <a:latin typeface="Verdana" panose="020B0604030504040204" pitchFamily="34" charset="0"/>
              </a:rPr>
              <a:t>đúng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phần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hướng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dẩn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giáo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án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trong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sách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giáo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trình</a:t>
            </a:r>
            <a:r>
              <a:rPr lang="en-US" altLang="en-US" dirty="0">
                <a:solidFill>
                  <a:srgbClr val="002060"/>
                </a:solidFill>
                <a:latin typeface="Verdana" panose="020B0604030504040204" pitchFamily="34" charset="0"/>
                <a:hlinkClick r:id="rId5" action="ppaction://hlinksldjump"/>
              </a:rPr>
              <a:t>?</a:t>
            </a:r>
            <a:endParaRPr lang="en-US" altLang="en-US" dirty="0">
              <a:solidFill>
                <a:srgbClr val="002060"/>
              </a:solidFill>
              <a:latin typeface="Verdana" panose="020B0604030504040204" pitchFamily="34" charset="0"/>
            </a:endParaRPr>
          </a:p>
        </p:txBody>
      </p:sp>
      <p:sp>
        <p:nvSpPr>
          <p:cNvPr id="55300" name="Slide Number Placeholder 5">
            <a:extLst>
              <a:ext uri="{FF2B5EF4-FFF2-40B4-BE49-F238E27FC236}">
                <a16:creationId xmlns:a16="http://schemas.microsoft.com/office/drawing/2014/main" id="{0E8712DA-EA09-C8ED-61AA-148E75C827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B5097B67-7B3F-4147-A34E-E5930984F192}" type="slidenum">
              <a:rPr lang="en-US" altLang="en-US" sz="1400">
                <a:solidFill>
                  <a:schemeClr val="tx1"/>
                </a:solidFill>
              </a:rPr>
              <a:pPr>
                <a:spcBef>
                  <a:spcPct val="0"/>
                </a:spcBef>
                <a:buFontTx/>
                <a:buNone/>
              </a:pPr>
              <a:t>27</a:t>
            </a:fld>
            <a:endParaRPr lang="en-US" altLang="en-US" sz="1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73EDDF-1858-BF57-B199-E720F9BAD5B7}"/>
              </a:ext>
            </a:extLst>
          </p:cNvPr>
          <p:cNvSpPr>
            <a:spLocks noGrp="1" noChangeArrowheads="1"/>
          </p:cNvSpPr>
          <p:nvPr>
            <p:ph type="title"/>
          </p:nvPr>
        </p:nvSpPr>
        <p:spPr>
          <a:xfrm>
            <a:off x="914400" y="38100"/>
            <a:ext cx="8229600" cy="876300"/>
          </a:xfrm>
        </p:spPr>
        <p:txBody>
          <a:bodyPr/>
          <a:lstStyle/>
          <a:p>
            <a:pPr eaLnBrk="1" hangingPunct="1"/>
            <a:r>
              <a:rPr lang="en-US" altLang="en-US"/>
              <a:t>Giờ Nhóm Chung Là Gì?</a:t>
            </a:r>
          </a:p>
        </p:txBody>
      </p:sp>
      <p:sp>
        <p:nvSpPr>
          <p:cNvPr id="12291" name="Rectangle 3">
            <a:extLst>
              <a:ext uri="{FF2B5EF4-FFF2-40B4-BE49-F238E27FC236}">
                <a16:creationId xmlns:a16="http://schemas.microsoft.com/office/drawing/2014/main" id="{6EE36984-C226-4F68-819A-5B963D227516}"/>
              </a:ext>
            </a:extLst>
          </p:cNvPr>
          <p:cNvSpPr>
            <a:spLocks noGrp="1" noChangeArrowheads="1"/>
          </p:cNvSpPr>
          <p:nvPr>
            <p:ph idx="1"/>
          </p:nvPr>
        </p:nvSpPr>
        <p:spPr>
          <a:xfrm>
            <a:off x="754084" y="1153535"/>
            <a:ext cx="8330540" cy="5195455"/>
          </a:xfrm>
        </p:spPr>
        <p:txBody>
          <a:bodyPr/>
          <a:lstStyle/>
          <a:p>
            <a:pPr algn="just" eaLnBrk="1" hangingPunct="1">
              <a:defRPr/>
            </a:pPr>
            <a:r>
              <a:rPr lang="en-US" altLang="en-US" dirty="0" err="1">
                <a:solidFill>
                  <a:srgbClr val="002060"/>
                </a:solidFill>
                <a:latin typeface="Verdana" panose="020B0604030504040204" pitchFamily="34" charset="0"/>
              </a:rPr>
              <a:t>Mọi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người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cùng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thờ</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phượng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Kinh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Thánh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trong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giờ</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Câu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Bộ</a:t>
            </a:r>
            <a:r>
              <a:rPr lang="en-US" altLang="en-US" dirty="0">
                <a:solidFill>
                  <a:srgbClr val="002060"/>
                </a:solidFill>
                <a:latin typeface="Verdana" panose="020B0604030504040204" pitchFamily="34" charset="0"/>
              </a:rPr>
              <a:t>.</a:t>
            </a:r>
          </a:p>
          <a:p>
            <a:pPr algn="just" eaLnBrk="1" hangingPunct="1">
              <a:defRPr/>
            </a:pP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sẽ</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về</a:t>
            </a:r>
            <a:r>
              <a:rPr lang="en-US" altLang="en-US" dirty="0">
                <a:solidFill>
                  <a:srgbClr val="002060"/>
                </a:solidFill>
                <a:latin typeface="Verdana" panose="020B0604030504040204" pitchFamily="34" charset="0"/>
              </a:rPr>
              <a:t>:</a:t>
            </a:r>
          </a:p>
          <a:p>
            <a:pPr lvl="1" algn="just" eaLnBrk="1" hangingPunct="1">
              <a:defRPr/>
            </a:pPr>
            <a:r>
              <a:rPr lang="en-US" altLang="en-US" dirty="0" err="1">
                <a:solidFill>
                  <a:srgbClr val="002060"/>
                </a:solidFill>
                <a:latin typeface="Verdana" panose="020B0604030504040204" pitchFamily="34" charset="0"/>
              </a:rPr>
              <a:t>Thuộc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tính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của</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Đức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Chúa</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Trời</a:t>
            </a:r>
            <a:r>
              <a:rPr lang="en-US" altLang="en-US" dirty="0">
                <a:solidFill>
                  <a:srgbClr val="002060"/>
                </a:solidFill>
                <a:latin typeface="Verdana" panose="020B0604030504040204" pitchFamily="34" charset="0"/>
              </a:rPr>
              <a:t>.</a:t>
            </a:r>
          </a:p>
          <a:p>
            <a:pPr lvl="1" algn="just" eaLnBrk="1" hangingPunct="1">
              <a:defRPr/>
            </a:pPr>
            <a:r>
              <a:rPr lang="en-US" altLang="en-US" dirty="0" err="1">
                <a:solidFill>
                  <a:srgbClr val="002060"/>
                </a:solidFill>
                <a:latin typeface="Verdana" panose="020B0604030504040204" pitchFamily="34" charset="0"/>
              </a:rPr>
              <a:t>Chương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trình</a:t>
            </a:r>
            <a:r>
              <a:rPr lang="en-US" altLang="ja-JP" dirty="0">
                <a:solidFill>
                  <a:srgbClr val="002060"/>
                </a:solidFill>
                <a:latin typeface="Verdana" panose="020B0604030504040204" pitchFamily="34" charset="0"/>
              </a:rPr>
              <a:t> </a:t>
            </a:r>
            <a:r>
              <a:rPr lang="en-US" altLang="ja-JP" u="sng" dirty="0" err="1">
                <a:solidFill>
                  <a:srgbClr val="002060"/>
                </a:solidFill>
                <a:latin typeface="Verdana" panose="020B0604030504040204" pitchFamily="34" charset="0"/>
              </a:rPr>
              <a:t>cứu</a:t>
            </a:r>
            <a:r>
              <a:rPr lang="en-US" altLang="ja-JP" u="sng" dirty="0">
                <a:solidFill>
                  <a:srgbClr val="002060"/>
                </a:solidFill>
                <a:latin typeface="Verdana" panose="020B0604030504040204" pitchFamily="34" charset="0"/>
              </a:rPr>
              <a:t> </a:t>
            </a:r>
            <a:r>
              <a:rPr lang="en-US" altLang="ja-JP" u="sng" dirty="0" err="1">
                <a:solidFill>
                  <a:srgbClr val="002060"/>
                </a:solidFill>
                <a:latin typeface="Verdana" panose="020B0604030504040204" pitchFamily="34" charset="0"/>
              </a:rPr>
              <a:t>rỗi</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của</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Đức</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Chúa</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Trời</a:t>
            </a:r>
            <a:r>
              <a:rPr lang="en-US" altLang="ja-JP" dirty="0">
                <a:solidFill>
                  <a:srgbClr val="002060"/>
                </a:solidFill>
                <a:latin typeface="Verdana" panose="020B0604030504040204" pitchFamily="34" charset="0"/>
              </a:rPr>
              <a:t> qua </a:t>
            </a:r>
            <a:r>
              <a:rPr lang="en-US" altLang="ja-JP" dirty="0" err="1">
                <a:solidFill>
                  <a:srgbClr val="002060"/>
                </a:solidFill>
                <a:latin typeface="Verdana" panose="020B0604030504040204" pitchFamily="34" charset="0"/>
              </a:rPr>
              <a:t>Đức</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Chúa</a:t>
            </a:r>
            <a:r>
              <a:rPr lang="en-US" altLang="ja-JP" dirty="0">
                <a:solidFill>
                  <a:srgbClr val="002060"/>
                </a:solidFill>
                <a:latin typeface="Verdana" panose="020B0604030504040204" pitchFamily="34" charset="0"/>
              </a:rPr>
              <a:t> </a:t>
            </a:r>
            <a:r>
              <a:rPr lang="en-US" altLang="ja-JP" dirty="0" err="1">
                <a:solidFill>
                  <a:srgbClr val="002060"/>
                </a:solidFill>
                <a:latin typeface="Verdana" panose="020B0604030504040204" pitchFamily="34" charset="0"/>
              </a:rPr>
              <a:t>Giê</a:t>
            </a:r>
            <a:r>
              <a:rPr lang="en-US" altLang="ja-JP" dirty="0">
                <a:solidFill>
                  <a:srgbClr val="002060"/>
                </a:solidFill>
                <a:latin typeface="Verdana" panose="020B0604030504040204" pitchFamily="34" charset="0"/>
              </a:rPr>
              <a:t>-xu Christ.</a:t>
            </a:r>
          </a:p>
          <a:p>
            <a:pPr lvl="1" algn="just" eaLnBrk="1" hangingPunct="1">
              <a:defRPr/>
            </a:pPr>
            <a:r>
              <a:rPr lang="en-US" altLang="en-US" dirty="0" err="1">
                <a:solidFill>
                  <a:srgbClr val="002060"/>
                </a:solidFill>
                <a:latin typeface="Verdana" panose="020B0604030504040204" pitchFamily="34" charset="0"/>
              </a:rPr>
              <a:t>Kinh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Thánh</a:t>
            </a:r>
            <a:r>
              <a:rPr lang="en-US" altLang="en-US" dirty="0">
                <a:solidFill>
                  <a:srgbClr val="002060"/>
                </a:solidFill>
                <a:latin typeface="Verdana" panose="020B0604030504040204" pitchFamily="34" charset="0"/>
              </a:rPr>
              <a:t>.</a:t>
            </a:r>
          </a:p>
          <a:p>
            <a:pPr lvl="1" algn="just" eaLnBrk="1" hangingPunct="1">
              <a:defRPr/>
            </a:pPr>
            <a:r>
              <a:rPr lang="en-US" altLang="en-US" dirty="0" err="1">
                <a:solidFill>
                  <a:srgbClr val="002060"/>
                </a:solidFill>
                <a:latin typeface="Verdana" panose="020B0604030504040204" pitchFamily="34" charset="0"/>
              </a:rPr>
              <a:t>Nếp</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sống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đạo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của</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tín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đồ</a:t>
            </a:r>
            <a:r>
              <a:rPr lang="en-US" altLang="en-US" dirty="0">
                <a:solidFill>
                  <a:srgbClr val="002060"/>
                </a:solidFill>
                <a:latin typeface="Verdana" panose="020B0604030504040204" pitchFamily="34" charset="0"/>
              </a:rPr>
              <a:t>.</a:t>
            </a:r>
          </a:p>
        </p:txBody>
      </p:sp>
      <p:sp>
        <p:nvSpPr>
          <p:cNvPr id="8196" name="Slide Number Placeholder 5">
            <a:extLst>
              <a:ext uri="{FF2B5EF4-FFF2-40B4-BE49-F238E27FC236}">
                <a16:creationId xmlns:a16="http://schemas.microsoft.com/office/drawing/2014/main" id="{8C749702-C360-D5AF-B1D0-3D8840FFDB6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68E7CE17-21B4-C045-892E-D77FC8AFC2B3}" type="slidenum">
              <a:rPr lang="en-US" altLang="en-US" sz="1400">
                <a:solidFill>
                  <a:schemeClr val="tx1"/>
                </a:solidFill>
              </a:rPr>
              <a:pPr>
                <a:spcBef>
                  <a:spcPct val="0"/>
                </a:spcBef>
                <a:buFontTx/>
                <a:buNone/>
              </a:pPr>
              <a:t>3</a:t>
            </a:fld>
            <a:endParaRPr lang="en-US" altLang="en-US" sz="1400">
              <a:solidFill>
                <a:schemeClr val="tx1"/>
              </a:solidFill>
            </a:endParaRPr>
          </a:p>
        </p:txBody>
      </p:sp>
      <p:sp>
        <p:nvSpPr>
          <p:cNvPr id="12292" name="Rectangle 4">
            <a:hlinkClick r:id="" action="ppaction://noaction"/>
            <a:extLst>
              <a:ext uri="{FF2B5EF4-FFF2-40B4-BE49-F238E27FC236}">
                <a16:creationId xmlns:a16="http://schemas.microsoft.com/office/drawing/2014/main" id="{05F306C3-EC31-4F4E-8DDD-FC3A0DA7DD79}"/>
              </a:ext>
            </a:extLst>
          </p:cNvPr>
          <p:cNvSpPr>
            <a:spLocks noChangeArrowheads="1"/>
          </p:cNvSpPr>
          <p:nvPr/>
        </p:nvSpPr>
        <p:spPr bwMode="auto">
          <a:xfrm>
            <a:off x="0" y="571500"/>
            <a:ext cx="9144000" cy="6858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dissolv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dissolv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dissolve">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dissolv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1A31FB-7486-0339-BC36-BB6AC17F6071}"/>
              </a:ext>
            </a:extLst>
          </p:cNvPr>
          <p:cNvSpPr>
            <a:spLocks noGrp="1" noChangeArrowheads="1"/>
          </p:cNvSpPr>
          <p:nvPr>
            <p:ph type="title"/>
          </p:nvPr>
        </p:nvSpPr>
        <p:spPr>
          <a:xfrm>
            <a:off x="690563" y="0"/>
            <a:ext cx="8453437" cy="855663"/>
          </a:xfrm>
        </p:spPr>
        <p:txBody>
          <a:bodyPr/>
          <a:lstStyle/>
          <a:p>
            <a:pPr eaLnBrk="1" hangingPunct="1"/>
            <a:r>
              <a:rPr lang="en-US" altLang="en-US" dirty="0" err="1"/>
              <a:t>Giờ</a:t>
            </a:r>
            <a:r>
              <a:rPr lang="en-US" altLang="en-US" dirty="0"/>
              <a:t> </a:t>
            </a:r>
            <a:r>
              <a:rPr lang="en-US" altLang="en-US" dirty="0" err="1"/>
              <a:t>Nhóm</a:t>
            </a:r>
            <a:r>
              <a:rPr lang="en-US" altLang="en-US" dirty="0"/>
              <a:t> Chung </a:t>
            </a:r>
            <a:r>
              <a:rPr lang="en-US" altLang="en-US" dirty="0" err="1"/>
              <a:t>gồm</a:t>
            </a:r>
            <a:r>
              <a:rPr lang="en-US" altLang="en-US" dirty="0"/>
              <a:t> </a:t>
            </a:r>
            <a:r>
              <a:rPr lang="en-US" altLang="en-US" dirty="0" err="1"/>
              <a:t>có</a:t>
            </a:r>
            <a:r>
              <a:rPr lang="en-US" altLang="en-US" dirty="0"/>
              <a:t> </a:t>
            </a:r>
            <a:r>
              <a:rPr lang="en-US" altLang="en-US" dirty="0" err="1"/>
              <a:t>gì</a:t>
            </a:r>
            <a:r>
              <a:rPr lang="en-US" altLang="en-US" dirty="0"/>
              <a:t>?</a:t>
            </a:r>
          </a:p>
        </p:txBody>
      </p:sp>
      <p:sp>
        <p:nvSpPr>
          <p:cNvPr id="14339" name="Rectangle 3">
            <a:extLst>
              <a:ext uri="{FF2B5EF4-FFF2-40B4-BE49-F238E27FC236}">
                <a16:creationId xmlns:a16="http://schemas.microsoft.com/office/drawing/2014/main" id="{54EBFBF6-6C27-4C04-BC7E-FC3A51905694}"/>
              </a:ext>
            </a:extLst>
          </p:cNvPr>
          <p:cNvSpPr>
            <a:spLocks noGrp="1" noChangeArrowheads="1"/>
          </p:cNvSpPr>
          <p:nvPr>
            <p:ph idx="1"/>
          </p:nvPr>
        </p:nvSpPr>
        <p:spPr>
          <a:xfrm>
            <a:off x="914400" y="1352323"/>
            <a:ext cx="7903779" cy="5195621"/>
          </a:xfrm>
        </p:spPr>
        <p:txBody>
          <a:bodyPr/>
          <a:lstStyle/>
          <a:p>
            <a:pPr eaLnBrk="1" hangingPunct="1">
              <a:defRPr/>
            </a:pPr>
            <a:r>
              <a:rPr lang="en-US" altLang="en-US" dirty="0" err="1">
                <a:solidFill>
                  <a:srgbClr val="002060"/>
                </a:solidFill>
              </a:rPr>
              <a:t>Giờ</a:t>
            </a:r>
            <a:r>
              <a:rPr lang="en-US" altLang="en-US" dirty="0">
                <a:solidFill>
                  <a:srgbClr val="002060"/>
                </a:solidFill>
              </a:rPr>
              <a:t> </a:t>
            </a:r>
            <a:r>
              <a:rPr lang="en-US" altLang="en-US" dirty="0" err="1">
                <a:solidFill>
                  <a:srgbClr val="002060"/>
                </a:solidFill>
              </a:rPr>
              <a:t>Học</a:t>
            </a:r>
            <a:r>
              <a:rPr lang="en-US" altLang="en-US" dirty="0">
                <a:solidFill>
                  <a:srgbClr val="002060"/>
                </a:solidFill>
              </a:rPr>
              <a:t> Chung </a:t>
            </a:r>
            <a:r>
              <a:rPr lang="en-US" altLang="en-US" dirty="0" err="1">
                <a:solidFill>
                  <a:srgbClr val="002060"/>
                </a:solidFill>
              </a:rPr>
              <a:t>thường</a:t>
            </a:r>
            <a:r>
              <a:rPr lang="en-US" altLang="en-US" dirty="0">
                <a:solidFill>
                  <a:srgbClr val="002060"/>
                </a:solidFill>
              </a:rPr>
              <a:t> </a:t>
            </a:r>
            <a:r>
              <a:rPr lang="en-US" altLang="en-US" dirty="0" err="1">
                <a:solidFill>
                  <a:srgbClr val="002060"/>
                </a:solidFill>
              </a:rPr>
              <a:t>mất</a:t>
            </a:r>
            <a:r>
              <a:rPr lang="en-US" altLang="en-US" dirty="0">
                <a:solidFill>
                  <a:srgbClr val="002060"/>
                </a:solidFill>
              </a:rPr>
              <a:t> </a:t>
            </a:r>
            <a:r>
              <a:rPr lang="en-US" altLang="en-US" dirty="0" err="1">
                <a:solidFill>
                  <a:srgbClr val="002060"/>
                </a:solidFill>
              </a:rPr>
              <a:t>khoảng</a:t>
            </a:r>
            <a:r>
              <a:rPr lang="en-US" altLang="en-US" dirty="0">
                <a:solidFill>
                  <a:srgbClr val="002060"/>
                </a:solidFill>
              </a:rPr>
              <a:t> 30-40 </a:t>
            </a:r>
            <a:r>
              <a:rPr lang="en-US" altLang="en-US" dirty="0" err="1">
                <a:solidFill>
                  <a:srgbClr val="002060"/>
                </a:solidFill>
              </a:rPr>
              <a:t>phút</a:t>
            </a:r>
            <a:r>
              <a:rPr lang="en-US" altLang="en-US" dirty="0">
                <a:solidFill>
                  <a:srgbClr val="002060"/>
                </a:solidFill>
              </a:rPr>
              <a:t>, bao </a:t>
            </a:r>
            <a:r>
              <a:rPr lang="en-US" altLang="en-US" dirty="0" err="1">
                <a:solidFill>
                  <a:srgbClr val="002060"/>
                </a:solidFill>
              </a:rPr>
              <a:t>gồm</a:t>
            </a:r>
            <a:r>
              <a:rPr lang="en-US" altLang="en-US" dirty="0">
                <a:solidFill>
                  <a:srgbClr val="002060"/>
                </a:solidFill>
              </a:rPr>
              <a:t>:</a:t>
            </a:r>
          </a:p>
          <a:p>
            <a:pPr marL="0" indent="0" eaLnBrk="1" hangingPunct="1">
              <a:buNone/>
              <a:defRPr/>
            </a:pPr>
            <a:endParaRPr lang="en-US" altLang="en-US" dirty="0">
              <a:solidFill>
                <a:srgbClr val="002060"/>
              </a:solidFill>
            </a:endParaRPr>
          </a:p>
          <a:p>
            <a:pPr marL="971550" lvl="1" indent="-514350" eaLnBrk="1" hangingPunct="1">
              <a:buFont typeface="+mj-lt"/>
              <a:buAutoNum type="arabicPeriod"/>
              <a:defRPr/>
            </a:pPr>
            <a:r>
              <a:rPr lang="en-US" altLang="en-US" dirty="0" err="1">
                <a:solidFill>
                  <a:srgbClr val="002060"/>
                </a:solidFill>
              </a:rPr>
              <a:t>Ngợi</a:t>
            </a:r>
            <a:r>
              <a:rPr lang="en-US" altLang="en-US" dirty="0">
                <a:solidFill>
                  <a:srgbClr val="002060"/>
                </a:solidFill>
              </a:rPr>
              <a:t> </a:t>
            </a:r>
            <a:r>
              <a:rPr lang="en-US" altLang="en-US" dirty="0" err="1">
                <a:solidFill>
                  <a:srgbClr val="002060"/>
                </a:solidFill>
              </a:rPr>
              <a:t>khen</a:t>
            </a:r>
            <a:r>
              <a:rPr lang="en-US" altLang="en-US" dirty="0">
                <a:solidFill>
                  <a:srgbClr val="002060"/>
                </a:solidFill>
              </a:rPr>
              <a:t>  ( ca </a:t>
            </a:r>
            <a:r>
              <a:rPr lang="en-US" altLang="en-US" dirty="0" err="1">
                <a:solidFill>
                  <a:srgbClr val="002060"/>
                </a:solidFill>
              </a:rPr>
              <a:t>hát</a:t>
            </a:r>
            <a:r>
              <a:rPr lang="en-US" altLang="en-US" dirty="0">
                <a:solidFill>
                  <a:srgbClr val="002060"/>
                </a:solidFill>
              </a:rPr>
              <a:t> &amp; </a:t>
            </a:r>
            <a:r>
              <a:rPr lang="en-US" altLang="en-US" dirty="0" err="1">
                <a:solidFill>
                  <a:srgbClr val="002060"/>
                </a:solidFill>
              </a:rPr>
              <a:t>vũ</a:t>
            </a:r>
            <a:r>
              <a:rPr lang="en-US" altLang="en-US" dirty="0">
                <a:solidFill>
                  <a:srgbClr val="002060"/>
                </a:solidFill>
              </a:rPr>
              <a:t> </a:t>
            </a:r>
            <a:r>
              <a:rPr lang="en-US" altLang="en-US" dirty="0" err="1">
                <a:solidFill>
                  <a:srgbClr val="002060"/>
                </a:solidFill>
              </a:rPr>
              <a:t>điệu</a:t>
            </a:r>
            <a:r>
              <a:rPr lang="en-US" altLang="en-US" dirty="0">
                <a:solidFill>
                  <a:srgbClr val="002060"/>
                </a:solidFill>
              </a:rPr>
              <a:t>)- (6-8 </a:t>
            </a:r>
            <a:r>
              <a:rPr lang="en-US" altLang="en-US" dirty="0" err="1">
                <a:solidFill>
                  <a:srgbClr val="002060"/>
                </a:solidFill>
              </a:rPr>
              <a:t>phút</a:t>
            </a:r>
            <a:r>
              <a:rPr lang="en-US" altLang="en-US" dirty="0">
                <a:solidFill>
                  <a:srgbClr val="002060"/>
                </a:solidFill>
              </a:rPr>
              <a:t>)</a:t>
            </a:r>
          </a:p>
          <a:p>
            <a:pPr marL="971550" lvl="1" indent="-514350" eaLnBrk="1" hangingPunct="1">
              <a:buFont typeface="+mj-lt"/>
              <a:buAutoNum type="arabicPeriod"/>
              <a:defRPr/>
            </a:pPr>
            <a:r>
              <a:rPr lang="en-US" altLang="en-US" dirty="0" err="1">
                <a:solidFill>
                  <a:srgbClr val="002060"/>
                </a:solidFill>
              </a:rPr>
              <a:t>Câu</a:t>
            </a:r>
            <a:r>
              <a:rPr lang="en-US" altLang="en-US" dirty="0">
                <a:solidFill>
                  <a:srgbClr val="002060"/>
                </a:solidFill>
              </a:rPr>
              <a:t> </a:t>
            </a:r>
            <a:r>
              <a:rPr lang="en-US" altLang="en-US" dirty="0" err="1">
                <a:solidFill>
                  <a:srgbClr val="002060"/>
                </a:solidFill>
              </a:rPr>
              <a:t>chuyện</a:t>
            </a:r>
            <a:r>
              <a:rPr lang="en-US" altLang="en-US" dirty="0">
                <a:solidFill>
                  <a:srgbClr val="002060"/>
                </a:solidFill>
              </a:rPr>
              <a:t> </a:t>
            </a:r>
            <a:r>
              <a:rPr lang="en-US" altLang="en-US" dirty="0" err="1">
                <a:solidFill>
                  <a:srgbClr val="002060"/>
                </a:solidFill>
              </a:rPr>
              <a:t>mở</a:t>
            </a:r>
            <a:r>
              <a:rPr lang="en-US" altLang="en-US" dirty="0">
                <a:solidFill>
                  <a:srgbClr val="002060"/>
                </a:solidFill>
              </a:rPr>
              <a:t> </a:t>
            </a:r>
            <a:r>
              <a:rPr lang="en-US" altLang="en-US" dirty="0" err="1">
                <a:solidFill>
                  <a:srgbClr val="002060"/>
                </a:solidFill>
              </a:rPr>
              <a:t>đầu</a:t>
            </a:r>
            <a:r>
              <a:rPr lang="en-US" altLang="en-US" dirty="0">
                <a:solidFill>
                  <a:srgbClr val="002060"/>
                </a:solidFill>
              </a:rPr>
              <a:t>- (5-7 </a:t>
            </a:r>
            <a:r>
              <a:rPr lang="en-US" altLang="en-US" dirty="0" err="1">
                <a:solidFill>
                  <a:srgbClr val="002060"/>
                </a:solidFill>
              </a:rPr>
              <a:t>phút</a:t>
            </a:r>
            <a:r>
              <a:rPr lang="en-US" altLang="en-US" dirty="0">
                <a:solidFill>
                  <a:srgbClr val="002060"/>
                </a:solidFill>
              </a:rPr>
              <a:t>)</a:t>
            </a:r>
          </a:p>
          <a:p>
            <a:pPr marL="971550" lvl="1" indent="-514350" eaLnBrk="1" hangingPunct="1">
              <a:buFont typeface="+mj-lt"/>
              <a:buAutoNum type="arabicPeriod"/>
              <a:defRPr/>
            </a:pPr>
            <a:r>
              <a:rPr lang="en-US" altLang="en-US" dirty="0" err="1">
                <a:solidFill>
                  <a:srgbClr val="002060"/>
                </a:solidFill>
              </a:rPr>
              <a:t>Dạy</a:t>
            </a:r>
            <a:r>
              <a:rPr lang="en-US" altLang="en-US" dirty="0">
                <a:solidFill>
                  <a:srgbClr val="002060"/>
                </a:solidFill>
              </a:rPr>
              <a:t> </a:t>
            </a:r>
            <a:r>
              <a:rPr lang="en-US" altLang="en-US" dirty="0" err="1">
                <a:solidFill>
                  <a:srgbClr val="002060"/>
                </a:solidFill>
              </a:rPr>
              <a:t>bài</a:t>
            </a:r>
            <a:r>
              <a:rPr lang="en-US" altLang="en-US" dirty="0">
                <a:solidFill>
                  <a:srgbClr val="002060"/>
                </a:solidFill>
              </a:rPr>
              <a:t> </a:t>
            </a:r>
            <a:r>
              <a:rPr lang="en-US" altLang="en-US" dirty="0" err="1">
                <a:solidFill>
                  <a:srgbClr val="002060"/>
                </a:solidFill>
              </a:rPr>
              <a:t>học</a:t>
            </a:r>
            <a:r>
              <a:rPr lang="en-US" altLang="en-US" dirty="0">
                <a:solidFill>
                  <a:srgbClr val="002060"/>
                </a:solidFill>
              </a:rPr>
              <a:t> </a:t>
            </a:r>
            <a:r>
              <a:rPr lang="en-US" altLang="en-US" dirty="0" err="1">
                <a:solidFill>
                  <a:srgbClr val="002060"/>
                </a:solidFill>
              </a:rPr>
              <a:t>Kinh</a:t>
            </a:r>
            <a:r>
              <a:rPr lang="en-US" altLang="en-US" dirty="0">
                <a:solidFill>
                  <a:srgbClr val="002060"/>
                </a:solidFill>
              </a:rPr>
              <a:t> </a:t>
            </a:r>
            <a:r>
              <a:rPr lang="en-US" altLang="en-US" dirty="0" err="1">
                <a:solidFill>
                  <a:srgbClr val="002060"/>
                </a:solidFill>
              </a:rPr>
              <a:t>Thánh</a:t>
            </a:r>
            <a:r>
              <a:rPr lang="en-US" altLang="en-US" dirty="0">
                <a:solidFill>
                  <a:srgbClr val="002060"/>
                </a:solidFill>
              </a:rPr>
              <a:t> (10-12 </a:t>
            </a:r>
            <a:r>
              <a:rPr lang="en-US" altLang="en-US" dirty="0" err="1">
                <a:solidFill>
                  <a:srgbClr val="002060"/>
                </a:solidFill>
              </a:rPr>
              <a:t>phút</a:t>
            </a:r>
            <a:r>
              <a:rPr lang="en-US" altLang="en-US" dirty="0">
                <a:solidFill>
                  <a:srgbClr val="002060"/>
                </a:solidFill>
              </a:rPr>
              <a:t>)</a:t>
            </a:r>
          </a:p>
          <a:p>
            <a:pPr marL="971550" lvl="1" indent="-514350" eaLnBrk="1" hangingPunct="1">
              <a:buFont typeface="+mj-lt"/>
              <a:buAutoNum type="arabicPeriod"/>
              <a:defRPr/>
            </a:pPr>
            <a:r>
              <a:rPr lang="en-US" altLang="en-US" dirty="0" err="1">
                <a:solidFill>
                  <a:srgbClr val="002060"/>
                </a:solidFill>
              </a:rPr>
              <a:t>Giải</a:t>
            </a:r>
            <a:r>
              <a:rPr lang="en-US" altLang="en-US" dirty="0">
                <a:solidFill>
                  <a:srgbClr val="002060"/>
                </a:solidFill>
              </a:rPr>
              <a:t> </a:t>
            </a:r>
            <a:r>
              <a:rPr lang="en-US" altLang="en-US" dirty="0" err="1">
                <a:solidFill>
                  <a:srgbClr val="002060"/>
                </a:solidFill>
              </a:rPr>
              <a:t>thích</a:t>
            </a:r>
            <a:r>
              <a:rPr lang="en-US" altLang="en-US" dirty="0">
                <a:solidFill>
                  <a:srgbClr val="002060"/>
                </a:solidFill>
              </a:rPr>
              <a:t> </a:t>
            </a:r>
            <a:r>
              <a:rPr lang="en-US" altLang="en-US" dirty="0" err="1">
                <a:solidFill>
                  <a:srgbClr val="002060"/>
                </a:solidFill>
              </a:rPr>
              <a:t>câu</a:t>
            </a:r>
            <a:r>
              <a:rPr lang="en-US" altLang="en-US" dirty="0">
                <a:solidFill>
                  <a:srgbClr val="002060"/>
                </a:solidFill>
              </a:rPr>
              <a:t> </a:t>
            </a:r>
            <a:r>
              <a:rPr lang="en-US" altLang="en-US" dirty="0" err="1">
                <a:solidFill>
                  <a:srgbClr val="002060"/>
                </a:solidFill>
              </a:rPr>
              <a:t>gốc</a:t>
            </a:r>
            <a:r>
              <a:rPr lang="en-US" altLang="en-US" dirty="0">
                <a:solidFill>
                  <a:srgbClr val="002060"/>
                </a:solidFill>
              </a:rPr>
              <a:t> </a:t>
            </a:r>
            <a:r>
              <a:rPr lang="en-US" altLang="en-US" dirty="0" err="1">
                <a:solidFill>
                  <a:srgbClr val="002060"/>
                </a:solidFill>
              </a:rPr>
              <a:t>của</a:t>
            </a:r>
            <a:r>
              <a:rPr lang="en-US" altLang="en-US" dirty="0">
                <a:solidFill>
                  <a:srgbClr val="002060"/>
                </a:solidFill>
              </a:rPr>
              <a:t> </a:t>
            </a:r>
            <a:r>
              <a:rPr lang="en-US" altLang="en-US" dirty="0" err="1">
                <a:solidFill>
                  <a:srgbClr val="002060"/>
                </a:solidFill>
              </a:rPr>
              <a:t>bài</a:t>
            </a:r>
            <a:r>
              <a:rPr lang="en-US" altLang="en-US" dirty="0">
                <a:solidFill>
                  <a:srgbClr val="002060"/>
                </a:solidFill>
              </a:rPr>
              <a:t> </a:t>
            </a:r>
            <a:r>
              <a:rPr lang="en-US" altLang="en-US" dirty="0" err="1">
                <a:solidFill>
                  <a:srgbClr val="002060"/>
                </a:solidFill>
              </a:rPr>
              <a:t>học</a:t>
            </a:r>
            <a:r>
              <a:rPr lang="en-US" altLang="en-US" dirty="0">
                <a:solidFill>
                  <a:srgbClr val="002060"/>
                </a:solidFill>
              </a:rPr>
              <a:t> </a:t>
            </a:r>
            <a:r>
              <a:rPr lang="en-US" altLang="en-US" dirty="0" err="1">
                <a:solidFill>
                  <a:srgbClr val="002060"/>
                </a:solidFill>
              </a:rPr>
              <a:t>mới</a:t>
            </a:r>
            <a:r>
              <a:rPr lang="en-US" altLang="en-US" dirty="0">
                <a:solidFill>
                  <a:srgbClr val="002060"/>
                </a:solidFill>
              </a:rPr>
              <a:t> (3-5 </a:t>
            </a:r>
            <a:r>
              <a:rPr lang="en-US" altLang="en-US" dirty="0" err="1">
                <a:solidFill>
                  <a:srgbClr val="002060"/>
                </a:solidFill>
              </a:rPr>
              <a:t>phút</a:t>
            </a:r>
            <a:r>
              <a:rPr lang="en-US" altLang="en-US" dirty="0">
                <a:solidFill>
                  <a:srgbClr val="002060"/>
                </a:solidFill>
              </a:rPr>
              <a:t>)</a:t>
            </a:r>
          </a:p>
          <a:p>
            <a:pPr marL="971550" lvl="1" indent="-514350" eaLnBrk="1" hangingPunct="1">
              <a:buFont typeface="+mj-lt"/>
              <a:buAutoNum type="arabicPeriod"/>
              <a:defRPr/>
            </a:pPr>
            <a:r>
              <a:rPr lang="en-US" altLang="en-US" dirty="0" err="1">
                <a:solidFill>
                  <a:srgbClr val="002060"/>
                </a:solidFill>
              </a:rPr>
              <a:t>Câu</a:t>
            </a:r>
            <a:r>
              <a:rPr lang="en-US" altLang="en-US" dirty="0">
                <a:solidFill>
                  <a:srgbClr val="002060"/>
                </a:solidFill>
              </a:rPr>
              <a:t> </a:t>
            </a:r>
            <a:r>
              <a:rPr lang="en-US" altLang="en-US" dirty="0" err="1">
                <a:solidFill>
                  <a:srgbClr val="002060"/>
                </a:solidFill>
              </a:rPr>
              <a:t>hỏi</a:t>
            </a:r>
            <a:r>
              <a:rPr lang="en-US" altLang="en-US" dirty="0">
                <a:solidFill>
                  <a:srgbClr val="002060"/>
                </a:solidFill>
              </a:rPr>
              <a:t> </a:t>
            </a:r>
            <a:r>
              <a:rPr lang="en-US" altLang="en-US" dirty="0" err="1">
                <a:solidFill>
                  <a:srgbClr val="002060"/>
                </a:solidFill>
              </a:rPr>
              <a:t>ôn</a:t>
            </a:r>
            <a:r>
              <a:rPr lang="en-US" altLang="en-US" dirty="0">
                <a:solidFill>
                  <a:srgbClr val="002060"/>
                </a:solidFill>
              </a:rPr>
              <a:t> </a:t>
            </a:r>
            <a:r>
              <a:rPr lang="en-US" altLang="en-US" dirty="0" err="1">
                <a:solidFill>
                  <a:srgbClr val="002060"/>
                </a:solidFill>
              </a:rPr>
              <a:t>bài</a:t>
            </a:r>
            <a:r>
              <a:rPr lang="en-US" altLang="en-US" dirty="0">
                <a:solidFill>
                  <a:srgbClr val="002060"/>
                </a:solidFill>
              </a:rPr>
              <a:t> (6-8 </a:t>
            </a:r>
            <a:r>
              <a:rPr lang="en-US" altLang="en-US" dirty="0" err="1">
                <a:solidFill>
                  <a:srgbClr val="002060"/>
                </a:solidFill>
              </a:rPr>
              <a:t>phút</a:t>
            </a:r>
            <a:r>
              <a:rPr lang="en-US" altLang="en-US" dirty="0">
                <a:solidFill>
                  <a:srgbClr val="002060"/>
                </a:solidFill>
              </a:rPr>
              <a:t>)</a:t>
            </a:r>
          </a:p>
          <a:p>
            <a:pPr marL="971550" lvl="1" indent="-514350" eaLnBrk="1" hangingPunct="1">
              <a:buFont typeface="+mj-lt"/>
              <a:buAutoNum type="arabicPeriod"/>
              <a:defRPr/>
            </a:pPr>
            <a:r>
              <a:rPr lang="en-US" altLang="en-US" dirty="0" err="1">
                <a:solidFill>
                  <a:srgbClr val="002060"/>
                </a:solidFill>
              </a:rPr>
              <a:t>Cầu</a:t>
            </a:r>
            <a:r>
              <a:rPr lang="en-US" altLang="en-US" dirty="0">
                <a:solidFill>
                  <a:srgbClr val="002060"/>
                </a:solidFill>
              </a:rPr>
              <a:t> </a:t>
            </a:r>
            <a:r>
              <a:rPr lang="en-US" altLang="en-US" dirty="0" err="1">
                <a:solidFill>
                  <a:srgbClr val="002060"/>
                </a:solidFill>
              </a:rPr>
              <a:t>nguyện</a:t>
            </a:r>
            <a:r>
              <a:rPr lang="en-US" altLang="en-US" dirty="0">
                <a:solidFill>
                  <a:srgbClr val="002060"/>
                </a:solidFill>
              </a:rPr>
              <a:t> (1- 2 </a:t>
            </a:r>
            <a:r>
              <a:rPr lang="en-US" altLang="en-US" dirty="0" err="1">
                <a:solidFill>
                  <a:srgbClr val="002060"/>
                </a:solidFill>
              </a:rPr>
              <a:t>phút</a:t>
            </a:r>
            <a:r>
              <a:rPr lang="en-US" altLang="en-US" dirty="0">
                <a:solidFill>
                  <a:srgbClr val="002060"/>
                </a:solidFill>
              </a:rPr>
              <a:t>)</a:t>
            </a:r>
          </a:p>
          <a:p>
            <a:pPr eaLnBrk="1" hangingPunct="1">
              <a:defRPr/>
            </a:pPr>
            <a:endParaRPr lang="en-US" altLang="en-US" dirty="0"/>
          </a:p>
        </p:txBody>
      </p:sp>
      <p:sp>
        <p:nvSpPr>
          <p:cNvPr id="9220" name="Slide Number Placeholder 5">
            <a:extLst>
              <a:ext uri="{FF2B5EF4-FFF2-40B4-BE49-F238E27FC236}">
                <a16:creationId xmlns:a16="http://schemas.microsoft.com/office/drawing/2014/main" id="{27B84C71-CDE3-0643-D3D8-2032D75AEC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0647A91C-8017-7346-9E3E-38AB49E23E81}" type="slidenum">
              <a:rPr lang="en-US" altLang="en-US" sz="1400">
                <a:solidFill>
                  <a:schemeClr val="tx1"/>
                </a:solidFill>
              </a:rPr>
              <a:pPr>
                <a:spcBef>
                  <a:spcPct val="0"/>
                </a:spcBef>
                <a:buFontTx/>
                <a:buNone/>
              </a:pPr>
              <a:t>4</a:t>
            </a:fld>
            <a:endParaRPr lang="en-US" altLang="en-US" sz="1400">
              <a:solidFill>
                <a:schemeClr val="tx1"/>
              </a:solidFill>
            </a:endParaRPr>
          </a:p>
        </p:txBody>
      </p:sp>
      <p:sp>
        <p:nvSpPr>
          <p:cNvPr id="14341" name="Rectangle 5">
            <a:hlinkClick r:id="" action="ppaction://noaction"/>
            <a:extLst>
              <a:ext uri="{FF2B5EF4-FFF2-40B4-BE49-F238E27FC236}">
                <a16:creationId xmlns:a16="http://schemas.microsoft.com/office/drawing/2014/main" id="{FB624C37-CB63-4D32-AE32-3F825749187B}"/>
              </a:ext>
            </a:extLst>
          </p:cNvPr>
          <p:cNvSpPr>
            <a:spLocks noChangeArrowheads="1"/>
          </p:cNvSpPr>
          <p:nvPr/>
        </p:nvSpPr>
        <p:spPr bwMode="auto">
          <a:xfrm>
            <a:off x="0" y="-152400"/>
            <a:ext cx="9144000" cy="1524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dissolve">
                                      <p:cBhvr>
                                        <p:cTn id="10" dur="500"/>
                                        <p:tgtEl>
                                          <p:spTgt spid="1433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dissolve">
                                      <p:cBhvr>
                                        <p:cTn id="15" dur="500"/>
                                        <p:tgtEl>
                                          <p:spTgt spid="1433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dissolve">
                                      <p:cBhvr>
                                        <p:cTn id="20" dur="500"/>
                                        <p:tgtEl>
                                          <p:spTgt spid="14339">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animEffect transition="in" filter="dissolve">
                                      <p:cBhvr>
                                        <p:cTn id="23" dur="500"/>
                                        <p:tgtEl>
                                          <p:spTgt spid="14339">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339">
                                            <p:txEl>
                                              <p:pRg st="6" end="6"/>
                                            </p:txEl>
                                          </p:spTgt>
                                        </p:tgtEl>
                                        <p:attrNameLst>
                                          <p:attrName>style.visibility</p:attrName>
                                        </p:attrNameLst>
                                      </p:cBhvr>
                                      <p:to>
                                        <p:strVal val="visible"/>
                                      </p:to>
                                    </p:set>
                                    <p:animEffect transition="in" filter="dissolve">
                                      <p:cBhvr>
                                        <p:cTn id="26" dur="500"/>
                                        <p:tgtEl>
                                          <p:spTgt spid="14339">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animEffect transition="in" filter="dissolve">
                                      <p:cBhvr>
                                        <p:cTn id="29"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95419-F55C-4A72-9797-176BBFA54DBB}"/>
              </a:ext>
            </a:extLst>
          </p:cNvPr>
          <p:cNvSpPr>
            <a:spLocks noGrp="1"/>
          </p:cNvSpPr>
          <p:nvPr>
            <p:ph type="title"/>
          </p:nvPr>
        </p:nvSpPr>
        <p:spPr>
          <a:xfrm>
            <a:off x="914400" y="609600"/>
            <a:ext cx="8229600" cy="1143000"/>
          </a:xfrm>
        </p:spPr>
        <p:txBody>
          <a:bodyPr wrap="square" anchor="ctr">
            <a:normAutofit/>
          </a:bodyPr>
          <a:lstStyle/>
          <a:p>
            <a:r>
              <a:rPr lang="en-US" dirty="0" err="1"/>
              <a:t>Thư</a:t>
            </a:r>
            <a:r>
              <a:rPr lang="en-US" dirty="0"/>
              <a:t> </a:t>
            </a:r>
            <a:r>
              <a:rPr lang="en-US" dirty="0" err="1"/>
              <a:t>Viện</a:t>
            </a:r>
            <a:r>
              <a:rPr lang="en-US" dirty="0"/>
              <a:t> </a:t>
            </a:r>
            <a:r>
              <a:rPr lang="en-US" dirty="0" err="1"/>
              <a:t>Bài</a:t>
            </a:r>
            <a:r>
              <a:rPr lang="en-US" dirty="0"/>
              <a:t> </a:t>
            </a:r>
            <a:r>
              <a:rPr lang="en-US" dirty="0" err="1"/>
              <a:t>Hát</a:t>
            </a:r>
            <a:r>
              <a:rPr lang="en-US" dirty="0"/>
              <a:t> </a:t>
            </a:r>
            <a:r>
              <a:rPr lang="en-US" dirty="0" err="1"/>
              <a:t>trên</a:t>
            </a:r>
            <a:r>
              <a:rPr lang="en-US" dirty="0"/>
              <a:t> YOUTUBE</a:t>
            </a:r>
          </a:p>
        </p:txBody>
      </p:sp>
      <p:pic>
        <p:nvPicPr>
          <p:cNvPr id="6" name="Picture 5">
            <a:extLst>
              <a:ext uri="{FF2B5EF4-FFF2-40B4-BE49-F238E27FC236}">
                <a16:creationId xmlns:a16="http://schemas.microsoft.com/office/drawing/2014/main" id="{7841A788-E00A-5A9A-A48A-6CE48CA6EC13}"/>
              </a:ext>
            </a:extLst>
          </p:cNvPr>
          <p:cNvPicPr>
            <a:picLocks noChangeAspect="1"/>
          </p:cNvPicPr>
          <p:nvPr/>
        </p:nvPicPr>
        <p:blipFill>
          <a:blip r:embed="rId2"/>
          <a:stretch>
            <a:fillRect/>
          </a:stretch>
        </p:blipFill>
        <p:spPr>
          <a:xfrm>
            <a:off x="1082170" y="1874838"/>
            <a:ext cx="3703059" cy="4525962"/>
          </a:xfrm>
          <a:prstGeom prst="rect">
            <a:avLst/>
          </a:prstGeom>
          <a:noFill/>
        </p:spPr>
      </p:pic>
      <p:sp>
        <p:nvSpPr>
          <p:cNvPr id="3" name="Content Placeholder 2">
            <a:extLst>
              <a:ext uri="{FF2B5EF4-FFF2-40B4-BE49-F238E27FC236}">
                <a16:creationId xmlns:a16="http://schemas.microsoft.com/office/drawing/2014/main" id="{8DB42654-E70A-9F0F-B07B-3AA7FE85AFDD}"/>
              </a:ext>
            </a:extLst>
          </p:cNvPr>
          <p:cNvSpPr>
            <a:spLocks noGrp="1"/>
          </p:cNvSpPr>
          <p:nvPr>
            <p:ph sz="half" idx="2"/>
          </p:nvPr>
        </p:nvSpPr>
        <p:spPr>
          <a:xfrm>
            <a:off x="5105400" y="1874838"/>
            <a:ext cx="4038600" cy="4525962"/>
          </a:xfrm>
        </p:spPr>
        <p:txBody>
          <a:bodyPr wrap="square" anchor="t">
            <a:normAutofit/>
          </a:bodyPr>
          <a:lstStyle/>
          <a:p>
            <a:pPr marL="0" indent="0">
              <a:buNone/>
            </a:pPr>
            <a:r>
              <a:rPr lang="en-US" dirty="0" err="1"/>
              <a:t>Hãy</a:t>
            </a:r>
            <a:r>
              <a:rPr lang="en-US" dirty="0"/>
              <a:t> </a:t>
            </a:r>
            <a:r>
              <a:rPr lang="en-US" dirty="0" err="1"/>
              <a:t>chọn</a:t>
            </a:r>
            <a:r>
              <a:rPr lang="en-US" dirty="0"/>
              <a:t> </a:t>
            </a:r>
            <a:r>
              <a:rPr lang="en-US" dirty="0" err="1"/>
              <a:t>những</a:t>
            </a:r>
            <a:r>
              <a:rPr lang="en-US" dirty="0"/>
              <a:t> </a:t>
            </a:r>
            <a:r>
              <a:rPr lang="en-US" dirty="0" err="1"/>
              <a:t>bài</a:t>
            </a:r>
            <a:r>
              <a:rPr lang="en-US" dirty="0"/>
              <a:t> </a:t>
            </a:r>
            <a:r>
              <a:rPr lang="en-US" dirty="0" err="1"/>
              <a:t>hát</a:t>
            </a:r>
            <a:r>
              <a:rPr lang="en-US" dirty="0"/>
              <a:t> </a:t>
            </a:r>
            <a:r>
              <a:rPr lang="en-US" dirty="0" err="1"/>
              <a:t>sôi</a:t>
            </a:r>
            <a:r>
              <a:rPr lang="en-US" dirty="0"/>
              <a:t> </a:t>
            </a:r>
            <a:r>
              <a:rPr lang="en-US" dirty="0" err="1"/>
              <a:t>động</a:t>
            </a:r>
            <a:r>
              <a:rPr lang="en-US" dirty="0"/>
              <a:t> </a:t>
            </a:r>
            <a:r>
              <a:rPr lang="en-US" dirty="0" err="1"/>
              <a:t>kèm</a:t>
            </a:r>
            <a:r>
              <a:rPr lang="en-US" dirty="0"/>
              <a:t> </a:t>
            </a:r>
            <a:r>
              <a:rPr lang="en-US" dirty="0" err="1"/>
              <a:t>điệu</a:t>
            </a:r>
            <a:r>
              <a:rPr lang="en-US" dirty="0"/>
              <a:t> </a:t>
            </a:r>
            <a:r>
              <a:rPr lang="en-US" dirty="0" err="1"/>
              <a:t>bộ</a:t>
            </a:r>
            <a:r>
              <a:rPr lang="en-US" dirty="0"/>
              <a:t> </a:t>
            </a:r>
            <a:r>
              <a:rPr lang="en-US" dirty="0" err="1"/>
              <a:t>để</a:t>
            </a:r>
            <a:r>
              <a:rPr lang="en-US" dirty="0"/>
              <a:t> </a:t>
            </a:r>
            <a:r>
              <a:rPr lang="en-US" dirty="0" err="1"/>
              <a:t>các</a:t>
            </a:r>
            <a:r>
              <a:rPr lang="en-US" dirty="0"/>
              <a:t> </a:t>
            </a:r>
            <a:r>
              <a:rPr lang="en-US" dirty="0" err="1"/>
              <a:t>em</a:t>
            </a:r>
            <a:r>
              <a:rPr lang="en-US" dirty="0"/>
              <a:t> </a:t>
            </a:r>
            <a:r>
              <a:rPr lang="en-US" dirty="0" err="1"/>
              <a:t>tôn</a:t>
            </a:r>
            <a:r>
              <a:rPr lang="en-US" dirty="0"/>
              <a:t> </a:t>
            </a:r>
            <a:r>
              <a:rPr lang="en-US" dirty="0" err="1"/>
              <a:t>vinh</a:t>
            </a:r>
            <a:r>
              <a:rPr lang="en-US" dirty="0"/>
              <a:t> </a:t>
            </a:r>
            <a:r>
              <a:rPr lang="en-US" dirty="0" err="1"/>
              <a:t>Chúa</a:t>
            </a:r>
            <a:r>
              <a:rPr lang="en-US" dirty="0"/>
              <a:t> </a:t>
            </a:r>
            <a:r>
              <a:rPr lang="en-US" dirty="0" err="1"/>
              <a:t>cách</a:t>
            </a:r>
            <a:r>
              <a:rPr lang="en-US" dirty="0"/>
              <a:t> </a:t>
            </a:r>
            <a:r>
              <a:rPr lang="en-US" dirty="0" err="1"/>
              <a:t>hết</a:t>
            </a:r>
            <a:r>
              <a:rPr lang="en-US" dirty="0"/>
              <a:t> </a:t>
            </a:r>
            <a:r>
              <a:rPr lang="en-US" dirty="0" err="1"/>
              <a:t>lòng</a:t>
            </a:r>
            <a:r>
              <a:rPr lang="en-US" dirty="0"/>
              <a:t>.</a:t>
            </a:r>
          </a:p>
          <a:p>
            <a:pPr marL="0" indent="0">
              <a:buNone/>
            </a:pPr>
            <a:endParaRPr lang="en-US" dirty="0"/>
          </a:p>
          <a:p>
            <a:pPr marL="0" indent="0">
              <a:buNone/>
            </a:pPr>
            <a:r>
              <a:rPr lang="en-US" dirty="0">
                <a:solidFill>
                  <a:srgbClr val="0070C0"/>
                </a:solidFill>
                <a:hlinkClick r:id="rId3">
                  <a:extLst>
                    <a:ext uri="{A12FA001-AC4F-418D-AE19-62706E023703}">
                      <ahyp:hlinkClr xmlns:ahyp="http://schemas.microsoft.com/office/drawing/2018/hyperlinkcolor" val="tx"/>
                    </a:ext>
                  </a:extLst>
                </a:hlinkClick>
              </a:rPr>
              <a:t>THÁNH CA TIN LÀNH KARAOKE</a:t>
            </a:r>
            <a:endParaRPr lang="en-US" dirty="0">
              <a:solidFill>
                <a:srgbClr val="0070C0"/>
              </a:solidFill>
            </a:endParaRPr>
          </a:p>
        </p:txBody>
      </p:sp>
      <p:sp>
        <p:nvSpPr>
          <p:cNvPr id="4" name="Slide Number Placeholder 3">
            <a:extLst>
              <a:ext uri="{FF2B5EF4-FFF2-40B4-BE49-F238E27FC236}">
                <a16:creationId xmlns:a16="http://schemas.microsoft.com/office/drawing/2014/main" id="{06E2EEC0-274E-28C1-C5D4-353151D2A27C}"/>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pPr>
            <a:fld id="{01CDF571-F569-4B45-BAB1-5971CF0BF9FD}"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276045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3A7C71DA-B6BE-DF09-D3D5-C13C042C84EB}"/>
              </a:ext>
            </a:extLst>
          </p:cNvPr>
          <p:cNvSpPr>
            <a:spLocks noGrp="1" noChangeArrowheads="1"/>
          </p:cNvSpPr>
          <p:nvPr>
            <p:ph type="title"/>
          </p:nvPr>
        </p:nvSpPr>
        <p:spPr>
          <a:xfrm>
            <a:off x="914400" y="-90488"/>
            <a:ext cx="8229600" cy="1143001"/>
          </a:xfrm>
        </p:spPr>
        <p:txBody>
          <a:bodyPr/>
          <a:lstStyle/>
          <a:p>
            <a:pPr eaLnBrk="1" hangingPunct="1"/>
            <a:r>
              <a:rPr lang="en-US" altLang="en-US" dirty="0" err="1"/>
              <a:t>Câu</a:t>
            </a:r>
            <a:r>
              <a:rPr lang="en-US" altLang="en-US" dirty="0"/>
              <a:t> </a:t>
            </a:r>
            <a:r>
              <a:rPr lang="en-US" altLang="en-US" dirty="0" err="1"/>
              <a:t>Chuyện</a:t>
            </a:r>
            <a:r>
              <a:rPr lang="en-US" altLang="en-US" dirty="0"/>
              <a:t> </a:t>
            </a:r>
            <a:r>
              <a:rPr lang="en-US" altLang="en-US" dirty="0" err="1"/>
              <a:t>Mở</a:t>
            </a:r>
            <a:r>
              <a:rPr lang="en-US" altLang="en-US" dirty="0"/>
              <a:t> </a:t>
            </a:r>
            <a:r>
              <a:rPr lang="en-US" altLang="en-US" dirty="0" err="1"/>
              <a:t>Đầu</a:t>
            </a:r>
            <a:endParaRPr lang="en-US" altLang="en-US" dirty="0"/>
          </a:p>
        </p:txBody>
      </p:sp>
      <p:sp>
        <p:nvSpPr>
          <p:cNvPr id="7173" name="Rectangle 5">
            <a:extLst>
              <a:ext uri="{FF2B5EF4-FFF2-40B4-BE49-F238E27FC236}">
                <a16:creationId xmlns:a16="http://schemas.microsoft.com/office/drawing/2014/main" id="{0B486BC3-DDF8-4FED-AEB0-721A6AA356CB}"/>
              </a:ext>
            </a:extLst>
          </p:cNvPr>
          <p:cNvSpPr>
            <a:spLocks noGrp="1" noChangeArrowheads="1"/>
          </p:cNvSpPr>
          <p:nvPr>
            <p:ph idx="1"/>
          </p:nvPr>
        </p:nvSpPr>
        <p:spPr>
          <a:xfrm>
            <a:off x="619125" y="833438"/>
            <a:ext cx="8382000" cy="5888037"/>
          </a:xfrm>
          <a:effectLst>
            <a:outerShdw blurRad="63500" dist="17961" dir="2700000" algn="ctr" rotWithShape="0">
              <a:schemeClr val="bg2">
                <a:alpha val="74998"/>
              </a:schemeClr>
            </a:outerShdw>
          </a:effectLst>
        </p:spPr>
        <p:txBody>
          <a:bodyPr anchor="ctr"/>
          <a:lstStyle/>
          <a:p>
            <a:pPr algn="just" eaLnBrk="1" hangingPunct="1">
              <a:buFont typeface="Wingdings" pitchFamily="2" charset="2"/>
              <a:buChar char="v"/>
              <a:defRPr/>
            </a:pPr>
            <a:r>
              <a:rPr lang="en-US" altLang="en-US" dirty="0" err="1">
                <a:solidFill>
                  <a:srgbClr val="002060"/>
                </a:solidFill>
                <a:latin typeface="Verdana" panose="020B0604030504040204" pitchFamily="34" charset="0"/>
              </a:rPr>
              <a:t>Câu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chuyện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về</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chú</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Chuyên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hai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cháu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Tâm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Nhi</a:t>
            </a:r>
            <a:r>
              <a:rPr lang="en-US" altLang="en-US" dirty="0">
                <a:solidFill>
                  <a:srgbClr val="002060"/>
                </a:solidFill>
                <a:latin typeface="Verdana" panose="020B0604030504040204" pitchFamily="34" charset="0"/>
              </a:rPr>
              <a:t>.</a:t>
            </a:r>
          </a:p>
          <a:p>
            <a:pPr marL="0" indent="0" algn="just" eaLnBrk="1" hangingPunct="1">
              <a:buNone/>
              <a:defRPr/>
            </a:pPr>
            <a:endParaRPr lang="en-US" altLang="en-US" dirty="0">
              <a:solidFill>
                <a:srgbClr val="002060"/>
              </a:solidFill>
              <a:latin typeface="Verdana" panose="020B0604030504040204" pitchFamily="34" charset="0"/>
            </a:endParaRPr>
          </a:p>
          <a:p>
            <a:pPr algn="just" eaLnBrk="1" hangingPunct="1">
              <a:buFont typeface="Wingdings" pitchFamily="2" charset="2"/>
              <a:buChar char="v"/>
              <a:defRPr/>
            </a:pP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sẽ</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cùng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Tâm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trong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quá</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trình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hiểu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biết</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Lời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Chúa</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trưởng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thành</a:t>
            </a:r>
            <a:r>
              <a:rPr lang="en-US" altLang="en-US" dirty="0">
                <a:solidFill>
                  <a:srgbClr val="002060"/>
                </a:solidFill>
                <a:latin typeface="Verdana" panose="020B0604030504040204" pitchFamily="34" charset="0"/>
              </a:rPr>
              <a:t> qua </a:t>
            </a:r>
            <a:r>
              <a:rPr lang="en-US" altLang="en-US" dirty="0" err="1">
                <a:solidFill>
                  <a:srgbClr val="002060"/>
                </a:solidFill>
                <a:latin typeface="Verdana" panose="020B0604030504040204" pitchFamily="34" charset="0"/>
              </a:rPr>
              <a:t>sự</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vâng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lời</a:t>
            </a:r>
            <a:endParaRPr lang="en-US" altLang="en-US" dirty="0">
              <a:solidFill>
                <a:srgbClr val="002060"/>
              </a:solidFill>
              <a:latin typeface="Verdana" panose="020B0604030504040204" pitchFamily="34" charset="0"/>
            </a:endParaRPr>
          </a:p>
          <a:p>
            <a:pPr marL="0" indent="0" algn="just" eaLnBrk="1" hangingPunct="1">
              <a:buNone/>
              <a:defRPr/>
            </a:pPr>
            <a:endParaRPr lang="en-US" altLang="en-US" dirty="0">
              <a:solidFill>
                <a:srgbClr val="002060"/>
              </a:solidFill>
              <a:latin typeface="Verdana" panose="020B0604030504040204" pitchFamily="34" charset="0"/>
            </a:endParaRPr>
          </a:p>
          <a:p>
            <a:pPr algn="just" eaLnBrk="1" hangingPunct="1">
              <a:buFont typeface="Wingdings" pitchFamily="2" charset="2"/>
              <a:buChar char="v"/>
              <a:defRPr/>
            </a:pPr>
            <a:r>
              <a:rPr lang="en-US" altLang="en-US" dirty="0" err="1">
                <a:solidFill>
                  <a:srgbClr val="002060"/>
                </a:solidFill>
                <a:latin typeface="Verdana" panose="020B0604030504040204" pitchFamily="34" charset="0"/>
              </a:rPr>
              <a:t>Câu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chuyện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là</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chiếc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cầu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để</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tâm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trí</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em</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vào</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bài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học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Kinh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Thánh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cách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dễ</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dàng</a:t>
            </a:r>
            <a:r>
              <a:rPr lang="en-US" altLang="en-US" dirty="0">
                <a:solidFill>
                  <a:srgbClr val="002060"/>
                </a:solidFill>
                <a:latin typeface="Verdana" panose="020B0604030504040204" pitchFamily="34" charset="0"/>
              </a:rPr>
              <a:t>.</a:t>
            </a:r>
            <a:endParaRPr lang="en-US" altLang="ja-JP" dirty="0">
              <a:solidFill>
                <a:srgbClr val="002060"/>
              </a:solidFill>
              <a:latin typeface="Verdana" panose="020B0604030504040204" pitchFamily="34" charset="0"/>
            </a:endParaRPr>
          </a:p>
        </p:txBody>
      </p:sp>
      <p:sp>
        <p:nvSpPr>
          <p:cNvPr id="18436" name="Slide Number Placeholder 5">
            <a:extLst>
              <a:ext uri="{FF2B5EF4-FFF2-40B4-BE49-F238E27FC236}">
                <a16:creationId xmlns:a16="http://schemas.microsoft.com/office/drawing/2014/main" id="{586229AE-F583-4D8B-646B-135A876151C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7499D728-7038-1C40-A6CE-CDEC27EB79AE}" type="slidenum">
              <a:rPr lang="en-US" altLang="en-US" sz="1400">
                <a:solidFill>
                  <a:schemeClr val="tx1"/>
                </a:solidFill>
              </a:rPr>
              <a:pPr>
                <a:spcBef>
                  <a:spcPct val="0"/>
                </a:spcBef>
                <a:buFontTx/>
                <a:buNone/>
              </a:pPr>
              <a:t>6</a:t>
            </a:fld>
            <a:endParaRPr lang="en-US"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dissolve">
                                      <p:cBhvr>
                                        <p:cTn id="7" dur="500"/>
                                        <p:tgtEl>
                                          <p:spTgt spid="71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xEl>
                                              <p:pRg st="2" end="2"/>
                                            </p:txEl>
                                          </p:spTgt>
                                        </p:tgtEl>
                                        <p:attrNameLst>
                                          <p:attrName>style.visibility</p:attrName>
                                        </p:attrNameLst>
                                      </p:cBhvr>
                                      <p:to>
                                        <p:strVal val="visible"/>
                                      </p:to>
                                    </p:set>
                                    <p:animEffect transition="in" filter="dissolve">
                                      <p:cBhvr>
                                        <p:cTn id="12" dur="500"/>
                                        <p:tgtEl>
                                          <p:spTgt spid="717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3">
                                            <p:txEl>
                                              <p:pRg st="4" end="4"/>
                                            </p:txEl>
                                          </p:spTgt>
                                        </p:tgtEl>
                                        <p:attrNameLst>
                                          <p:attrName>style.visibility</p:attrName>
                                        </p:attrNameLst>
                                      </p:cBhvr>
                                      <p:to>
                                        <p:strVal val="visible"/>
                                      </p:to>
                                    </p:set>
                                    <p:animEffect transition="in" filter="dissolve">
                                      <p:cBhvr>
                                        <p:cTn id="17"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D87BE1E-E5CA-51AB-CB00-A28368405C69}"/>
              </a:ext>
            </a:extLst>
          </p:cNvPr>
          <p:cNvSpPr>
            <a:spLocks noGrp="1" noChangeArrowheads="1"/>
          </p:cNvSpPr>
          <p:nvPr>
            <p:ph type="title"/>
          </p:nvPr>
        </p:nvSpPr>
        <p:spPr>
          <a:xfrm>
            <a:off x="779463" y="-131763"/>
            <a:ext cx="8229600" cy="1143001"/>
          </a:xfrm>
        </p:spPr>
        <p:txBody>
          <a:bodyPr/>
          <a:lstStyle/>
          <a:p>
            <a:pPr eaLnBrk="1" hangingPunct="1"/>
            <a:r>
              <a:rPr lang="en-US" altLang="en-US" dirty="0" err="1"/>
              <a:t>Câu</a:t>
            </a:r>
            <a:r>
              <a:rPr lang="en-US" altLang="en-US" dirty="0"/>
              <a:t> </a:t>
            </a:r>
            <a:r>
              <a:rPr lang="en-US" altLang="en-US" dirty="0" err="1"/>
              <a:t>Chuyện</a:t>
            </a:r>
            <a:r>
              <a:rPr lang="en-US" altLang="en-US" dirty="0"/>
              <a:t> </a:t>
            </a:r>
            <a:r>
              <a:rPr lang="en-US" altLang="en-US" dirty="0" err="1"/>
              <a:t>Mở</a:t>
            </a:r>
            <a:r>
              <a:rPr lang="en-US" altLang="en-US" dirty="0"/>
              <a:t> </a:t>
            </a:r>
            <a:r>
              <a:rPr lang="en-US" altLang="en-US" dirty="0" err="1"/>
              <a:t>Đầu</a:t>
            </a:r>
            <a:endParaRPr lang="en-US" altLang="en-US" dirty="0">
              <a:solidFill>
                <a:srgbClr val="FFFF66"/>
              </a:solidFill>
            </a:endParaRPr>
          </a:p>
        </p:txBody>
      </p:sp>
      <p:sp>
        <p:nvSpPr>
          <p:cNvPr id="144388" name="Rectangle 4">
            <a:extLst>
              <a:ext uri="{FF2B5EF4-FFF2-40B4-BE49-F238E27FC236}">
                <a16:creationId xmlns:a16="http://schemas.microsoft.com/office/drawing/2014/main" id="{44FE6D00-A905-422F-9958-3658A7FCF328}"/>
              </a:ext>
            </a:extLst>
          </p:cNvPr>
          <p:cNvSpPr>
            <a:spLocks noGrp="1" noChangeArrowheads="1"/>
          </p:cNvSpPr>
          <p:nvPr>
            <p:ph idx="1"/>
          </p:nvPr>
        </p:nvSpPr>
        <p:spPr>
          <a:xfrm>
            <a:off x="779463" y="1676400"/>
            <a:ext cx="5591649" cy="4735513"/>
          </a:xfrm>
        </p:spPr>
        <p:txBody>
          <a:bodyPr/>
          <a:lstStyle/>
          <a:p>
            <a:pPr marL="0" indent="0" algn="just" eaLnBrk="1" hangingPunct="1">
              <a:buNone/>
              <a:defRPr/>
            </a:pPr>
            <a:r>
              <a:rPr lang="en-US" altLang="en-US" dirty="0" err="1">
                <a:solidFill>
                  <a:srgbClr val="002060"/>
                </a:solidFill>
                <a:latin typeface="Verdana" panose="020B0604030504040204" pitchFamily="34" charset="0"/>
              </a:rPr>
              <a:t>Được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trình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bày</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bằng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nhiều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phương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pháp</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như</a:t>
            </a:r>
            <a:r>
              <a:rPr lang="en-US" altLang="en-US" dirty="0">
                <a:solidFill>
                  <a:srgbClr val="002060"/>
                </a:solidFill>
                <a:latin typeface="Verdana" panose="020B0604030504040204" pitchFamily="34" charset="0"/>
              </a:rPr>
              <a:t>: </a:t>
            </a:r>
          </a:p>
          <a:p>
            <a:pPr marL="0" indent="0" algn="just" eaLnBrk="1" hangingPunct="1">
              <a:buNone/>
              <a:defRPr/>
            </a:pPr>
            <a:endParaRPr lang="en-US" altLang="en-US" dirty="0">
              <a:solidFill>
                <a:srgbClr val="002060"/>
              </a:solidFill>
              <a:latin typeface="Verdana" panose="020B0604030504040204" pitchFamily="34" charset="0"/>
            </a:endParaRPr>
          </a:p>
          <a:p>
            <a:pPr algn="just" eaLnBrk="1" hangingPunct="1">
              <a:buFont typeface="Wingdings" pitchFamily="2" charset="2"/>
              <a:buChar char="Ø"/>
              <a:defRPr/>
            </a:pPr>
            <a:r>
              <a:rPr lang="en-US" altLang="en-US" dirty="0" err="1">
                <a:solidFill>
                  <a:srgbClr val="002060"/>
                </a:solidFill>
                <a:latin typeface="Verdana" panose="020B0604030504040204" pitchFamily="34" charset="0"/>
              </a:rPr>
              <a:t>Độc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thoại</a:t>
            </a:r>
            <a:r>
              <a:rPr lang="en-US" altLang="en-US" dirty="0">
                <a:solidFill>
                  <a:srgbClr val="002060"/>
                </a:solidFill>
                <a:latin typeface="Verdana" panose="020B0604030504040204" pitchFamily="34" charset="0"/>
              </a:rPr>
              <a:t>, </a:t>
            </a:r>
          </a:p>
          <a:p>
            <a:pPr algn="just" eaLnBrk="1" hangingPunct="1">
              <a:buFont typeface="Wingdings" pitchFamily="2" charset="2"/>
              <a:buChar char="Ø"/>
              <a:defRPr/>
            </a:pPr>
            <a:r>
              <a:rPr lang="en-US" altLang="en-US" dirty="0" err="1">
                <a:solidFill>
                  <a:srgbClr val="002060"/>
                </a:solidFill>
                <a:latin typeface="Verdana" panose="020B0604030504040204" pitchFamily="34" charset="0"/>
              </a:rPr>
              <a:t>Giọng</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đọc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thu</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sẳn</a:t>
            </a:r>
            <a:r>
              <a:rPr lang="en-US" altLang="en-US" dirty="0">
                <a:solidFill>
                  <a:srgbClr val="002060"/>
                </a:solidFill>
                <a:latin typeface="Verdana" panose="020B0604030504040204" pitchFamily="34" charset="0"/>
              </a:rPr>
              <a:t>,</a:t>
            </a:r>
          </a:p>
          <a:p>
            <a:pPr algn="just" eaLnBrk="1" hangingPunct="1">
              <a:buFont typeface="Wingdings" pitchFamily="2" charset="2"/>
              <a:buChar char="Ø"/>
              <a:defRPr/>
            </a:pPr>
            <a:r>
              <a:rPr lang="en-US" altLang="en-US" dirty="0" err="1">
                <a:solidFill>
                  <a:srgbClr val="002060"/>
                </a:solidFill>
                <a:latin typeface="Verdana" panose="020B0604030504040204" pitchFamily="34" charset="0"/>
              </a:rPr>
              <a:t>Kịch</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với</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các</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nhân</a:t>
            </a:r>
            <a:r>
              <a:rPr lang="en-US" altLang="en-US" dirty="0">
                <a:solidFill>
                  <a:srgbClr val="002060"/>
                </a:solidFill>
                <a:latin typeface="Verdana" panose="020B0604030504040204" pitchFamily="34" charset="0"/>
              </a:rPr>
              <a:t> </a:t>
            </a:r>
            <a:r>
              <a:rPr lang="en-US" altLang="en-US" dirty="0" err="1">
                <a:solidFill>
                  <a:srgbClr val="002060"/>
                </a:solidFill>
                <a:latin typeface="Verdana" panose="020B0604030504040204" pitchFamily="34" charset="0"/>
              </a:rPr>
              <a:t>vật</a:t>
            </a:r>
            <a:r>
              <a:rPr lang="en-US" altLang="en-US" dirty="0">
                <a:solidFill>
                  <a:srgbClr val="002060"/>
                </a:solidFill>
                <a:latin typeface="Verdana" panose="020B0604030504040204" pitchFamily="34" charset="0"/>
              </a:rPr>
              <a:t>,</a:t>
            </a:r>
          </a:p>
          <a:p>
            <a:pPr algn="just" eaLnBrk="1" hangingPunct="1">
              <a:buFont typeface="Wingdings" pitchFamily="2" charset="2"/>
              <a:buChar char="Ø"/>
              <a:defRPr/>
            </a:pPr>
            <a:r>
              <a:rPr lang="en-US" altLang="en-US" dirty="0" err="1">
                <a:solidFill>
                  <a:srgbClr val="002060"/>
                </a:solidFill>
                <a:latin typeface="Verdana" panose="020B0604030504040204" pitchFamily="34" charset="0"/>
              </a:rPr>
              <a:t>Diển</a:t>
            </a:r>
            <a:r>
              <a:rPr lang="en-US" altLang="en-US" dirty="0">
                <a:solidFill>
                  <a:srgbClr val="002060"/>
                </a:solidFill>
                <a:latin typeface="Verdana" panose="020B0604030504040204" pitchFamily="34" charset="0"/>
              </a:rPr>
              <a:t> con </a:t>
            </a:r>
            <a:r>
              <a:rPr lang="en-US" altLang="en-US" dirty="0" err="1">
                <a:solidFill>
                  <a:srgbClr val="002060"/>
                </a:solidFill>
                <a:latin typeface="Verdana" panose="020B0604030504040204" pitchFamily="34" charset="0"/>
              </a:rPr>
              <a:t>rối</a:t>
            </a:r>
            <a:r>
              <a:rPr lang="en-US" altLang="en-US" dirty="0">
                <a:solidFill>
                  <a:srgbClr val="002060"/>
                </a:solidFill>
                <a:latin typeface="Verdana" panose="020B0604030504040204" pitchFamily="34" charset="0"/>
              </a:rPr>
              <a:t>.</a:t>
            </a:r>
          </a:p>
        </p:txBody>
      </p:sp>
      <p:sp>
        <p:nvSpPr>
          <p:cNvPr id="20484" name="Slide Number Placeholder 5">
            <a:extLst>
              <a:ext uri="{FF2B5EF4-FFF2-40B4-BE49-F238E27FC236}">
                <a16:creationId xmlns:a16="http://schemas.microsoft.com/office/drawing/2014/main" id="{799D54AB-A23F-40CD-5273-730B66C4623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4528361F-62F1-D44E-A98E-B5C945ABA22D}" type="slidenum">
              <a:rPr lang="en-US" altLang="en-US" sz="1400">
                <a:solidFill>
                  <a:schemeClr val="tx1"/>
                </a:solidFill>
              </a:rPr>
              <a:pPr>
                <a:spcBef>
                  <a:spcPct val="0"/>
                </a:spcBef>
                <a:buFontTx/>
                <a:buNone/>
              </a:pPr>
              <a:t>7</a:t>
            </a:fld>
            <a:endParaRPr lang="en-US" altLang="en-US" sz="1400">
              <a:solidFill>
                <a:schemeClr val="tx1"/>
              </a:solidFill>
            </a:endParaRPr>
          </a:p>
        </p:txBody>
      </p:sp>
      <p:sp>
        <p:nvSpPr>
          <p:cNvPr id="144386" name="Rectangle 2">
            <a:hlinkClick r:id="rId3" action="ppaction://hlinksldjump"/>
            <a:extLst>
              <a:ext uri="{FF2B5EF4-FFF2-40B4-BE49-F238E27FC236}">
                <a16:creationId xmlns:a16="http://schemas.microsoft.com/office/drawing/2014/main" id="{6D56B40A-244F-435F-B29F-2989AFDBC654}"/>
              </a:ext>
            </a:extLst>
          </p:cNvPr>
          <p:cNvSpPr>
            <a:spLocks noChangeArrowheads="1"/>
          </p:cNvSpPr>
          <p:nvPr/>
        </p:nvSpPr>
        <p:spPr bwMode="auto">
          <a:xfrm>
            <a:off x="342900" y="5562600"/>
            <a:ext cx="3276600" cy="1295400"/>
          </a:xfrm>
          <a:prstGeom prst="rect">
            <a:avLst/>
          </a:prstGeom>
          <a:noFill/>
          <a:ln>
            <a:noFill/>
          </a:ln>
          <a:effectLst/>
        </p:spPr>
        <p:txBody>
          <a:bodyPr wrap="none" anchor="ctr"/>
          <a:lstStyle/>
          <a:p>
            <a:pPr eaLnBrk="1" fontAlgn="auto" hangingPunct="1">
              <a:spcBef>
                <a:spcPts val="0"/>
              </a:spcBef>
              <a:spcAft>
                <a:spcPts val="0"/>
              </a:spcAft>
              <a:defRPr/>
            </a:pPr>
            <a:endParaRPr lang="en-US">
              <a:latin typeface="+mn-lt"/>
              <a:ea typeface="+mn-ea"/>
            </a:endParaRPr>
          </a:p>
        </p:txBody>
      </p:sp>
      <p:pic>
        <p:nvPicPr>
          <p:cNvPr id="20486" name="Picture 6" descr="Story">
            <a:extLst>
              <a:ext uri="{FF2B5EF4-FFF2-40B4-BE49-F238E27FC236}">
                <a16:creationId xmlns:a16="http://schemas.microsoft.com/office/drawing/2014/main" id="{C5A61A76-26A5-91E9-9A09-F23E4AA94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0235">
            <a:off x="6471801" y="2630689"/>
            <a:ext cx="17541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dissolve">
                                      <p:cBhvr>
                                        <p:cTn id="7" dur="500"/>
                                        <p:tgtEl>
                                          <p:spTgt spid="14438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388">
                                            <p:txEl>
                                              <p:pRg st="2" end="2"/>
                                            </p:txEl>
                                          </p:spTgt>
                                        </p:tgtEl>
                                        <p:attrNameLst>
                                          <p:attrName>style.visibility</p:attrName>
                                        </p:attrNameLst>
                                      </p:cBhvr>
                                      <p:to>
                                        <p:strVal val="visible"/>
                                      </p:to>
                                    </p:set>
                                    <p:animEffect transition="in" filter="dissolve">
                                      <p:cBhvr>
                                        <p:cTn id="11" dur="500"/>
                                        <p:tgtEl>
                                          <p:spTgt spid="144388">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4388">
                                            <p:txEl>
                                              <p:pRg st="3" end="3"/>
                                            </p:txEl>
                                          </p:spTgt>
                                        </p:tgtEl>
                                        <p:attrNameLst>
                                          <p:attrName>style.visibility</p:attrName>
                                        </p:attrNameLst>
                                      </p:cBhvr>
                                      <p:to>
                                        <p:strVal val="visible"/>
                                      </p:to>
                                    </p:set>
                                    <p:animEffect transition="in" filter="dissolve">
                                      <p:cBhvr>
                                        <p:cTn id="15" dur="500"/>
                                        <p:tgtEl>
                                          <p:spTgt spid="144388">
                                            <p:txEl>
                                              <p:pRg st="3" end="3"/>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44388">
                                            <p:txEl>
                                              <p:pRg st="4" end="4"/>
                                            </p:txEl>
                                          </p:spTgt>
                                        </p:tgtEl>
                                        <p:attrNameLst>
                                          <p:attrName>style.visibility</p:attrName>
                                        </p:attrNameLst>
                                      </p:cBhvr>
                                      <p:to>
                                        <p:strVal val="visible"/>
                                      </p:to>
                                    </p:set>
                                    <p:animEffect transition="in" filter="dissolve">
                                      <p:cBhvr>
                                        <p:cTn id="19" dur="500"/>
                                        <p:tgtEl>
                                          <p:spTgt spid="144388">
                                            <p:txEl>
                                              <p:pRg st="4" end="4"/>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4388">
                                            <p:txEl>
                                              <p:pRg st="5" end="5"/>
                                            </p:txEl>
                                          </p:spTgt>
                                        </p:tgtEl>
                                        <p:attrNameLst>
                                          <p:attrName>style.visibility</p:attrName>
                                        </p:attrNameLst>
                                      </p:cBhvr>
                                      <p:to>
                                        <p:strVal val="visible"/>
                                      </p:to>
                                    </p:set>
                                    <p:animEffect transition="in" filter="dissolve">
                                      <p:cBhvr>
                                        <p:cTn id="23" dur="500"/>
                                        <p:tgtEl>
                                          <p:spTgt spid="14438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1500"/>
                                  </p:stCondLst>
                                  <p:childTnLst>
                                    <p:set>
                                      <p:cBhvr>
                                        <p:cTn id="27" dur="1" fill="hold">
                                          <p:stCondLst>
                                            <p:cond delay="0"/>
                                          </p:stCondLst>
                                        </p:cTn>
                                        <p:tgtEl>
                                          <p:spTgt spid="144388">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4388">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4388">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43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4501-DD9F-906E-927D-0F3DEB39C5A9}"/>
              </a:ext>
            </a:extLst>
          </p:cNvPr>
          <p:cNvSpPr>
            <a:spLocks noGrp="1"/>
          </p:cNvSpPr>
          <p:nvPr>
            <p:ph type="title"/>
          </p:nvPr>
        </p:nvSpPr>
        <p:spPr>
          <a:xfrm>
            <a:off x="2181171" y="136525"/>
            <a:ext cx="5486400" cy="566738"/>
          </a:xfrm>
        </p:spPr>
        <p:txBody>
          <a:bodyPr wrap="square" anchor="b">
            <a:noAutofit/>
          </a:bodyPr>
          <a:lstStyle/>
          <a:p>
            <a:pPr algn="ctr"/>
            <a:r>
              <a:rPr lang="en-US" sz="3600" dirty="0" err="1"/>
              <a:t>Sử</a:t>
            </a:r>
            <a:r>
              <a:rPr lang="en-US" sz="3600" dirty="0"/>
              <a:t> </a:t>
            </a:r>
            <a:r>
              <a:rPr lang="en-US" sz="3600" dirty="0" err="1"/>
              <a:t>Dụng</a:t>
            </a:r>
            <a:r>
              <a:rPr lang="en-US" sz="3600" dirty="0"/>
              <a:t> Con </a:t>
            </a:r>
            <a:r>
              <a:rPr lang="en-US" sz="3600" dirty="0" err="1"/>
              <a:t>Rối</a:t>
            </a:r>
            <a:endParaRPr lang="en-US" sz="3600" dirty="0"/>
          </a:p>
        </p:txBody>
      </p:sp>
      <p:sp>
        <p:nvSpPr>
          <p:cNvPr id="3" name="Content Placeholder 2">
            <a:extLst>
              <a:ext uri="{FF2B5EF4-FFF2-40B4-BE49-F238E27FC236}">
                <a16:creationId xmlns:a16="http://schemas.microsoft.com/office/drawing/2014/main" id="{143FC37D-807C-6814-76D5-7A146767CE1C}"/>
              </a:ext>
            </a:extLst>
          </p:cNvPr>
          <p:cNvSpPr>
            <a:spLocks noGrp="1"/>
          </p:cNvSpPr>
          <p:nvPr>
            <p:ph type="body" sz="half" idx="2"/>
          </p:nvPr>
        </p:nvSpPr>
        <p:spPr>
          <a:xfrm>
            <a:off x="945931" y="5078521"/>
            <a:ext cx="7840717" cy="1779479"/>
          </a:xfrm>
        </p:spPr>
        <p:txBody>
          <a:bodyPr wrap="square" anchor="t">
            <a:normAutofit fontScale="85000" lnSpcReduction="20000"/>
          </a:bodyPr>
          <a:lstStyle/>
          <a:p>
            <a:pPr marL="0" indent="0" algn="ctr">
              <a:lnSpc>
                <a:spcPct val="90000"/>
              </a:lnSpc>
              <a:buNone/>
            </a:pPr>
            <a:r>
              <a:rPr lang="en-US" sz="4000" dirty="0" err="1"/>
              <a:t>Bắt</a:t>
            </a:r>
            <a:r>
              <a:rPr lang="en-US" sz="4000" dirty="0"/>
              <a:t> </a:t>
            </a:r>
            <a:r>
              <a:rPr lang="en-US" sz="4000" dirty="0" err="1"/>
              <a:t>đầu</a:t>
            </a:r>
            <a:r>
              <a:rPr lang="en-US" sz="4000" dirty="0"/>
              <a:t> </a:t>
            </a:r>
            <a:r>
              <a:rPr lang="en-US" sz="4000" dirty="0" err="1"/>
              <a:t>với</a:t>
            </a:r>
            <a:r>
              <a:rPr lang="en-US" sz="4000" dirty="0"/>
              <a:t> con </a:t>
            </a:r>
            <a:r>
              <a:rPr lang="en-US" sz="4000" dirty="0" err="1"/>
              <a:t>rối</a:t>
            </a:r>
            <a:r>
              <a:rPr lang="en-US" sz="4000" dirty="0"/>
              <a:t> </a:t>
            </a:r>
            <a:r>
              <a:rPr lang="en-US" sz="4000" dirty="0" err="1"/>
              <a:t>đã</a:t>
            </a:r>
            <a:r>
              <a:rPr lang="en-US" sz="4000" dirty="0"/>
              <a:t> </a:t>
            </a:r>
            <a:r>
              <a:rPr lang="en-US" sz="4000" dirty="0" err="1"/>
              <a:t>thu</a:t>
            </a:r>
            <a:r>
              <a:rPr lang="en-US" sz="4000" dirty="0"/>
              <a:t> </a:t>
            </a:r>
            <a:r>
              <a:rPr lang="en-US" sz="4000" dirty="0" err="1"/>
              <a:t>sẳn</a:t>
            </a:r>
            <a:r>
              <a:rPr lang="en-US" sz="4000" dirty="0"/>
              <a:t> </a:t>
            </a:r>
            <a:r>
              <a:rPr lang="en-US" sz="4000" dirty="0" err="1"/>
              <a:t>trong</a:t>
            </a:r>
            <a:r>
              <a:rPr lang="en-US" sz="4000" dirty="0"/>
              <a:t> 7 </a:t>
            </a:r>
            <a:r>
              <a:rPr lang="en-US" sz="4000" dirty="0" err="1"/>
              <a:t>bài</a:t>
            </a:r>
            <a:r>
              <a:rPr lang="en-US" sz="4000" dirty="0"/>
              <a:t> </a:t>
            </a:r>
            <a:r>
              <a:rPr lang="en-US" sz="4000" dirty="0" err="1"/>
              <a:t>mẫu</a:t>
            </a:r>
            <a:r>
              <a:rPr lang="en-US" sz="4000" dirty="0"/>
              <a:t> </a:t>
            </a:r>
            <a:r>
              <a:rPr lang="en-US" sz="4000" dirty="0" err="1"/>
              <a:t>đầu</a:t>
            </a:r>
            <a:r>
              <a:rPr lang="en-US" sz="4000" dirty="0"/>
              <a:t> </a:t>
            </a:r>
            <a:r>
              <a:rPr lang="en-US" sz="4000" dirty="0" err="1"/>
              <a:t>tiên</a:t>
            </a:r>
            <a:endParaRPr lang="en-US" sz="4000" dirty="0"/>
          </a:p>
          <a:p>
            <a:pPr marL="0" indent="0" algn="ctr">
              <a:lnSpc>
                <a:spcPct val="90000"/>
              </a:lnSpc>
              <a:buNone/>
            </a:pPr>
            <a:endParaRPr lang="en-US" sz="3200" dirty="0"/>
          </a:p>
          <a:p>
            <a:pPr marL="0" indent="0" algn="ctr">
              <a:lnSpc>
                <a:spcPct val="90000"/>
              </a:lnSpc>
              <a:buNone/>
            </a:pPr>
            <a:r>
              <a:rPr lang="en-US" sz="4000" dirty="0">
                <a:solidFill>
                  <a:srgbClr val="0070C0"/>
                </a:solidFill>
                <a:hlinkClick r:id="rId3">
                  <a:extLst>
                    <a:ext uri="{A12FA001-AC4F-418D-AE19-62706E023703}">
                      <ahyp:hlinkClr xmlns:ahyp="http://schemas.microsoft.com/office/drawing/2018/hyperlinkcolor" val="tx"/>
                    </a:ext>
                  </a:extLst>
                </a:hlinkClick>
              </a:rPr>
              <a:t>MẪU VIDEO VÀ LỜI ĐỌC ĐƯỢC THU SẲN</a:t>
            </a:r>
            <a:endParaRPr lang="en-US" sz="4000" dirty="0">
              <a:solidFill>
                <a:srgbClr val="0070C0"/>
              </a:solidFill>
            </a:endParaRPr>
          </a:p>
          <a:p>
            <a:pPr marL="0" indent="0">
              <a:lnSpc>
                <a:spcPct val="90000"/>
              </a:lnSpc>
              <a:buNone/>
            </a:pPr>
            <a:endParaRPr lang="en-US" dirty="0"/>
          </a:p>
        </p:txBody>
      </p:sp>
      <p:sp>
        <p:nvSpPr>
          <p:cNvPr id="4" name="Slide Number Placeholder 3">
            <a:extLst>
              <a:ext uri="{FF2B5EF4-FFF2-40B4-BE49-F238E27FC236}">
                <a16:creationId xmlns:a16="http://schemas.microsoft.com/office/drawing/2014/main" id="{EBC1C829-2628-6369-EF74-A2477039679D}"/>
              </a:ext>
            </a:extLst>
          </p:cNvPr>
          <p:cNvSpPr>
            <a:spLocks noGrp="1"/>
          </p:cNvSpPr>
          <p:nvPr>
            <p:ph type="sldNum" sz="quarter" idx="12"/>
          </p:nvPr>
        </p:nvSpPr>
        <p:spPr>
          <a:xfrm>
            <a:off x="6553200" y="6245225"/>
            <a:ext cx="2133600" cy="476250"/>
          </a:xfrm>
        </p:spPr>
        <p:txBody>
          <a:bodyPr wrap="square" anchor="t">
            <a:normAutofit/>
          </a:bodyPr>
          <a:lstStyle/>
          <a:p>
            <a:pPr>
              <a:spcAft>
                <a:spcPts val="600"/>
              </a:spcAft>
            </a:pPr>
            <a:fld id="{01CDF571-F569-4B45-BAB1-5971CF0BF9FD}" type="slidenum">
              <a:rPr lang="en-US" altLang="en-US" smtClean="0"/>
              <a:pPr>
                <a:spcAft>
                  <a:spcPts val="600"/>
                </a:spcAft>
              </a:pPr>
              <a:t>8</a:t>
            </a:fld>
            <a:endParaRPr lang="en-US" altLang="en-US"/>
          </a:p>
        </p:txBody>
      </p:sp>
      <p:pic>
        <p:nvPicPr>
          <p:cNvPr id="8" name="Picture 7" descr="A person standing in front of a group of children&#10;&#10;Description automatically generated with low confidence">
            <a:extLst>
              <a:ext uri="{FF2B5EF4-FFF2-40B4-BE49-F238E27FC236}">
                <a16:creationId xmlns:a16="http://schemas.microsoft.com/office/drawing/2014/main" id="{7FB45DBA-549F-59FA-C11C-C515C81FC296}"/>
              </a:ext>
            </a:extLst>
          </p:cNvPr>
          <p:cNvPicPr>
            <a:picLocks noChangeAspect="1"/>
          </p:cNvPicPr>
          <p:nvPr/>
        </p:nvPicPr>
        <p:blipFill>
          <a:blip r:embed="rId4"/>
          <a:stretch>
            <a:fillRect/>
          </a:stretch>
        </p:blipFill>
        <p:spPr>
          <a:xfrm>
            <a:off x="1181100" y="725596"/>
            <a:ext cx="7505700" cy="4216400"/>
          </a:xfrm>
          <a:prstGeom prst="rect">
            <a:avLst/>
          </a:prstGeom>
        </p:spPr>
      </p:pic>
    </p:spTree>
    <p:extLst>
      <p:ext uri="{BB962C8B-B14F-4D97-AF65-F5344CB8AC3E}">
        <p14:creationId xmlns:p14="http://schemas.microsoft.com/office/powerpoint/2010/main" val="316957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C263E899-5365-F048-CBEE-6E2A6C0AB8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A99D"/>
                </a:solidFill>
                <a:latin typeface="Formata BQ Regular" pitchFamily="50" charset="0"/>
                <a:ea typeface="MS PGothic" panose="020B0600070205080204" pitchFamily="34" charset="-128"/>
              </a:defRPr>
            </a:lvl1pPr>
            <a:lvl2pPr marL="742950" indent="-285750">
              <a:spcBef>
                <a:spcPct val="20000"/>
              </a:spcBef>
              <a:buChar char="–"/>
              <a:defRPr sz="2800">
                <a:solidFill>
                  <a:srgbClr val="00A99D"/>
                </a:solidFill>
                <a:latin typeface="Formata BQ Regular" pitchFamily="50" charset="0"/>
                <a:ea typeface="MS PGothic" panose="020B0600070205080204" pitchFamily="34" charset="-128"/>
              </a:defRPr>
            </a:lvl2pPr>
            <a:lvl3pPr marL="1143000" indent="-228600">
              <a:spcBef>
                <a:spcPct val="20000"/>
              </a:spcBef>
              <a:buChar char="•"/>
              <a:defRPr sz="2400">
                <a:solidFill>
                  <a:srgbClr val="00A99D"/>
                </a:solidFill>
                <a:latin typeface="Formata BQ Regular" pitchFamily="50" charset="0"/>
                <a:ea typeface="MS PGothic" panose="020B0600070205080204" pitchFamily="34" charset="-128"/>
              </a:defRPr>
            </a:lvl3pPr>
            <a:lvl4pPr marL="1600200" indent="-228600">
              <a:spcBef>
                <a:spcPct val="20000"/>
              </a:spcBef>
              <a:buChar char="–"/>
              <a:defRPr sz="2000">
                <a:solidFill>
                  <a:srgbClr val="00A99D"/>
                </a:solidFill>
                <a:latin typeface="Formata BQ Regular" pitchFamily="50" charset="0"/>
                <a:ea typeface="MS PGothic" panose="020B0600070205080204" pitchFamily="34" charset="-128"/>
              </a:defRPr>
            </a:lvl4pPr>
            <a:lvl5pPr marL="2057400" indent="-228600">
              <a:spcBef>
                <a:spcPct val="20000"/>
              </a:spcBef>
              <a:buChar char="»"/>
              <a:defRPr sz="2000">
                <a:solidFill>
                  <a:srgbClr val="00A99D"/>
                </a:solidFill>
                <a:latin typeface="Formata BQ Regular" pitchFamily="50"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00A99D"/>
                </a:solidFill>
                <a:latin typeface="Formata BQ Regular" pitchFamily="50" charset="0"/>
                <a:ea typeface="MS PGothic" panose="020B0600070205080204" pitchFamily="34" charset="-128"/>
              </a:defRPr>
            </a:lvl9pPr>
          </a:lstStyle>
          <a:p>
            <a:pPr>
              <a:spcBef>
                <a:spcPct val="0"/>
              </a:spcBef>
              <a:buFontTx/>
              <a:buNone/>
            </a:pPr>
            <a:fld id="{3AD036AC-7590-9344-B51C-FDC21AE4B4E3}" type="slidenum">
              <a:rPr lang="en-US" altLang="en-US" sz="1400">
                <a:solidFill>
                  <a:schemeClr val="tx1"/>
                </a:solidFill>
              </a:rPr>
              <a:pPr>
                <a:spcBef>
                  <a:spcPct val="0"/>
                </a:spcBef>
                <a:buFontTx/>
                <a:buNone/>
              </a:pPr>
              <a:t>9</a:t>
            </a:fld>
            <a:endParaRPr lang="en-US" altLang="en-US" sz="1400">
              <a:solidFill>
                <a:schemeClr val="tx1"/>
              </a:solidFill>
            </a:endParaRPr>
          </a:p>
        </p:txBody>
      </p:sp>
      <p:pic>
        <p:nvPicPr>
          <p:cNvPr id="64517" name="Picture 5" descr="sy01261_">
            <a:extLst>
              <a:ext uri="{FF2B5EF4-FFF2-40B4-BE49-F238E27FC236}">
                <a16:creationId xmlns:a16="http://schemas.microsoft.com/office/drawing/2014/main" id="{F0E09094-F036-8B54-F933-9966A364B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304" y="2780196"/>
            <a:ext cx="3785093" cy="34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75BAA95-8384-4926-9702-D74B3E662991}"/>
              </a:ext>
            </a:extLst>
          </p:cNvPr>
          <p:cNvSpPr/>
          <p:nvPr/>
        </p:nvSpPr>
        <p:spPr>
          <a:xfrm>
            <a:off x="1290973" y="1062605"/>
            <a:ext cx="6562053" cy="1015663"/>
          </a:xfrm>
          <a:prstGeom prst="rect">
            <a:avLst/>
          </a:prstGeom>
          <a:noFill/>
        </p:spPr>
        <p:txBody>
          <a:bodyPr wrap="none" lIns="91440" tIns="45720" rIns="91440" bIns="45720">
            <a:spAutoFit/>
          </a:bodyPr>
          <a:lstStyle/>
          <a:p>
            <a:pPr algn="ctr"/>
            <a:r>
              <a:rPr lang="en-US" altLang="en-US" sz="6000" b="1" cap="none" spc="0" dirty="0" err="1">
                <a:ln w="22225">
                  <a:solidFill>
                    <a:schemeClr val="accent2"/>
                  </a:solidFill>
                  <a:prstDash val="solid"/>
                </a:ln>
                <a:solidFill>
                  <a:schemeClr val="accent2">
                    <a:lumMod val="40000"/>
                    <a:lumOff val="60000"/>
                  </a:schemeClr>
                </a:solidFill>
                <a:effectLst/>
              </a:rPr>
              <a:t>Bài</a:t>
            </a:r>
            <a:r>
              <a:rPr lang="en-US" altLang="en-US" sz="6000" b="1" cap="none" spc="0" dirty="0">
                <a:ln w="22225">
                  <a:solidFill>
                    <a:schemeClr val="accent2"/>
                  </a:solidFill>
                  <a:prstDash val="solid"/>
                </a:ln>
                <a:solidFill>
                  <a:schemeClr val="accent2">
                    <a:lumMod val="40000"/>
                    <a:lumOff val="60000"/>
                  </a:schemeClr>
                </a:solidFill>
                <a:effectLst/>
              </a:rPr>
              <a:t> </a:t>
            </a:r>
            <a:r>
              <a:rPr lang="en-US" altLang="en-US" sz="6000" b="1" cap="none" spc="0" dirty="0" err="1">
                <a:ln w="22225">
                  <a:solidFill>
                    <a:schemeClr val="accent2"/>
                  </a:solidFill>
                  <a:prstDash val="solid"/>
                </a:ln>
                <a:solidFill>
                  <a:schemeClr val="accent2">
                    <a:lumMod val="40000"/>
                    <a:lumOff val="60000"/>
                  </a:schemeClr>
                </a:solidFill>
                <a:effectLst/>
              </a:rPr>
              <a:t>Học</a:t>
            </a:r>
            <a:r>
              <a:rPr lang="en-US" altLang="en-US" sz="6000" b="1" cap="none" spc="0" dirty="0">
                <a:ln w="22225">
                  <a:solidFill>
                    <a:schemeClr val="accent2"/>
                  </a:solidFill>
                  <a:prstDash val="solid"/>
                </a:ln>
                <a:solidFill>
                  <a:schemeClr val="accent2">
                    <a:lumMod val="40000"/>
                    <a:lumOff val="60000"/>
                  </a:schemeClr>
                </a:solidFill>
                <a:effectLst/>
              </a:rPr>
              <a:t> </a:t>
            </a:r>
            <a:r>
              <a:rPr lang="en-US" altLang="en-US" sz="6000" b="1" dirty="0" err="1">
                <a:ln w="22225">
                  <a:solidFill>
                    <a:schemeClr val="accent2"/>
                  </a:solidFill>
                  <a:prstDash val="solid"/>
                </a:ln>
                <a:solidFill>
                  <a:schemeClr val="accent2">
                    <a:lumMod val="40000"/>
                    <a:lumOff val="60000"/>
                  </a:schemeClr>
                </a:solidFill>
              </a:rPr>
              <a:t>Từ</a:t>
            </a:r>
            <a:r>
              <a:rPr lang="en-US" altLang="en-US" sz="6000" b="1" dirty="0">
                <a:ln w="22225">
                  <a:solidFill>
                    <a:schemeClr val="accent2"/>
                  </a:solidFill>
                  <a:prstDash val="solid"/>
                </a:ln>
                <a:solidFill>
                  <a:schemeClr val="accent2">
                    <a:lumMod val="40000"/>
                    <a:lumOff val="60000"/>
                  </a:schemeClr>
                </a:solidFill>
              </a:rPr>
              <a:t> </a:t>
            </a:r>
            <a:r>
              <a:rPr lang="en-US" altLang="en-US" sz="6000" b="1" dirty="0" err="1">
                <a:ln w="22225">
                  <a:solidFill>
                    <a:schemeClr val="accent2"/>
                  </a:solidFill>
                  <a:prstDash val="solid"/>
                </a:ln>
                <a:solidFill>
                  <a:schemeClr val="accent2">
                    <a:lumMod val="40000"/>
                    <a:lumOff val="60000"/>
                  </a:schemeClr>
                </a:solidFill>
              </a:rPr>
              <a:t>Lời</a:t>
            </a:r>
            <a:r>
              <a:rPr lang="en-US" altLang="en-US" sz="6000" b="1" dirty="0">
                <a:ln w="22225">
                  <a:solidFill>
                    <a:schemeClr val="accent2"/>
                  </a:solidFill>
                  <a:prstDash val="solid"/>
                </a:ln>
                <a:solidFill>
                  <a:schemeClr val="accent2">
                    <a:lumMod val="40000"/>
                    <a:lumOff val="60000"/>
                  </a:schemeClr>
                </a:solidFill>
              </a:rPr>
              <a:t> </a:t>
            </a:r>
            <a:r>
              <a:rPr lang="en-US" altLang="en-US" sz="6000" b="1" dirty="0" err="1">
                <a:ln w="22225">
                  <a:solidFill>
                    <a:schemeClr val="accent2"/>
                  </a:solidFill>
                  <a:prstDash val="solid"/>
                </a:ln>
                <a:solidFill>
                  <a:schemeClr val="accent2">
                    <a:lumMod val="40000"/>
                    <a:lumOff val="60000"/>
                  </a:schemeClr>
                </a:solidFill>
              </a:rPr>
              <a:t>Chúa</a:t>
            </a:r>
            <a:endParaRPr lang="en-US" sz="60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2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ormata BQ Regular"/>
        <a:ea typeface="ＭＳ Ｐゴシック"/>
        <a:cs typeface=""/>
      </a:majorFont>
      <a:minorFont>
        <a:latin typeface="Formata BQ Regular"/>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8941</TotalTime>
  <Words>2406</Words>
  <Application>Microsoft Macintosh PowerPoint</Application>
  <PresentationFormat>On-screen Show (4:3)</PresentationFormat>
  <Paragraphs>186</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Formata BQ Medium</vt:lpstr>
      <vt:lpstr>Formata BQ Regular</vt:lpstr>
      <vt:lpstr>Futura XBlkCn BT</vt:lpstr>
      <vt:lpstr>Verdana</vt:lpstr>
      <vt:lpstr>Wingdings</vt:lpstr>
      <vt:lpstr>1_Default Design</vt:lpstr>
      <vt:lpstr>Giờ Nhóm Chung </vt:lpstr>
      <vt:lpstr>Phần Chính  của Câu Lạc Bộ</vt:lpstr>
      <vt:lpstr>Giờ Nhóm Chung Là Gì?</vt:lpstr>
      <vt:lpstr>Giờ Nhóm Chung gồm có gì?</vt:lpstr>
      <vt:lpstr>Thư Viện Bài Hát trên YOUTUBE</vt:lpstr>
      <vt:lpstr>Câu Chuyện Mở Đầu</vt:lpstr>
      <vt:lpstr>Câu Chuyện Mở Đầu</vt:lpstr>
      <vt:lpstr>Sử Dụng Con Rối</vt:lpstr>
      <vt:lpstr>PowerPoint Presentation</vt:lpstr>
      <vt:lpstr>Tài Liệu Dùng Cho Giờ Học Chung</vt:lpstr>
      <vt:lpstr>Tài liệu Giáo viên</vt:lpstr>
      <vt:lpstr>Mục đích Bài học</vt:lpstr>
      <vt:lpstr>Câu chuyện Mở Đầu </vt:lpstr>
      <vt:lpstr>Câu hỏi chuyển ý “Ôn Tập”</vt:lpstr>
      <vt:lpstr>Bài học từ Lời Chúa</vt:lpstr>
      <vt:lpstr>Cách sử dung hình ảnh trong bài học</vt:lpstr>
      <vt:lpstr>Chuẩn bị Dạy Bài Học</vt:lpstr>
      <vt:lpstr>Cách sử dụng Giáo Án.</vt:lpstr>
      <vt:lpstr>Cách sử dung Giáo Án.</vt:lpstr>
      <vt:lpstr>Giáo Án.</vt:lpstr>
      <vt:lpstr>Hình Ảnh Bài học</vt:lpstr>
      <vt:lpstr>Sơ đồ Minh Hoạ Bài học</vt:lpstr>
      <vt:lpstr>Dùng Sách Ảnh</vt:lpstr>
      <vt:lpstr>Cách dạy dành cho thanh thiếu niên </vt:lpstr>
      <vt:lpstr>Tự đánh giá!</vt:lpstr>
      <vt:lpstr>Câu Gốc Thuộc Lòng </vt:lpstr>
      <vt:lpstr>Câu Hỏi</vt:lpstr>
    </vt:vector>
  </TitlesOfParts>
  <Company>Awana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Time</dc:title>
  <dc:creator>Betsy Sentamu</dc:creator>
  <cp:lastModifiedBy>Janice Nguyen</cp:lastModifiedBy>
  <cp:revision>182</cp:revision>
  <dcterms:created xsi:type="dcterms:W3CDTF">2011-10-31T20:12:20Z</dcterms:created>
  <dcterms:modified xsi:type="dcterms:W3CDTF">2022-05-25T13:00:04Z</dcterms:modified>
</cp:coreProperties>
</file>