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3"/>
  </p:notesMasterIdLst>
  <p:sldIdLst>
    <p:sldId id="257" r:id="rId2"/>
    <p:sldId id="258" r:id="rId3"/>
    <p:sldId id="259" r:id="rId4"/>
    <p:sldId id="307" r:id="rId5"/>
    <p:sldId id="308" r:id="rId6"/>
    <p:sldId id="309" r:id="rId7"/>
    <p:sldId id="260" r:id="rId8"/>
    <p:sldId id="296" r:id="rId9"/>
    <p:sldId id="294" r:id="rId10"/>
    <p:sldId id="300" r:id="rId11"/>
    <p:sldId id="264" r:id="rId12"/>
    <p:sldId id="301" r:id="rId13"/>
    <p:sldId id="265" r:id="rId14"/>
    <p:sldId id="266" r:id="rId15"/>
    <p:sldId id="302" r:id="rId16"/>
    <p:sldId id="263" r:id="rId17"/>
    <p:sldId id="303" r:id="rId18"/>
    <p:sldId id="268" r:id="rId19"/>
    <p:sldId id="269" r:id="rId20"/>
    <p:sldId id="270" r:id="rId21"/>
    <p:sldId id="271" r:id="rId22"/>
    <p:sldId id="272" r:id="rId23"/>
    <p:sldId id="273" r:id="rId24"/>
    <p:sldId id="274" r:id="rId25"/>
    <p:sldId id="304" r:id="rId26"/>
    <p:sldId id="278" r:id="rId27"/>
    <p:sldId id="305" r:id="rId28"/>
    <p:sldId id="280" r:id="rId29"/>
    <p:sldId id="285" r:id="rId30"/>
    <p:sldId id="306" r:id="rId31"/>
    <p:sldId id="290" r:id="rId3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Formata BQ Regular" pitchFamily="50"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Formata BQ Regular" pitchFamily="50"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Formata BQ Regular" pitchFamily="50"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Formata BQ Regular" pitchFamily="50"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Formata BQ Regular" pitchFamily="50" charset="0"/>
        <a:ea typeface="MS PGothic" panose="020B0600070205080204" pitchFamily="34" charset="-128"/>
        <a:cs typeface="+mn-cs"/>
      </a:defRPr>
    </a:lvl5pPr>
    <a:lvl6pPr marL="2286000" algn="l" defTabSz="914400" rtl="0" eaLnBrk="1" latinLnBrk="0" hangingPunct="1">
      <a:defRPr kern="1200">
        <a:solidFill>
          <a:schemeClr val="tx1"/>
        </a:solidFill>
        <a:latin typeface="Formata BQ Regular" pitchFamily="50" charset="0"/>
        <a:ea typeface="MS PGothic" panose="020B0600070205080204" pitchFamily="34" charset="-128"/>
        <a:cs typeface="+mn-cs"/>
      </a:defRPr>
    </a:lvl6pPr>
    <a:lvl7pPr marL="2743200" algn="l" defTabSz="914400" rtl="0" eaLnBrk="1" latinLnBrk="0" hangingPunct="1">
      <a:defRPr kern="1200">
        <a:solidFill>
          <a:schemeClr val="tx1"/>
        </a:solidFill>
        <a:latin typeface="Formata BQ Regular" pitchFamily="50" charset="0"/>
        <a:ea typeface="MS PGothic" panose="020B0600070205080204" pitchFamily="34" charset="-128"/>
        <a:cs typeface="+mn-cs"/>
      </a:defRPr>
    </a:lvl7pPr>
    <a:lvl8pPr marL="3200400" algn="l" defTabSz="914400" rtl="0" eaLnBrk="1" latinLnBrk="0" hangingPunct="1">
      <a:defRPr kern="1200">
        <a:solidFill>
          <a:schemeClr val="tx1"/>
        </a:solidFill>
        <a:latin typeface="Formata BQ Regular" pitchFamily="50" charset="0"/>
        <a:ea typeface="MS PGothic" panose="020B0600070205080204" pitchFamily="34" charset="-128"/>
        <a:cs typeface="+mn-cs"/>
      </a:defRPr>
    </a:lvl8pPr>
    <a:lvl9pPr marL="3657600" algn="l" defTabSz="914400" rtl="0" eaLnBrk="1" latinLnBrk="0" hangingPunct="1">
      <a:defRPr kern="1200">
        <a:solidFill>
          <a:schemeClr val="tx1"/>
        </a:solidFill>
        <a:latin typeface="Formata BQ Regular" pitchFamily="50"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5"/>
    <p:restoredTop sz="66462" autoAdjust="0"/>
  </p:normalViewPr>
  <p:slideViewPr>
    <p:cSldViewPr snapToGrid="0" snapToObjects="1">
      <p:cViewPr varScale="1">
        <p:scale>
          <a:sx n="92" d="100"/>
          <a:sy n="92" d="100"/>
        </p:scale>
        <p:origin x="2000" y="184"/>
      </p:cViewPr>
      <p:guideLst>
        <p:guide orient="horz" pos="2160"/>
        <p:guide pos="2880"/>
      </p:guideLst>
    </p:cSldViewPr>
  </p:slideViewPr>
  <p:notesTextViewPr>
    <p:cViewPr>
      <p:scale>
        <a:sx n="100" d="100"/>
        <a:sy n="100" d="100"/>
      </p:scale>
      <p:origin x="0" y="0"/>
    </p:cViewPr>
  </p:notesTextViewPr>
  <p:sorterViewPr>
    <p:cViewPr>
      <p:scale>
        <a:sx n="1" d="1"/>
        <a:sy n="1" d="1"/>
      </p:scale>
      <p:origin x="0" y="-82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99E32B-F34A-4874-AB9F-DD47ABA777E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A31EBCE0-60C0-44C3-B2D4-62ED7EE5FE3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874751C3-8A3A-474A-8D39-46903133B32C}" type="datetimeFigureOut">
              <a:rPr lang="en-US"/>
              <a:pPr>
                <a:defRPr/>
              </a:pPr>
              <a:t>5/27/22</a:t>
            </a:fld>
            <a:endParaRPr lang="en-US"/>
          </a:p>
        </p:txBody>
      </p:sp>
      <p:sp>
        <p:nvSpPr>
          <p:cNvPr id="4" name="Slide Image Placeholder 3">
            <a:extLst>
              <a:ext uri="{FF2B5EF4-FFF2-40B4-BE49-F238E27FC236}">
                <a16:creationId xmlns:a16="http://schemas.microsoft.com/office/drawing/2014/main" id="{8340F3DF-CA33-4114-B478-EB353216D06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183DF29-6A87-49C6-A0BC-BD1EB0F8AAF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8825A6A-F3A5-4985-A271-C9950BF74D8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04EE97E5-46D7-44AD-9175-E2114BC5110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A4D8B1C-87DE-BF49-8685-DC3E68F22ED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B959520B-94CC-419F-93C2-9318DC7A31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FF6F2B4-B13B-D945-8F94-BA6873416AF3}"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id="{69B8D2AA-250E-B177-C487-00E7D87EA1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a:extLst>
              <a:ext uri="{FF2B5EF4-FFF2-40B4-BE49-F238E27FC236}">
                <a16:creationId xmlns:a16="http://schemas.microsoft.com/office/drawing/2014/main" id="{9A2E4CCE-390F-3242-9495-06C24E6ACC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302D59A-2AFE-3475-A9B4-C75994D858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92D262A-D1BC-CF41-B211-EEB2E0235C4A}" type="slidenum">
              <a:rPr lang="en-US" altLang="en-US"/>
              <a:pPr>
                <a:spcBef>
                  <a:spcPct val="0"/>
                </a:spcBef>
              </a:pPr>
              <a:t>11</a:t>
            </a:fld>
            <a:endParaRPr lang="en-US" altLang="en-US"/>
          </a:p>
        </p:txBody>
      </p:sp>
      <p:sp>
        <p:nvSpPr>
          <p:cNvPr id="18435" name="Rectangle 2">
            <a:extLst>
              <a:ext uri="{FF2B5EF4-FFF2-40B4-BE49-F238E27FC236}">
                <a16:creationId xmlns:a16="http://schemas.microsoft.com/office/drawing/2014/main" id="{41862BDE-BEAE-4086-F12A-ED2626708C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BA774A9A-6596-38A0-5A41-70A94D242A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a:t>Các</a:t>
            </a:r>
            <a:r>
              <a:rPr lang="en-US" altLang="en-US" dirty="0"/>
              <a:t> </a:t>
            </a:r>
            <a:r>
              <a:rPr lang="en-US" altLang="en-US" dirty="0" err="1"/>
              <a:t>nhóm</a:t>
            </a:r>
            <a:r>
              <a:rPr lang="en-US" altLang="en-US" dirty="0"/>
              <a:t> </a:t>
            </a:r>
            <a:r>
              <a:rPr lang="en-US" altLang="en-US" dirty="0" err="1"/>
              <a:t>trưởng</a:t>
            </a:r>
            <a:r>
              <a:rPr lang="en-US" altLang="en-US" dirty="0"/>
              <a:t> </a:t>
            </a:r>
            <a:r>
              <a:rPr lang="en-US" altLang="en-US" dirty="0" err="1"/>
              <a:t>phải</a:t>
            </a:r>
            <a:r>
              <a:rPr lang="en-US" altLang="en-US" dirty="0"/>
              <a:t> </a:t>
            </a:r>
            <a:r>
              <a:rPr lang="en-US" altLang="en-US" dirty="0" err="1"/>
              <a:t>biết</a:t>
            </a:r>
            <a:r>
              <a:rPr lang="en-US" altLang="en-US" dirty="0"/>
              <a:t> </a:t>
            </a:r>
            <a:r>
              <a:rPr lang="en-US" altLang="en-US" dirty="0" err="1"/>
              <a:t>rõ</a:t>
            </a:r>
            <a:r>
              <a:rPr lang="en-US" altLang="en-US" dirty="0"/>
              <a:t> </a:t>
            </a:r>
            <a:r>
              <a:rPr lang="en-US" altLang="en-US" dirty="0" err="1"/>
              <a:t>những</a:t>
            </a:r>
            <a:r>
              <a:rPr lang="en-US" altLang="en-US" dirty="0"/>
              <a:t> </a:t>
            </a:r>
            <a:r>
              <a:rPr lang="en-US" altLang="en-US" dirty="0" err="1"/>
              <a:t>thành</a:t>
            </a:r>
            <a:r>
              <a:rPr lang="en-US" altLang="en-US" dirty="0"/>
              <a:t> </a:t>
            </a:r>
            <a:r>
              <a:rPr lang="en-US" altLang="en-US" dirty="0" err="1"/>
              <a:t>viên</a:t>
            </a:r>
            <a:r>
              <a:rPr lang="en-US" altLang="en-US" dirty="0"/>
              <a:t> </a:t>
            </a:r>
            <a:r>
              <a:rPr lang="en-US" altLang="en-US" dirty="0" err="1"/>
              <a:t>của</a:t>
            </a:r>
            <a:r>
              <a:rPr lang="en-US" altLang="en-US" dirty="0"/>
              <a:t> </a:t>
            </a:r>
            <a:r>
              <a:rPr lang="en-US" altLang="en-US" dirty="0" err="1"/>
              <a:t>mình</a:t>
            </a:r>
            <a:r>
              <a:rPr lang="en-US" altLang="en-US" dirty="0"/>
              <a:t>. </a:t>
            </a:r>
            <a:r>
              <a:rPr lang="en-US" altLang="en-US" dirty="0" err="1"/>
              <a:t>Tùy</a:t>
            </a:r>
            <a:r>
              <a:rPr lang="en-US" altLang="en-US" dirty="0"/>
              <a:t> </a:t>
            </a:r>
            <a:r>
              <a:rPr lang="en-US" altLang="en-US" dirty="0" err="1"/>
              <a:t>theo</a:t>
            </a:r>
            <a:r>
              <a:rPr lang="en-US" altLang="en-US" dirty="0"/>
              <a:t> </a:t>
            </a:r>
            <a:r>
              <a:rPr lang="en-US" altLang="en-US" dirty="0" err="1"/>
              <a:t>sự</a:t>
            </a:r>
            <a:r>
              <a:rPr lang="en-US" altLang="en-US" dirty="0"/>
              <a:t> </a:t>
            </a:r>
            <a:r>
              <a:rPr lang="en-US" altLang="en-US" dirty="0" err="1"/>
              <a:t>khác</a:t>
            </a:r>
            <a:r>
              <a:rPr lang="en-US" altLang="en-US" dirty="0"/>
              <a:t> </a:t>
            </a:r>
            <a:r>
              <a:rPr lang="en-US" altLang="en-US" dirty="0" err="1"/>
              <a:t>biệt</a:t>
            </a:r>
            <a:r>
              <a:rPr lang="en-US" altLang="en-US" dirty="0"/>
              <a:t> </a:t>
            </a:r>
            <a:r>
              <a:rPr lang="en-US" altLang="en-US" dirty="0" err="1"/>
              <a:t>trong</a:t>
            </a:r>
            <a:r>
              <a:rPr lang="en-US" altLang="en-US" dirty="0"/>
              <a:t> </a:t>
            </a:r>
            <a:r>
              <a:rPr lang="en-US" altLang="en-US" dirty="0" err="1"/>
              <a:t>văn</a:t>
            </a:r>
            <a:r>
              <a:rPr lang="en-US" altLang="en-US" dirty="0"/>
              <a:t> </a:t>
            </a:r>
            <a:r>
              <a:rPr lang="en-US" altLang="en-US" dirty="0" err="1"/>
              <a:t>hóa</a:t>
            </a:r>
            <a:r>
              <a:rPr lang="en-US" altLang="en-US" dirty="0"/>
              <a:t>, </a:t>
            </a:r>
            <a:r>
              <a:rPr lang="en-US" altLang="en-US" dirty="0" err="1"/>
              <a:t>thế</a:t>
            </a:r>
            <a:r>
              <a:rPr lang="en-US" altLang="en-US" dirty="0"/>
              <a:t> </a:t>
            </a:r>
            <a:r>
              <a:rPr lang="en-US" altLang="en-US" dirty="0" err="1"/>
              <a:t>giới</a:t>
            </a:r>
            <a:r>
              <a:rPr lang="en-US" altLang="en-US" dirty="0"/>
              <a:t> </a:t>
            </a:r>
            <a:r>
              <a:rPr lang="en-US" altLang="en-US" dirty="0" err="1"/>
              <a:t>quan</a:t>
            </a:r>
            <a:r>
              <a:rPr lang="en-US" altLang="en-US" dirty="0"/>
              <a:t> </a:t>
            </a:r>
            <a:r>
              <a:rPr lang="en-US" altLang="en-US" dirty="0" err="1"/>
              <a:t>và</a:t>
            </a:r>
            <a:r>
              <a:rPr lang="en-US" altLang="en-US" dirty="0"/>
              <a:t> </a:t>
            </a:r>
            <a:r>
              <a:rPr lang="en-US" altLang="en-US" dirty="0" err="1"/>
              <a:t>kiến</a:t>
            </a:r>
            <a:r>
              <a:rPr lang="en-US" altLang="en-US" dirty="0"/>
              <a:t> </a:t>
            </a:r>
            <a:r>
              <a:rPr lang="en-US" altLang="en-US" dirty="0" err="1"/>
              <a:t>thức</a:t>
            </a:r>
            <a:r>
              <a:rPr lang="en-US" altLang="en-US" dirty="0"/>
              <a:t> </a:t>
            </a:r>
            <a:r>
              <a:rPr lang="en-US" altLang="en-US" dirty="0" err="1"/>
              <a:t>Kinh</a:t>
            </a:r>
            <a:r>
              <a:rPr lang="en-US" altLang="en-US" dirty="0"/>
              <a:t> </a:t>
            </a:r>
            <a:r>
              <a:rPr lang="en-US" altLang="en-US" dirty="0" err="1"/>
              <a:t>thánh</a:t>
            </a:r>
            <a:r>
              <a:rPr lang="en-US" altLang="en-US" dirty="0"/>
              <a:t> </a:t>
            </a:r>
            <a:r>
              <a:rPr lang="en-US" altLang="en-US" dirty="0" err="1"/>
              <a:t>trước</a:t>
            </a:r>
            <a:r>
              <a:rPr lang="en-US" altLang="en-US" dirty="0"/>
              <a:t> </a:t>
            </a:r>
            <a:r>
              <a:rPr lang="en-US" altLang="en-US" dirty="0" err="1"/>
              <a:t>đó</a:t>
            </a:r>
            <a:r>
              <a:rPr lang="en-US" altLang="en-US" dirty="0"/>
              <a:t>, </a:t>
            </a:r>
            <a:r>
              <a:rPr lang="en-US" altLang="en-US" dirty="0" err="1"/>
              <a:t>những</a:t>
            </a:r>
            <a:r>
              <a:rPr lang="en-US" altLang="en-US" dirty="0"/>
              <a:t> </a:t>
            </a:r>
            <a:r>
              <a:rPr lang="en-US" altLang="en-US" dirty="0" err="1"/>
              <a:t>thành</a:t>
            </a:r>
            <a:r>
              <a:rPr lang="en-US" altLang="en-US" dirty="0"/>
              <a:t> </a:t>
            </a:r>
            <a:r>
              <a:rPr lang="en-US" altLang="en-US" dirty="0" err="1"/>
              <a:t>viên</a:t>
            </a:r>
            <a:r>
              <a:rPr lang="en-US" altLang="en-US" dirty="0"/>
              <a:t> </a:t>
            </a:r>
            <a:r>
              <a:rPr lang="en-US" altLang="en-US" dirty="0" err="1"/>
              <a:t>sẽ</a:t>
            </a:r>
            <a:r>
              <a:rPr lang="en-US" altLang="en-US" dirty="0"/>
              <a:t> </a:t>
            </a:r>
            <a:r>
              <a:rPr lang="en-US" altLang="en-US" dirty="0" err="1"/>
              <a:t>ở</a:t>
            </a:r>
            <a:r>
              <a:rPr lang="en-US" altLang="en-US" dirty="0"/>
              <a:t> </a:t>
            </a:r>
            <a:r>
              <a:rPr lang="en-US" altLang="en-US" dirty="0" err="1"/>
              <a:t>các</a:t>
            </a:r>
            <a:r>
              <a:rPr lang="en-US" altLang="en-US" dirty="0"/>
              <a:t> </a:t>
            </a:r>
            <a:r>
              <a:rPr lang="en-US" altLang="en-US" dirty="0" err="1"/>
              <a:t>cấp</a:t>
            </a:r>
            <a:r>
              <a:rPr lang="en-US" altLang="en-US" dirty="0"/>
              <a:t> </a:t>
            </a:r>
            <a:r>
              <a:rPr lang="en-US" altLang="en-US" dirty="0" err="1"/>
              <a:t>độ</a:t>
            </a:r>
            <a:r>
              <a:rPr lang="en-US" altLang="en-US" dirty="0"/>
              <a:t> </a:t>
            </a:r>
            <a:r>
              <a:rPr lang="en-US" altLang="en-US" dirty="0" err="1"/>
              <a:t>sẵn</a:t>
            </a:r>
            <a:r>
              <a:rPr lang="en-US" altLang="en-US" dirty="0"/>
              <a:t> </a:t>
            </a:r>
            <a:r>
              <a:rPr lang="en-US" altLang="en-US" dirty="0" err="1"/>
              <a:t>sàng</a:t>
            </a:r>
            <a:r>
              <a:rPr lang="en-US" altLang="en-US" dirty="0"/>
              <a:t> </a:t>
            </a:r>
            <a:r>
              <a:rPr lang="en-US" altLang="en-US" dirty="0" err="1"/>
              <a:t>khác</a:t>
            </a:r>
            <a:r>
              <a:rPr lang="en-US" altLang="en-US" dirty="0"/>
              <a:t> </a:t>
            </a:r>
            <a:r>
              <a:rPr lang="en-US" altLang="en-US" dirty="0" err="1"/>
              <a:t>nhau</a:t>
            </a:r>
            <a:r>
              <a:rPr lang="en-US" altLang="en-US" dirty="0"/>
              <a:t> </a:t>
            </a:r>
            <a:r>
              <a:rPr lang="en-US" altLang="en-US" dirty="0" err="1"/>
              <a:t>cho</a:t>
            </a:r>
            <a:r>
              <a:rPr lang="en-US" altLang="en-US" dirty="0"/>
              <a:t> </a:t>
            </a:r>
            <a:r>
              <a:rPr lang="en-US" altLang="en-US" dirty="0" err="1"/>
              <a:t>một</a:t>
            </a:r>
            <a:r>
              <a:rPr lang="en-US" altLang="en-US" dirty="0"/>
              <a:t> </a:t>
            </a:r>
            <a:r>
              <a:rPr lang="en-US" altLang="en-US" dirty="0" err="1"/>
              <a:t>sự</a:t>
            </a:r>
            <a:r>
              <a:rPr lang="en-US" altLang="en-US" dirty="0"/>
              <a:t> </a:t>
            </a:r>
            <a:r>
              <a:rPr lang="en-US" altLang="en-US" dirty="0" err="1"/>
              <a:t>hiểu</a:t>
            </a:r>
            <a:r>
              <a:rPr lang="en-US" altLang="en-US" dirty="0"/>
              <a:t> </a:t>
            </a:r>
            <a:r>
              <a:rPr lang="en-US" altLang="en-US" dirty="0" err="1"/>
              <a:t>biết</a:t>
            </a:r>
            <a:r>
              <a:rPr lang="en-US" altLang="en-US" dirty="0"/>
              <a:t> </a:t>
            </a:r>
            <a:r>
              <a:rPr lang="en-US" altLang="en-US" dirty="0" err="1"/>
              <a:t>rõ</a:t>
            </a:r>
            <a:r>
              <a:rPr lang="en-US" altLang="en-US" dirty="0"/>
              <a:t> </a:t>
            </a:r>
            <a:r>
              <a:rPr lang="en-US" altLang="en-US" dirty="0" err="1"/>
              <a:t>ràng</a:t>
            </a:r>
            <a:r>
              <a:rPr lang="en-US" altLang="en-US" dirty="0"/>
              <a:t> </a:t>
            </a:r>
            <a:r>
              <a:rPr lang="en-US" altLang="en-US" dirty="0" err="1"/>
              <a:t>về</a:t>
            </a:r>
            <a:r>
              <a:rPr lang="en-US" altLang="en-US" dirty="0"/>
              <a:t> </a:t>
            </a:r>
            <a:r>
              <a:rPr lang="en-US" altLang="en-US" dirty="0" err="1"/>
              <a:t>Phúc</a:t>
            </a:r>
            <a:r>
              <a:rPr lang="en-US" altLang="en-US" dirty="0"/>
              <a:t> </a:t>
            </a:r>
            <a:r>
              <a:rPr lang="en-US" altLang="en-US" dirty="0" err="1"/>
              <a:t>Âm</a:t>
            </a:r>
            <a:r>
              <a:rPr lang="en-US" altLang="en-US" dirty="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302D59A-2AFE-3475-A9B4-C75994D858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92D262A-D1BC-CF41-B211-EEB2E0235C4A}" type="slidenum">
              <a:rPr lang="en-US" altLang="en-US"/>
              <a:pPr>
                <a:spcBef>
                  <a:spcPct val="0"/>
                </a:spcBef>
              </a:pPr>
              <a:t>12</a:t>
            </a:fld>
            <a:endParaRPr lang="en-US" altLang="en-US"/>
          </a:p>
        </p:txBody>
      </p:sp>
      <p:sp>
        <p:nvSpPr>
          <p:cNvPr id="18435" name="Rectangle 2">
            <a:extLst>
              <a:ext uri="{FF2B5EF4-FFF2-40B4-BE49-F238E27FC236}">
                <a16:creationId xmlns:a16="http://schemas.microsoft.com/office/drawing/2014/main" id="{41862BDE-BEAE-4086-F12A-ED2626708C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BA774A9A-6596-38A0-5A41-70A94D242A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Các nhóm trưởng phải biết rõ những thành viên của mình. Tùy theo sự khác biệt trong văn hóa, thế giới quan và kiến thức Kinh thánh trước đó, những thành viên sẽ ở các cấp độ sẵn sàng khác nhau cho một sự hiểu biết rõ ràng về Phúc Âm. </a:t>
            </a:r>
          </a:p>
          <a:p>
            <a:pPr eaLnBrk="1" hangingPunct="1">
              <a:spcBef>
                <a:spcPct val="0"/>
              </a:spcBef>
            </a:pPr>
            <a:r>
              <a:rPr lang="en-US" altLang="en-US"/>
              <a:t>Một số thành viên có thể đã có một sự hiểu biết rõ về Phúc Âm trước khi tham gia vào Câu lạc bộ Mục vụ Chuyên Tâm (Awana).  Tuy nhiên, đối với những thành viên chưa có sự hiểu biết vững chắc về Phúc Âm, hãy cho các em thời gian để có được một nền tảng tốt về Phúc Âm thông qua những bài học Kinh thánh, trước khi áp đặt Phúc Âm vào chúng. Một vài thành viên sẽ gặt được sự hiểu biết rõ về Phúc Âm chỉ với những sự thêm thắt nhỏ, một vài chỉ dẫn cá nhân trong khi những đứa khác thì cần nhiều hướng dẫn sâu hơn nữa thông qua việc học nhiều bài học Kinh thánh.</a:t>
            </a:r>
          </a:p>
          <a:p>
            <a:pPr eaLnBrk="1" hangingPunct="1">
              <a:spcBef>
                <a:spcPct val="0"/>
              </a:spcBef>
            </a:pPr>
            <a:r>
              <a:rPr lang="en-US" altLang="en-US"/>
              <a:t>Hãy nhớ rằng, trình bày Phúc Âm cách rõ ràng là trách nhiệm của chúng ta, còn làm cho một người chấp nhận món quà cứu chuộc là công việc của Đức Thánh Linh.</a:t>
            </a:r>
          </a:p>
        </p:txBody>
      </p:sp>
    </p:spTree>
    <p:extLst>
      <p:ext uri="{BB962C8B-B14F-4D97-AF65-F5344CB8AC3E}">
        <p14:creationId xmlns:p14="http://schemas.microsoft.com/office/powerpoint/2010/main" val="2484952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F736940-21D2-4B85-D270-EFF496292C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377AD17-1DBE-054B-B384-61B1D3B0F8BD}" type="slidenum">
              <a:rPr lang="en-US" altLang="en-US"/>
              <a:pPr>
                <a:spcBef>
                  <a:spcPct val="0"/>
                </a:spcBef>
              </a:pPr>
              <a:t>13</a:t>
            </a:fld>
            <a:endParaRPr lang="en-US" altLang="en-US"/>
          </a:p>
        </p:txBody>
      </p:sp>
      <p:sp>
        <p:nvSpPr>
          <p:cNvPr id="20483" name="Rectangle 2">
            <a:extLst>
              <a:ext uri="{FF2B5EF4-FFF2-40B4-BE49-F238E27FC236}">
                <a16:creationId xmlns:a16="http://schemas.microsoft.com/office/drawing/2014/main" id="{DE446840-71A6-C1B5-68E0-E665A7EBCD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74E836D7-7EFD-F0FE-3937-89FA3BA407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Các nhóm trưởng cần phải nhạy cảm trong giờ cầu nguyện. Các nhóm trưởng phải là người hướng dẫn cầu nguyện cho đến khi biết rõ những thành viên của mình. Các thành viên có thể cảm thấy ngượng hoặc thậm chí không quay trở lại nếu chúng nghĩ chúng sẽ bị mời cầu nguyện.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39A7E46-C017-A728-FC45-907C11DF69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6B49421-F820-5E42-8DFC-486775F2EF4E}" type="slidenum">
              <a:rPr lang="en-US" altLang="en-US"/>
              <a:pPr>
                <a:spcBef>
                  <a:spcPct val="0"/>
                </a:spcBef>
              </a:pPr>
              <a:t>16</a:t>
            </a:fld>
            <a:endParaRPr lang="en-US" altLang="en-US"/>
          </a:p>
        </p:txBody>
      </p:sp>
      <p:sp>
        <p:nvSpPr>
          <p:cNvPr id="16387" name="Rectangle 2">
            <a:extLst>
              <a:ext uri="{FF2B5EF4-FFF2-40B4-BE49-F238E27FC236}">
                <a16:creationId xmlns:a16="http://schemas.microsoft.com/office/drawing/2014/main" id="{EF3905B6-1A20-E345-08AC-36917F3007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09AE7506-5535-7CC3-E25C-12FDA00520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39A7E46-C017-A728-FC45-907C11DF69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6B49421-F820-5E42-8DFC-486775F2EF4E}" type="slidenum">
              <a:rPr lang="en-US" altLang="en-US"/>
              <a:pPr>
                <a:spcBef>
                  <a:spcPct val="0"/>
                </a:spcBef>
              </a:pPr>
              <a:t>17</a:t>
            </a:fld>
            <a:endParaRPr lang="en-US" altLang="en-US"/>
          </a:p>
        </p:txBody>
      </p:sp>
      <p:sp>
        <p:nvSpPr>
          <p:cNvPr id="16387" name="Rectangle 2">
            <a:extLst>
              <a:ext uri="{FF2B5EF4-FFF2-40B4-BE49-F238E27FC236}">
                <a16:creationId xmlns:a16="http://schemas.microsoft.com/office/drawing/2014/main" id="{EF3905B6-1A20-E345-08AC-36917F3007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09AE7506-5535-7CC3-E25C-12FDA00520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Tree>
    <p:extLst>
      <p:ext uri="{BB962C8B-B14F-4D97-AF65-F5344CB8AC3E}">
        <p14:creationId xmlns:p14="http://schemas.microsoft.com/office/powerpoint/2010/main" val="240145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C7441A8-48AC-6736-2519-903FC94092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29F6E04-8992-284C-9EA8-2AA9B4B3A268}" type="slidenum">
              <a:rPr lang="en-US" altLang="en-US"/>
              <a:pPr>
                <a:spcBef>
                  <a:spcPct val="0"/>
                </a:spcBef>
              </a:pPr>
              <a:t>18</a:t>
            </a:fld>
            <a:endParaRPr lang="en-US" altLang="en-US"/>
          </a:p>
        </p:txBody>
      </p:sp>
      <p:sp>
        <p:nvSpPr>
          <p:cNvPr id="25603" name="Rectangle 2">
            <a:extLst>
              <a:ext uri="{FF2B5EF4-FFF2-40B4-BE49-F238E27FC236}">
                <a16:creationId xmlns:a16="http://schemas.microsoft.com/office/drawing/2014/main" id="{397EBF56-FE70-DB6F-06FB-DBAED881D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BAF10F5F-D8BB-07E2-68AF-FEC69801FF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(Slide 12-19: 10 </a:t>
            </a:r>
            <a:r>
              <a:rPr lang="en-US" altLang="en-US" b="1" dirty="0" err="1"/>
              <a:t>phút</a:t>
            </a:r>
            <a:r>
              <a:rPr lang="en-US" altLang="en-US" b="1" dirty="0"/>
              <a:t>) </a:t>
            </a:r>
            <a:r>
              <a:rPr lang="en-US" altLang="en-US" dirty="0" err="1"/>
              <a:t>Hiểu</a:t>
            </a:r>
            <a:r>
              <a:rPr lang="en-US" altLang="en-US" dirty="0"/>
              <a:t> </a:t>
            </a:r>
            <a:r>
              <a:rPr lang="en-US" altLang="en-US" dirty="0" err="1"/>
              <a:t>được</a:t>
            </a:r>
            <a:r>
              <a:rPr lang="en-US" altLang="en-US" dirty="0"/>
              <a:t> </a:t>
            </a:r>
            <a:r>
              <a:rPr lang="en-US" altLang="en-US" dirty="0" err="1"/>
              <a:t>cách</a:t>
            </a:r>
            <a:r>
              <a:rPr lang="en-US" altLang="en-US" dirty="0"/>
              <a:t> </a:t>
            </a:r>
            <a:r>
              <a:rPr lang="en-US" altLang="en-US" dirty="0" err="1"/>
              <a:t>sử</a:t>
            </a:r>
            <a:r>
              <a:rPr lang="en-US" altLang="en-US" dirty="0"/>
              <a:t> </a:t>
            </a:r>
            <a:r>
              <a:rPr lang="en-US" altLang="en-US" dirty="0" err="1"/>
              <a:t>dụng</a:t>
            </a:r>
            <a:r>
              <a:rPr lang="en-US" altLang="en-US" dirty="0"/>
              <a:t> </a:t>
            </a:r>
            <a:r>
              <a:rPr lang="en-US" altLang="en-US" i="1" dirty="0" err="1"/>
              <a:t>Thẻ</a:t>
            </a:r>
            <a:r>
              <a:rPr lang="en-US" altLang="en-US" i="1" dirty="0"/>
              <a:t>  </a:t>
            </a:r>
            <a:r>
              <a:rPr lang="en-US" altLang="en-US" i="1" dirty="0" err="1"/>
              <a:t>Mục</a:t>
            </a:r>
            <a:r>
              <a:rPr lang="en-US" altLang="en-US" i="1" dirty="0"/>
              <a:t> </a:t>
            </a:r>
            <a:r>
              <a:rPr lang="en-US" altLang="en-US" i="1" dirty="0" err="1"/>
              <a:t>vụ</a:t>
            </a:r>
            <a:r>
              <a:rPr lang="en-US" altLang="en-US" i="1" dirty="0"/>
              <a:t> </a:t>
            </a:r>
            <a:r>
              <a:rPr lang="en-US" altLang="en-US" i="1" dirty="0" err="1"/>
              <a:t>Awana</a:t>
            </a:r>
            <a:r>
              <a:rPr lang="en-US" altLang="en-US" i="1" dirty="0"/>
              <a:t> </a:t>
            </a:r>
            <a:r>
              <a:rPr lang="en-US" altLang="en-US" dirty="0"/>
              <a:t> </a:t>
            </a:r>
            <a:r>
              <a:rPr lang="en-US" altLang="en-US" dirty="0" err="1"/>
              <a:t>trong</a:t>
            </a:r>
            <a:r>
              <a:rPr lang="en-US" altLang="en-US" dirty="0"/>
              <a:t> </a:t>
            </a:r>
            <a:r>
              <a:rPr lang="en-US" altLang="en-US" dirty="0" err="1"/>
              <a:t>Giờ</a:t>
            </a:r>
            <a:r>
              <a:rPr lang="en-US" altLang="en-US" dirty="0"/>
              <a:t> </a:t>
            </a:r>
            <a:r>
              <a:rPr lang="en-US" altLang="en-US" dirty="0" err="1"/>
              <a:t>Hoạt</a:t>
            </a:r>
            <a:r>
              <a:rPr lang="en-US" altLang="en-US" dirty="0"/>
              <a:t> </a:t>
            </a:r>
            <a:r>
              <a:rPr lang="en-US" altLang="en-US" dirty="0" err="1"/>
              <a:t>Động</a:t>
            </a:r>
            <a:r>
              <a:rPr lang="en-US" altLang="en-US" dirty="0"/>
              <a:t> </a:t>
            </a:r>
            <a:r>
              <a:rPr lang="en-US" altLang="en-US" dirty="0" err="1"/>
              <a:t>Nhóm</a:t>
            </a:r>
            <a:r>
              <a:rPr lang="en-US" altLang="en-US" dirty="0"/>
              <a:t>.</a:t>
            </a:r>
            <a:endParaRPr lang="en-US" altLang="en-US"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F5B59DAA-1113-A1D4-0C71-3F30C3D5FE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0AEDA40-FADF-7947-B12D-4A96528D7AFB}" type="slidenum">
              <a:rPr lang="en-US" altLang="en-US"/>
              <a:pPr>
                <a:spcBef>
                  <a:spcPct val="0"/>
                </a:spcBef>
              </a:pPr>
              <a:t>20</a:t>
            </a:fld>
            <a:endParaRPr lang="en-US" altLang="en-US"/>
          </a:p>
        </p:txBody>
      </p:sp>
      <p:sp>
        <p:nvSpPr>
          <p:cNvPr id="28675" name="Rectangle 2">
            <a:extLst>
              <a:ext uri="{FF2B5EF4-FFF2-40B4-BE49-F238E27FC236}">
                <a16:creationId xmlns:a16="http://schemas.microsoft.com/office/drawing/2014/main" id="{3E42779A-BB93-CA86-B867-5D754093B6C4}"/>
              </a:ext>
            </a:extLst>
          </p:cNvPr>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a:extLst>
              <a:ext uri="{FF2B5EF4-FFF2-40B4-BE49-F238E27FC236}">
                <a16:creationId xmlns:a16="http://schemas.microsoft.com/office/drawing/2014/main" id="{F2C1BF1D-14BC-FC0A-9DD1-3D88D4BC4952}"/>
              </a:ext>
            </a:extLst>
          </p:cNvPr>
          <p:cNvSpPr>
            <a:spLocks noGrp="1" noChangeArrowheads="1"/>
          </p:cNvSpPr>
          <p:nvPr>
            <p:ph type="body" idx="1"/>
          </p:nvPr>
        </p:nvSpPr>
        <p:spPr bwMode="auto">
          <a:xfrm>
            <a:off x="684213" y="4341813"/>
            <a:ext cx="5489575"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Câu chuyện Mở đầu được đọc trong Giờ Học cho nên các trưởng nhóm nhỏ không cần phải đọc lại câu chuyện đó trong Giờ Hoạt Động Nhóm.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447ACE2F-D80B-ECC7-9672-3FD71701F2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8524AFA-1819-8944-9B19-98C9A4A7F7BC}" type="slidenum">
              <a:rPr lang="en-US" altLang="en-US"/>
              <a:pPr>
                <a:spcBef>
                  <a:spcPct val="0"/>
                </a:spcBef>
              </a:pPr>
              <a:t>21</a:t>
            </a:fld>
            <a:endParaRPr lang="en-US" altLang="en-US"/>
          </a:p>
        </p:txBody>
      </p:sp>
      <p:sp>
        <p:nvSpPr>
          <p:cNvPr id="30723" name="Rectangle 2">
            <a:extLst>
              <a:ext uri="{FF2B5EF4-FFF2-40B4-BE49-F238E27FC236}">
                <a16:creationId xmlns:a16="http://schemas.microsoft.com/office/drawing/2014/main" id="{6629F3B8-F518-13C1-8126-6B906EEE14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7FF00F71-835A-F844-7C9D-041F85137B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Trưởng nhóm nhỏ dạy câu gốc này cho những thành viên hằng tuần. Đây là một trong những phần quan trọng nhất của Giờ Hoạt Động Nhóm!</a:t>
            </a:r>
          </a:p>
          <a:p>
            <a:pPr eaLnBrk="1" hangingPunct="1">
              <a:spcBef>
                <a:spcPct val="0"/>
              </a:spcBef>
            </a:pPr>
            <a:r>
              <a:rPr lang="en-US" altLang="en-US"/>
              <a:t>Trưởng nhóm nhỏ cần phải được trang bị sẵn sàng để dạy về ý nghĩa của các câu gốc cho các thành viên.</a:t>
            </a:r>
          </a:p>
          <a:p>
            <a:pPr eaLnBrk="1" hangingPunct="1">
              <a:spcBef>
                <a:spcPct val="0"/>
              </a:spcBef>
            </a:pPr>
            <a:r>
              <a:rPr lang="en-US" altLang="en-US"/>
              <a:t>Phụ lục 4 có một danh sách những trò chơi và hoạt động giúp cho việc dạy những câu gốc một cách thú vị và hấp dẫn hơn.</a:t>
            </a:r>
          </a:p>
          <a:p>
            <a:pPr eaLnBrk="1" hangingPunct="1">
              <a:spcBef>
                <a:spcPct val="0"/>
              </a:spcBef>
            </a:pPr>
            <a:r>
              <a:rPr lang="en-US" altLang="en-US"/>
              <a:t>Các thành viên cũng nhận được điểm khi đọc thuộc câu gốc của tuần trước.</a:t>
            </a:r>
            <a:r>
              <a:rPr lang="en-US" altLang="ja-JP"/>
              <a:t> </a:t>
            </a: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D465BD5-E0CD-5FEC-CF31-B658059C6C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69278BA-8932-7947-A29E-A6EF502AF6B9}" type="slidenum">
              <a:rPr lang="en-US" altLang="en-US"/>
              <a:pPr>
                <a:spcBef>
                  <a:spcPct val="0"/>
                </a:spcBef>
              </a:pPr>
              <a:t>22</a:t>
            </a:fld>
            <a:endParaRPr lang="en-US" altLang="en-US"/>
          </a:p>
        </p:txBody>
      </p:sp>
      <p:sp>
        <p:nvSpPr>
          <p:cNvPr id="32771" name="Rectangle 2">
            <a:extLst>
              <a:ext uri="{FF2B5EF4-FFF2-40B4-BE49-F238E27FC236}">
                <a16:creationId xmlns:a16="http://schemas.microsoft.com/office/drawing/2014/main" id="{6AA3EF2D-6C99-F7E9-BFB3-D7519C492D97}"/>
              </a:ext>
            </a:extLst>
          </p:cNvPr>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27EABD26-5D98-B7B3-36E2-EDB41679ECF5}"/>
              </a:ext>
            </a:extLst>
          </p:cNvPr>
          <p:cNvSpPr>
            <a:spLocks noGrp="1" noChangeArrowheads="1"/>
          </p:cNvSpPr>
          <p:nvPr>
            <p:ph type="body" idx="1"/>
          </p:nvPr>
        </p:nvSpPr>
        <p:spPr bwMode="auto">
          <a:xfrm>
            <a:off x="684213" y="4341813"/>
            <a:ext cx="5489575"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Trưởng nhóm nhỏ giúp các thành viên trả lời và hiểu được các câu hỏi.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B2B0899B-C362-2FEF-8A89-552583EC63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2C82C48-0715-F94F-AEDD-633449D5FEE0}" type="slidenum">
              <a:rPr lang="en-US" altLang="en-US"/>
              <a:pPr>
                <a:spcBef>
                  <a:spcPct val="0"/>
                </a:spcBef>
              </a:pPr>
              <a:t>23</a:t>
            </a:fld>
            <a:endParaRPr lang="en-US" altLang="en-US"/>
          </a:p>
        </p:txBody>
      </p:sp>
      <p:sp>
        <p:nvSpPr>
          <p:cNvPr id="34819" name="Rectangle 2">
            <a:extLst>
              <a:ext uri="{FF2B5EF4-FFF2-40B4-BE49-F238E27FC236}">
                <a16:creationId xmlns:a16="http://schemas.microsoft.com/office/drawing/2014/main" id="{ADECCC15-161D-5BBA-E05E-7326350187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014EDF47-3E49-E208-D819-2C38DDF790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Đây là phần tóm tắt của Bài học Kinh Thánh đã được dạy trong Giờ Học.  Không cần phải dạy lại trong Giờ Hoạt Động Nhóm. Tuy nhiên, nếu thời gian cho phép, sẽ có ích nếu ôn lại và thảo luận.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B3C9B1AF-0875-F48C-69EB-C0D60D74A3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77ABE90-7F52-AC45-AE4E-B56FCD9956AD}" type="slidenum">
              <a:rPr lang="en-US" altLang="en-US"/>
              <a:pPr>
                <a:spcBef>
                  <a:spcPct val="0"/>
                </a:spcBef>
              </a:pPr>
              <a:t>2</a:t>
            </a:fld>
            <a:endParaRPr lang="en-US" altLang="en-US"/>
          </a:p>
        </p:txBody>
      </p:sp>
      <p:sp>
        <p:nvSpPr>
          <p:cNvPr id="7171" name="Rectangle 2">
            <a:extLst>
              <a:ext uri="{FF2B5EF4-FFF2-40B4-BE49-F238E27FC236}">
                <a16:creationId xmlns:a16="http://schemas.microsoft.com/office/drawing/2014/main" id="{D5DB0A0C-D575-CBF7-4121-18527F563E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id="{3F14863E-910C-AAB9-78D0-1EBF74CD81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t>
            </a: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BB3BCB3-33D5-C349-5047-7CD249620D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F3F8CB0-1C10-3242-AB05-ABC268F89047}" type="slidenum">
              <a:rPr lang="en-US" altLang="en-US"/>
              <a:pPr>
                <a:spcBef>
                  <a:spcPct val="0"/>
                </a:spcBef>
              </a:pPr>
              <a:t>24</a:t>
            </a:fld>
            <a:endParaRPr lang="en-US" altLang="en-US"/>
          </a:p>
        </p:txBody>
      </p:sp>
      <p:sp>
        <p:nvSpPr>
          <p:cNvPr id="36867" name="Rectangle 2">
            <a:extLst>
              <a:ext uri="{FF2B5EF4-FFF2-40B4-BE49-F238E27FC236}">
                <a16:creationId xmlns:a16="http://schemas.microsoft.com/office/drawing/2014/main" id="{3282E6EE-5E16-6D94-2F84-22761F2319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72E5C19C-19C4-0FE4-F9B1-F17D158F80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Một vài hoạt động khó có thể hoàn thành khi chỉ có trưởng nhóm có thẻ. Tuy nhiên, một trưởng nhóm sáng tạo có thể sử dụng những ý tưởng để giúp các thành viên hiểu được lẽ thật của Lời Chúa.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0F18D83-F24D-B12A-1045-522D1D9B1D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51D8737-FE92-3343-9D2C-452139F0A418}" type="slidenum">
              <a:rPr lang="en-US" altLang="en-US"/>
              <a:pPr>
                <a:spcBef>
                  <a:spcPct val="0"/>
                </a:spcBef>
              </a:pPr>
              <a:t>26</a:t>
            </a:fld>
            <a:endParaRPr lang="en-US" altLang="en-US"/>
          </a:p>
        </p:txBody>
      </p:sp>
      <p:sp>
        <p:nvSpPr>
          <p:cNvPr id="44035" name="Rectangle 2">
            <a:extLst>
              <a:ext uri="{FF2B5EF4-FFF2-40B4-BE49-F238E27FC236}">
                <a16:creationId xmlns:a16="http://schemas.microsoft.com/office/drawing/2014/main" id="{B34C47E1-7928-C81D-2E13-F33F13246C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5F90A1BA-161C-BF73-68DA-E7790630CE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5BE59765-7C99-5D17-F260-346EFC9FD4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30FA2EE-EC48-7B46-B111-E7337BA0BBA2}" type="slidenum">
              <a:rPr lang="en-US" altLang="en-US"/>
              <a:pPr>
                <a:spcBef>
                  <a:spcPct val="0"/>
                </a:spcBef>
              </a:pPr>
              <a:t>29</a:t>
            </a:fld>
            <a:endParaRPr lang="en-US" altLang="en-US"/>
          </a:p>
        </p:txBody>
      </p:sp>
      <p:sp>
        <p:nvSpPr>
          <p:cNvPr id="55299" name="Rectangle 2">
            <a:extLst>
              <a:ext uri="{FF2B5EF4-FFF2-40B4-BE49-F238E27FC236}">
                <a16:creationId xmlns:a16="http://schemas.microsoft.com/office/drawing/2014/main" id="{7E0BE7A3-4790-CBD9-E08C-6299BAD949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14CA8D61-A220-45AE-E428-B77E50DB3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(Slide 29-33: 10 phút)</a:t>
            </a:r>
          </a:p>
          <a:p>
            <a:pPr eaLnBrk="1" hangingPunct="1">
              <a:spcBef>
                <a:spcPct val="0"/>
              </a:spcBef>
            </a:pPr>
            <a:r>
              <a:rPr lang="en-US" altLang="en-US"/>
              <a:t>Cho điểm các nhóm.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5BE59765-7C99-5D17-F260-346EFC9FD4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30FA2EE-EC48-7B46-B111-E7337BA0BBA2}" type="slidenum">
              <a:rPr lang="en-US" altLang="en-US"/>
              <a:pPr>
                <a:spcBef>
                  <a:spcPct val="0"/>
                </a:spcBef>
              </a:pPr>
              <a:t>30</a:t>
            </a:fld>
            <a:endParaRPr lang="en-US" altLang="en-US"/>
          </a:p>
        </p:txBody>
      </p:sp>
      <p:sp>
        <p:nvSpPr>
          <p:cNvPr id="55299" name="Rectangle 2">
            <a:extLst>
              <a:ext uri="{FF2B5EF4-FFF2-40B4-BE49-F238E27FC236}">
                <a16:creationId xmlns:a16="http://schemas.microsoft.com/office/drawing/2014/main" id="{7E0BE7A3-4790-CBD9-E08C-6299BAD949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14CA8D61-A220-45AE-E428-B77E50DB31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(Slide 29-33: 10 phút)</a:t>
            </a:r>
          </a:p>
          <a:p>
            <a:pPr eaLnBrk="1" hangingPunct="1">
              <a:spcBef>
                <a:spcPct val="0"/>
              </a:spcBef>
            </a:pPr>
            <a:r>
              <a:rPr lang="en-US" altLang="en-US"/>
              <a:t>Cho điểm các nhóm.</a:t>
            </a:r>
          </a:p>
        </p:txBody>
      </p:sp>
    </p:spTree>
    <p:extLst>
      <p:ext uri="{BB962C8B-B14F-4D97-AF65-F5344CB8AC3E}">
        <p14:creationId xmlns:p14="http://schemas.microsoft.com/office/powerpoint/2010/main" val="889575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DD4BC1B-3B31-7F69-B60F-A20BC5079B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7D569DF-4290-0244-9DF1-42DCB380F60E}" type="slidenum">
              <a:rPr lang="en-US" altLang="en-US"/>
              <a:pPr>
                <a:spcBef>
                  <a:spcPct val="0"/>
                </a:spcBef>
              </a:pPr>
              <a:t>31</a:t>
            </a:fld>
            <a:endParaRPr lang="en-US" altLang="en-US"/>
          </a:p>
        </p:txBody>
      </p:sp>
      <p:sp>
        <p:nvSpPr>
          <p:cNvPr id="65539" name="Rectangle 2">
            <a:extLst>
              <a:ext uri="{FF2B5EF4-FFF2-40B4-BE49-F238E27FC236}">
                <a16:creationId xmlns:a16="http://schemas.microsoft.com/office/drawing/2014/main" id="{57A6C403-DD81-70C7-5496-8E3710A8D9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4C559311-90B3-319C-D56C-FEED271CA2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5900" eaLnBrk="1" hangingPunct="1">
              <a:spcBef>
                <a:spcPct val="0"/>
              </a:spcBef>
            </a:pPr>
            <a:r>
              <a:rPr lang="en-US" altLang="en-US" b="1">
                <a:latin typeface="Formata BQ Regular" pitchFamily="50" charset="0"/>
              </a:rPr>
              <a:t>(Slide 34: 5 phút) </a:t>
            </a:r>
          </a:p>
          <a:p>
            <a:pPr marL="215900" indent="-215900" eaLnBrk="1" hangingPunct="1">
              <a:spcBef>
                <a:spcPct val="0"/>
              </a:spcBef>
              <a:buFontTx/>
              <a:buAutoNum type="arabicPeriod"/>
            </a:pPr>
            <a:r>
              <a:rPr lang="en-US" altLang="en-US">
                <a:latin typeface="Formata BQ Regular" pitchFamily="50" charset="0"/>
              </a:rPr>
              <a:t>Học thuộc Câu gốc</a:t>
            </a:r>
            <a:endParaRPr lang="en-US" altLang="ja-JP">
              <a:latin typeface="Formata BQ Regular" pitchFamily="50" charset="0"/>
            </a:endParaRPr>
          </a:p>
          <a:p>
            <a:pPr marL="215900" indent="-215900" eaLnBrk="1" hangingPunct="1">
              <a:spcBef>
                <a:spcPct val="0"/>
              </a:spcBef>
              <a:buFontTx/>
              <a:buAutoNum type="arabicPeriod"/>
            </a:pPr>
            <a:r>
              <a:rPr lang="en-US" altLang="en-US">
                <a:latin typeface="Formata BQ Regular" pitchFamily="50" charset="0"/>
              </a:rPr>
              <a:t>6-8</a:t>
            </a:r>
          </a:p>
          <a:p>
            <a:pPr marL="215900" indent="-215900" eaLnBrk="1" hangingPunct="1">
              <a:spcBef>
                <a:spcPct val="0"/>
              </a:spcBef>
              <a:buFontTx/>
              <a:buAutoNum type="arabicPeriod"/>
            </a:pPr>
            <a:r>
              <a:rPr lang="en-US" altLang="en-US">
                <a:latin typeface="Formata BQ Regular" pitchFamily="50" charset="0"/>
              </a:rPr>
              <a:t>Đọc thuộc câu gốc, thuộc những câu gốc trước đó, mang bạn đến, mang theo Kinh Thánh, và bất cứ việc gì câu lạc bộ của bạn muốn cho điểm.</a:t>
            </a:r>
          </a:p>
          <a:p>
            <a:pPr marL="215900" indent="-215900" eaLnBrk="1" hangingPunct="1">
              <a:spcBef>
                <a:spcPct val="0"/>
              </a:spcBef>
              <a:buFontTx/>
              <a:buAutoNum type="arabicPeriod"/>
            </a:pPr>
            <a:r>
              <a:rPr lang="en-US" altLang="en-US">
                <a:latin typeface="Formata BQ Regular" pitchFamily="50" charset="0"/>
              </a:rPr>
              <a:t>Thuộc câu gốc.</a:t>
            </a:r>
          </a:p>
          <a:p>
            <a:pPr marL="215900" indent="-215900" eaLnBrk="1" hangingPunct="1">
              <a:spcBef>
                <a:spcPct val="0"/>
              </a:spcBef>
              <a:buFontTx/>
              <a:buAutoNum type="arabicPeriod"/>
            </a:pPr>
            <a:endParaRPr lang="en-US" altLang="en-US">
              <a:latin typeface="Formata BQ Regular" pitchFamily="5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A8A8D5C-C934-45DA-291C-0A49C048F2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05753C2-02B7-754D-8007-5C72E111D515}" type="slidenum">
              <a:rPr lang="en-US" altLang="en-US"/>
              <a:pPr>
                <a:spcBef>
                  <a:spcPct val="0"/>
                </a:spcBef>
              </a:pPr>
              <a:t>3</a:t>
            </a:fld>
            <a:endParaRPr lang="en-US" altLang="en-US"/>
          </a:p>
        </p:txBody>
      </p:sp>
      <p:sp>
        <p:nvSpPr>
          <p:cNvPr id="9219" name="Rectangle 2">
            <a:extLst>
              <a:ext uri="{FF2B5EF4-FFF2-40B4-BE49-F238E27FC236}">
                <a16:creationId xmlns:a16="http://schemas.microsoft.com/office/drawing/2014/main" id="{9E788AC7-EBEF-D61F-9D46-32B6F64DB5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B5FE08C1-A2EC-23D4-0E72-D9772341FB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A8A8D5C-C934-45DA-291C-0A49C048F2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05753C2-02B7-754D-8007-5C72E111D515}" type="slidenum">
              <a:rPr lang="en-US" altLang="en-US"/>
              <a:pPr>
                <a:spcBef>
                  <a:spcPct val="0"/>
                </a:spcBef>
              </a:pPr>
              <a:t>4</a:t>
            </a:fld>
            <a:endParaRPr lang="en-US" altLang="en-US"/>
          </a:p>
        </p:txBody>
      </p:sp>
      <p:sp>
        <p:nvSpPr>
          <p:cNvPr id="9219" name="Rectangle 2">
            <a:extLst>
              <a:ext uri="{FF2B5EF4-FFF2-40B4-BE49-F238E27FC236}">
                <a16:creationId xmlns:a16="http://schemas.microsoft.com/office/drawing/2014/main" id="{9E788AC7-EBEF-D61F-9D46-32B6F64DB5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B5FE08C1-A2EC-23D4-0E72-D9772341FB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a:t>Giải</a:t>
            </a:r>
            <a:r>
              <a:rPr lang="en-US" altLang="en-US" dirty="0"/>
              <a:t> </a:t>
            </a:r>
            <a:r>
              <a:rPr lang="en-US" altLang="en-US" dirty="0" err="1"/>
              <a:t>thích</a:t>
            </a:r>
            <a:r>
              <a:rPr lang="en-US" altLang="en-US" dirty="0"/>
              <a:t> </a:t>
            </a:r>
            <a:r>
              <a:rPr lang="en-US" altLang="en-US" dirty="0" err="1"/>
              <a:t>rằng</a:t>
            </a:r>
            <a:r>
              <a:rPr lang="en-US" altLang="en-US" dirty="0"/>
              <a:t> </a:t>
            </a:r>
            <a:r>
              <a:rPr lang="en-US" altLang="en-US" dirty="0" err="1"/>
              <a:t>khi</a:t>
            </a:r>
            <a:r>
              <a:rPr lang="en-US" altLang="en-US" dirty="0"/>
              <a:t> </a:t>
            </a:r>
            <a:r>
              <a:rPr lang="en-US" altLang="en-US" dirty="0" err="1"/>
              <a:t>các</a:t>
            </a:r>
            <a:r>
              <a:rPr lang="en-US" altLang="en-US" dirty="0"/>
              <a:t> </a:t>
            </a:r>
            <a:r>
              <a:rPr lang="en-US" altLang="en-US" dirty="0" err="1"/>
              <a:t>thành</a:t>
            </a:r>
            <a:r>
              <a:rPr lang="en-US" altLang="en-US" dirty="0"/>
              <a:t> </a:t>
            </a:r>
            <a:r>
              <a:rPr lang="en-US" altLang="en-US" dirty="0" err="1"/>
              <a:t>viên</a:t>
            </a:r>
            <a:r>
              <a:rPr lang="en-US" altLang="en-US" dirty="0"/>
              <a:t> </a:t>
            </a:r>
            <a:r>
              <a:rPr lang="en-US" altLang="en-US" dirty="0" err="1"/>
              <a:t>ở</a:t>
            </a:r>
            <a:r>
              <a:rPr lang="en-US" altLang="en-US" dirty="0"/>
              <a:t> </a:t>
            </a:r>
            <a:r>
              <a:rPr lang="en-US" altLang="en-US" dirty="0" err="1"/>
              <a:t>trong</a:t>
            </a:r>
            <a:r>
              <a:rPr lang="en-US" altLang="en-US" dirty="0"/>
              <a:t> </a:t>
            </a:r>
            <a:r>
              <a:rPr lang="en-US" altLang="en-US" dirty="0" err="1"/>
              <a:t>một</a:t>
            </a:r>
            <a:r>
              <a:rPr lang="en-US" altLang="en-US" dirty="0"/>
              <a:t> </a:t>
            </a:r>
            <a:r>
              <a:rPr lang="en-US" altLang="en-US" dirty="0" err="1"/>
              <a:t>nhóm</a:t>
            </a:r>
            <a:r>
              <a:rPr lang="en-US" altLang="en-US" dirty="0"/>
              <a:t> </a:t>
            </a:r>
            <a:r>
              <a:rPr lang="en-US" altLang="en-US" dirty="0" err="1"/>
              <a:t>suốt</a:t>
            </a:r>
            <a:r>
              <a:rPr lang="en-US" altLang="en-US" dirty="0"/>
              <a:t> </a:t>
            </a:r>
            <a:r>
              <a:rPr lang="en-US" altLang="en-US" dirty="0" err="1"/>
              <a:t>cả</a:t>
            </a:r>
            <a:r>
              <a:rPr lang="en-US" altLang="en-US" dirty="0"/>
              <a:t> </a:t>
            </a:r>
            <a:r>
              <a:rPr lang="en-US" altLang="en-US" dirty="0" err="1"/>
              <a:t>năm</a:t>
            </a:r>
            <a:r>
              <a:rPr lang="en-US" altLang="en-US" dirty="0"/>
              <a:t>, </a:t>
            </a:r>
            <a:r>
              <a:rPr lang="en-US" altLang="en-US" dirty="0" err="1"/>
              <a:t>thì</a:t>
            </a:r>
            <a:r>
              <a:rPr lang="en-US" altLang="en-US" dirty="0"/>
              <a:t> </a:t>
            </a:r>
            <a:r>
              <a:rPr lang="en-US" altLang="en-US" dirty="0" err="1"/>
              <a:t>các</a:t>
            </a:r>
            <a:r>
              <a:rPr lang="en-US" altLang="en-US" dirty="0"/>
              <a:t> </a:t>
            </a:r>
            <a:r>
              <a:rPr lang="en-US" altLang="en-US" dirty="0" err="1"/>
              <a:t>trưởng</a:t>
            </a:r>
            <a:r>
              <a:rPr lang="en-US" altLang="en-US" dirty="0"/>
              <a:t> </a:t>
            </a:r>
            <a:r>
              <a:rPr lang="en-US" altLang="en-US" dirty="0" err="1"/>
              <a:t>nhóm</a:t>
            </a:r>
            <a:r>
              <a:rPr lang="en-US" altLang="en-US" dirty="0"/>
              <a:t> </a:t>
            </a:r>
            <a:r>
              <a:rPr lang="en-US" altLang="en-US" dirty="0" err="1"/>
              <a:t>nhỏ</a:t>
            </a:r>
            <a:r>
              <a:rPr lang="en-US" altLang="en-US" dirty="0"/>
              <a:t> </a:t>
            </a:r>
            <a:r>
              <a:rPr lang="en-US" altLang="en-US" dirty="0" err="1"/>
              <a:t>sẽ</a:t>
            </a:r>
            <a:r>
              <a:rPr lang="en-US" altLang="en-US" dirty="0"/>
              <a:t> </a:t>
            </a:r>
            <a:r>
              <a:rPr lang="en-US" altLang="en-US" dirty="0" err="1"/>
              <a:t>nắm</a:t>
            </a:r>
            <a:r>
              <a:rPr lang="en-US" altLang="en-US" dirty="0"/>
              <a:t> </a:t>
            </a:r>
            <a:r>
              <a:rPr lang="en-US" altLang="en-US" dirty="0" err="1"/>
              <a:t>được</a:t>
            </a:r>
            <a:r>
              <a:rPr lang="en-US" altLang="en-US" dirty="0"/>
              <a:t> </a:t>
            </a:r>
            <a:r>
              <a:rPr lang="en-US" altLang="en-US" dirty="0" err="1"/>
              <a:t>sự</a:t>
            </a:r>
            <a:r>
              <a:rPr lang="en-US" altLang="en-US" dirty="0"/>
              <a:t> </a:t>
            </a:r>
            <a:r>
              <a:rPr lang="en-US" altLang="en-US" dirty="0" err="1"/>
              <a:t>hiểu</a:t>
            </a:r>
            <a:r>
              <a:rPr lang="en-US" altLang="en-US" dirty="0"/>
              <a:t> </a:t>
            </a:r>
            <a:r>
              <a:rPr lang="en-US" altLang="en-US" dirty="0" err="1"/>
              <a:t>biết</a:t>
            </a:r>
            <a:r>
              <a:rPr lang="en-US" altLang="en-US" dirty="0"/>
              <a:t> </a:t>
            </a:r>
            <a:r>
              <a:rPr lang="en-US" altLang="en-US" dirty="0" err="1"/>
              <a:t>của</a:t>
            </a:r>
            <a:r>
              <a:rPr lang="en-US" altLang="en-US" dirty="0"/>
              <a:t> </a:t>
            </a:r>
            <a:r>
              <a:rPr lang="en-US" altLang="en-US" dirty="0" err="1"/>
              <a:t>các</a:t>
            </a:r>
            <a:r>
              <a:rPr lang="en-US" altLang="en-US" dirty="0"/>
              <a:t> </a:t>
            </a:r>
            <a:r>
              <a:rPr lang="en-US" altLang="en-US" dirty="0" err="1"/>
              <a:t>thành</a:t>
            </a:r>
            <a:r>
              <a:rPr lang="en-US" altLang="en-US" dirty="0"/>
              <a:t> </a:t>
            </a:r>
            <a:r>
              <a:rPr lang="en-US" altLang="en-US" dirty="0" err="1"/>
              <a:t>viên</a:t>
            </a:r>
            <a:r>
              <a:rPr lang="en-US" altLang="en-US" dirty="0"/>
              <a:t> </a:t>
            </a:r>
            <a:r>
              <a:rPr lang="en-US" altLang="en-US" dirty="0" err="1"/>
              <a:t>về</a:t>
            </a:r>
            <a:r>
              <a:rPr lang="en-US" altLang="en-US" dirty="0"/>
              <a:t> </a:t>
            </a:r>
            <a:r>
              <a:rPr lang="en-US" altLang="en-US" dirty="0" err="1"/>
              <a:t>các</a:t>
            </a:r>
            <a:r>
              <a:rPr lang="en-US" altLang="en-US" dirty="0"/>
              <a:t> </a:t>
            </a:r>
            <a:r>
              <a:rPr lang="en-US" altLang="en-US" dirty="0" err="1"/>
              <a:t>lẽ</a:t>
            </a:r>
            <a:r>
              <a:rPr lang="en-US" altLang="en-US" dirty="0"/>
              <a:t> </a:t>
            </a:r>
            <a:r>
              <a:rPr lang="en-US" altLang="en-US" dirty="0" err="1"/>
              <a:t>thật</a:t>
            </a:r>
            <a:r>
              <a:rPr lang="en-US" altLang="en-US" dirty="0"/>
              <a:t> </a:t>
            </a:r>
            <a:r>
              <a:rPr lang="en-US" altLang="en-US" dirty="0" err="1"/>
              <a:t>trong</a:t>
            </a:r>
            <a:r>
              <a:rPr lang="en-US" altLang="en-US" dirty="0"/>
              <a:t> </a:t>
            </a:r>
            <a:r>
              <a:rPr lang="en-US" altLang="en-US" dirty="0" err="1"/>
              <a:t>Kinh</a:t>
            </a:r>
            <a:r>
              <a:rPr lang="en-US" altLang="en-US" dirty="0"/>
              <a:t> </a:t>
            </a:r>
            <a:r>
              <a:rPr lang="en-US" altLang="en-US" dirty="0" err="1"/>
              <a:t>thánh</a:t>
            </a:r>
            <a:r>
              <a:rPr lang="en-US" altLang="en-US" dirty="0"/>
              <a:t>, </a:t>
            </a:r>
            <a:r>
              <a:rPr lang="en-US" altLang="en-US" dirty="0" err="1"/>
              <a:t>có</a:t>
            </a:r>
            <a:r>
              <a:rPr lang="en-US" altLang="en-US" dirty="0"/>
              <a:t> </a:t>
            </a:r>
            <a:r>
              <a:rPr lang="en-US" altLang="en-US" dirty="0" err="1"/>
              <a:t>thể</a:t>
            </a:r>
            <a:r>
              <a:rPr lang="en-US" altLang="en-US" dirty="0"/>
              <a:t> </a:t>
            </a:r>
            <a:r>
              <a:rPr lang="en-US" altLang="en-US" dirty="0" err="1"/>
              <a:t>gây</a:t>
            </a:r>
            <a:r>
              <a:rPr lang="en-US" altLang="en-US" dirty="0"/>
              <a:t> </a:t>
            </a:r>
            <a:r>
              <a:rPr lang="en-US" altLang="en-US" dirty="0" err="1"/>
              <a:t>dựng</a:t>
            </a:r>
            <a:r>
              <a:rPr lang="en-US" altLang="en-US" dirty="0"/>
              <a:t> </a:t>
            </a:r>
            <a:r>
              <a:rPr lang="en-US" altLang="en-US" dirty="0" err="1"/>
              <a:t>các</a:t>
            </a:r>
            <a:r>
              <a:rPr lang="en-US" altLang="en-US" dirty="0"/>
              <a:t> </a:t>
            </a:r>
            <a:r>
              <a:rPr lang="en-US" altLang="en-US" dirty="0" err="1"/>
              <a:t>mối</a:t>
            </a:r>
            <a:r>
              <a:rPr lang="en-US" altLang="en-US" dirty="0"/>
              <a:t> </a:t>
            </a:r>
            <a:r>
              <a:rPr lang="en-US" altLang="en-US" dirty="0" err="1"/>
              <a:t>quan</a:t>
            </a:r>
            <a:r>
              <a:rPr lang="en-US" altLang="en-US" dirty="0"/>
              <a:t> </a:t>
            </a:r>
            <a:r>
              <a:rPr lang="en-US" altLang="en-US" dirty="0" err="1"/>
              <a:t>hệ</a:t>
            </a:r>
            <a:r>
              <a:rPr lang="en-US" altLang="en-US" dirty="0"/>
              <a:t> </a:t>
            </a:r>
            <a:r>
              <a:rPr lang="en-US" altLang="en-US" dirty="0" err="1"/>
              <a:t>và</a:t>
            </a:r>
            <a:r>
              <a:rPr lang="en-US" altLang="en-US" dirty="0"/>
              <a:t> </a:t>
            </a:r>
            <a:r>
              <a:rPr lang="en-US" altLang="en-US" dirty="0" err="1"/>
              <a:t>biết</a:t>
            </a:r>
            <a:r>
              <a:rPr lang="en-US" altLang="en-US" dirty="0"/>
              <a:t> </a:t>
            </a:r>
            <a:r>
              <a:rPr lang="en-US" altLang="en-US" dirty="0" err="1"/>
              <a:t>được</a:t>
            </a:r>
            <a:r>
              <a:rPr lang="en-US" altLang="en-US" dirty="0"/>
              <a:t> </a:t>
            </a:r>
            <a:r>
              <a:rPr lang="en-US" altLang="en-US" dirty="0" err="1"/>
              <a:t>khả</a:t>
            </a:r>
            <a:r>
              <a:rPr lang="en-US" altLang="en-US" dirty="0"/>
              <a:t> </a:t>
            </a:r>
            <a:r>
              <a:rPr lang="en-US" altLang="en-US" dirty="0" err="1"/>
              <a:t>năng</a:t>
            </a:r>
            <a:r>
              <a:rPr lang="en-US" altLang="en-US" dirty="0"/>
              <a:t> </a:t>
            </a:r>
            <a:r>
              <a:rPr lang="en-US" altLang="en-US" dirty="0" err="1"/>
              <a:t>các</a:t>
            </a:r>
            <a:r>
              <a:rPr lang="en-US" altLang="en-US" dirty="0"/>
              <a:t> </a:t>
            </a:r>
            <a:r>
              <a:rPr lang="en-US" altLang="en-US" dirty="0" err="1"/>
              <a:t>thành</a:t>
            </a:r>
            <a:r>
              <a:rPr lang="en-US" altLang="en-US" dirty="0"/>
              <a:t> </a:t>
            </a:r>
            <a:r>
              <a:rPr lang="en-US" altLang="en-US" dirty="0" err="1"/>
              <a:t>viên</a:t>
            </a:r>
            <a:r>
              <a:rPr lang="en-US" altLang="en-US" dirty="0"/>
              <a:t> </a:t>
            </a:r>
            <a:r>
              <a:rPr lang="en-US" altLang="en-US" dirty="0" err="1"/>
              <a:t>đọc</a:t>
            </a:r>
            <a:r>
              <a:rPr lang="en-US" altLang="en-US" dirty="0"/>
              <a:t>, </a:t>
            </a:r>
            <a:r>
              <a:rPr lang="en-US" altLang="en-US" dirty="0" err="1"/>
              <a:t>viết</a:t>
            </a:r>
            <a:r>
              <a:rPr lang="en-US" altLang="en-US" dirty="0"/>
              <a:t> </a:t>
            </a:r>
            <a:r>
              <a:rPr lang="en-US" altLang="en-US" dirty="0" err="1"/>
              <a:t>và</a:t>
            </a:r>
            <a:r>
              <a:rPr lang="en-US" altLang="en-US" dirty="0"/>
              <a:t> </a:t>
            </a:r>
            <a:r>
              <a:rPr lang="en-US" altLang="en-US" dirty="0" err="1"/>
              <a:t>ghi</a:t>
            </a:r>
            <a:r>
              <a:rPr lang="en-US" altLang="en-US" dirty="0"/>
              <a:t> </a:t>
            </a:r>
            <a:r>
              <a:rPr lang="en-US" altLang="en-US" dirty="0" err="1"/>
              <a:t>nhớ</a:t>
            </a:r>
            <a:r>
              <a:rPr lang="en-US" altLang="en-US" dirty="0"/>
              <a:t> </a:t>
            </a:r>
            <a:r>
              <a:rPr lang="en-US" altLang="en-US" dirty="0" err="1"/>
              <a:t>Kinh</a:t>
            </a:r>
            <a:r>
              <a:rPr lang="en-US" altLang="en-US" dirty="0"/>
              <a:t> </a:t>
            </a:r>
            <a:r>
              <a:rPr lang="en-US" altLang="en-US" dirty="0" err="1"/>
              <a:t>thánh</a:t>
            </a:r>
            <a:r>
              <a:rPr lang="en-US" altLang="ja-JP" dirty="0"/>
              <a:t>. </a:t>
            </a:r>
            <a:endParaRPr lang="en-US" altLang="en-US" dirty="0"/>
          </a:p>
        </p:txBody>
      </p:sp>
    </p:spTree>
    <p:extLst>
      <p:ext uri="{BB962C8B-B14F-4D97-AF65-F5344CB8AC3E}">
        <p14:creationId xmlns:p14="http://schemas.microsoft.com/office/powerpoint/2010/main" val="120912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A8A8D5C-C934-45DA-291C-0A49C048F2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05753C2-02B7-754D-8007-5C72E111D515}" type="slidenum">
              <a:rPr lang="en-US" altLang="en-US"/>
              <a:pPr>
                <a:spcBef>
                  <a:spcPct val="0"/>
                </a:spcBef>
              </a:pPr>
              <a:t>5</a:t>
            </a:fld>
            <a:endParaRPr lang="en-US" altLang="en-US"/>
          </a:p>
        </p:txBody>
      </p:sp>
      <p:sp>
        <p:nvSpPr>
          <p:cNvPr id="9219" name="Rectangle 2">
            <a:extLst>
              <a:ext uri="{FF2B5EF4-FFF2-40B4-BE49-F238E27FC236}">
                <a16:creationId xmlns:a16="http://schemas.microsoft.com/office/drawing/2014/main" id="{9E788AC7-EBEF-D61F-9D46-32B6F64DB5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B5FE08C1-A2EC-23D4-0E72-D9772341FB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99798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A8A8D5C-C934-45DA-291C-0A49C048F2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05753C2-02B7-754D-8007-5C72E111D515}" type="slidenum">
              <a:rPr lang="en-US" altLang="en-US"/>
              <a:pPr>
                <a:spcBef>
                  <a:spcPct val="0"/>
                </a:spcBef>
              </a:pPr>
              <a:t>6</a:t>
            </a:fld>
            <a:endParaRPr lang="en-US" altLang="en-US"/>
          </a:p>
        </p:txBody>
      </p:sp>
      <p:sp>
        <p:nvSpPr>
          <p:cNvPr id="9219" name="Rectangle 2">
            <a:extLst>
              <a:ext uri="{FF2B5EF4-FFF2-40B4-BE49-F238E27FC236}">
                <a16:creationId xmlns:a16="http://schemas.microsoft.com/office/drawing/2014/main" id="{9E788AC7-EBEF-D61F-9D46-32B6F64DB5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B5FE08C1-A2EC-23D4-0E72-D9772341FB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a:t>Chúa</a:t>
            </a:r>
            <a:r>
              <a:rPr lang="en-US" altLang="en-US" dirty="0"/>
              <a:t> </a:t>
            </a:r>
            <a:r>
              <a:rPr lang="en-US" altLang="en-US" dirty="0" err="1"/>
              <a:t>luôn</a:t>
            </a:r>
            <a:r>
              <a:rPr lang="en-US" altLang="en-US" dirty="0"/>
              <a:t> </a:t>
            </a:r>
            <a:r>
              <a:rPr lang="en-US" altLang="en-US" dirty="0" err="1"/>
              <a:t>đem</a:t>
            </a:r>
            <a:r>
              <a:rPr lang="en-US" altLang="en-US" dirty="0"/>
              <a:t> </a:t>
            </a:r>
            <a:r>
              <a:rPr lang="en-US" altLang="en-US" dirty="0" err="1"/>
              <a:t>các</a:t>
            </a:r>
            <a:r>
              <a:rPr lang="en-US" altLang="en-US" dirty="0"/>
              <a:t> </a:t>
            </a:r>
            <a:r>
              <a:rPr lang="en-US" altLang="en-US" dirty="0" err="1"/>
              <a:t>môn</a:t>
            </a:r>
            <a:r>
              <a:rPr lang="en-US" altLang="en-US" dirty="0"/>
              <a:t> </a:t>
            </a:r>
            <a:r>
              <a:rPr lang="en-US" altLang="en-US" dirty="0" err="1"/>
              <a:t>đồ</a:t>
            </a:r>
            <a:r>
              <a:rPr lang="en-US" altLang="en-US" dirty="0"/>
              <a:t> </a:t>
            </a:r>
            <a:r>
              <a:rPr lang="en-US" altLang="en-US" dirty="0" err="1"/>
              <a:t>riêng</a:t>
            </a:r>
            <a:r>
              <a:rPr lang="en-US" altLang="en-US" dirty="0"/>
              <a:t> </a:t>
            </a:r>
            <a:r>
              <a:rPr lang="en-US" altLang="en-US" dirty="0" err="1"/>
              <a:t>ra</a:t>
            </a:r>
            <a:r>
              <a:rPr lang="en-US" altLang="en-US" dirty="0"/>
              <a:t> </a:t>
            </a:r>
            <a:r>
              <a:rPr lang="en-US" altLang="en-US" dirty="0" err="1"/>
              <a:t>đễ</a:t>
            </a:r>
            <a:r>
              <a:rPr lang="en-US" altLang="en-US" dirty="0"/>
              <a:t> </a:t>
            </a:r>
            <a:r>
              <a:rPr lang="en-US" altLang="en-US" dirty="0" err="1"/>
              <a:t>dạy</a:t>
            </a:r>
            <a:r>
              <a:rPr lang="en-US" altLang="en-US" dirty="0"/>
              <a:t> </a:t>
            </a:r>
            <a:r>
              <a:rPr lang="en-US" altLang="en-US" dirty="0" err="1"/>
              <a:t>dỗ</a:t>
            </a:r>
            <a:r>
              <a:rPr lang="en-US" altLang="en-US" dirty="0"/>
              <a:t> </a:t>
            </a:r>
            <a:r>
              <a:rPr lang="en-US" altLang="en-US" dirty="0" err="1"/>
              <a:t>cặn</a:t>
            </a:r>
            <a:r>
              <a:rPr lang="en-US" altLang="en-US" dirty="0"/>
              <a:t> </a:t>
            </a:r>
            <a:r>
              <a:rPr lang="en-US" altLang="en-US" dirty="0" err="1"/>
              <a:t>kẻ</a:t>
            </a:r>
            <a:r>
              <a:rPr lang="en-US" altLang="en-US" dirty="0"/>
              <a:t> </a:t>
            </a:r>
            <a:r>
              <a:rPr lang="en-US" altLang="en-US" dirty="0" err="1"/>
              <a:t>về</a:t>
            </a:r>
            <a:r>
              <a:rPr lang="en-US" altLang="en-US" dirty="0"/>
              <a:t> </a:t>
            </a:r>
            <a:r>
              <a:rPr lang="en-US" altLang="en-US" dirty="0" err="1"/>
              <a:t>các</a:t>
            </a:r>
            <a:r>
              <a:rPr lang="en-US" altLang="en-US" dirty="0"/>
              <a:t> </a:t>
            </a:r>
            <a:r>
              <a:rPr lang="en-US" altLang="en-US" dirty="0" err="1"/>
              <a:t>lẽ</a:t>
            </a:r>
            <a:r>
              <a:rPr lang="en-US" altLang="en-US" dirty="0"/>
              <a:t> </a:t>
            </a:r>
            <a:r>
              <a:rPr lang="en-US" altLang="en-US" dirty="0" err="1"/>
              <a:t>thật</a:t>
            </a:r>
            <a:r>
              <a:rPr lang="en-US" altLang="en-US" dirty="0"/>
              <a:t> </a:t>
            </a:r>
            <a:r>
              <a:rPr lang="en-US" altLang="en-US" dirty="0" err="1"/>
              <a:t>trong</a:t>
            </a:r>
            <a:r>
              <a:rPr lang="en-US" altLang="en-US" dirty="0"/>
              <a:t> </a:t>
            </a:r>
            <a:r>
              <a:rPr lang="en-US" altLang="en-US" dirty="0" err="1"/>
              <a:t>ngụ</a:t>
            </a:r>
            <a:r>
              <a:rPr lang="en-US" altLang="en-US" dirty="0"/>
              <a:t> </a:t>
            </a:r>
            <a:r>
              <a:rPr lang="en-US" altLang="en-US" dirty="0" err="1"/>
              <a:t>ngôn</a:t>
            </a:r>
            <a:r>
              <a:rPr lang="en-US" altLang="en-US" dirty="0"/>
              <a:t>.</a:t>
            </a:r>
          </a:p>
        </p:txBody>
      </p:sp>
    </p:spTree>
    <p:extLst>
      <p:ext uri="{BB962C8B-B14F-4D97-AF65-F5344CB8AC3E}">
        <p14:creationId xmlns:p14="http://schemas.microsoft.com/office/powerpoint/2010/main" val="2006045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8019E07-C6F2-D3DF-A7E3-1AF99B9C22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DEAB8F9-906D-6A4B-8257-30815E900684}" type="slidenum">
              <a:rPr lang="en-US" altLang="en-US"/>
              <a:pPr>
                <a:spcBef>
                  <a:spcPct val="0"/>
                </a:spcBef>
              </a:pPr>
              <a:t>7</a:t>
            </a:fld>
            <a:endParaRPr lang="en-US" altLang="en-US"/>
          </a:p>
        </p:txBody>
      </p:sp>
      <p:sp>
        <p:nvSpPr>
          <p:cNvPr id="11267" name="Rectangle 7">
            <a:extLst>
              <a:ext uri="{FF2B5EF4-FFF2-40B4-BE49-F238E27FC236}">
                <a16:creationId xmlns:a16="http://schemas.microsoft.com/office/drawing/2014/main" id="{5E33370A-71ED-94FD-861D-BB4CEE5A3061}"/>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defTabSz="96678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EF77D786-124C-9849-8D87-BC4CA7CBE389}" type="slidenum">
              <a:rPr lang="en-US" altLang="en-US" sz="1100">
                <a:latin typeface="Arial" panose="020B0604020202020204" pitchFamily="34" charset="0"/>
              </a:rPr>
              <a:pPr algn="r" eaLnBrk="1" hangingPunct="1">
                <a:spcBef>
                  <a:spcPct val="0"/>
                </a:spcBef>
              </a:pPr>
              <a:t>7</a:t>
            </a:fld>
            <a:endParaRPr lang="en-US" altLang="en-US" sz="1100">
              <a:latin typeface="Arial" panose="020B0604020202020204" pitchFamily="34" charset="0"/>
            </a:endParaRPr>
          </a:p>
        </p:txBody>
      </p:sp>
      <p:sp>
        <p:nvSpPr>
          <p:cNvPr id="11268" name="Rectangle 2">
            <a:extLst>
              <a:ext uri="{FF2B5EF4-FFF2-40B4-BE49-F238E27FC236}">
                <a16:creationId xmlns:a16="http://schemas.microsoft.com/office/drawing/2014/main" id="{BD9B69F6-B9EC-C033-BA28-F6470A4B88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3">
            <a:extLst>
              <a:ext uri="{FF2B5EF4-FFF2-40B4-BE49-F238E27FC236}">
                <a16:creationId xmlns:a16="http://schemas.microsoft.com/office/drawing/2014/main" id="{24DE726F-5C9C-D34B-9F27-F8E38855B7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Formata BQ Regular" pitchFamily="5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8019E07-C6F2-D3DF-A7E3-1AF99B9C22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DEAB8F9-906D-6A4B-8257-30815E900684}" type="slidenum">
              <a:rPr lang="en-US" altLang="en-US"/>
              <a:pPr>
                <a:spcBef>
                  <a:spcPct val="0"/>
                </a:spcBef>
              </a:pPr>
              <a:t>8</a:t>
            </a:fld>
            <a:endParaRPr lang="en-US" altLang="en-US"/>
          </a:p>
        </p:txBody>
      </p:sp>
      <p:sp>
        <p:nvSpPr>
          <p:cNvPr id="11267" name="Rectangle 7">
            <a:extLst>
              <a:ext uri="{FF2B5EF4-FFF2-40B4-BE49-F238E27FC236}">
                <a16:creationId xmlns:a16="http://schemas.microsoft.com/office/drawing/2014/main" id="{5E33370A-71ED-94FD-861D-BB4CEE5A3061}"/>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defTabSz="96678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EF77D786-124C-9849-8D87-BC4CA7CBE389}" type="slidenum">
              <a:rPr lang="en-US" altLang="en-US" sz="1100">
                <a:latin typeface="Arial" panose="020B0604020202020204" pitchFamily="34" charset="0"/>
              </a:rPr>
              <a:pPr algn="r" eaLnBrk="1" hangingPunct="1">
                <a:spcBef>
                  <a:spcPct val="0"/>
                </a:spcBef>
              </a:pPr>
              <a:t>8</a:t>
            </a:fld>
            <a:endParaRPr lang="en-US" altLang="en-US" sz="1100">
              <a:latin typeface="Arial" panose="020B0604020202020204" pitchFamily="34" charset="0"/>
            </a:endParaRPr>
          </a:p>
        </p:txBody>
      </p:sp>
      <p:sp>
        <p:nvSpPr>
          <p:cNvPr id="11268" name="Rectangle 2">
            <a:extLst>
              <a:ext uri="{FF2B5EF4-FFF2-40B4-BE49-F238E27FC236}">
                <a16:creationId xmlns:a16="http://schemas.microsoft.com/office/drawing/2014/main" id="{BD9B69F6-B9EC-C033-BA28-F6470A4B88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3">
            <a:extLst>
              <a:ext uri="{FF2B5EF4-FFF2-40B4-BE49-F238E27FC236}">
                <a16:creationId xmlns:a16="http://schemas.microsoft.com/office/drawing/2014/main" id="{24DE726F-5C9C-D34B-9F27-F8E38855B7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Formata BQ Regular" pitchFamily="50" charset="0"/>
            </a:endParaRPr>
          </a:p>
        </p:txBody>
      </p:sp>
    </p:spTree>
    <p:extLst>
      <p:ext uri="{BB962C8B-B14F-4D97-AF65-F5344CB8AC3E}">
        <p14:creationId xmlns:p14="http://schemas.microsoft.com/office/powerpoint/2010/main" val="3658761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8019E07-C6F2-D3DF-A7E3-1AF99B9C22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DEAB8F9-906D-6A4B-8257-30815E900684}" type="slidenum">
              <a:rPr lang="en-US" altLang="en-US"/>
              <a:pPr>
                <a:spcBef>
                  <a:spcPct val="0"/>
                </a:spcBef>
              </a:pPr>
              <a:t>9</a:t>
            </a:fld>
            <a:endParaRPr lang="en-US" altLang="en-US"/>
          </a:p>
        </p:txBody>
      </p:sp>
      <p:sp>
        <p:nvSpPr>
          <p:cNvPr id="11267" name="Rectangle 7">
            <a:extLst>
              <a:ext uri="{FF2B5EF4-FFF2-40B4-BE49-F238E27FC236}">
                <a16:creationId xmlns:a16="http://schemas.microsoft.com/office/drawing/2014/main" id="{5E33370A-71ED-94FD-861D-BB4CEE5A3061}"/>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defTabSz="966788">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EF77D786-124C-9849-8D87-BC4CA7CBE389}" type="slidenum">
              <a:rPr lang="en-US" altLang="en-US" sz="1100">
                <a:latin typeface="Arial" panose="020B0604020202020204" pitchFamily="34" charset="0"/>
              </a:rPr>
              <a:pPr algn="r" eaLnBrk="1" hangingPunct="1">
                <a:spcBef>
                  <a:spcPct val="0"/>
                </a:spcBef>
              </a:pPr>
              <a:t>9</a:t>
            </a:fld>
            <a:endParaRPr lang="en-US" altLang="en-US" sz="1100">
              <a:latin typeface="Arial" panose="020B0604020202020204" pitchFamily="34" charset="0"/>
            </a:endParaRPr>
          </a:p>
        </p:txBody>
      </p:sp>
      <p:sp>
        <p:nvSpPr>
          <p:cNvPr id="11268" name="Rectangle 2">
            <a:extLst>
              <a:ext uri="{FF2B5EF4-FFF2-40B4-BE49-F238E27FC236}">
                <a16:creationId xmlns:a16="http://schemas.microsoft.com/office/drawing/2014/main" id="{BD9B69F6-B9EC-C033-BA28-F6470A4B88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3">
            <a:extLst>
              <a:ext uri="{FF2B5EF4-FFF2-40B4-BE49-F238E27FC236}">
                <a16:creationId xmlns:a16="http://schemas.microsoft.com/office/drawing/2014/main" id="{24DE726F-5C9C-D34B-9F27-F8E38855B7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Formata BQ Regular" pitchFamily="50" charset="0"/>
              </a:rPr>
              <a:t>.</a:t>
            </a:r>
          </a:p>
        </p:txBody>
      </p:sp>
    </p:spTree>
    <p:extLst>
      <p:ext uri="{BB962C8B-B14F-4D97-AF65-F5344CB8AC3E}">
        <p14:creationId xmlns:p14="http://schemas.microsoft.com/office/powerpoint/2010/main" val="2424226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7" descr="title2">
            <a:extLst>
              <a:ext uri="{FF2B5EF4-FFF2-40B4-BE49-F238E27FC236}">
                <a16:creationId xmlns:a16="http://schemas.microsoft.com/office/drawing/2014/main" id="{8DDB9247-798C-C739-EAA5-CCF052D6752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2"/>
          <p:cNvSpPr>
            <a:spLocks noGrp="1" noChangeArrowheads="1"/>
          </p:cNvSpPr>
          <p:nvPr>
            <p:ph type="ctrTitle"/>
          </p:nvPr>
        </p:nvSpPr>
        <p:spPr>
          <a:xfrm>
            <a:off x="990600" y="1447800"/>
            <a:ext cx="7772400" cy="1470025"/>
          </a:xfrm>
        </p:spPr>
        <p:txBody>
          <a:bodyPr/>
          <a:lstStyle>
            <a:lvl1pPr>
              <a:defRPr>
                <a:latin typeface="Formata BQ Medium" charset="0"/>
              </a:defRPr>
            </a:lvl1pPr>
          </a:lstStyle>
          <a:p>
            <a:pPr lvl="0"/>
            <a:r>
              <a:rPr lang="en-US" noProof="0"/>
              <a:t>Click to edit Master title style</a:t>
            </a:r>
          </a:p>
        </p:txBody>
      </p:sp>
      <p:sp>
        <p:nvSpPr>
          <p:cNvPr id="4" name="Date Placeholder 3">
            <a:extLst>
              <a:ext uri="{FF2B5EF4-FFF2-40B4-BE49-F238E27FC236}">
                <a16:creationId xmlns:a16="http://schemas.microsoft.com/office/drawing/2014/main" id="{B37E4839-7299-898F-CCE8-2FF05CAA05CE}"/>
              </a:ext>
            </a:extLst>
          </p:cNvPr>
          <p:cNvSpPr>
            <a:spLocks noGrp="1" noChangeArrowheads="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19935D4-FC48-C856-2C6A-275FE9AED65E}"/>
              </a:ext>
            </a:extLst>
          </p:cNvPr>
          <p:cNvSpPr>
            <a:spLocks noGrp="1" noChangeArrowheads="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8BA4E2-BB80-B551-2D6A-5CF1017C7216}"/>
              </a:ext>
            </a:extLst>
          </p:cNvPr>
          <p:cNvSpPr>
            <a:spLocks noGrp="1" noChangeArrowheads="1"/>
          </p:cNvSpPr>
          <p:nvPr>
            <p:ph type="sldNum" sz="quarter" idx="12"/>
          </p:nvPr>
        </p:nvSpPr>
        <p:spPr/>
        <p:txBody>
          <a:bodyPr/>
          <a:lstStyle>
            <a:lvl1pPr>
              <a:defRPr/>
            </a:lvl1pPr>
          </a:lstStyle>
          <a:p>
            <a:fld id="{26667D2B-A5D9-384B-8CD3-DE1D789BE5F9}" type="slidenum">
              <a:rPr lang="en-US" altLang="en-US"/>
              <a:pPr/>
              <a:t>‹#›</a:t>
            </a:fld>
            <a:endParaRPr lang="en-US" altLang="en-US"/>
          </a:p>
        </p:txBody>
      </p:sp>
    </p:spTree>
    <p:extLst>
      <p:ext uri="{BB962C8B-B14F-4D97-AF65-F5344CB8AC3E}">
        <p14:creationId xmlns:p14="http://schemas.microsoft.com/office/powerpoint/2010/main" val="308162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AE1F31-C803-74A5-57B4-A8C55BA343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8DCFF3-C463-0776-62C1-B1D34E2BCC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1CB583-2497-EA24-0EB4-5DBD9E5018DF}"/>
              </a:ext>
            </a:extLst>
          </p:cNvPr>
          <p:cNvSpPr>
            <a:spLocks noGrp="1" noChangeArrowheads="1"/>
          </p:cNvSpPr>
          <p:nvPr>
            <p:ph type="sldNum" sz="quarter" idx="12"/>
          </p:nvPr>
        </p:nvSpPr>
        <p:spPr>
          <a:ln/>
        </p:spPr>
        <p:txBody>
          <a:bodyPr/>
          <a:lstStyle>
            <a:lvl1pPr>
              <a:defRPr/>
            </a:lvl1pPr>
          </a:lstStyle>
          <a:p>
            <a:fld id="{BA3E7CB4-E8B1-C644-8BC4-1A7A156F80DC}" type="slidenum">
              <a:rPr lang="en-US" altLang="en-US"/>
              <a:pPr/>
              <a:t>‹#›</a:t>
            </a:fld>
            <a:endParaRPr lang="en-US" altLang="en-US"/>
          </a:p>
        </p:txBody>
      </p:sp>
    </p:spTree>
    <p:extLst>
      <p:ext uri="{BB962C8B-B14F-4D97-AF65-F5344CB8AC3E}">
        <p14:creationId xmlns:p14="http://schemas.microsoft.com/office/powerpoint/2010/main" val="218337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609600"/>
            <a:ext cx="20574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60198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9F40D9-066F-C070-5FCB-09B963CA22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845AAA-5803-3F98-93BD-6C8B764289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CDA06D-4606-24C0-C6BE-7EBFF9DED823}"/>
              </a:ext>
            </a:extLst>
          </p:cNvPr>
          <p:cNvSpPr>
            <a:spLocks noGrp="1" noChangeArrowheads="1"/>
          </p:cNvSpPr>
          <p:nvPr>
            <p:ph type="sldNum" sz="quarter" idx="12"/>
          </p:nvPr>
        </p:nvSpPr>
        <p:spPr>
          <a:ln/>
        </p:spPr>
        <p:txBody>
          <a:bodyPr/>
          <a:lstStyle>
            <a:lvl1pPr>
              <a:defRPr/>
            </a:lvl1pPr>
          </a:lstStyle>
          <a:p>
            <a:fld id="{E9907753-2509-8248-AB00-72CC32FD765E}" type="slidenum">
              <a:rPr lang="en-US" altLang="en-US"/>
              <a:pPr/>
              <a:t>‹#›</a:t>
            </a:fld>
            <a:endParaRPr lang="en-US" altLang="en-US"/>
          </a:p>
        </p:txBody>
      </p:sp>
    </p:spTree>
    <p:extLst>
      <p:ext uri="{BB962C8B-B14F-4D97-AF65-F5344CB8AC3E}">
        <p14:creationId xmlns:p14="http://schemas.microsoft.com/office/powerpoint/2010/main" val="9257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88AB946-B775-3651-B251-4C5B14F2538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C9805E-0F60-8989-19F4-AF4AC0D708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D3FFAC-6CBE-5607-8431-14EA2774103A}"/>
              </a:ext>
            </a:extLst>
          </p:cNvPr>
          <p:cNvSpPr>
            <a:spLocks noGrp="1" noChangeArrowheads="1"/>
          </p:cNvSpPr>
          <p:nvPr>
            <p:ph type="sldNum" sz="quarter" idx="12"/>
          </p:nvPr>
        </p:nvSpPr>
        <p:spPr>
          <a:ln/>
        </p:spPr>
        <p:txBody>
          <a:bodyPr/>
          <a:lstStyle>
            <a:lvl1pPr>
              <a:defRPr/>
            </a:lvl1pPr>
          </a:lstStyle>
          <a:p>
            <a:fld id="{23148EDF-A1F3-5A43-BD3C-F1AA330EE4CE}" type="slidenum">
              <a:rPr lang="en-US" altLang="en-US"/>
              <a:pPr/>
              <a:t>‹#›</a:t>
            </a:fld>
            <a:endParaRPr lang="en-US" altLang="en-US"/>
          </a:p>
        </p:txBody>
      </p:sp>
    </p:spTree>
    <p:extLst>
      <p:ext uri="{BB962C8B-B14F-4D97-AF65-F5344CB8AC3E}">
        <p14:creationId xmlns:p14="http://schemas.microsoft.com/office/powerpoint/2010/main" val="238296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413DB93-D3CC-5908-7C14-24CCDB7737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CE4A86-70EF-3030-972D-82887985DA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827A5C-9758-3403-A721-CBD10EC37D62}"/>
              </a:ext>
            </a:extLst>
          </p:cNvPr>
          <p:cNvSpPr>
            <a:spLocks noGrp="1" noChangeArrowheads="1"/>
          </p:cNvSpPr>
          <p:nvPr>
            <p:ph type="sldNum" sz="quarter" idx="12"/>
          </p:nvPr>
        </p:nvSpPr>
        <p:spPr>
          <a:ln/>
        </p:spPr>
        <p:txBody>
          <a:bodyPr/>
          <a:lstStyle>
            <a:lvl1pPr>
              <a:defRPr/>
            </a:lvl1pPr>
          </a:lstStyle>
          <a:p>
            <a:fld id="{55DD616A-4360-374D-AF81-18310A6E6EFC}" type="slidenum">
              <a:rPr lang="en-US" altLang="en-US"/>
              <a:pPr/>
              <a:t>‹#›</a:t>
            </a:fld>
            <a:endParaRPr lang="en-US" altLang="en-US"/>
          </a:p>
        </p:txBody>
      </p:sp>
    </p:spTree>
    <p:extLst>
      <p:ext uri="{BB962C8B-B14F-4D97-AF65-F5344CB8AC3E}">
        <p14:creationId xmlns:p14="http://schemas.microsoft.com/office/powerpoint/2010/main" val="409919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74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74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94D26B-1B2B-91B7-7ED7-C1EA0CEDAE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B078097-00F3-9125-D39A-47F3FB754B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FC6CA5A-BE65-B163-2FE9-2033C22DAF95}"/>
              </a:ext>
            </a:extLst>
          </p:cNvPr>
          <p:cNvSpPr>
            <a:spLocks noGrp="1" noChangeArrowheads="1"/>
          </p:cNvSpPr>
          <p:nvPr>
            <p:ph type="sldNum" sz="quarter" idx="12"/>
          </p:nvPr>
        </p:nvSpPr>
        <p:spPr>
          <a:ln/>
        </p:spPr>
        <p:txBody>
          <a:bodyPr/>
          <a:lstStyle>
            <a:lvl1pPr>
              <a:defRPr/>
            </a:lvl1pPr>
          </a:lstStyle>
          <a:p>
            <a:fld id="{FD1DED9B-FE40-B149-9707-AB16EB87B976}" type="slidenum">
              <a:rPr lang="en-US" altLang="en-US"/>
              <a:pPr/>
              <a:t>‹#›</a:t>
            </a:fld>
            <a:endParaRPr lang="en-US" altLang="en-US"/>
          </a:p>
        </p:txBody>
      </p:sp>
    </p:spTree>
    <p:extLst>
      <p:ext uri="{BB962C8B-B14F-4D97-AF65-F5344CB8AC3E}">
        <p14:creationId xmlns:p14="http://schemas.microsoft.com/office/powerpoint/2010/main" val="191421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C47FAFE-B21A-416A-52C0-2734610EA76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0C128AC-2671-CD70-59D2-30BC1DE42D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B0FFDAF-10E3-A0C1-A68D-01E540FBAF03}"/>
              </a:ext>
            </a:extLst>
          </p:cNvPr>
          <p:cNvSpPr>
            <a:spLocks noGrp="1" noChangeArrowheads="1"/>
          </p:cNvSpPr>
          <p:nvPr>
            <p:ph type="sldNum" sz="quarter" idx="12"/>
          </p:nvPr>
        </p:nvSpPr>
        <p:spPr>
          <a:ln/>
        </p:spPr>
        <p:txBody>
          <a:bodyPr/>
          <a:lstStyle>
            <a:lvl1pPr>
              <a:defRPr/>
            </a:lvl1pPr>
          </a:lstStyle>
          <a:p>
            <a:fld id="{ADF70EEB-649F-3B4C-8CE2-2B9B55077CA7}" type="slidenum">
              <a:rPr lang="en-US" altLang="en-US"/>
              <a:pPr/>
              <a:t>‹#›</a:t>
            </a:fld>
            <a:endParaRPr lang="en-US" altLang="en-US"/>
          </a:p>
        </p:txBody>
      </p:sp>
    </p:spTree>
    <p:extLst>
      <p:ext uri="{BB962C8B-B14F-4D97-AF65-F5344CB8AC3E}">
        <p14:creationId xmlns:p14="http://schemas.microsoft.com/office/powerpoint/2010/main" val="324360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DD4FD81-930E-DA26-69A6-C470C108495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145F808-C9D6-F083-0BD4-159ADDB5D9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6C6E703-36AF-8BB2-BF9B-9C9C8A903A8B}"/>
              </a:ext>
            </a:extLst>
          </p:cNvPr>
          <p:cNvSpPr>
            <a:spLocks noGrp="1" noChangeArrowheads="1"/>
          </p:cNvSpPr>
          <p:nvPr>
            <p:ph type="sldNum" sz="quarter" idx="12"/>
          </p:nvPr>
        </p:nvSpPr>
        <p:spPr>
          <a:ln/>
        </p:spPr>
        <p:txBody>
          <a:bodyPr/>
          <a:lstStyle>
            <a:lvl1pPr>
              <a:defRPr/>
            </a:lvl1pPr>
          </a:lstStyle>
          <a:p>
            <a:fld id="{C72A4A21-1EE2-5248-8917-243A8F02C05C}" type="slidenum">
              <a:rPr lang="en-US" altLang="en-US"/>
              <a:pPr/>
              <a:t>‹#›</a:t>
            </a:fld>
            <a:endParaRPr lang="en-US" altLang="en-US"/>
          </a:p>
        </p:txBody>
      </p:sp>
    </p:spTree>
    <p:extLst>
      <p:ext uri="{BB962C8B-B14F-4D97-AF65-F5344CB8AC3E}">
        <p14:creationId xmlns:p14="http://schemas.microsoft.com/office/powerpoint/2010/main" val="158922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0807600-3746-227A-915E-E802E83C35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0DFD89E-EF71-0AA0-4A24-A1D7C24B16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5968049-B6D3-1AC5-A6AB-2163100DDEB1}"/>
              </a:ext>
            </a:extLst>
          </p:cNvPr>
          <p:cNvSpPr>
            <a:spLocks noGrp="1" noChangeArrowheads="1"/>
          </p:cNvSpPr>
          <p:nvPr>
            <p:ph type="sldNum" sz="quarter" idx="12"/>
          </p:nvPr>
        </p:nvSpPr>
        <p:spPr>
          <a:ln/>
        </p:spPr>
        <p:txBody>
          <a:bodyPr/>
          <a:lstStyle>
            <a:lvl1pPr>
              <a:defRPr/>
            </a:lvl1pPr>
          </a:lstStyle>
          <a:p>
            <a:fld id="{F5D93037-32B4-2C49-9C87-D66DED30A897}" type="slidenum">
              <a:rPr lang="en-US" altLang="en-US"/>
              <a:pPr/>
              <a:t>‹#›</a:t>
            </a:fld>
            <a:endParaRPr lang="en-US" altLang="en-US"/>
          </a:p>
        </p:txBody>
      </p:sp>
    </p:spTree>
    <p:extLst>
      <p:ext uri="{BB962C8B-B14F-4D97-AF65-F5344CB8AC3E}">
        <p14:creationId xmlns:p14="http://schemas.microsoft.com/office/powerpoint/2010/main" val="374485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2DF0F1C-B8DE-3791-32B4-D76C8DAF63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3ED3CC8-5D24-37FB-4E4D-F6D94729BE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B1FDE5A-425F-E0A3-A9D7-2FC96EAD98D9}"/>
              </a:ext>
            </a:extLst>
          </p:cNvPr>
          <p:cNvSpPr>
            <a:spLocks noGrp="1" noChangeArrowheads="1"/>
          </p:cNvSpPr>
          <p:nvPr>
            <p:ph type="sldNum" sz="quarter" idx="12"/>
          </p:nvPr>
        </p:nvSpPr>
        <p:spPr>
          <a:ln/>
        </p:spPr>
        <p:txBody>
          <a:bodyPr/>
          <a:lstStyle>
            <a:lvl1pPr>
              <a:defRPr/>
            </a:lvl1pPr>
          </a:lstStyle>
          <a:p>
            <a:fld id="{F47C8490-11CB-634D-A43E-E867A857F882}" type="slidenum">
              <a:rPr lang="en-US" altLang="en-US"/>
              <a:pPr/>
              <a:t>‹#›</a:t>
            </a:fld>
            <a:endParaRPr lang="en-US" altLang="en-US"/>
          </a:p>
        </p:txBody>
      </p:sp>
    </p:spTree>
    <p:extLst>
      <p:ext uri="{BB962C8B-B14F-4D97-AF65-F5344CB8AC3E}">
        <p14:creationId xmlns:p14="http://schemas.microsoft.com/office/powerpoint/2010/main" val="392842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63E46F3-1F1A-DF56-201A-2F3680D2D4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F619C8-D074-DC5F-B1C5-A29177674C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47B4025-52A6-BE37-3436-B0D14ADD50C0}"/>
              </a:ext>
            </a:extLst>
          </p:cNvPr>
          <p:cNvSpPr>
            <a:spLocks noGrp="1" noChangeArrowheads="1"/>
          </p:cNvSpPr>
          <p:nvPr>
            <p:ph type="sldNum" sz="quarter" idx="12"/>
          </p:nvPr>
        </p:nvSpPr>
        <p:spPr>
          <a:ln/>
        </p:spPr>
        <p:txBody>
          <a:bodyPr/>
          <a:lstStyle>
            <a:lvl1pPr>
              <a:defRPr/>
            </a:lvl1pPr>
          </a:lstStyle>
          <a:p>
            <a:fld id="{1127AC83-02BD-0D4F-BC2B-C6EF1A395467}" type="slidenum">
              <a:rPr lang="en-US" altLang="en-US"/>
              <a:pPr/>
              <a:t>‹#›</a:t>
            </a:fld>
            <a:endParaRPr lang="en-US" altLang="en-US"/>
          </a:p>
        </p:txBody>
      </p:sp>
    </p:spTree>
    <p:extLst>
      <p:ext uri="{BB962C8B-B14F-4D97-AF65-F5344CB8AC3E}">
        <p14:creationId xmlns:p14="http://schemas.microsoft.com/office/powerpoint/2010/main" val="4743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8" descr="content2">
            <a:extLst>
              <a:ext uri="{FF2B5EF4-FFF2-40B4-BE49-F238E27FC236}">
                <a16:creationId xmlns:a16="http://schemas.microsoft.com/office/drawing/2014/main" id="{09384837-861B-C976-E05D-4C18D02BDD7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B88DF36A-9236-BBFB-0026-67235575F1C8}"/>
              </a:ext>
            </a:extLst>
          </p:cNvPr>
          <p:cNvSpPr>
            <a:spLocks noGrp="1" noChangeArrowheads="1"/>
          </p:cNvSpPr>
          <p:nvPr>
            <p:ph type="title"/>
          </p:nvPr>
        </p:nvSpPr>
        <p:spPr bwMode="auto">
          <a:xfrm>
            <a:off x="9144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7827" name="Rectangle 3">
            <a:extLst>
              <a:ext uri="{FF2B5EF4-FFF2-40B4-BE49-F238E27FC236}">
                <a16:creationId xmlns:a16="http://schemas.microsoft.com/office/drawing/2014/main" id="{87C6B445-7FED-4668-BFEB-BE8CCE537AC3}"/>
              </a:ext>
            </a:extLst>
          </p:cNvPr>
          <p:cNvSpPr>
            <a:spLocks noGrp="1" noChangeArrowheads="1"/>
          </p:cNvSpPr>
          <p:nvPr>
            <p:ph type="body" idx="1"/>
          </p:nvPr>
        </p:nvSpPr>
        <p:spPr bwMode="auto">
          <a:xfrm>
            <a:off x="914400" y="1874838"/>
            <a:ext cx="8229600" cy="4525962"/>
          </a:xfrm>
          <a:prstGeom prst="rect">
            <a:avLst/>
          </a:prstGeom>
          <a:noFill/>
          <a:ln>
            <a:noFill/>
          </a:ln>
          <a:effectLst>
            <a:outerShdw blurRad="63500" dist="17961" dir="2700000" algn="ctr" rotWithShape="0">
              <a:srgbClr val="000000">
                <a:alpha val="74998"/>
              </a:srgbClr>
            </a:outerShdw>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a:extLst>
              <a:ext uri="{FF2B5EF4-FFF2-40B4-BE49-F238E27FC236}">
                <a16:creationId xmlns:a16="http://schemas.microsoft.com/office/drawing/2014/main" id="{A616F871-94D3-401E-B802-FE3025E77C6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ea typeface="+mn-ea"/>
              </a:defRPr>
            </a:lvl1pPr>
          </a:lstStyle>
          <a:p>
            <a:pPr>
              <a:defRPr/>
            </a:pPr>
            <a:endParaRPr lang="en-US"/>
          </a:p>
        </p:txBody>
      </p:sp>
      <p:sp>
        <p:nvSpPr>
          <p:cNvPr id="77829" name="Rectangle 5">
            <a:extLst>
              <a:ext uri="{FF2B5EF4-FFF2-40B4-BE49-F238E27FC236}">
                <a16:creationId xmlns:a16="http://schemas.microsoft.com/office/drawing/2014/main" id="{D658F3E3-0B2A-4363-BD4F-4865E293598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ea typeface="+mn-ea"/>
              </a:defRPr>
            </a:lvl1pPr>
          </a:lstStyle>
          <a:p>
            <a:pPr>
              <a:defRPr/>
            </a:pPr>
            <a:endParaRPr lang="en-US"/>
          </a:p>
        </p:txBody>
      </p:sp>
      <p:sp>
        <p:nvSpPr>
          <p:cNvPr id="77830" name="Rectangle 6">
            <a:extLst>
              <a:ext uri="{FF2B5EF4-FFF2-40B4-BE49-F238E27FC236}">
                <a16:creationId xmlns:a16="http://schemas.microsoft.com/office/drawing/2014/main" id="{83EDFB97-4F98-4D9D-8009-E29AE0383E0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vl1pPr>
          </a:lstStyle>
          <a:p>
            <a:fld id="{B121B33F-F42D-7D4A-A6E8-034443BE916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6"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rtl="0" eaLnBrk="0" fontAlgn="base" hangingPunct="0">
        <a:spcBef>
          <a:spcPct val="0"/>
        </a:spcBef>
        <a:spcAft>
          <a:spcPct val="0"/>
        </a:spcAft>
        <a:defRPr sz="4400">
          <a:solidFill>
            <a:srgbClr val="75171B"/>
          </a:solidFill>
          <a:latin typeface="+mj-lt"/>
          <a:ea typeface="MS PGothic" pitchFamily="34" charset="-128"/>
          <a:cs typeface="+mj-cs"/>
        </a:defRPr>
      </a:lvl1pPr>
      <a:lvl2pPr algn="ctr" rtl="0" eaLnBrk="0" fontAlgn="base" hangingPunct="0">
        <a:spcBef>
          <a:spcPct val="0"/>
        </a:spcBef>
        <a:spcAft>
          <a:spcPct val="0"/>
        </a:spcAft>
        <a:defRPr sz="4400">
          <a:solidFill>
            <a:srgbClr val="75171B"/>
          </a:solidFill>
          <a:latin typeface="Formata BQ Regular" charset="0"/>
          <a:ea typeface="MS PGothic" pitchFamily="34" charset="-128"/>
        </a:defRPr>
      </a:lvl2pPr>
      <a:lvl3pPr algn="ctr" rtl="0" eaLnBrk="0" fontAlgn="base" hangingPunct="0">
        <a:spcBef>
          <a:spcPct val="0"/>
        </a:spcBef>
        <a:spcAft>
          <a:spcPct val="0"/>
        </a:spcAft>
        <a:defRPr sz="4400">
          <a:solidFill>
            <a:srgbClr val="75171B"/>
          </a:solidFill>
          <a:latin typeface="Formata BQ Regular" charset="0"/>
          <a:ea typeface="MS PGothic" pitchFamily="34" charset="-128"/>
        </a:defRPr>
      </a:lvl3pPr>
      <a:lvl4pPr algn="ctr" rtl="0" eaLnBrk="0" fontAlgn="base" hangingPunct="0">
        <a:spcBef>
          <a:spcPct val="0"/>
        </a:spcBef>
        <a:spcAft>
          <a:spcPct val="0"/>
        </a:spcAft>
        <a:defRPr sz="4400">
          <a:solidFill>
            <a:srgbClr val="75171B"/>
          </a:solidFill>
          <a:latin typeface="Formata BQ Regular" charset="0"/>
          <a:ea typeface="MS PGothic" pitchFamily="34" charset="-128"/>
        </a:defRPr>
      </a:lvl4pPr>
      <a:lvl5pPr algn="ctr" rtl="0" eaLnBrk="0" fontAlgn="base" hangingPunct="0">
        <a:spcBef>
          <a:spcPct val="0"/>
        </a:spcBef>
        <a:spcAft>
          <a:spcPct val="0"/>
        </a:spcAft>
        <a:defRPr sz="4400">
          <a:solidFill>
            <a:srgbClr val="75171B"/>
          </a:solidFill>
          <a:latin typeface="Formata BQ Regular" charset="0"/>
          <a:ea typeface="MS PGothic" pitchFamily="34" charset="-128"/>
        </a:defRPr>
      </a:lvl5pPr>
      <a:lvl6pPr marL="457200" algn="ctr" rtl="0" fontAlgn="base">
        <a:spcBef>
          <a:spcPct val="0"/>
        </a:spcBef>
        <a:spcAft>
          <a:spcPct val="0"/>
        </a:spcAft>
        <a:defRPr sz="4400">
          <a:solidFill>
            <a:srgbClr val="75171B"/>
          </a:solidFill>
          <a:latin typeface="Formata BQ Regular" charset="0"/>
          <a:ea typeface="ＭＳ Ｐゴシック" charset="0"/>
        </a:defRPr>
      </a:lvl6pPr>
      <a:lvl7pPr marL="914400" algn="ctr" rtl="0" fontAlgn="base">
        <a:spcBef>
          <a:spcPct val="0"/>
        </a:spcBef>
        <a:spcAft>
          <a:spcPct val="0"/>
        </a:spcAft>
        <a:defRPr sz="4400">
          <a:solidFill>
            <a:srgbClr val="75171B"/>
          </a:solidFill>
          <a:latin typeface="Formata BQ Regular" charset="0"/>
          <a:ea typeface="ＭＳ Ｐゴシック" charset="0"/>
        </a:defRPr>
      </a:lvl7pPr>
      <a:lvl8pPr marL="1371600" algn="ctr" rtl="0" fontAlgn="base">
        <a:spcBef>
          <a:spcPct val="0"/>
        </a:spcBef>
        <a:spcAft>
          <a:spcPct val="0"/>
        </a:spcAft>
        <a:defRPr sz="4400">
          <a:solidFill>
            <a:srgbClr val="75171B"/>
          </a:solidFill>
          <a:latin typeface="Formata BQ Regular" charset="0"/>
          <a:ea typeface="ＭＳ Ｐゴシック" charset="0"/>
        </a:defRPr>
      </a:lvl8pPr>
      <a:lvl9pPr marL="1828800" algn="ctr" rtl="0" fontAlgn="base">
        <a:spcBef>
          <a:spcPct val="0"/>
        </a:spcBef>
        <a:spcAft>
          <a:spcPct val="0"/>
        </a:spcAft>
        <a:defRPr sz="4400">
          <a:solidFill>
            <a:srgbClr val="75171B"/>
          </a:solidFill>
          <a:latin typeface="Formata BQ Regular" charset="0"/>
          <a:ea typeface="ＭＳ Ｐゴシック" charset="0"/>
        </a:defRPr>
      </a:lvl9pPr>
    </p:titleStyle>
    <p:bodyStyle>
      <a:lvl1pPr marL="342900" indent="-342900" algn="l" rtl="0" eaLnBrk="0" fontAlgn="base" hangingPunct="0">
        <a:spcBef>
          <a:spcPct val="20000"/>
        </a:spcBef>
        <a:spcAft>
          <a:spcPct val="0"/>
        </a:spcAft>
        <a:buChar char="•"/>
        <a:defRPr sz="3200">
          <a:solidFill>
            <a:srgbClr val="006C64"/>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006C64"/>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006C64"/>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006C64"/>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006C64"/>
          </a:solidFill>
          <a:latin typeface="+mn-lt"/>
          <a:ea typeface="MS PGothic" pitchFamily="34" charset="-128"/>
        </a:defRPr>
      </a:lvl5pPr>
      <a:lvl6pPr marL="2514600" indent="-228600" algn="l" rtl="0" fontAlgn="base">
        <a:spcBef>
          <a:spcPct val="20000"/>
        </a:spcBef>
        <a:spcAft>
          <a:spcPct val="0"/>
        </a:spcAft>
        <a:buChar char="»"/>
        <a:defRPr sz="2000">
          <a:solidFill>
            <a:srgbClr val="006C64"/>
          </a:solidFill>
          <a:latin typeface="+mn-lt"/>
          <a:ea typeface="+mn-ea"/>
        </a:defRPr>
      </a:lvl6pPr>
      <a:lvl7pPr marL="2971800" indent="-228600" algn="l" rtl="0" fontAlgn="base">
        <a:spcBef>
          <a:spcPct val="20000"/>
        </a:spcBef>
        <a:spcAft>
          <a:spcPct val="0"/>
        </a:spcAft>
        <a:buChar char="»"/>
        <a:defRPr sz="2000">
          <a:solidFill>
            <a:srgbClr val="006C64"/>
          </a:solidFill>
          <a:latin typeface="+mn-lt"/>
          <a:ea typeface="+mn-ea"/>
        </a:defRPr>
      </a:lvl7pPr>
      <a:lvl8pPr marL="3429000" indent="-228600" algn="l" rtl="0" fontAlgn="base">
        <a:spcBef>
          <a:spcPct val="20000"/>
        </a:spcBef>
        <a:spcAft>
          <a:spcPct val="0"/>
        </a:spcAft>
        <a:buChar char="»"/>
        <a:defRPr sz="2000">
          <a:solidFill>
            <a:srgbClr val="006C64"/>
          </a:solidFill>
          <a:latin typeface="+mn-lt"/>
          <a:ea typeface="+mn-ea"/>
        </a:defRPr>
      </a:lvl8pPr>
      <a:lvl9pPr marL="3886200" indent="-228600" algn="l" rtl="0" fontAlgn="base">
        <a:spcBef>
          <a:spcPct val="20000"/>
        </a:spcBef>
        <a:spcAft>
          <a:spcPct val="0"/>
        </a:spcAft>
        <a:buChar char="»"/>
        <a:defRPr sz="2000">
          <a:solidFill>
            <a:srgbClr val="006C64"/>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99251BE-F36D-47FB-A7C2-F353AD944FAC}"/>
              </a:ext>
            </a:extLst>
          </p:cNvPr>
          <p:cNvSpPr>
            <a:spLocks noGrp="1" noChangeArrowheads="1"/>
          </p:cNvSpPr>
          <p:nvPr>
            <p:ph type="ctrTitle"/>
          </p:nvPr>
        </p:nvSpPr>
        <p:spPr>
          <a:xfrm>
            <a:off x="990600" y="1192213"/>
            <a:ext cx="7772400" cy="1143000"/>
          </a:xfrm>
          <a:extLst>
            <a:ext uri="{FAA26D3D-D897-4be2-8F04-BA451C77F1D7}"/>
          </a:extLst>
        </p:spPr>
        <p:txBody>
          <a:bodyPr>
            <a:noAutofit/>
          </a:bodyPr>
          <a:lstStyle/>
          <a:p>
            <a:pPr eaLnBrk="1" hangingPunct="1">
              <a:defRPr/>
            </a:pPr>
            <a:r>
              <a:rPr lang="en-US" sz="5400" b="1" dirty="0" err="1">
                <a:ea typeface="+mj-ea"/>
              </a:rPr>
              <a:t>Giờ</a:t>
            </a:r>
            <a:r>
              <a:rPr lang="en-US" sz="5400" b="1" dirty="0">
                <a:ea typeface="+mj-ea"/>
              </a:rPr>
              <a:t> </a:t>
            </a:r>
            <a:r>
              <a:rPr lang="en-US" sz="5400" b="1" dirty="0" err="1">
                <a:ea typeface="+mj-ea"/>
              </a:rPr>
              <a:t>Sinh</a:t>
            </a:r>
            <a:r>
              <a:rPr lang="en-US" sz="5400" b="1" dirty="0">
                <a:ea typeface="+mj-ea"/>
              </a:rPr>
              <a:t> </a:t>
            </a:r>
            <a:r>
              <a:rPr lang="en-US" sz="5400" b="1" dirty="0" err="1">
                <a:ea typeface="+mj-ea"/>
              </a:rPr>
              <a:t>Hoạt</a:t>
            </a:r>
            <a:r>
              <a:rPr lang="en-US" sz="5400" b="1" dirty="0">
                <a:ea typeface="+mj-ea"/>
              </a:rPr>
              <a:t> </a:t>
            </a:r>
            <a:r>
              <a:rPr lang="en-US" sz="5400" b="1" dirty="0" err="1">
                <a:ea typeface="+mj-ea"/>
              </a:rPr>
              <a:t>Nhóm</a:t>
            </a:r>
            <a:r>
              <a:rPr lang="en-US" sz="5400" b="1" dirty="0">
                <a:ea typeface="+mj-ea"/>
              </a:rPr>
              <a:t> </a:t>
            </a:r>
            <a:r>
              <a:rPr lang="en-US" sz="5400" b="1" dirty="0" err="1">
                <a:ea typeface="+mj-ea"/>
              </a:rPr>
              <a:t>Nhỏ</a:t>
            </a:r>
            <a:endParaRPr lang="en-US" sz="5400" b="1" dirty="0">
              <a:ea typeface="+mj-ea"/>
            </a:endParaRPr>
          </a:p>
        </p:txBody>
      </p:sp>
      <p:sp>
        <p:nvSpPr>
          <p:cNvPr id="4099" name="Rectangle 5">
            <a:extLst>
              <a:ext uri="{FF2B5EF4-FFF2-40B4-BE49-F238E27FC236}">
                <a16:creationId xmlns:a16="http://schemas.microsoft.com/office/drawing/2014/main" id="{961E1243-A2A0-7560-B215-5D82275DEE0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93473BE9-3831-3C47-8061-008D5C2F32D7}" type="slidenum">
              <a:rPr lang="en-US" altLang="en-US" sz="1400">
                <a:solidFill>
                  <a:schemeClr val="tx1"/>
                </a:solidFill>
              </a:rPr>
              <a:pPr>
                <a:spcBef>
                  <a:spcPct val="0"/>
                </a:spcBef>
                <a:buFontTx/>
                <a:buNone/>
              </a:pPr>
              <a:t>1</a:t>
            </a:fld>
            <a:endParaRPr lang="en-US" altLang="en-US" sz="140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EB57C5-A892-5662-3FE6-B5C638822F4E}"/>
              </a:ext>
            </a:extLst>
          </p:cNvPr>
          <p:cNvSpPr>
            <a:spLocks noGrp="1"/>
          </p:cNvSpPr>
          <p:nvPr>
            <p:ph type="title"/>
          </p:nvPr>
        </p:nvSpPr>
        <p:spPr>
          <a:xfrm>
            <a:off x="771180" y="0"/>
            <a:ext cx="8229600" cy="1143000"/>
          </a:xfrm>
        </p:spPr>
        <p:txBody>
          <a:bodyPr/>
          <a:lstStyle/>
          <a:p>
            <a:r>
              <a:rPr lang="en-US" dirty="0" err="1"/>
              <a:t>Điều</a:t>
            </a:r>
            <a:r>
              <a:rPr lang="en-US" dirty="0"/>
              <a:t> </a:t>
            </a:r>
            <a:r>
              <a:rPr lang="en-US" dirty="0" err="1"/>
              <a:t>Hành</a:t>
            </a:r>
            <a:r>
              <a:rPr lang="en-US" dirty="0"/>
              <a:t> </a:t>
            </a:r>
            <a:r>
              <a:rPr lang="en-US" dirty="0" err="1"/>
              <a:t>một</a:t>
            </a:r>
            <a:r>
              <a:rPr lang="en-US" dirty="0"/>
              <a:t> </a:t>
            </a:r>
            <a:r>
              <a:rPr lang="en-US" dirty="0" err="1"/>
              <a:t>Nhóm</a:t>
            </a:r>
            <a:r>
              <a:rPr lang="en-US" dirty="0"/>
              <a:t> </a:t>
            </a:r>
            <a:r>
              <a:rPr lang="en-US" dirty="0" err="1"/>
              <a:t>Nhỏ</a:t>
            </a:r>
            <a:endParaRPr lang="en-US" dirty="0"/>
          </a:p>
        </p:txBody>
      </p:sp>
      <p:sp>
        <p:nvSpPr>
          <p:cNvPr id="4" name="Content Placeholder 3">
            <a:extLst>
              <a:ext uri="{FF2B5EF4-FFF2-40B4-BE49-F238E27FC236}">
                <a16:creationId xmlns:a16="http://schemas.microsoft.com/office/drawing/2014/main" id="{E2B473F8-280D-EDA3-F6B4-B91D2FD5A786}"/>
              </a:ext>
            </a:extLst>
          </p:cNvPr>
          <p:cNvSpPr>
            <a:spLocks noGrp="1"/>
          </p:cNvSpPr>
          <p:nvPr>
            <p:ph idx="1"/>
          </p:nvPr>
        </p:nvSpPr>
        <p:spPr>
          <a:xfrm>
            <a:off x="914399" y="1431131"/>
            <a:ext cx="7943161" cy="4525962"/>
          </a:xfrm>
        </p:spPr>
        <p:txBody>
          <a:bodyPr/>
          <a:lstStyle/>
          <a:p>
            <a:pPr>
              <a:buFont typeface="Wingdings" pitchFamily="2" charset="2"/>
              <a:buChar char="ü"/>
            </a:pPr>
            <a:r>
              <a:rPr lang="en-US" dirty="0">
                <a:solidFill>
                  <a:srgbClr val="002060"/>
                </a:solidFill>
              </a:rPr>
              <a:t>Ai </a:t>
            </a:r>
            <a:r>
              <a:rPr lang="en-US" dirty="0" err="1">
                <a:solidFill>
                  <a:srgbClr val="002060"/>
                </a:solidFill>
              </a:rPr>
              <a:t>cũng</a:t>
            </a:r>
            <a:r>
              <a:rPr lang="en-US" dirty="0">
                <a:solidFill>
                  <a:srgbClr val="002060"/>
                </a:solidFill>
              </a:rPr>
              <a:t> </a:t>
            </a:r>
            <a:r>
              <a:rPr lang="en-US" dirty="0" err="1">
                <a:solidFill>
                  <a:srgbClr val="002060"/>
                </a:solidFill>
              </a:rPr>
              <a:t>có</a:t>
            </a:r>
            <a:r>
              <a:rPr lang="en-US" dirty="0">
                <a:solidFill>
                  <a:srgbClr val="002060"/>
                </a:solidFill>
              </a:rPr>
              <a:t> </a:t>
            </a:r>
            <a:r>
              <a:rPr lang="en-US" dirty="0" err="1">
                <a:solidFill>
                  <a:srgbClr val="002060"/>
                </a:solidFill>
              </a:rPr>
              <a:t>thể</a:t>
            </a:r>
            <a:r>
              <a:rPr lang="en-US" dirty="0">
                <a:solidFill>
                  <a:srgbClr val="002060"/>
                </a:solidFill>
              </a:rPr>
              <a:t> </a:t>
            </a:r>
            <a:r>
              <a:rPr lang="en-US" dirty="0" err="1">
                <a:solidFill>
                  <a:srgbClr val="002060"/>
                </a:solidFill>
              </a:rPr>
              <a:t>lãnh</a:t>
            </a:r>
            <a:r>
              <a:rPr lang="en-US" dirty="0">
                <a:solidFill>
                  <a:srgbClr val="002060"/>
                </a:solidFill>
              </a:rPr>
              <a:t> </a:t>
            </a:r>
            <a:r>
              <a:rPr lang="en-US" dirty="0" err="1">
                <a:solidFill>
                  <a:srgbClr val="002060"/>
                </a:solidFill>
              </a:rPr>
              <a:t>đạo</a:t>
            </a:r>
            <a:r>
              <a:rPr lang="en-US" dirty="0">
                <a:solidFill>
                  <a:srgbClr val="002060"/>
                </a:solidFill>
              </a:rPr>
              <a:t> </a:t>
            </a:r>
            <a:r>
              <a:rPr lang="en-US" dirty="0" err="1">
                <a:solidFill>
                  <a:srgbClr val="002060"/>
                </a:solidFill>
              </a:rPr>
              <a:t>một</a:t>
            </a:r>
            <a:r>
              <a:rPr lang="en-US" dirty="0">
                <a:solidFill>
                  <a:srgbClr val="002060"/>
                </a:solidFill>
              </a:rPr>
              <a:t> </a:t>
            </a:r>
            <a:r>
              <a:rPr lang="en-US" dirty="0" err="1">
                <a:solidFill>
                  <a:srgbClr val="002060"/>
                </a:solidFill>
              </a:rPr>
              <a:t>nhóm</a:t>
            </a:r>
            <a:r>
              <a:rPr lang="en-US" dirty="0">
                <a:solidFill>
                  <a:srgbClr val="002060"/>
                </a:solidFill>
              </a:rPr>
              <a:t> </a:t>
            </a:r>
            <a:r>
              <a:rPr lang="en-US" dirty="0" err="1">
                <a:solidFill>
                  <a:srgbClr val="002060"/>
                </a:solidFill>
              </a:rPr>
              <a:t>nhỏ</a:t>
            </a:r>
            <a:r>
              <a:rPr lang="en-US" dirty="0">
                <a:solidFill>
                  <a:srgbClr val="002060"/>
                </a:solidFill>
              </a:rPr>
              <a:t> (</a:t>
            </a:r>
            <a:r>
              <a:rPr lang="en-US" dirty="0" err="1">
                <a:solidFill>
                  <a:srgbClr val="002060"/>
                </a:solidFill>
              </a:rPr>
              <a:t>tín</a:t>
            </a:r>
            <a:r>
              <a:rPr lang="en-US" dirty="0">
                <a:solidFill>
                  <a:srgbClr val="002060"/>
                </a:solidFill>
              </a:rPr>
              <a:t> </a:t>
            </a:r>
            <a:r>
              <a:rPr lang="en-US" dirty="0" err="1">
                <a:solidFill>
                  <a:srgbClr val="002060"/>
                </a:solidFill>
              </a:rPr>
              <a:t>đồ</a:t>
            </a:r>
            <a:r>
              <a:rPr lang="en-US" dirty="0">
                <a:solidFill>
                  <a:srgbClr val="002060"/>
                </a:solidFill>
              </a:rPr>
              <a:t> </a:t>
            </a:r>
            <a:r>
              <a:rPr lang="en-US" dirty="0" err="1">
                <a:solidFill>
                  <a:srgbClr val="002060"/>
                </a:solidFill>
              </a:rPr>
              <a:t>lớn</a:t>
            </a:r>
            <a:r>
              <a:rPr lang="en-US" dirty="0">
                <a:solidFill>
                  <a:srgbClr val="002060"/>
                </a:solidFill>
              </a:rPr>
              <a:t> </a:t>
            </a:r>
            <a:r>
              <a:rPr lang="en-US" dirty="0" err="1">
                <a:solidFill>
                  <a:srgbClr val="002060"/>
                </a:solidFill>
              </a:rPr>
              <a:t>tuổi</a:t>
            </a:r>
            <a:r>
              <a:rPr lang="en-US" dirty="0">
                <a:solidFill>
                  <a:srgbClr val="002060"/>
                </a:solidFill>
              </a:rPr>
              <a:t>, cha </a:t>
            </a:r>
            <a:r>
              <a:rPr lang="en-US" dirty="0" err="1">
                <a:solidFill>
                  <a:srgbClr val="002060"/>
                </a:solidFill>
              </a:rPr>
              <a:t>mẹ</a:t>
            </a:r>
            <a:r>
              <a:rPr lang="en-US" dirty="0">
                <a:solidFill>
                  <a:srgbClr val="002060"/>
                </a:solidFill>
              </a:rPr>
              <a:t> </a:t>
            </a:r>
            <a:r>
              <a:rPr lang="en-US" dirty="0" err="1">
                <a:solidFill>
                  <a:srgbClr val="002060"/>
                </a:solidFill>
              </a:rPr>
              <a:t>các</a:t>
            </a:r>
            <a:r>
              <a:rPr lang="en-US" dirty="0">
                <a:solidFill>
                  <a:srgbClr val="002060"/>
                </a:solidFill>
              </a:rPr>
              <a:t> </a:t>
            </a:r>
            <a:r>
              <a:rPr lang="en-US" dirty="0" err="1">
                <a:solidFill>
                  <a:srgbClr val="002060"/>
                </a:solidFill>
              </a:rPr>
              <a:t>em</a:t>
            </a:r>
            <a:r>
              <a:rPr lang="en-US" dirty="0">
                <a:solidFill>
                  <a:srgbClr val="002060"/>
                </a:solidFill>
              </a:rPr>
              <a:t>, </a:t>
            </a:r>
            <a:r>
              <a:rPr lang="en-US" dirty="0" err="1">
                <a:solidFill>
                  <a:srgbClr val="002060"/>
                </a:solidFill>
              </a:rPr>
              <a:t>các</a:t>
            </a:r>
            <a:r>
              <a:rPr lang="en-US" dirty="0">
                <a:solidFill>
                  <a:srgbClr val="002060"/>
                </a:solidFill>
              </a:rPr>
              <a:t> </a:t>
            </a:r>
            <a:r>
              <a:rPr lang="en-US" dirty="0" err="1">
                <a:solidFill>
                  <a:srgbClr val="002060"/>
                </a:solidFill>
              </a:rPr>
              <a:t>em</a:t>
            </a:r>
            <a:r>
              <a:rPr lang="en-US" dirty="0">
                <a:solidFill>
                  <a:srgbClr val="002060"/>
                </a:solidFill>
              </a:rPr>
              <a:t> </a:t>
            </a:r>
            <a:r>
              <a:rPr lang="en-US" dirty="0" err="1">
                <a:solidFill>
                  <a:srgbClr val="002060"/>
                </a:solidFill>
              </a:rPr>
              <a:t>lớn</a:t>
            </a:r>
            <a:r>
              <a:rPr lang="en-US" dirty="0">
                <a:solidFill>
                  <a:srgbClr val="002060"/>
                </a:solidFill>
              </a:rPr>
              <a:t> </a:t>
            </a:r>
            <a:r>
              <a:rPr lang="en-US" dirty="0" err="1">
                <a:solidFill>
                  <a:srgbClr val="002060"/>
                </a:solidFill>
              </a:rPr>
              <a:t>trong</a:t>
            </a:r>
            <a:r>
              <a:rPr lang="en-US" dirty="0">
                <a:solidFill>
                  <a:srgbClr val="002060"/>
                </a:solidFill>
              </a:rPr>
              <a:t> </a:t>
            </a:r>
            <a:r>
              <a:rPr lang="en-US" dirty="0" err="1">
                <a:solidFill>
                  <a:srgbClr val="002060"/>
                </a:solidFill>
              </a:rPr>
              <a:t>nhóm</a:t>
            </a:r>
            <a:r>
              <a:rPr lang="en-US" dirty="0">
                <a:solidFill>
                  <a:srgbClr val="002060"/>
                </a:solidFill>
              </a:rPr>
              <a:t> </a:t>
            </a:r>
            <a:r>
              <a:rPr lang="en-US" dirty="0" err="1">
                <a:solidFill>
                  <a:srgbClr val="002060"/>
                </a:solidFill>
              </a:rPr>
              <a:t>nhỏ</a:t>
            </a:r>
            <a:r>
              <a:rPr lang="en-US" dirty="0">
                <a:solidFill>
                  <a:srgbClr val="002060"/>
                </a:solidFill>
              </a:rPr>
              <a:t>) </a:t>
            </a:r>
            <a:r>
              <a:rPr lang="en-US" dirty="0" err="1">
                <a:solidFill>
                  <a:srgbClr val="002060"/>
                </a:solidFill>
              </a:rPr>
              <a:t>nếu</a:t>
            </a:r>
            <a:r>
              <a:rPr lang="en-US" dirty="0">
                <a:solidFill>
                  <a:srgbClr val="002060"/>
                </a:solidFill>
              </a:rPr>
              <a:t> </a:t>
            </a:r>
            <a:r>
              <a:rPr lang="en-US" dirty="0" err="1">
                <a:solidFill>
                  <a:srgbClr val="002060"/>
                </a:solidFill>
              </a:rPr>
              <a:t>được</a:t>
            </a:r>
            <a:r>
              <a:rPr lang="en-US" dirty="0">
                <a:solidFill>
                  <a:srgbClr val="002060"/>
                </a:solidFill>
              </a:rPr>
              <a:t> </a:t>
            </a:r>
            <a:r>
              <a:rPr lang="en-US" dirty="0" err="1">
                <a:solidFill>
                  <a:srgbClr val="002060"/>
                </a:solidFill>
              </a:rPr>
              <a:t>hướng</a:t>
            </a:r>
            <a:r>
              <a:rPr lang="en-US" dirty="0">
                <a:solidFill>
                  <a:srgbClr val="002060"/>
                </a:solidFill>
              </a:rPr>
              <a:t> </a:t>
            </a:r>
            <a:r>
              <a:rPr lang="en-US" dirty="0" err="1">
                <a:solidFill>
                  <a:srgbClr val="002060"/>
                </a:solidFill>
              </a:rPr>
              <a:t>dẩn</a:t>
            </a:r>
            <a:r>
              <a:rPr lang="en-US" dirty="0">
                <a:solidFill>
                  <a:srgbClr val="002060"/>
                </a:solidFill>
              </a:rPr>
              <a:t> </a:t>
            </a:r>
            <a:r>
              <a:rPr lang="en-US" dirty="0" err="1">
                <a:solidFill>
                  <a:srgbClr val="002060"/>
                </a:solidFill>
              </a:rPr>
              <a:t>rõ</a:t>
            </a:r>
            <a:r>
              <a:rPr lang="en-US" dirty="0">
                <a:solidFill>
                  <a:srgbClr val="002060"/>
                </a:solidFill>
              </a:rPr>
              <a:t> </a:t>
            </a:r>
            <a:r>
              <a:rPr lang="en-US" dirty="0" err="1">
                <a:solidFill>
                  <a:srgbClr val="002060"/>
                </a:solidFill>
              </a:rPr>
              <a:t>ràng</a:t>
            </a:r>
            <a:r>
              <a:rPr lang="en-US" dirty="0">
                <a:solidFill>
                  <a:srgbClr val="002060"/>
                </a:solidFill>
              </a:rPr>
              <a:t>, </a:t>
            </a:r>
            <a:r>
              <a:rPr lang="en-US" dirty="0" err="1">
                <a:solidFill>
                  <a:srgbClr val="002060"/>
                </a:solidFill>
              </a:rPr>
              <a:t>đầy</a:t>
            </a:r>
            <a:r>
              <a:rPr lang="en-US" dirty="0">
                <a:solidFill>
                  <a:srgbClr val="002060"/>
                </a:solidFill>
              </a:rPr>
              <a:t> </a:t>
            </a:r>
            <a:r>
              <a:rPr lang="en-US" dirty="0" err="1">
                <a:solidFill>
                  <a:srgbClr val="002060"/>
                </a:solidFill>
              </a:rPr>
              <a:t>đũ</a:t>
            </a:r>
            <a:r>
              <a:rPr lang="en-US" dirty="0">
                <a:solidFill>
                  <a:srgbClr val="002060"/>
                </a:solidFill>
              </a:rPr>
              <a:t>.</a:t>
            </a:r>
          </a:p>
          <a:p>
            <a:pPr>
              <a:buFont typeface="Wingdings" pitchFamily="2" charset="2"/>
              <a:buChar char="ü"/>
            </a:pPr>
            <a:r>
              <a:rPr lang="en-US" dirty="0" err="1">
                <a:solidFill>
                  <a:srgbClr val="002060"/>
                </a:solidFill>
              </a:rPr>
              <a:t>Người</a:t>
            </a:r>
            <a:r>
              <a:rPr lang="en-US" dirty="0">
                <a:solidFill>
                  <a:srgbClr val="002060"/>
                </a:solidFill>
              </a:rPr>
              <a:t> </a:t>
            </a:r>
            <a:r>
              <a:rPr lang="en-US" dirty="0" err="1">
                <a:solidFill>
                  <a:srgbClr val="002060"/>
                </a:solidFill>
              </a:rPr>
              <a:t>lãnh</a:t>
            </a:r>
            <a:r>
              <a:rPr lang="en-US" dirty="0">
                <a:solidFill>
                  <a:srgbClr val="002060"/>
                </a:solidFill>
              </a:rPr>
              <a:t> </a:t>
            </a:r>
            <a:r>
              <a:rPr lang="en-US" dirty="0" err="1">
                <a:solidFill>
                  <a:srgbClr val="002060"/>
                </a:solidFill>
              </a:rPr>
              <a:t>đạo</a:t>
            </a:r>
            <a:r>
              <a:rPr lang="en-US" dirty="0">
                <a:solidFill>
                  <a:srgbClr val="002060"/>
                </a:solidFill>
              </a:rPr>
              <a:t> </a:t>
            </a:r>
            <a:r>
              <a:rPr lang="en-US" dirty="0" err="1">
                <a:solidFill>
                  <a:srgbClr val="002060"/>
                </a:solidFill>
              </a:rPr>
              <a:t>nhóm</a:t>
            </a:r>
            <a:r>
              <a:rPr lang="en-US" dirty="0">
                <a:solidFill>
                  <a:srgbClr val="002060"/>
                </a:solidFill>
              </a:rPr>
              <a:t> </a:t>
            </a:r>
            <a:r>
              <a:rPr lang="en-US" dirty="0" err="1">
                <a:solidFill>
                  <a:srgbClr val="002060"/>
                </a:solidFill>
              </a:rPr>
              <a:t>nhỏ</a:t>
            </a:r>
            <a:r>
              <a:rPr lang="en-US" dirty="0">
                <a:solidFill>
                  <a:srgbClr val="002060"/>
                </a:solidFill>
              </a:rPr>
              <a:t> </a:t>
            </a:r>
            <a:r>
              <a:rPr lang="en-US" dirty="0" err="1">
                <a:solidFill>
                  <a:srgbClr val="002060"/>
                </a:solidFill>
              </a:rPr>
              <a:t>được</a:t>
            </a:r>
            <a:r>
              <a:rPr lang="en-US" dirty="0">
                <a:solidFill>
                  <a:srgbClr val="002060"/>
                </a:solidFill>
              </a:rPr>
              <a:t> </a:t>
            </a:r>
            <a:r>
              <a:rPr lang="en-US" dirty="0" err="1">
                <a:solidFill>
                  <a:srgbClr val="002060"/>
                </a:solidFill>
              </a:rPr>
              <a:t>gọi</a:t>
            </a:r>
            <a:r>
              <a:rPr lang="en-US" dirty="0">
                <a:solidFill>
                  <a:srgbClr val="002060"/>
                </a:solidFill>
              </a:rPr>
              <a:t> </a:t>
            </a:r>
            <a:r>
              <a:rPr lang="en-US" dirty="0" err="1">
                <a:solidFill>
                  <a:srgbClr val="002060"/>
                </a:solidFill>
              </a:rPr>
              <a:t>là</a:t>
            </a:r>
            <a:r>
              <a:rPr lang="en-US" dirty="0">
                <a:solidFill>
                  <a:srgbClr val="002060"/>
                </a:solidFill>
              </a:rPr>
              <a:t> </a:t>
            </a:r>
            <a:r>
              <a:rPr lang="en-US" dirty="0" err="1">
                <a:solidFill>
                  <a:srgbClr val="002060"/>
                </a:solidFill>
              </a:rPr>
              <a:t>Trưởng</a:t>
            </a:r>
            <a:r>
              <a:rPr lang="en-US" dirty="0">
                <a:solidFill>
                  <a:srgbClr val="002060"/>
                </a:solidFill>
              </a:rPr>
              <a:t> </a:t>
            </a:r>
            <a:r>
              <a:rPr lang="en-US" dirty="0" err="1">
                <a:solidFill>
                  <a:srgbClr val="002060"/>
                </a:solidFill>
              </a:rPr>
              <a:t>Nhóm</a:t>
            </a:r>
            <a:r>
              <a:rPr lang="en-US" dirty="0">
                <a:solidFill>
                  <a:srgbClr val="002060"/>
                </a:solidFill>
              </a:rPr>
              <a:t> </a:t>
            </a:r>
            <a:r>
              <a:rPr lang="en-US" dirty="0" err="1">
                <a:solidFill>
                  <a:srgbClr val="002060"/>
                </a:solidFill>
              </a:rPr>
              <a:t>Nhỏ</a:t>
            </a:r>
            <a:r>
              <a:rPr lang="en-US" dirty="0">
                <a:solidFill>
                  <a:srgbClr val="002060"/>
                </a:solidFill>
              </a:rPr>
              <a:t> hay </a:t>
            </a:r>
            <a:r>
              <a:rPr lang="en-US" dirty="0" err="1">
                <a:solidFill>
                  <a:srgbClr val="002060"/>
                </a:solidFill>
              </a:rPr>
              <a:t>Tổ</a:t>
            </a:r>
            <a:r>
              <a:rPr lang="en-US" dirty="0">
                <a:solidFill>
                  <a:srgbClr val="002060"/>
                </a:solidFill>
              </a:rPr>
              <a:t> </a:t>
            </a:r>
            <a:r>
              <a:rPr lang="en-US" dirty="0" err="1">
                <a:solidFill>
                  <a:srgbClr val="002060"/>
                </a:solidFill>
              </a:rPr>
              <a:t>Trưởng</a:t>
            </a:r>
            <a:r>
              <a:rPr lang="en-US" dirty="0">
                <a:solidFill>
                  <a:srgbClr val="002060"/>
                </a:solidFill>
              </a:rPr>
              <a:t>.</a:t>
            </a:r>
          </a:p>
          <a:p>
            <a:pPr>
              <a:buFont typeface="Wingdings" pitchFamily="2" charset="2"/>
              <a:buChar char="ü"/>
            </a:pPr>
            <a:r>
              <a:rPr lang="en-US" dirty="0" err="1">
                <a:solidFill>
                  <a:srgbClr val="002060"/>
                </a:solidFill>
              </a:rPr>
              <a:t>Một</a:t>
            </a:r>
            <a:r>
              <a:rPr lang="en-US" dirty="0">
                <a:solidFill>
                  <a:srgbClr val="002060"/>
                </a:solidFill>
              </a:rPr>
              <a:t> </a:t>
            </a:r>
            <a:r>
              <a:rPr lang="en-US" dirty="0" err="1">
                <a:solidFill>
                  <a:srgbClr val="002060"/>
                </a:solidFill>
              </a:rPr>
              <a:t>nhóm</a:t>
            </a:r>
            <a:r>
              <a:rPr lang="en-US" dirty="0">
                <a:solidFill>
                  <a:srgbClr val="002060"/>
                </a:solidFill>
              </a:rPr>
              <a:t> </a:t>
            </a:r>
            <a:r>
              <a:rPr lang="en-US" dirty="0" err="1">
                <a:solidFill>
                  <a:srgbClr val="002060"/>
                </a:solidFill>
              </a:rPr>
              <a:t>nhỏ</a:t>
            </a:r>
            <a:r>
              <a:rPr lang="en-US" dirty="0">
                <a:solidFill>
                  <a:srgbClr val="002060"/>
                </a:solidFill>
              </a:rPr>
              <a:t> (hay </a:t>
            </a:r>
            <a:r>
              <a:rPr lang="en-US" dirty="0" err="1">
                <a:solidFill>
                  <a:srgbClr val="002060"/>
                </a:solidFill>
              </a:rPr>
              <a:t>một</a:t>
            </a:r>
            <a:r>
              <a:rPr lang="en-US" dirty="0">
                <a:solidFill>
                  <a:srgbClr val="002060"/>
                </a:solidFill>
              </a:rPr>
              <a:t> </a:t>
            </a:r>
            <a:r>
              <a:rPr lang="en-US" dirty="0" err="1">
                <a:solidFill>
                  <a:srgbClr val="002060"/>
                </a:solidFill>
              </a:rPr>
              <a:t>tổ</a:t>
            </a:r>
            <a:r>
              <a:rPr lang="en-US" dirty="0">
                <a:solidFill>
                  <a:srgbClr val="002060"/>
                </a:solidFill>
              </a:rPr>
              <a:t>) </a:t>
            </a:r>
            <a:r>
              <a:rPr lang="en-US" dirty="0" err="1">
                <a:solidFill>
                  <a:srgbClr val="002060"/>
                </a:solidFill>
              </a:rPr>
              <a:t>cố</a:t>
            </a:r>
            <a:r>
              <a:rPr lang="en-US" dirty="0">
                <a:solidFill>
                  <a:srgbClr val="002060"/>
                </a:solidFill>
              </a:rPr>
              <a:t> </a:t>
            </a:r>
            <a:r>
              <a:rPr lang="en-US" dirty="0" err="1">
                <a:solidFill>
                  <a:srgbClr val="002060"/>
                </a:solidFill>
              </a:rPr>
              <a:t>định</a:t>
            </a:r>
            <a:r>
              <a:rPr lang="en-US" dirty="0">
                <a:solidFill>
                  <a:srgbClr val="002060"/>
                </a:solidFill>
              </a:rPr>
              <a:t> </a:t>
            </a:r>
            <a:r>
              <a:rPr lang="en-US" dirty="0" err="1">
                <a:solidFill>
                  <a:srgbClr val="002060"/>
                </a:solidFill>
              </a:rPr>
              <a:t>cho</a:t>
            </a:r>
            <a:r>
              <a:rPr lang="en-US" dirty="0">
                <a:solidFill>
                  <a:srgbClr val="002060"/>
                </a:solidFill>
              </a:rPr>
              <a:t> </a:t>
            </a:r>
            <a:r>
              <a:rPr lang="en-US" dirty="0" err="1">
                <a:solidFill>
                  <a:srgbClr val="002060"/>
                </a:solidFill>
              </a:rPr>
              <a:t>hết</a:t>
            </a:r>
            <a:r>
              <a:rPr lang="en-US" dirty="0">
                <a:solidFill>
                  <a:srgbClr val="002060"/>
                </a:solidFill>
              </a:rPr>
              <a:t> </a:t>
            </a:r>
            <a:r>
              <a:rPr lang="en-US" dirty="0" err="1">
                <a:solidFill>
                  <a:srgbClr val="002060"/>
                </a:solidFill>
              </a:rPr>
              <a:t>một</a:t>
            </a:r>
            <a:r>
              <a:rPr lang="en-US" dirty="0">
                <a:solidFill>
                  <a:srgbClr val="002060"/>
                </a:solidFill>
              </a:rPr>
              <a:t> </a:t>
            </a:r>
            <a:r>
              <a:rPr lang="en-US" dirty="0" err="1">
                <a:solidFill>
                  <a:srgbClr val="002060"/>
                </a:solidFill>
              </a:rPr>
              <a:t>năm</a:t>
            </a:r>
            <a:r>
              <a:rPr lang="en-US" dirty="0">
                <a:solidFill>
                  <a:srgbClr val="002060"/>
                </a:solidFill>
              </a:rPr>
              <a:t> </a:t>
            </a:r>
            <a:r>
              <a:rPr lang="en-US" dirty="0" err="1">
                <a:solidFill>
                  <a:srgbClr val="002060"/>
                </a:solidFill>
              </a:rPr>
              <a:t>học</a:t>
            </a:r>
            <a:r>
              <a:rPr lang="en-US" dirty="0">
                <a:solidFill>
                  <a:srgbClr val="002060"/>
                </a:solidFill>
              </a:rPr>
              <a:t> (</a:t>
            </a:r>
            <a:r>
              <a:rPr lang="en-US" dirty="0" err="1">
                <a:solidFill>
                  <a:srgbClr val="002060"/>
                </a:solidFill>
              </a:rPr>
              <a:t>theo</a:t>
            </a:r>
            <a:r>
              <a:rPr lang="en-US" dirty="0">
                <a:solidFill>
                  <a:srgbClr val="002060"/>
                </a:solidFill>
              </a:rPr>
              <a:t> </a:t>
            </a:r>
            <a:r>
              <a:rPr lang="en-US" dirty="0" err="1">
                <a:solidFill>
                  <a:srgbClr val="002060"/>
                </a:solidFill>
              </a:rPr>
              <a:t>sách</a:t>
            </a:r>
            <a:r>
              <a:rPr lang="en-US" dirty="0">
                <a:solidFill>
                  <a:srgbClr val="002060"/>
                </a:solidFill>
              </a:rPr>
              <a:t>) .</a:t>
            </a:r>
          </a:p>
          <a:p>
            <a:endParaRPr lang="en-US" dirty="0"/>
          </a:p>
        </p:txBody>
      </p:sp>
      <p:sp>
        <p:nvSpPr>
          <p:cNvPr id="2" name="Slide Number Placeholder 1">
            <a:extLst>
              <a:ext uri="{FF2B5EF4-FFF2-40B4-BE49-F238E27FC236}">
                <a16:creationId xmlns:a16="http://schemas.microsoft.com/office/drawing/2014/main" id="{36236767-C6B7-E6B6-02AA-AA775FD79156}"/>
              </a:ext>
            </a:extLst>
          </p:cNvPr>
          <p:cNvSpPr>
            <a:spLocks noGrp="1"/>
          </p:cNvSpPr>
          <p:nvPr>
            <p:ph type="sldNum" sz="quarter" idx="12"/>
          </p:nvPr>
        </p:nvSpPr>
        <p:spPr/>
        <p:txBody>
          <a:bodyPr/>
          <a:lstStyle/>
          <a:p>
            <a:fld id="{F5D93037-32B4-2C49-9C87-D66DED30A897}" type="slidenum">
              <a:rPr lang="en-US" altLang="en-US" smtClean="0"/>
              <a:pPr/>
              <a:t>10</a:t>
            </a:fld>
            <a:endParaRPr lang="en-US" altLang="en-US"/>
          </a:p>
        </p:txBody>
      </p:sp>
    </p:spTree>
    <p:extLst>
      <p:ext uri="{BB962C8B-B14F-4D97-AF65-F5344CB8AC3E}">
        <p14:creationId xmlns:p14="http://schemas.microsoft.com/office/powerpoint/2010/main" val="31900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B9BD9A2-3B19-ED37-92FB-E765854ABE0A}"/>
              </a:ext>
            </a:extLst>
          </p:cNvPr>
          <p:cNvSpPr>
            <a:spLocks noGrp="1" noChangeArrowheads="1"/>
          </p:cNvSpPr>
          <p:nvPr>
            <p:ph type="title"/>
          </p:nvPr>
        </p:nvSpPr>
        <p:spPr>
          <a:xfrm>
            <a:off x="561975" y="150813"/>
            <a:ext cx="8763000" cy="458787"/>
          </a:xfrm>
        </p:spPr>
        <p:txBody>
          <a:bodyPr/>
          <a:lstStyle/>
          <a:p>
            <a:pPr eaLnBrk="1" hangingPunct="1"/>
            <a:r>
              <a:rPr lang="en-US" altLang="en-US" sz="4000">
                <a:latin typeface="Verdana" panose="020B0604030504040204" pitchFamily="34" charset="0"/>
              </a:rPr>
              <a:t>Tổ Trưởng Phải Làm Gì?</a:t>
            </a:r>
          </a:p>
        </p:txBody>
      </p:sp>
      <p:sp>
        <p:nvSpPr>
          <p:cNvPr id="40963" name="Rectangle 3">
            <a:extLst>
              <a:ext uri="{FF2B5EF4-FFF2-40B4-BE49-F238E27FC236}">
                <a16:creationId xmlns:a16="http://schemas.microsoft.com/office/drawing/2014/main" id="{473E1142-CC48-4DC6-8645-2DA212667A5F}"/>
              </a:ext>
            </a:extLst>
          </p:cNvPr>
          <p:cNvSpPr>
            <a:spLocks noGrp="1" noChangeArrowheads="1"/>
          </p:cNvSpPr>
          <p:nvPr>
            <p:ph idx="1"/>
          </p:nvPr>
        </p:nvSpPr>
        <p:spPr>
          <a:xfrm>
            <a:off x="844550" y="784225"/>
            <a:ext cx="8057079" cy="5767388"/>
          </a:xfrm>
        </p:spPr>
        <p:txBody>
          <a:bodyPr anchor="ctr"/>
          <a:lstStyle/>
          <a:p>
            <a:pPr marL="609600" indent="-609600" algn="just" eaLnBrk="1" hangingPunct="1">
              <a:buFont typeface="+mj-lt"/>
              <a:buAutoNum type="arabicPeriod"/>
              <a:defRPr/>
            </a:pPr>
            <a:r>
              <a:rPr lang="en-US" dirty="0" err="1">
                <a:solidFill>
                  <a:srgbClr val="002060"/>
                </a:solidFill>
                <a:latin typeface="Verdana" pitchFamily="34" charset="0"/>
              </a:rPr>
              <a:t>Gần</a:t>
            </a:r>
            <a:r>
              <a:rPr lang="en-US" dirty="0">
                <a:solidFill>
                  <a:srgbClr val="002060"/>
                </a:solidFill>
                <a:latin typeface="Verdana" pitchFamily="34" charset="0"/>
              </a:rPr>
              <a:t> </a:t>
            </a:r>
            <a:r>
              <a:rPr lang="en-US" dirty="0" err="1">
                <a:solidFill>
                  <a:srgbClr val="002060"/>
                </a:solidFill>
                <a:latin typeface="Verdana" pitchFamily="34" charset="0"/>
              </a:rPr>
              <a:t>gũi</a:t>
            </a:r>
            <a:r>
              <a:rPr lang="en-US" dirty="0">
                <a:solidFill>
                  <a:srgbClr val="002060"/>
                </a:solidFill>
                <a:latin typeface="Verdana" pitchFamily="34" charset="0"/>
              </a:rPr>
              <a:t> </a:t>
            </a:r>
            <a:r>
              <a:rPr lang="en-US" dirty="0" err="1">
                <a:solidFill>
                  <a:srgbClr val="002060"/>
                </a:solidFill>
                <a:latin typeface="Verdana" pitchFamily="34" charset="0"/>
              </a:rPr>
              <a:t>thân</a:t>
            </a:r>
            <a:r>
              <a:rPr lang="en-US" dirty="0">
                <a:solidFill>
                  <a:srgbClr val="002060"/>
                </a:solidFill>
                <a:latin typeface="Verdana" pitchFamily="34" charset="0"/>
              </a:rPr>
              <a:t> </a:t>
            </a:r>
            <a:r>
              <a:rPr lang="en-US" dirty="0" err="1">
                <a:solidFill>
                  <a:srgbClr val="002060"/>
                </a:solidFill>
                <a:latin typeface="Verdana" pitchFamily="34" charset="0"/>
              </a:rPr>
              <a:t>thiết</a:t>
            </a:r>
            <a:r>
              <a:rPr lang="en-US" dirty="0">
                <a:solidFill>
                  <a:srgbClr val="002060"/>
                </a:solidFill>
                <a:latin typeface="Verdana" pitchFamily="34" charset="0"/>
              </a:rPr>
              <a:t> </a:t>
            </a:r>
            <a:r>
              <a:rPr lang="en-US" dirty="0" err="1">
                <a:solidFill>
                  <a:srgbClr val="002060"/>
                </a:solidFill>
                <a:latin typeface="Verdana" pitchFamily="34" charset="0"/>
              </a:rPr>
              <a:t>với</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em</a:t>
            </a:r>
            <a:r>
              <a:rPr lang="en-US" dirty="0">
                <a:solidFill>
                  <a:srgbClr val="002060"/>
                </a:solidFill>
                <a:latin typeface="Verdana" pitchFamily="34" charset="0"/>
              </a:rPr>
              <a:t>, </a:t>
            </a:r>
            <a:r>
              <a:rPr lang="en-US" dirty="0" err="1">
                <a:solidFill>
                  <a:srgbClr val="002060"/>
                </a:solidFill>
                <a:latin typeface="Verdana" pitchFamily="34" charset="0"/>
              </a:rPr>
              <a:t>hiểu</a:t>
            </a:r>
            <a:r>
              <a:rPr lang="en-US" dirty="0">
                <a:solidFill>
                  <a:srgbClr val="002060"/>
                </a:solidFill>
                <a:latin typeface="Verdana" pitchFamily="34" charset="0"/>
              </a:rPr>
              <a:t> </a:t>
            </a:r>
            <a:r>
              <a:rPr lang="en-US" dirty="0" err="1">
                <a:solidFill>
                  <a:srgbClr val="002060"/>
                </a:solidFill>
                <a:latin typeface="Verdana" pitchFamily="34" charset="0"/>
              </a:rPr>
              <a:t>hoàn</a:t>
            </a:r>
            <a:r>
              <a:rPr lang="en-US" dirty="0">
                <a:solidFill>
                  <a:srgbClr val="002060"/>
                </a:solidFill>
                <a:latin typeface="Verdana" pitchFamily="34" charset="0"/>
              </a:rPr>
              <a:t> </a:t>
            </a:r>
            <a:r>
              <a:rPr lang="en-US" dirty="0" err="1">
                <a:solidFill>
                  <a:srgbClr val="002060"/>
                </a:solidFill>
                <a:latin typeface="Verdana" pitchFamily="34" charset="0"/>
              </a:rPr>
              <a:t>cảnh</a:t>
            </a:r>
            <a:r>
              <a:rPr lang="en-US" dirty="0">
                <a:solidFill>
                  <a:srgbClr val="002060"/>
                </a:solidFill>
                <a:latin typeface="Verdana" pitchFamily="34" charset="0"/>
              </a:rPr>
              <a:t> </a:t>
            </a:r>
            <a:r>
              <a:rPr lang="en-US" dirty="0" err="1">
                <a:solidFill>
                  <a:srgbClr val="002060"/>
                </a:solidFill>
                <a:latin typeface="Verdana" pitchFamily="34" charset="0"/>
              </a:rPr>
              <a:t>mỗi</a:t>
            </a:r>
            <a:r>
              <a:rPr lang="en-US" dirty="0">
                <a:solidFill>
                  <a:srgbClr val="002060"/>
                </a:solidFill>
                <a:latin typeface="Verdana" pitchFamily="34" charset="0"/>
              </a:rPr>
              <a:t> </a:t>
            </a:r>
            <a:r>
              <a:rPr lang="en-US" dirty="0" err="1">
                <a:solidFill>
                  <a:srgbClr val="002060"/>
                </a:solidFill>
                <a:latin typeface="Verdana" pitchFamily="34" charset="0"/>
              </a:rPr>
              <a:t>em</a:t>
            </a:r>
            <a:r>
              <a:rPr lang="en-US" dirty="0">
                <a:solidFill>
                  <a:srgbClr val="002060"/>
                </a:solidFill>
                <a:latin typeface="Verdana" pitchFamily="34" charset="0"/>
              </a:rPr>
              <a:t>.</a:t>
            </a:r>
          </a:p>
          <a:p>
            <a:pPr marL="609600" indent="-609600" algn="just" eaLnBrk="1" hangingPunct="1">
              <a:buFont typeface="+mj-lt"/>
              <a:buAutoNum type="arabicPeriod"/>
              <a:defRPr/>
            </a:pPr>
            <a:r>
              <a:rPr lang="en-US" dirty="0" err="1">
                <a:solidFill>
                  <a:srgbClr val="002060"/>
                </a:solidFill>
                <a:latin typeface="Verdana" pitchFamily="34" charset="0"/>
              </a:rPr>
              <a:t>Kiểm</a:t>
            </a:r>
            <a:r>
              <a:rPr lang="en-US" dirty="0">
                <a:solidFill>
                  <a:srgbClr val="002060"/>
                </a:solidFill>
                <a:latin typeface="Verdana" pitchFamily="34" charset="0"/>
              </a:rPr>
              <a:t> </a:t>
            </a:r>
            <a:r>
              <a:rPr lang="en-US" dirty="0" err="1">
                <a:solidFill>
                  <a:srgbClr val="002060"/>
                </a:solidFill>
                <a:latin typeface="Verdana" pitchFamily="34" charset="0"/>
              </a:rPr>
              <a:t>tra</a:t>
            </a:r>
            <a:r>
              <a:rPr lang="en-US" dirty="0">
                <a:solidFill>
                  <a:srgbClr val="002060"/>
                </a:solidFill>
                <a:latin typeface="Verdana" pitchFamily="34" charset="0"/>
              </a:rPr>
              <a:t> </a:t>
            </a:r>
            <a:r>
              <a:rPr lang="en-US" dirty="0" err="1">
                <a:solidFill>
                  <a:srgbClr val="002060"/>
                </a:solidFill>
                <a:latin typeface="Verdana" pitchFamily="34" charset="0"/>
              </a:rPr>
              <a:t>câu</a:t>
            </a:r>
            <a:r>
              <a:rPr lang="en-US" dirty="0">
                <a:solidFill>
                  <a:srgbClr val="002060"/>
                </a:solidFill>
                <a:latin typeface="Verdana" pitchFamily="34" charset="0"/>
              </a:rPr>
              <a:t> </a:t>
            </a:r>
            <a:r>
              <a:rPr lang="en-US" dirty="0" err="1">
                <a:solidFill>
                  <a:srgbClr val="002060"/>
                </a:solidFill>
                <a:latin typeface="Verdana" pitchFamily="34" charset="0"/>
              </a:rPr>
              <a:t>gốc</a:t>
            </a:r>
            <a:r>
              <a:rPr lang="en-US" dirty="0">
                <a:solidFill>
                  <a:srgbClr val="002060"/>
                </a:solidFill>
                <a:latin typeface="Verdana" pitchFamily="34" charset="0"/>
              </a:rPr>
              <a:t> </a:t>
            </a:r>
            <a:r>
              <a:rPr lang="en-US" dirty="0" err="1">
                <a:solidFill>
                  <a:srgbClr val="002060"/>
                </a:solidFill>
                <a:latin typeface="Verdana" pitchFamily="34" charset="0"/>
              </a:rPr>
              <a:t>thuộc</a:t>
            </a:r>
            <a:r>
              <a:rPr lang="en-US" dirty="0">
                <a:solidFill>
                  <a:srgbClr val="002060"/>
                </a:solidFill>
                <a:latin typeface="Verdana" pitchFamily="34" charset="0"/>
              </a:rPr>
              <a:t> </a:t>
            </a:r>
            <a:r>
              <a:rPr lang="en-US" dirty="0" err="1">
                <a:solidFill>
                  <a:srgbClr val="002060"/>
                </a:solidFill>
                <a:latin typeface="Verdana" pitchFamily="34" charset="0"/>
              </a:rPr>
              <a:t>lòng</a:t>
            </a:r>
            <a:r>
              <a:rPr lang="en-US" dirty="0">
                <a:solidFill>
                  <a:srgbClr val="002060"/>
                </a:solidFill>
                <a:latin typeface="Verdana" pitchFamily="34" charset="0"/>
              </a:rPr>
              <a:t> </a:t>
            </a:r>
            <a:r>
              <a:rPr lang="en-US" dirty="0" err="1">
                <a:solidFill>
                  <a:srgbClr val="002060"/>
                </a:solidFill>
                <a:latin typeface="Verdana" pitchFamily="34" charset="0"/>
              </a:rPr>
              <a:t>tuần</a:t>
            </a:r>
            <a:r>
              <a:rPr lang="en-US" dirty="0">
                <a:solidFill>
                  <a:srgbClr val="002060"/>
                </a:solidFill>
                <a:latin typeface="Verdana" pitchFamily="34" charset="0"/>
              </a:rPr>
              <a:t> </a:t>
            </a:r>
            <a:r>
              <a:rPr lang="en-US" dirty="0" err="1">
                <a:solidFill>
                  <a:srgbClr val="002060"/>
                </a:solidFill>
                <a:latin typeface="Verdana" pitchFamily="34" charset="0"/>
              </a:rPr>
              <a:t>trước</a:t>
            </a:r>
            <a:endParaRPr lang="en-US" dirty="0">
              <a:solidFill>
                <a:srgbClr val="002060"/>
              </a:solidFill>
              <a:latin typeface="Verdana" pitchFamily="34" charset="0"/>
            </a:endParaRPr>
          </a:p>
          <a:p>
            <a:pPr marL="609600" indent="-609600" algn="just" eaLnBrk="1" hangingPunct="1">
              <a:buFont typeface="+mj-lt"/>
              <a:buAutoNum type="arabicPeriod"/>
              <a:defRPr/>
            </a:pPr>
            <a:r>
              <a:rPr lang="en-US" dirty="0" err="1">
                <a:solidFill>
                  <a:srgbClr val="002060"/>
                </a:solidFill>
                <a:latin typeface="Verdana" pitchFamily="34" charset="0"/>
              </a:rPr>
              <a:t>Sử</a:t>
            </a:r>
            <a:r>
              <a:rPr lang="en-US" dirty="0">
                <a:solidFill>
                  <a:srgbClr val="002060"/>
                </a:solidFill>
                <a:latin typeface="Verdana" pitchFamily="34" charset="0"/>
              </a:rPr>
              <a:t> </a:t>
            </a:r>
            <a:r>
              <a:rPr lang="en-US" dirty="0" err="1">
                <a:solidFill>
                  <a:srgbClr val="002060"/>
                </a:solidFill>
                <a:latin typeface="Verdana" pitchFamily="34" charset="0"/>
              </a:rPr>
              <a:t>dụng</a:t>
            </a:r>
            <a:r>
              <a:rPr lang="en-US" dirty="0">
                <a:solidFill>
                  <a:srgbClr val="002060"/>
                </a:solidFill>
                <a:latin typeface="Verdana" pitchFamily="34" charset="0"/>
              </a:rPr>
              <a:t> </a:t>
            </a:r>
            <a:r>
              <a:rPr lang="en-US" dirty="0" err="1">
                <a:solidFill>
                  <a:srgbClr val="002060"/>
                </a:solidFill>
                <a:latin typeface="Verdana" pitchFamily="34" charset="0"/>
              </a:rPr>
              <a:t>nhiều</a:t>
            </a:r>
            <a:r>
              <a:rPr lang="en-US" dirty="0">
                <a:solidFill>
                  <a:srgbClr val="002060"/>
                </a:solidFill>
                <a:latin typeface="Verdana" pitchFamily="34" charset="0"/>
              </a:rPr>
              <a:t> </a:t>
            </a:r>
            <a:r>
              <a:rPr lang="en-US" dirty="0" err="1">
                <a:solidFill>
                  <a:srgbClr val="002060"/>
                </a:solidFill>
                <a:latin typeface="Verdana" pitchFamily="34" charset="0"/>
              </a:rPr>
              <a:t>hình</a:t>
            </a:r>
            <a:r>
              <a:rPr lang="en-US" dirty="0">
                <a:solidFill>
                  <a:srgbClr val="002060"/>
                </a:solidFill>
                <a:latin typeface="Verdana" pitchFamily="34" charset="0"/>
              </a:rPr>
              <a:t> </a:t>
            </a:r>
            <a:r>
              <a:rPr lang="en-US" dirty="0" err="1">
                <a:solidFill>
                  <a:srgbClr val="002060"/>
                </a:solidFill>
                <a:latin typeface="Verdana" pitchFamily="34" charset="0"/>
              </a:rPr>
              <a:t>thức</a:t>
            </a:r>
            <a:r>
              <a:rPr lang="en-US" dirty="0">
                <a:solidFill>
                  <a:srgbClr val="002060"/>
                </a:solidFill>
                <a:latin typeface="Verdana" pitchFamily="34" charset="0"/>
              </a:rPr>
              <a:t> </a:t>
            </a:r>
            <a:r>
              <a:rPr lang="en-US" dirty="0" err="1">
                <a:solidFill>
                  <a:srgbClr val="002060"/>
                </a:solidFill>
                <a:latin typeface="Verdana" pitchFamily="34" charset="0"/>
              </a:rPr>
              <a:t>để</a:t>
            </a:r>
            <a:r>
              <a:rPr lang="en-US" dirty="0">
                <a:solidFill>
                  <a:srgbClr val="002060"/>
                </a:solidFill>
                <a:latin typeface="Verdana" pitchFamily="34" charset="0"/>
              </a:rPr>
              <a:t> </a:t>
            </a:r>
            <a:r>
              <a:rPr lang="en-US" dirty="0" err="1">
                <a:solidFill>
                  <a:srgbClr val="002060"/>
                </a:solidFill>
                <a:latin typeface="Verdana" pitchFamily="34" charset="0"/>
              </a:rPr>
              <a:t>dạy</a:t>
            </a:r>
            <a:r>
              <a:rPr lang="en-US" dirty="0">
                <a:solidFill>
                  <a:srgbClr val="002060"/>
                </a:solidFill>
                <a:latin typeface="Verdana" pitchFamily="34" charset="0"/>
              </a:rPr>
              <a:t> </a:t>
            </a:r>
            <a:r>
              <a:rPr lang="en-US" u="sng" dirty="0" err="1">
                <a:solidFill>
                  <a:srgbClr val="002060"/>
                </a:solidFill>
                <a:latin typeface="Verdana" pitchFamily="34" charset="0"/>
              </a:rPr>
              <a:t>câu</a:t>
            </a:r>
            <a:r>
              <a:rPr lang="en-US" u="sng" dirty="0">
                <a:solidFill>
                  <a:srgbClr val="002060"/>
                </a:solidFill>
                <a:latin typeface="Verdana" pitchFamily="34" charset="0"/>
              </a:rPr>
              <a:t> </a:t>
            </a:r>
            <a:r>
              <a:rPr lang="en-US" u="sng" dirty="0" err="1">
                <a:solidFill>
                  <a:srgbClr val="002060"/>
                </a:solidFill>
                <a:latin typeface="Verdana" pitchFamily="34" charset="0"/>
              </a:rPr>
              <a:t>gốc</a:t>
            </a:r>
            <a:r>
              <a:rPr lang="en-US" dirty="0">
                <a:solidFill>
                  <a:srgbClr val="002060"/>
                </a:solidFill>
                <a:latin typeface="Verdana" pitchFamily="34" charset="0"/>
              </a:rPr>
              <a:t> </a:t>
            </a:r>
            <a:r>
              <a:rPr lang="en-US" dirty="0" err="1">
                <a:solidFill>
                  <a:srgbClr val="002060"/>
                </a:solidFill>
                <a:latin typeface="Verdana" pitchFamily="34" charset="0"/>
              </a:rPr>
              <a:t>mới</a:t>
            </a:r>
            <a:r>
              <a:rPr lang="en-US" dirty="0">
                <a:solidFill>
                  <a:srgbClr val="002060"/>
                </a:solidFill>
                <a:latin typeface="Verdana" pitchFamily="34" charset="0"/>
              </a:rPr>
              <a:t> </a:t>
            </a:r>
            <a:r>
              <a:rPr lang="en-US" dirty="0" err="1">
                <a:solidFill>
                  <a:srgbClr val="002060"/>
                </a:solidFill>
                <a:latin typeface="Verdana" pitchFamily="34" charset="0"/>
              </a:rPr>
              <a:t>cách</a:t>
            </a:r>
            <a:r>
              <a:rPr lang="en-US" dirty="0">
                <a:solidFill>
                  <a:srgbClr val="002060"/>
                </a:solidFill>
                <a:latin typeface="Verdana" pitchFamily="34" charset="0"/>
              </a:rPr>
              <a:t> </a:t>
            </a:r>
            <a:r>
              <a:rPr lang="en-US" dirty="0" err="1">
                <a:solidFill>
                  <a:srgbClr val="002060"/>
                </a:solidFill>
                <a:latin typeface="Verdana" pitchFamily="34" charset="0"/>
              </a:rPr>
              <a:t>dễ</a:t>
            </a:r>
            <a:r>
              <a:rPr lang="en-US" dirty="0">
                <a:solidFill>
                  <a:srgbClr val="002060"/>
                </a:solidFill>
                <a:latin typeface="Verdana" pitchFamily="34" charset="0"/>
              </a:rPr>
              <a:t> </a:t>
            </a:r>
            <a:r>
              <a:rPr lang="en-US" dirty="0" err="1">
                <a:solidFill>
                  <a:srgbClr val="002060"/>
                </a:solidFill>
                <a:latin typeface="Verdana" pitchFamily="34" charset="0"/>
              </a:rPr>
              <a:t>hiểu</a:t>
            </a:r>
            <a:r>
              <a:rPr lang="en-US" dirty="0">
                <a:solidFill>
                  <a:srgbClr val="002060"/>
                </a:solidFill>
                <a:latin typeface="Verdana" pitchFamily="34" charset="0"/>
              </a:rPr>
              <a:t>.</a:t>
            </a:r>
          </a:p>
        </p:txBody>
      </p:sp>
      <p:sp>
        <p:nvSpPr>
          <p:cNvPr id="17412" name="Slide Number Placeholder 5">
            <a:extLst>
              <a:ext uri="{FF2B5EF4-FFF2-40B4-BE49-F238E27FC236}">
                <a16:creationId xmlns:a16="http://schemas.microsoft.com/office/drawing/2014/main" id="{64462DD2-805F-69FC-9356-BC0A8DE362E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B701C7F0-CCBA-9342-8974-810DAE7981BE}" type="slidenum">
              <a:rPr lang="en-US" altLang="en-US" sz="1400">
                <a:solidFill>
                  <a:schemeClr val="tx1"/>
                </a:solidFill>
              </a:rPr>
              <a:pPr>
                <a:spcBef>
                  <a:spcPct val="0"/>
                </a:spcBef>
                <a:buFontTx/>
                <a:buNone/>
              </a:pPr>
              <a:t>11</a:t>
            </a:fld>
            <a:endParaRPr lang="en-US" altLang="en-US" sz="1400">
              <a:solidFill>
                <a:schemeClr val="tx1"/>
              </a:solidFill>
            </a:endParaRPr>
          </a:p>
        </p:txBody>
      </p:sp>
      <p:sp>
        <p:nvSpPr>
          <p:cNvPr id="40964" name="Rectangle 4">
            <a:hlinkClick r:id="rId3" action="ppaction://hlinksldjump"/>
            <a:extLst>
              <a:ext uri="{FF2B5EF4-FFF2-40B4-BE49-F238E27FC236}">
                <a16:creationId xmlns:a16="http://schemas.microsoft.com/office/drawing/2014/main" id="{D43196D7-B937-497D-B2C3-0244E44B4FFB}"/>
              </a:ext>
            </a:extLst>
          </p:cNvPr>
          <p:cNvSpPr>
            <a:spLocks noChangeArrowheads="1"/>
          </p:cNvSpPr>
          <p:nvPr/>
        </p:nvSpPr>
        <p:spPr bwMode="auto">
          <a:xfrm>
            <a:off x="-69850" y="987425"/>
            <a:ext cx="9144000" cy="609600"/>
          </a:xfrm>
          <a:prstGeom prst="rect">
            <a:avLst/>
          </a:prstGeom>
          <a:noFill/>
          <a:ln>
            <a:noFill/>
          </a:ln>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B9BD9A2-3B19-ED37-92FB-E765854ABE0A}"/>
              </a:ext>
            </a:extLst>
          </p:cNvPr>
          <p:cNvSpPr>
            <a:spLocks noGrp="1" noChangeArrowheads="1"/>
          </p:cNvSpPr>
          <p:nvPr>
            <p:ph type="title"/>
          </p:nvPr>
        </p:nvSpPr>
        <p:spPr>
          <a:xfrm>
            <a:off x="561975" y="150813"/>
            <a:ext cx="8763000" cy="458787"/>
          </a:xfrm>
        </p:spPr>
        <p:txBody>
          <a:bodyPr/>
          <a:lstStyle/>
          <a:p>
            <a:pPr eaLnBrk="1" hangingPunct="1"/>
            <a:r>
              <a:rPr lang="en-US" altLang="en-US" sz="4000">
                <a:latin typeface="Verdana" panose="020B0604030504040204" pitchFamily="34" charset="0"/>
              </a:rPr>
              <a:t>Tổ Trưởng Phải Làm Gì?</a:t>
            </a:r>
          </a:p>
        </p:txBody>
      </p:sp>
      <p:sp>
        <p:nvSpPr>
          <p:cNvPr id="40963" name="Rectangle 3">
            <a:extLst>
              <a:ext uri="{FF2B5EF4-FFF2-40B4-BE49-F238E27FC236}">
                <a16:creationId xmlns:a16="http://schemas.microsoft.com/office/drawing/2014/main" id="{473E1142-CC48-4DC6-8645-2DA212667A5F}"/>
              </a:ext>
            </a:extLst>
          </p:cNvPr>
          <p:cNvSpPr>
            <a:spLocks noGrp="1" noChangeArrowheads="1"/>
          </p:cNvSpPr>
          <p:nvPr>
            <p:ph idx="1"/>
          </p:nvPr>
        </p:nvSpPr>
        <p:spPr>
          <a:xfrm>
            <a:off x="844550" y="784225"/>
            <a:ext cx="8229600" cy="5767388"/>
          </a:xfrm>
        </p:spPr>
        <p:txBody>
          <a:bodyPr anchor="ctr"/>
          <a:lstStyle/>
          <a:p>
            <a:pPr marL="0" indent="0" algn="just" eaLnBrk="1" hangingPunct="1">
              <a:buNone/>
              <a:defRPr/>
            </a:pPr>
            <a:r>
              <a:rPr lang="en-US" dirty="0">
                <a:solidFill>
                  <a:srgbClr val="002060"/>
                </a:solidFill>
                <a:latin typeface="Verdana" pitchFamily="34" charset="0"/>
              </a:rPr>
              <a:t>4. </a:t>
            </a:r>
            <a:r>
              <a:rPr lang="en-US" dirty="0" err="1">
                <a:solidFill>
                  <a:srgbClr val="002060"/>
                </a:solidFill>
                <a:latin typeface="Verdana" pitchFamily="34" charset="0"/>
              </a:rPr>
              <a:t>Sẳn</a:t>
            </a:r>
            <a:r>
              <a:rPr lang="en-US" dirty="0">
                <a:solidFill>
                  <a:srgbClr val="002060"/>
                </a:solidFill>
                <a:latin typeface="Verdana" pitchFamily="34" charset="0"/>
              </a:rPr>
              <a:t> </a:t>
            </a:r>
            <a:r>
              <a:rPr lang="en-US" dirty="0" err="1">
                <a:solidFill>
                  <a:srgbClr val="002060"/>
                </a:solidFill>
                <a:latin typeface="Verdana" pitchFamily="34" charset="0"/>
              </a:rPr>
              <a:t>sàng</a:t>
            </a:r>
            <a:r>
              <a:rPr lang="en-US" dirty="0">
                <a:solidFill>
                  <a:srgbClr val="002060"/>
                </a:solidFill>
                <a:latin typeface="Verdana" pitchFamily="34" charset="0"/>
              </a:rPr>
              <a:t> chia </a:t>
            </a:r>
            <a:r>
              <a:rPr lang="en-US" dirty="0" err="1">
                <a:solidFill>
                  <a:srgbClr val="002060"/>
                </a:solidFill>
                <a:latin typeface="Verdana" pitchFamily="34" charset="0"/>
              </a:rPr>
              <a:t>sẻ</a:t>
            </a:r>
            <a:r>
              <a:rPr lang="en-US" dirty="0">
                <a:solidFill>
                  <a:srgbClr val="002060"/>
                </a:solidFill>
                <a:latin typeface="Verdana" pitchFamily="34" charset="0"/>
              </a:rPr>
              <a:t> </a:t>
            </a:r>
            <a:r>
              <a:rPr lang="en-US" dirty="0" err="1">
                <a:solidFill>
                  <a:srgbClr val="002060"/>
                </a:solidFill>
                <a:latin typeface="Verdana" pitchFamily="34" charset="0"/>
              </a:rPr>
              <a:t>và</a:t>
            </a:r>
            <a:r>
              <a:rPr lang="en-US" dirty="0">
                <a:solidFill>
                  <a:srgbClr val="002060"/>
                </a:solidFill>
                <a:latin typeface="Verdana" pitchFamily="34" charset="0"/>
              </a:rPr>
              <a:t> </a:t>
            </a:r>
            <a:r>
              <a:rPr lang="en-US" dirty="0" err="1">
                <a:solidFill>
                  <a:srgbClr val="002060"/>
                </a:solidFill>
                <a:latin typeface="Verdana" pitchFamily="34" charset="0"/>
              </a:rPr>
              <a:t>giải</a:t>
            </a:r>
            <a:r>
              <a:rPr lang="en-US" dirty="0">
                <a:solidFill>
                  <a:srgbClr val="002060"/>
                </a:solidFill>
                <a:latin typeface="Verdana" pitchFamily="34" charset="0"/>
              </a:rPr>
              <a:t> </a:t>
            </a:r>
            <a:r>
              <a:rPr lang="en-US" dirty="0" err="1">
                <a:solidFill>
                  <a:srgbClr val="002060"/>
                </a:solidFill>
                <a:latin typeface="Verdana" pitchFamily="34" charset="0"/>
              </a:rPr>
              <a:t>thích</a:t>
            </a:r>
            <a:r>
              <a:rPr lang="en-US" dirty="0">
                <a:solidFill>
                  <a:srgbClr val="002060"/>
                </a:solidFill>
                <a:latin typeface="Verdana" pitchFamily="34" charset="0"/>
              </a:rPr>
              <a:t> </a:t>
            </a:r>
            <a:r>
              <a:rPr lang="en-US" dirty="0" err="1">
                <a:solidFill>
                  <a:srgbClr val="002060"/>
                </a:solidFill>
                <a:latin typeface="Verdana" pitchFamily="34" charset="0"/>
              </a:rPr>
              <a:t>sứ</a:t>
            </a:r>
            <a:r>
              <a:rPr lang="en-US" dirty="0">
                <a:solidFill>
                  <a:srgbClr val="002060"/>
                </a:solidFill>
                <a:latin typeface="Verdana" pitchFamily="34" charset="0"/>
              </a:rPr>
              <a:t> </a:t>
            </a:r>
            <a:r>
              <a:rPr lang="en-US" dirty="0" err="1">
                <a:solidFill>
                  <a:srgbClr val="002060"/>
                </a:solidFill>
                <a:latin typeface="Verdana" pitchFamily="34" charset="0"/>
              </a:rPr>
              <a:t>điệp</a:t>
            </a:r>
            <a:r>
              <a:rPr lang="en-US" dirty="0">
                <a:solidFill>
                  <a:srgbClr val="002060"/>
                </a:solidFill>
                <a:latin typeface="Verdana" pitchFamily="34" charset="0"/>
              </a:rPr>
              <a:t> </a:t>
            </a:r>
            <a:r>
              <a:rPr lang="en-US" u="sng" dirty="0" err="1">
                <a:solidFill>
                  <a:srgbClr val="002060"/>
                </a:solidFill>
                <a:latin typeface="Verdana" pitchFamily="34" charset="0"/>
              </a:rPr>
              <a:t>Phúc</a:t>
            </a:r>
            <a:r>
              <a:rPr lang="en-US" u="sng" dirty="0">
                <a:solidFill>
                  <a:srgbClr val="002060"/>
                </a:solidFill>
                <a:latin typeface="Verdana" pitchFamily="34" charset="0"/>
              </a:rPr>
              <a:t> </a:t>
            </a:r>
            <a:r>
              <a:rPr lang="en-US" u="sng" dirty="0" err="1">
                <a:solidFill>
                  <a:srgbClr val="002060"/>
                </a:solidFill>
                <a:latin typeface="Verdana" pitchFamily="34" charset="0"/>
              </a:rPr>
              <a:t>Âm</a:t>
            </a:r>
            <a:r>
              <a:rPr lang="en-US" dirty="0">
                <a:solidFill>
                  <a:srgbClr val="002060"/>
                </a:solidFill>
                <a:latin typeface="Verdana" pitchFamily="34" charset="0"/>
              </a:rPr>
              <a:t> </a:t>
            </a:r>
            <a:r>
              <a:rPr lang="en-US" dirty="0" err="1">
                <a:solidFill>
                  <a:srgbClr val="002060"/>
                </a:solidFill>
                <a:latin typeface="Verdana" pitchFamily="34" charset="0"/>
              </a:rPr>
              <a:t>cho</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em</a:t>
            </a:r>
            <a:r>
              <a:rPr lang="en-US" dirty="0">
                <a:solidFill>
                  <a:srgbClr val="002060"/>
                </a:solidFill>
                <a:latin typeface="Verdana" pitchFamily="34" charset="0"/>
              </a:rPr>
              <a:t> </a:t>
            </a:r>
            <a:r>
              <a:rPr lang="en-US" dirty="0" err="1">
                <a:solidFill>
                  <a:srgbClr val="002060"/>
                </a:solidFill>
                <a:latin typeface="Verdana" pitchFamily="34" charset="0"/>
              </a:rPr>
              <a:t>chưa</a:t>
            </a:r>
            <a:r>
              <a:rPr lang="en-US" dirty="0">
                <a:solidFill>
                  <a:srgbClr val="002060"/>
                </a:solidFill>
                <a:latin typeface="Verdana" pitchFamily="34" charset="0"/>
              </a:rPr>
              <a:t> </a:t>
            </a:r>
            <a:r>
              <a:rPr lang="en-US" dirty="0" err="1">
                <a:solidFill>
                  <a:srgbClr val="002060"/>
                </a:solidFill>
                <a:latin typeface="Verdana" pitchFamily="34" charset="0"/>
              </a:rPr>
              <a:t>được</a:t>
            </a:r>
            <a:r>
              <a:rPr lang="en-US" dirty="0">
                <a:solidFill>
                  <a:srgbClr val="002060"/>
                </a:solidFill>
                <a:latin typeface="Verdana" pitchFamily="34" charset="0"/>
              </a:rPr>
              <a:t> </a:t>
            </a:r>
            <a:r>
              <a:rPr lang="en-US" dirty="0" err="1">
                <a:solidFill>
                  <a:srgbClr val="002060"/>
                </a:solidFill>
                <a:latin typeface="Verdana" pitchFamily="34" charset="0"/>
              </a:rPr>
              <a:t>nghe</a:t>
            </a:r>
            <a:r>
              <a:rPr lang="en-US" dirty="0">
                <a:solidFill>
                  <a:srgbClr val="002060"/>
                </a:solidFill>
                <a:latin typeface="Verdana" pitchFamily="34" charset="0"/>
              </a:rPr>
              <a:t> </a:t>
            </a:r>
            <a:r>
              <a:rPr lang="en-US" dirty="0" err="1">
                <a:solidFill>
                  <a:srgbClr val="002060"/>
                </a:solidFill>
                <a:latin typeface="Verdana" pitchFamily="34" charset="0"/>
              </a:rPr>
              <a:t>và</a:t>
            </a:r>
            <a:r>
              <a:rPr lang="en-US" dirty="0">
                <a:solidFill>
                  <a:srgbClr val="002060"/>
                </a:solidFill>
                <a:latin typeface="Verdana" pitchFamily="34" charset="0"/>
              </a:rPr>
              <a:t> </a:t>
            </a:r>
            <a:r>
              <a:rPr lang="en-US" dirty="0" err="1">
                <a:solidFill>
                  <a:srgbClr val="002060"/>
                </a:solidFill>
                <a:latin typeface="Verdana" pitchFamily="34" charset="0"/>
              </a:rPr>
              <a:t>hiểu</a:t>
            </a:r>
            <a:r>
              <a:rPr lang="en-US" dirty="0">
                <a:solidFill>
                  <a:srgbClr val="002060"/>
                </a:solidFill>
                <a:latin typeface="Verdana" pitchFamily="34" charset="0"/>
              </a:rPr>
              <a:t> </a:t>
            </a:r>
            <a:r>
              <a:rPr lang="en-US" dirty="0" err="1">
                <a:solidFill>
                  <a:srgbClr val="002060"/>
                </a:solidFill>
                <a:latin typeface="Verdana" pitchFamily="34" charset="0"/>
              </a:rPr>
              <a:t>cách</a:t>
            </a:r>
            <a:r>
              <a:rPr lang="en-US" dirty="0">
                <a:solidFill>
                  <a:srgbClr val="002060"/>
                </a:solidFill>
                <a:latin typeface="Verdana" pitchFamily="34" charset="0"/>
              </a:rPr>
              <a:t> </a:t>
            </a:r>
            <a:r>
              <a:rPr lang="en-US" dirty="0" err="1">
                <a:solidFill>
                  <a:srgbClr val="002060"/>
                </a:solidFill>
                <a:latin typeface="Verdana" pitchFamily="34" charset="0"/>
              </a:rPr>
              <a:t>rõ</a:t>
            </a:r>
            <a:r>
              <a:rPr lang="en-US" dirty="0">
                <a:solidFill>
                  <a:srgbClr val="002060"/>
                </a:solidFill>
                <a:latin typeface="Verdana" pitchFamily="34" charset="0"/>
              </a:rPr>
              <a:t> </a:t>
            </a:r>
            <a:r>
              <a:rPr lang="en-US" dirty="0" err="1">
                <a:solidFill>
                  <a:srgbClr val="002060"/>
                </a:solidFill>
                <a:latin typeface="Verdana" pitchFamily="34" charset="0"/>
              </a:rPr>
              <a:t>ràng</a:t>
            </a:r>
            <a:r>
              <a:rPr lang="en-US" dirty="0">
                <a:solidFill>
                  <a:srgbClr val="002060"/>
                </a:solidFill>
                <a:latin typeface="Verdana" pitchFamily="34" charset="0"/>
              </a:rPr>
              <a:t> .</a:t>
            </a:r>
          </a:p>
          <a:p>
            <a:pPr marL="0" indent="0" algn="just" eaLnBrk="1" hangingPunct="1">
              <a:buNone/>
              <a:defRPr/>
            </a:pPr>
            <a:endParaRPr lang="en-US" dirty="0">
              <a:solidFill>
                <a:srgbClr val="002060"/>
              </a:solidFill>
              <a:latin typeface="Verdana" pitchFamily="34" charset="0"/>
            </a:endParaRPr>
          </a:p>
          <a:p>
            <a:pPr marL="0" indent="0" algn="just" eaLnBrk="1" hangingPunct="1">
              <a:buNone/>
              <a:defRPr/>
            </a:pPr>
            <a:r>
              <a:rPr lang="en-US" dirty="0">
                <a:solidFill>
                  <a:srgbClr val="002060"/>
                </a:solidFill>
                <a:latin typeface="Verdana" pitchFamily="34" charset="0"/>
              </a:rPr>
              <a:t>5. </a:t>
            </a:r>
            <a:r>
              <a:rPr lang="en-US" dirty="0" err="1">
                <a:solidFill>
                  <a:srgbClr val="002060"/>
                </a:solidFill>
                <a:latin typeface="Verdana" pitchFamily="34" charset="0"/>
              </a:rPr>
              <a:t>Giúp</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em</a:t>
            </a:r>
            <a:r>
              <a:rPr lang="en-US" dirty="0">
                <a:solidFill>
                  <a:srgbClr val="002060"/>
                </a:solidFill>
                <a:latin typeface="Verdana" pitchFamily="34" charset="0"/>
              </a:rPr>
              <a:t> </a:t>
            </a:r>
            <a:r>
              <a:rPr lang="en-US" dirty="0" err="1">
                <a:solidFill>
                  <a:srgbClr val="002060"/>
                </a:solidFill>
                <a:latin typeface="Verdana" pitchFamily="34" charset="0"/>
              </a:rPr>
              <a:t>hiểu</a:t>
            </a:r>
            <a:r>
              <a:rPr lang="en-US" dirty="0">
                <a:solidFill>
                  <a:srgbClr val="002060"/>
                </a:solidFill>
                <a:latin typeface="Verdana" pitchFamily="34" charset="0"/>
              </a:rPr>
              <a:t> </a:t>
            </a:r>
            <a:r>
              <a:rPr lang="en-US" dirty="0" err="1">
                <a:solidFill>
                  <a:srgbClr val="002060"/>
                </a:solidFill>
                <a:latin typeface="Verdana" pitchFamily="34" charset="0"/>
              </a:rPr>
              <a:t>được</a:t>
            </a:r>
            <a:r>
              <a:rPr lang="en-US" dirty="0">
                <a:solidFill>
                  <a:srgbClr val="002060"/>
                </a:solidFill>
                <a:latin typeface="Verdana" pitchFamily="34" charset="0"/>
              </a:rPr>
              <a:t> </a:t>
            </a:r>
            <a:r>
              <a:rPr lang="en-US" dirty="0" err="1">
                <a:solidFill>
                  <a:srgbClr val="002060"/>
                </a:solidFill>
                <a:latin typeface="Verdana" pitchFamily="34" charset="0"/>
              </a:rPr>
              <a:t>những</a:t>
            </a:r>
            <a:r>
              <a:rPr lang="en-US" dirty="0">
                <a:solidFill>
                  <a:srgbClr val="002060"/>
                </a:solidFill>
                <a:latin typeface="Verdana" pitchFamily="34" charset="0"/>
              </a:rPr>
              <a:t> </a:t>
            </a:r>
            <a:r>
              <a:rPr lang="en-US" dirty="0" err="1">
                <a:solidFill>
                  <a:srgbClr val="002060"/>
                </a:solidFill>
                <a:latin typeface="Verdana" pitchFamily="34" charset="0"/>
              </a:rPr>
              <a:t>bài</a:t>
            </a:r>
            <a:r>
              <a:rPr lang="en-US" dirty="0">
                <a:solidFill>
                  <a:srgbClr val="002060"/>
                </a:solidFill>
                <a:latin typeface="Verdana" pitchFamily="34" charset="0"/>
              </a:rPr>
              <a:t> </a:t>
            </a:r>
            <a:r>
              <a:rPr lang="en-US" dirty="0" err="1">
                <a:solidFill>
                  <a:srgbClr val="002060"/>
                </a:solidFill>
                <a:latin typeface="Verdana" pitchFamily="34" charset="0"/>
              </a:rPr>
              <a:t>học</a:t>
            </a:r>
            <a:r>
              <a:rPr lang="en-US" dirty="0">
                <a:solidFill>
                  <a:srgbClr val="002060"/>
                </a:solidFill>
                <a:latin typeface="Verdana" pitchFamily="34" charset="0"/>
              </a:rPr>
              <a:t> </a:t>
            </a:r>
            <a:r>
              <a:rPr lang="en-US" dirty="0" err="1">
                <a:solidFill>
                  <a:srgbClr val="002060"/>
                </a:solidFill>
                <a:latin typeface="Verdana" pitchFamily="34" charset="0"/>
              </a:rPr>
              <a:t>trong</a:t>
            </a:r>
            <a:r>
              <a:rPr lang="en-US" dirty="0">
                <a:solidFill>
                  <a:srgbClr val="002060"/>
                </a:solidFill>
                <a:latin typeface="Verdana" pitchFamily="34" charset="0"/>
              </a:rPr>
              <a:t> </a:t>
            </a:r>
            <a:r>
              <a:rPr lang="en-US" dirty="0" err="1">
                <a:solidFill>
                  <a:srgbClr val="002060"/>
                </a:solidFill>
                <a:latin typeface="Verdana" pitchFamily="34" charset="0"/>
              </a:rPr>
              <a:t>Giờ</a:t>
            </a:r>
            <a:r>
              <a:rPr lang="en-US" dirty="0">
                <a:solidFill>
                  <a:srgbClr val="002060"/>
                </a:solidFill>
                <a:latin typeface="Verdana" pitchFamily="34" charset="0"/>
              </a:rPr>
              <a:t> </a:t>
            </a:r>
            <a:r>
              <a:rPr lang="en-US" dirty="0" err="1">
                <a:solidFill>
                  <a:srgbClr val="002060"/>
                </a:solidFill>
                <a:latin typeface="Verdana" pitchFamily="34" charset="0"/>
              </a:rPr>
              <a:t>Học</a:t>
            </a:r>
            <a:r>
              <a:rPr lang="en-US" dirty="0">
                <a:solidFill>
                  <a:srgbClr val="002060"/>
                </a:solidFill>
                <a:latin typeface="Verdana" pitchFamily="34" charset="0"/>
              </a:rPr>
              <a:t> Chung </a:t>
            </a:r>
            <a:r>
              <a:rPr lang="en-US" dirty="0" err="1">
                <a:solidFill>
                  <a:srgbClr val="002060"/>
                </a:solidFill>
                <a:latin typeface="Verdana" pitchFamily="34" charset="0"/>
              </a:rPr>
              <a:t>và</a:t>
            </a:r>
            <a:r>
              <a:rPr lang="en-US" dirty="0">
                <a:solidFill>
                  <a:srgbClr val="002060"/>
                </a:solidFill>
                <a:latin typeface="Verdana" pitchFamily="34" charset="0"/>
              </a:rPr>
              <a:t> </a:t>
            </a:r>
            <a:r>
              <a:rPr lang="en-US" dirty="0" err="1">
                <a:solidFill>
                  <a:srgbClr val="002060"/>
                </a:solidFill>
                <a:latin typeface="Verdana" pitchFamily="34" charset="0"/>
              </a:rPr>
              <a:t>áp</a:t>
            </a:r>
            <a:r>
              <a:rPr lang="en-US" dirty="0">
                <a:solidFill>
                  <a:srgbClr val="002060"/>
                </a:solidFill>
                <a:latin typeface="Verdana" pitchFamily="34" charset="0"/>
              </a:rPr>
              <a:t> </a:t>
            </a:r>
            <a:r>
              <a:rPr lang="en-US" dirty="0" err="1">
                <a:solidFill>
                  <a:srgbClr val="002060"/>
                </a:solidFill>
                <a:latin typeface="Verdana" pitchFamily="34" charset="0"/>
              </a:rPr>
              <a:t>dụng</a:t>
            </a:r>
            <a:r>
              <a:rPr lang="en-US" dirty="0">
                <a:solidFill>
                  <a:srgbClr val="002060"/>
                </a:solidFill>
                <a:latin typeface="Verdana" pitchFamily="34" charset="0"/>
              </a:rPr>
              <a:t> </a:t>
            </a:r>
            <a:r>
              <a:rPr lang="en-US" dirty="0" err="1">
                <a:solidFill>
                  <a:srgbClr val="002060"/>
                </a:solidFill>
                <a:latin typeface="Verdana" pitchFamily="34" charset="0"/>
              </a:rPr>
              <a:t>vào</a:t>
            </a:r>
            <a:r>
              <a:rPr lang="en-US" dirty="0">
                <a:solidFill>
                  <a:srgbClr val="002060"/>
                </a:solidFill>
                <a:latin typeface="Verdana" pitchFamily="34" charset="0"/>
              </a:rPr>
              <a:t> </a:t>
            </a:r>
            <a:r>
              <a:rPr lang="en-US" dirty="0" err="1">
                <a:solidFill>
                  <a:srgbClr val="002060"/>
                </a:solidFill>
                <a:latin typeface="Verdana" pitchFamily="34" charset="0"/>
              </a:rPr>
              <a:t>đời</a:t>
            </a:r>
            <a:r>
              <a:rPr lang="en-US" dirty="0">
                <a:solidFill>
                  <a:srgbClr val="002060"/>
                </a:solidFill>
                <a:latin typeface="Verdana" pitchFamily="34" charset="0"/>
              </a:rPr>
              <a:t> </a:t>
            </a:r>
            <a:r>
              <a:rPr lang="en-US" dirty="0" err="1">
                <a:solidFill>
                  <a:srgbClr val="002060"/>
                </a:solidFill>
                <a:latin typeface="Verdana" pitchFamily="34" charset="0"/>
              </a:rPr>
              <a:t>sống</a:t>
            </a:r>
            <a:r>
              <a:rPr lang="en-US" dirty="0">
                <a:solidFill>
                  <a:srgbClr val="002060"/>
                </a:solidFill>
                <a:latin typeface="Verdana" pitchFamily="34" charset="0"/>
              </a:rPr>
              <a:t>.</a:t>
            </a:r>
          </a:p>
        </p:txBody>
      </p:sp>
      <p:sp>
        <p:nvSpPr>
          <p:cNvPr id="17412" name="Slide Number Placeholder 5">
            <a:extLst>
              <a:ext uri="{FF2B5EF4-FFF2-40B4-BE49-F238E27FC236}">
                <a16:creationId xmlns:a16="http://schemas.microsoft.com/office/drawing/2014/main" id="{64462DD2-805F-69FC-9356-BC0A8DE362E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B701C7F0-CCBA-9342-8974-810DAE7981BE}" type="slidenum">
              <a:rPr lang="en-US" altLang="en-US" sz="1400">
                <a:solidFill>
                  <a:schemeClr val="tx1"/>
                </a:solidFill>
              </a:rPr>
              <a:pPr>
                <a:spcBef>
                  <a:spcPct val="0"/>
                </a:spcBef>
                <a:buFontTx/>
                <a:buNone/>
              </a:pPr>
              <a:t>12</a:t>
            </a:fld>
            <a:endParaRPr lang="en-US" altLang="en-US" sz="1400">
              <a:solidFill>
                <a:schemeClr val="tx1"/>
              </a:solidFill>
            </a:endParaRPr>
          </a:p>
        </p:txBody>
      </p:sp>
    </p:spTree>
    <p:extLst>
      <p:ext uri="{BB962C8B-B14F-4D97-AF65-F5344CB8AC3E}">
        <p14:creationId xmlns:p14="http://schemas.microsoft.com/office/powerpoint/2010/main" val="450683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1F1EE531-5D87-46FA-A9FC-1266C6178BA6}"/>
              </a:ext>
            </a:extLst>
          </p:cNvPr>
          <p:cNvSpPr>
            <a:spLocks noGrp="1" noChangeArrowheads="1"/>
          </p:cNvSpPr>
          <p:nvPr>
            <p:ph idx="1"/>
          </p:nvPr>
        </p:nvSpPr>
        <p:spPr>
          <a:xfrm>
            <a:off x="914400" y="1547813"/>
            <a:ext cx="7855027" cy="4351337"/>
          </a:xfrm>
        </p:spPr>
        <p:txBody>
          <a:bodyPr/>
          <a:lstStyle/>
          <a:p>
            <a:pPr marL="0" indent="0" eaLnBrk="1" hangingPunct="1">
              <a:lnSpc>
                <a:spcPct val="90000"/>
              </a:lnSpc>
              <a:buFontTx/>
              <a:buNone/>
              <a:defRPr/>
            </a:pPr>
            <a:r>
              <a:rPr lang="en-US" dirty="0">
                <a:solidFill>
                  <a:srgbClr val="002060"/>
                </a:solidFill>
                <a:latin typeface="Verdana" pitchFamily="34" charset="0"/>
              </a:rPr>
              <a:t>6. </a:t>
            </a:r>
            <a:r>
              <a:rPr lang="en-US" dirty="0" err="1">
                <a:solidFill>
                  <a:srgbClr val="002060"/>
                </a:solidFill>
                <a:latin typeface="Verdana" pitchFamily="34" charset="0"/>
              </a:rPr>
              <a:t>Cầu</a:t>
            </a:r>
            <a:r>
              <a:rPr lang="en-US" dirty="0">
                <a:solidFill>
                  <a:srgbClr val="002060"/>
                </a:solidFill>
                <a:latin typeface="Verdana" pitchFamily="34" charset="0"/>
              </a:rPr>
              <a:t> </a:t>
            </a:r>
            <a:r>
              <a:rPr lang="en-US" dirty="0" err="1">
                <a:solidFill>
                  <a:srgbClr val="002060"/>
                </a:solidFill>
                <a:latin typeface="Verdana" pitchFamily="34" charset="0"/>
              </a:rPr>
              <a:t>nguyện</a:t>
            </a:r>
            <a:r>
              <a:rPr lang="en-US" dirty="0">
                <a:solidFill>
                  <a:srgbClr val="002060"/>
                </a:solidFill>
                <a:latin typeface="Verdana" pitchFamily="34" charset="0"/>
              </a:rPr>
              <a:t> </a:t>
            </a:r>
            <a:r>
              <a:rPr lang="en-US" dirty="0" err="1">
                <a:solidFill>
                  <a:srgbClr val="002060"/>
                </a:solidFill>
                <a:latin typeface="Verdana" pitchFamily="34" charset="0"/>
              </a:rPr>
              <a:t>cho</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em</a:t>
            </a:r>
            <a:r>
              <a:rPr lang="en-US" dirty="0">
                <a:solidFill>
                  <a:srgbClr val="002060"/>
                </a:solidFill>
                <a:latin typeface="Verdana" pitchFamily="34" charset="0"/>
              </a:rPr>
              <a:t> </a:t>
            </a:r>
            <a:r>
              <a:rPr lang="en-US" dirty="0" err="1">
                <a:solidFill>
                  <a:srgbClr val="002060"/>
                </a:solidFill>
                <a:latin typeface="Verdana" pitchFamily="34" charset="0"/>
              </a:rPr>
              <a:t>và</a:t>
            </a:r>
            <a:r>
              <a:rPr lang="en-US" dirty="0">
                <a:solidFill>
                  <a:srgbClr val="002060"/>
                </a:solidFill>
                <a:latin typeface="Verdana" pitchFamily="34" charset="0"/>
              </a:rPr>
              <a:t> </a:t>
            </a:r>
            <a:r>
              <a:rPr lang="en-US" dirty="0" err="1">
                <a:solidFill>
                  <a:srgbClr val="002060"/>
                </a:solidFill>
                <a:latin typeface="Verdana" pitchFamily="34" charset="0"/>
              </a:rPr>
              <a:t>dạy</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em</a:t>
            </a:r>
            <a:r>
              <a:rPr lang="en-US" dirty="0">
                <a:solidFill>
                  <a:srgbClr val="002060"/>
                </a:solidFill>
                <a:latin typeface="Verdana" pitchFamily="34" charset="0"/>
              </a:rPr>
              <a:t> </a:t>
            </a:r>
            <a:r>
              <a:rPr lang="en-US" dirty="0" err="1">
                <a:solidFill>
                  <a:srgbClr val="002060"/>
                </a:solidFill>
                <a:latin typeface="Verdana" pitchFamily="34" charset="0"/>
              </a:rPr>
              <a:t>cầu</a:t>
            </a:r>
            <a:r>
              <a:rPr lang="en-US" dirty="0">
                <a:solidFill>
                  <a:srgbClr val="002060"/>
                </a:solidFill>
                <a:latin typeface="Verdana" pitchFamily="34" charset="0"/>
              </a:rPr>
              <a:t> </a:t>
            </a:r>
            <a:r>
              <a:rPr lang="en-US" dirty="0" err="1">
                <a:solidFill>
                  <a:srgbClr val="002060"/>
                </a:solidFill>
                <a:latin typeface="Verdana" pitchFamily="34" charset="0"/>
              </a:rPr>
              <a:t>nguyện</a:t>
            </a:r>
            <a:r>
              <a:rPr lang="en-US" dirty="0">
                <a:solidFill>
                  <a:srgbClr val="002060"/>
                </a:solidFill>
                <a:latin typeface="Verdana" pitchFamily="34" charset="0"/>
              </a:rPr>
              <a:t>.</a:t>
            </a:r>
          </a:p>
          <a:p>
            <a:pPr marL="0" indent="0" eaLnBrk="1" hangingPunct="1">
              <a:lnSpc>
                <a:spcPct val="90000"/>
              </a:lnSpc>
              <a:spcBef>
                <a:spcPct val="50000"/>
              </a:spcBef>
              <a:buFontTx/>
              <a:buNone/>
              <a:defRPr/>
            </a:pPr>
            <a:r>
              <a:rPr lang="en-US" dirty="0">
                <a:solidFill>
                  <a:srgbClr val="002060"/>
                </a:solidFill>
                <a:latin typeface="Verdana" pitchFamily="34" charset="0"/>
              </a:rPr>
              <a:t>7. </a:t>
            </a:r>
            <a:r>
              <a:rPr lang="en-US" dirty="0" err="1">
                <a:solidFill>
                  <a:srgbClr val="002060"/>
                </a:solidFill>
                <a:latin typeface="Verdana" pitchFamily="34" charset="0"/>
              </a:rPr>
              <a:t>Gởi</a:t>
            </a:r>
            <a:r>
              <a:rPr lang="en-US" dirty="0">
                <a:solidFill>
                  <a:srgbClr val="002060"/>
                </a:solidFill>
                <a:latin typeface="Verdana" pitchFamily="34" charset="0"/>
              </a:rPr>
              <a:t> </a:t>
            </a:r>
            <a:r>
              <a:rPr lang="en-US" dirty="0" err="1">
                <a:solidFill>
                  <a:srgbClr val="002060"/>
                </a:solidFill>
                <a:latin typeface="Verdana" pitchFamily="34" charset="0"/>
              </a:rPr>
              <a:t>bản</a:t>
            </a:r>
            <a:r>
              <a:rPr lang="en-US" dirty="0">
                <a:solidFill>
                  <a:srgbClr val="002060"/>
                </a:solidFill>
                <a:latin typeface="Verdana" pitchFamily="34" charset="0"/>
              </a:rPr>
              <a:t> </a:t>
            </a:r>
            <a:r>
              <a:rPr lang="en-US" dirty="0" err="1">
                <a:solidFill>
                  <a:srgbClr val="002060"/>
                </a:solidFill>
                <a:latin typeface="Verdana" pitchFamily="34" charset="0"/>
              </a:rPr>
              <a:t>báo</a:t>
            </a:r>
            <a:r>
              <a:rPr lang="en-US" dirty="0">
                <a:solidFill>
                  <a:srgbClr val="002060"/>
                </a:solidFill>
                <a:latin typeface="Verdana" pitchFamily="34" charset="0"/>
              </a:rPr>
              <a:t> </a:t>
            </a:r>
            <a:r>
              <a:rPr lang="en-US" dirty="0" err="1">
                <a:solidFill>
                  <a:srgbClr val="002060"/>
                </a:solidFill>
                <a:latin typeface="Verdana" pitchFamily="34" charset="0"/>
              </a:rPr>
              <a:t>cáo</a:t>
            </a:r>
            <a:r>
              <a:rPr lang="en-US" dirty="0">
                <a:solidFill>
                  <a:srgbClr val="002060"/>
                </a:solidFill>
                <a:latin typeface="Verdana" pitchFamily="34" charset="0"/>
              </a:rPr>
              <a:t> </a:t>
            </a:r>
            <a:r>
              <a:rPr lang="en-US" dirty="0" err="1">
                <a:solidFill>
                  <a:srgbClr val="002060"/>
                </a:solidFill>
                <a:latin typeface="Verdana" pitchFamily="34" charset="0"/>
              </a:rPr>
              <a:t>buổi</a:t>
            </a:r>
            <a:r>
              <a:rPr lang="en-US" dirty="0">
                <a:solidFill>
                  <a:srgbClr val="002060"/>
                </a:solidFill>
                <a:latin typeface="Verdana" pitchFamily="34" charset="0"/>
              </a:rPr>
              <a:t> </a:t>
            </a:r>
            <a:r>
              <a:rPr lang="en-US" dirty="0" err="1">
                <a:solidFill>
                  <a:srgbClr val="002060"/>
                </a:solidFill>
                <a:latin typeface="Verdana" pitchFamily="34" charset="0"/>
              </a:rPr>
              <a:t>nhóm</a:t>
            </a:r>
            <a:r>
              <a:rPr lang="en-US" dirty="0">
                <a:solidFill>
                  <a:srgbClr val="002060"/>
                </a:solidFill>
                <a:latin typeface="Verdana" pitchFamily="34" charset="0"/>
              </a:rPr>
              <a:t> </a:t>
            </a:r>
            <a:r>
              <a:rPr lang="en-US" dirty="0" err="1">
                <a:solidFill>
                  <a:srgbClr val="002060"/>
                </a:solidFill>
                <a:latin typeface="Verdana" pitchFamily="34" charset="0"/>
              </a:rPr>
              <a:t>tổ</a:t>
            </a:r>
            <a:r>
              <a:rPr lang="en-US" dirty="0">
                <a:solidFill>
                  <a:srgbClr val="002060"/>
                </a:solidFill>
                <a:latin typeface="Verdana" pitchFamily="34" charset="0"/>
              </a:rPr>
              <a:t> </a:t>
            </a:r>
            <a:r>
              <a:rPr lang="en-US" dirty="0" err="1">
                <a:solidFill>
                  <a:srgbClr val="002060"/>
                </a:solidFill>
                <a:latin typeface="Verdana" pitchFamily="34" charset="0"/>
              </a:rPr>
              <a:t>cho</a:t>
            </a:r>
            <a:r>
              <a:rPr lang="en-US" dirty="0">
                <a:solidFill>
                  <a:srgbClr val="002060"/>
                </a:solidFill>
                <a:latin typeface="Verdana" pitchFamily="34" charset="0"/>
              </a:rPr>
              <a:t> </a:t>
            </a:r>
            <a:r>
              <a:rPr lang="en-US" dirty="0" err="1">
                <a:solidFill>
                  <a:srgbClr val="002060"/>
                </a:solidFill>
                <a:latin typeface="Verdana" pitchFamily="34" charset="0"/>
              </a:rPr>
              <a:t>thư</a:t>
            </a:r>
            <a:r>
              <a:rPr lang="en-US" dirty="0">
                <a:solidFill>
                  <a:srgbClr val="002060"/>
                </a:solidFill>
                <a:latin typeface="Verdana" pitchFamily="34" charset="0"/>
              </a:rPr>
              <a:t> </a:t>
            </a:r>
            <a:r>
              <a:rPr lang="en-US" dirty="0" err="1">
                <a:solidFill>
                  <a:srgbClr val="002060"/>
                </a:solidFill>
                <a:latin typeface="Verdana" pitchFamily="34" charset="0"/>
              </a:rPr>
              <a:t>ký</a:t>
            </a:r>
            <a:r>
              <a:rPr lang="en-US" dirty="0">
                <a:solidFill>
                  <a:srgbClr val="002060"/>
                </a:solidFill>
                <a:latin typeface="Verdana" pitchFamily="34" charset="0"/>
              </a:rPr>
              <a:t> hay </a:t>
            </a:r>
            <a:r>
              <a:rPr lang="en-US" dirty="0" err="1">
                <a:solidFill>
                  <a:srgbClr val="002060"/>
                </a:solidFill>
                <a:latin typeface="Verdana" pitchFamily="34" charset="0"/>
              </a:rPr>
              <a:t>đặc</a:t>
            </a:r>
            <a:r>
              <a:rPr lang="en-US" dirty="0">
                <a:solidFill>
                  <a:srgbClr val="002060"/>
                </a:solidFill>
                <a:latin typeface="Verdana" pitchFamily="34" charset="0"/>
              </a:rPr>
              <a:t> </a:t>
            </a:r>
            <a:r>
              <a:rPr lang="en-US" dirty="0" err="1">
                <a:solidFill>
                  <a:srgbClr val="002060"/>
                </a:solidFill>
                <a:latin typeface="Verdana" pitchFamily="34" charset="0"/>
              </a:rPr>
              <a:t>trách</a:t>
            </a:r>
            <a:r>
              <a:rPr lang="en-US" dirty="0">
                <a:solidFill>
                  <a:srgbClr val="002060"/>
                </a:solidFill>
                <a:latin typeface="Verdana" pitchFamily="34" charset="0"/>
              </a:rPr>
              <a:t>.</a:t>
            </a:r>
          </a:p>
          <a:p>
            <a:pPr marL="0" indent="0" eaLnBrk="1" hangingPunct="1">
              <a:lnSpc>
                <a:spcPct val="90000"/>
              </a:lnSpc>
              <a:spcBef>
                <a:spcPct val="50000"/>
              </a:spcBef>
              <a:buFontTx/>
              <a:buNone/>
              <a:defRPr/>
            </a:pPr>
            <a:r>
              <a:rPr lang="en-US" dirty="0">
                <a:solidFill>
                  <a:srgbClr val="002060"/>
                </a:solidFill>
                <a:latin typeface="Verdana" pitchFamily="34" charset="0"/>
              </a:rPr>
              <a:t>8. </a:t>
            </a:r>
            <a:r>
              <a:rPr lang="en-US" dirty="0" err="1">
                <a:solidFill>
                  <a:srgbClr val="002060"/>
                </a:solidFill>
                <a:latin typeface="Verdana" pitchFamily="34" charset="0"/>
              </a:rPr>
              <a:t>Nhắc</a:t>
            </a:r>
            <a:r>
              <a:rPr lang="en-US" dirty="0">
                <a:solidFill>
                  <a:srgbClr val="002060"/>
                </a:solidFill>
                <a:latin typeface="Verdana" pitchFamily="34" charset="0"/>
              </a:rPr>
              <a:t> </a:t>
            </a:r>
            <a:r>
              <a:rPr lang="en-US" dirty="0" err="1">
                <a:solidFill>
                  <a:srgbClr val="002060"/>
                </a:solidFill>
                <a:latin typeface="Verdana" pitchFamily="34" charset="0"/>
              </a:rPr>
              <a:t>nhở</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em</a:t>
            </a:r>
            <a:r>
              <a:rPr lang="en-US" dirty="0">
                <a:solidFill>
                  <a:srgbClr val="002060"/>
                </a:solidFill>
                <a:latin typeface="Verdana" pitchFamily="34" charset="0"/>
              </a:rPr>
              <a:t> </a:t>
            </a:r>
            <a:r>
              <a:rPr lang="en-US" dirty="0" err="1">
                <a:solidFill>
                  <a:srgbClr val="002060"/>
                </a:solidFill>
                <a:latin typeface="Verdana" pitchFamily="34" charset="0"/>
              </a:rPr>
              <a:t>trong</a:t>
            </a:r>
            <a:r>
              <a:rPr lang="en-US" dirty="0">
                <a:solidFill>
                  <a:srgbClr val="002060"/>
                </a:solidFill>
                <a:latin typeface="Verdana" pitchFamily="34" charset="0"/>
              </a:rPr>
              <a:t> </a:t>
            </a:r>
            <a:r>
              <a:rPr lang="en-US" dirty="0" err="1">
                <a:solidFill>
                  <a:srgbClr val="002060"/>
                </a:solidFill>
                <a:latin typeface="Verdana" pitchFamily="34" charset="0"/>
              </a:rPr>
              <a:t>tuần</a:t>
            </a:r>
            <a:r>
              <a:rPr lang="en-US" dirty="0">
                <a:solidFill>
                  <a:srgbClr val="002060"/>
                </a:solidFill>
                <a:latin typeface="Verdana" pitchFamily="34" charset="0"/>
              </a:rPr>
              <a:t>, </a:t>
            </a:r>
            <a:r>
              <a:rPr lang="en-US" dirty="0" err="1">
                <a:solidFill>
                  <a:srgbClr val="002060"/>
                </a:solidFill>
                <a:latin typeface="Verdana" pitchFamily="34" charset="0"/>
              </a:rPr>
              <a:t>về</a:t>
            </a:r>
            <a:r>
              <a:rPr lang="en-US" dirty="0">
                <a:solidFill>
                  <a:srgbClr val="002060"/>
                </a:solidFill>
                <a:latin typeface="Verdana" pitchFamily="34" charset="0"/>
              </a:rPr>
              <a:t> </a:t>
            </a:r>
            <a:r>
              <a:rPr lang="en-US" dirty="0" err="1">
                <a:solidFill>
                  <a:srgbClr val="002060"/>
                </a:solidFill>
                <a:latin typeface="Verdana" pitchFamily="34" charset="0"/>
              </a:rPr>
              <a:t>việc</a:t>
            </a:r>
            <a:r>
              <a:rPr lang="en-US" dirty="0">
                <a:solidFill>
                  <a:srgbClr val="002060"/>
                </a:solidFill>
                <a:latin typeface="Verdana" pitchFamily="34" charset="0"/>
              </a:rPr>
              <a:t> </a:t>
            </a:r>
            <a:r>
              <a:rPr lang="en-US" dirty="0" err="1">
                <a:solidFill>
                  <a:srgbClr val="002060"/>
                </a:solidFill>
                <a:latin typeface="Verdana" pitchFamily="34" charset="0"/>
              </a:rPr>
              <a:t>học</a:t>
            </a:r>
            <a:r>
              <a:rPr lang="en-US" dirty="0">
                <a:solidFill>
                  <a:srgbClr val="002060"/>
                </a:solidFill>
                <a:latin typeface="Verdana" pitchFamily="34" charset="0"/>
              </a:rPr>
              <a:t> </a:t>
            </a:r>
            <a:r>
              <a:rPr lang="en-US" dirty="0" err="1">
                <a:solidFill>
                  <a:srgbClr val="002060"/>
                </a:solidFill>
                <a:latin typeface="Verdana" pitchFamily="34" charset="0"/>
              </a:rPr>
              <a:t>câu</a:t>
            </a:r>
            <a:r>
              <a:rPr lang="en-US" dirty="0">
                <a:solidFill>
                  <a:srgbClr val="002060"/>
                </a:solidFill>
                <a:latin typeface="Verdana" pitchFamily="34" charset="0"/>
              </a:rPr>
              <a:t> </a:t>
            </a:r>
            <a:r>
              <a:rPr lang="en-US" dirty="0" err="1">
                <a:solidFill>
                  <a:srgbClr val="002060"/>
                </a:solidFill>
                <a:latin typeface="Verdana" pitchFamily="34" charset="0"/>
              </a:rPr>
              <a:t>gốc</a:t>
            </a:r>
            <a:r>
              <a:rPr lang="en-US" dirty="0">
                <a:solidFill>
                  <a:srgbClr val="002060"/>
                </a:solidFill>
                <a:latin typeface="Verdana" pitchFamily="34" charset="0"/>
              </a:rPr>
              <a:t>, </a:t>
            </a:r>
            <a:r>
              <a:rPr lang="en-US" dirty="0" err="1">
                <a:solidFill>
                  <a:srgbClr val="002060"/>
                </a:solidFill>
                <a:latin typeface="Verdana" pitchFamily="34" charset="0"/>
              </a:rPr>
              <a:t>đi</a:t>
            </a:r>
            <a:r>
              <a:rPr lang="en-US" dirty="0">
                <a:solidFill>
                  <a:srgbClr val="002060"/>
                </a:solidFill>
                <a:latin typeface="Verdana" pitchFamily="34" charset="0"/>
              </a:rPr>
              <a:t> </a:t>
            </a:r>
            <a:r>
              <a:rPr lang="en-US" dirty="0" err="1">
                <a:solidFill>
                  <a:srgbClr val="002060"/>
                </a:solidFill>
                <a:latin typeface="Verdana" pitchFamily="34" charset="0"/>
              </a:rPr>
              <a:t>sinh</a:t>
            </a:r>
            <a:r>
              <a:rPr lang="en-US" dirty="0">
                <a:solidFill>
                  <a:srgbClr val="002060"/>
                </a:solidFill>
                <a:latin typeface="Verdana" pitchFamily="34" charset="0"/>
              </a:rPr>
              <a:t> </a:t>
            </a:r>
            <a:r>
              <a:rPr lang="en-US" dirty="0" err="1">
                <a:solidFill>
                  <a:srgbClr val="002060"/>
                </a:solidFill>
                <a:latin typeface="Verdana" pitchFamily="34" charset="0"/>
              </a:rPr>
              <a:t>hoạt</a:t>
            </a:r>
            <a:r>
              <a:rPr lang="en-US" dirty="0">
                <a:solidFill>
                  <a:srgbClr val="002060"/>
                </a:solidFill>
                <a:latin typeface="Verdana" pitchFamily="34" charset="0"/>
              </a:rPr>
              <a:t> </a:t>
            </a:r>
            <a:r>
              <a:rPr lang="en-US" dirty="0" err="1">
                <a:solidFill>
                  <a:srgbClr val="002060"/>
                </a:solidFill>
                <a:latin typeface="Verdana" pitchFamily="34" charset="0"/>
              </a:rPr>
              <a:t>câu</a:t>
            </a:r>
            <a:r>
              <a:rPr lang="en-US" dirty="0">
                <a:solidFill>
                  <a:srgbClr val="002060"/>
                </a:solidFill>
                <a:latin typeface="Verdana" pitchFamily="34" charset="0"/>
              </a:rPr>
              <a:t> </a:t>
            </a:r>
            <a:r>
              <a:rPr lang="en-US" dirty="0" err="1">
                <a:solidFill>
                  <a:srgbClr val="002060"/>
                </a:solidFill>
                <a:latin typeface="Verdana" pitchFamily="34" charset="0"/>
              </a:rPr>
              <a:t>lạc</a:t>
            </a:r>
            <a:r>
              <a:rPr lang="en-US" dirty="0">
                <a:solidFill>
                  <a:srgbClr val="002060"/>
                </a:solidFill>
                <a:latin typeface="Verdana" pitchFamily="34" charset="0"/>
              </a:rPr>
              <a:t> </a:t>
            </a:r>
            <a:r>
              <a:rPr lang="en-US" dirty="0" err="1">
                <a:solidFill>
                  <a:srgbClr val="002060"/>
                </a:solidFill>
                <a:latin typeface="Verdana" pitchFamily="34" charset="0"/>
              </a:rPr>
              <a:t>bộ</a:t>
            </a:r>
            <a:r>
              <a:rPr lang="en-US" dirty="0">
                <a:solidFill>
                  <a:srgbClr val="002060"/>
                </a:solidFill>
                <a:latin typeface="Verdana" pitchFamily="34" charset="0"/>
              </a:rPr>
              <a:t> </a:t>
            </a:r>
            <a:r>
              <a:rPr lang="en-US" dirty="0" err="1">
                <a:solidFill>
                  <a:srgbClr val="002060"/>
                </a:solidFill>
                <a:latin typeface="Verdana" pitchFamily="34" charset="0"/>
              </a:rPr>
              <a:t>và</a:t>
            </a:r>
            <a:r>
              <a:rPr lang="en-US" dirty="0">
                <a:solidFill>
                  <a:srgbClr val="002060"/>
                </a:solidFill>
                <a:latin typeface="Verdana" pitchFamily="34" charset="0"/>
              </a:rPr>
              <a:t> </a:t>
            </a:r>
            <a:r>
              <a:rPr lang="en-US" dirty="0" err="1">
                <a:solidFill>
                  <a:srgbClr val="002060"/>
                </a:solidFill>
                <a:latin typeface="Verdana" pitchFamily="34" charset="0"/>
              </a:rPr>
              <a:t>làm</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bài</a:t>
            </a:r>
            <a:r>
              <a:rPr lang="en-US" dirty="0">
                <a:solidFill>
                  <a:srgbClr val="002060"/>
                </a:solidFill>
                <a:latin typeface="Verdana" pitchFamily="34" charset="0"/>
              </a:rPr>
              <a:t> </a:t>
            </a:r>
            <a:r>
              <a:rPr lang="en-US" dirty="0" err="1">
                <a:solidFill>
                  <a:srgbClr val="002060"/>
                </a:solidFill>
                <a:latin typeface="Verdana" pitchFamily="34" charset="0"/>
              </a:rPr>
              <a:t>tập</a:t>
            </a:r>
            <a:r>
              <a:rPr lang="en-US" dirty="0">
                <a:solidFill>
                  <a:srgbClr val="002060"/>
                </a:solidFill>
                <a:latin typeface="Verdana" pitchFamily="34" charset="0"/>
              </a:rPr>
              <a:t> (</a:t>
            </a:r>
            <a:r>
              <a:rPr lang="en-US" dirty="0" err="1">
                <a:solidFill>
                  <a:srgbClr val="002060"/>
                </a:solidFill>
                <a:latin typeface="Verdana" pitchFamily="34" charset="0"/>
              </a:rPr>
              <a:t>nếu</a:t>
            </a:r>
            <a:r>
              <a:rPr lang="en-US" dirty="0">
                <a:solidFill>
                  <a:srgbClr val="002060"/>
                </a:solidFill>
                <a:latin typeface="Verdana" pitchFamily="34" charset="0"/>
              </a:rPr>
              <a:t> </a:t>
            </a:r>
            <a:r>
              <a:rPr lang="en-US" dirty="0" err="1">
                <a:solidFill>
                  <a:srgbClr val="002060"/>
                </a:solidFill>
                <a:latin typeface="Verdana" pitchFamily="34" charset="0"/>
              </a:rPr>
              <a:t>chưa</a:t>
            </a:r>
            <a:r>
              <a:rPr lang="en-US" dirty="0">
                <a:solidFill>
                  <a:srgbClr val="002060"/>
                </a:solidFill>
                <a:latin typeface="Verdana" pitchFamily="34" charset="0"/>
              </a:rPr>
              <a:t> </a:t>
            </a:r>
            <a:r>
              <a:rPr lang="en-US" dirty="0" err="1">
                <a:solidFill>
                  <a:srgbClr val="002060"/>
                </a:solidFill>
                <a:latin typeface="Verdana" pitchFamily="34" charset="0"/>
              </a:rPr>
              <a:t>làm</a:t>
            </a:r>
            <a:r>
              <a:rPr lang="en-US" dirty="0">
                <a:solidFill>
                  <a:srgbClr val="002060"/>
                </a:solidFill>
                <a:latin typeface="Verdana" pitchFamily="34" charset="0"/>
              </a:rPr>
              <a:t> </a:t>
            </a:r>
            <a:r>
              <a:rPr lang="en-US" dirty="0" err="1">
                <a:solidFill>
                  <a:srgbClr val="002060"/>
                </a:solidFill>
                <a:latin typeface="Verdana" pitchFamily="34" charset="0"/>
              </a:rPr>
              <a:t>xong</a:t>
            </a:r>
            <a:r>
              <a:rPr lang="en-US" dirty="0">
                <a:solidFill>
                  <a:srgbClr val="002060"/>
                </a:solidFill>
                <a:latin typeface="Verdana" pitchFamily="34" charset="0"/>
              </a:rPr>
              <a:t> </a:t>
            </a:r>
            <a:r>
              <a:rPr lang="en-US" dirty="0" err="1">
                <a:solidFill>
                  <a:srgbClr val="002060"/>
                </a:solidFill>
                <a:latin typeface="Verdana" pitchFamily="34" charset="0"/>
              </a:rPr>
              <a:t>tại</a:t>
            </a:r>
            <a:r>
              <a:rPr lang="en-US" dirty="0">
                <a:solidFill>
                  <a:srgbClr val="002060"/>
                </a:solidFill>
                <a:latin typeface="Verdana" pitchFamily="34" charset="0"/>
              </a:rPr>
              <a:t> </a:t>
            </a:r>
            <a:r>
              <a:rPr lang="en-US" dirty="0" err="1">
                <a:solidFill>
                  <a:srgbClr val="002060"/>
                </a:solidFill>
                <a:latin typeface="Verdana" pitchFamily="34" charset="0"/>
              </a:rPr>
              <a:t>lớp</a:t>
            </a:r>
            <a:r>
              <a:rPr lang="en-US" dirty="0">
                <a:solidFill>
                  <a:srgbClr val="002060"/>
                </a:solidFill>
                <a:latin typeface="Verdana" pitchFamily="34" charset="0"/>
              </a:rPr>
              <a:t>), </a:t>
            </a:r>
            <a:r>
              <a:rPr lang="en-US" dirty="0" err="1">
                <a:solidFill>
                  <a:srgbClr val="002060"/>
                </a:solidFill>
                <a:latin typeface="Verdana" pitchFamily="34" charset="0"/>
              </a:rPr>
              <a:t>thăm</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em</a:t>
            </a:r>
            <a:r>
              <a:rPr lang="en-US" dirty="0">
                <a:solidFill>
                  <a:srgbClr val="002060"/>
                </a:solidFill>
                <a:latin typeface="Verdana" pitchFamily="34" charset="0"/>
              </a:rPr>
              <a:t> </a:t>
            </a:r>
            <a:r>
              <a:rPr lang="en-US" dirty="0" err="1">
                <a:solidFill>
                  <a:srgbClr val="002060"/>
                </a:solidFill>
                <a:latin typeface="Verdana" pitchFamily="34" charset="0"/>
              </a:rPr>
              <a:t>vắng</a:t>
            </a:r>
            <a:r>
              <a:rPr lang="en-US" dirty="0">
                <a:solidFill>
                  <a:srgbClr val="002060"/>
                </a:solidFill>
                <a:latin typeface="Verdana" pitchFamily="34" charset="0"/>
              </a:rPr>
              <a:t> </a:t>
            </a:r>
            <a:r>
              <a:rPr lang="en-US" dirty="0" err="1">
                <a:solidFill>
                  <a:srgbClr val="002060"/>
                </a:solidFill>
                <a:latin typeface="Verdana" pitchFamily="34" charset="0"/>
              </a:rPr>
              <a:t>mặt</a:t>
            </a:r>
            <a:r>
              <a:rPr lang="en-US" dirty="0">
                <a:solidFill>
                  <a:srgbClr val="002060"/>
                </a:solidFill>
                <a:latin typeface="Verdana" pitchFamily="34" charset="0"/>
              </a:rPr>
              <a:t>, </a:t>
            </a:r>
            <a:r>
              <a:rPr lang="en-US" dirty="0" err="1">
                <a:solidFill>
                  <a:srgbClr val="002060"/>
                </a:solidFill>
                <a:latin typeface="Verdana" pitchFamily="34" charset="0"/>
              </a:rPr>
              <a:t>đau</a:t>
            </a:r>
            <a:r>
              <a:rPr lang="en-US" dirty="0">
                <a:solidFill>
                  <a:srgbClr val="002060"/>
                </a:solidFill>
                <a:latin typeface="Verdana" pitchFamily="34" charset="0"/>
              </a:rPr>
              <a:t> </a:t>
            </a:r>
            <a:r>
              <a:rPr lang="en-US" dirty="0" err="1">
                <a:solidFill>
                  <a:srgbClr val="002060"/>
                </a:solidFill>
                <a:latin typeface="Verdana" pitchFamily="34" charset="0"/>
              </a:rPr>
              <a:t>ốm</a:t>
            </a:r>
            <a:r>
              <a:rPr lang="en-US" dirty="0">
                <a:solidFill>
                  <a:srgbClr val="002060"/>
                </a:solidFill>
                <a:latin typeface="Verdana" pitchFamily="34" charset="0"/>
              </a:rPr>
              <a:t>.</a:t>
            </a:r>
          </a:p>
        </p:txBody>
      </p:sp>
      <p:sp>
        <p:nvSpPr>
          <p:cNvPr id="19459" name="Slide Number Placeholder 5">
            <a:extLst>
              <a:ext uri="{FF2B5EF4-FFF2-40B4-BE49-F238E27FC236}">
                <a16:creationId xmlns:a16="http://schemas.microsoft.com/office/drawing/2014/main" id="{A94F0CBD-2321-55CF-CA54-7C6E9D0C6D7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DF35D0E7-8E64-B346-9AEA-3FD5238D1F5B}" type="slidenum">
              <a:rPr lang="en-US" altLang="en-US" sz="1400">
                <a:solidFill>
                  <a:schemeClr val="tx1"/>
                </a:solidFill>
              </a:rPr>
              <a:pPr>
                <a:spcBef>
                  <a:spcPct val="0"/>
                </a:spcBef>
                <a:buFontTx/>
                <a:buNone/>
              </a:pPr>
              <a:t>13</a:t>
            </a:fld>
            <a:endParaRPr lang="en-US" altLang="en-US" sz="1400">
              <a:solidFill>
                <a:schemeClr val="tx1"/>
              </a:solidFill>
            </a:endParaRPr>
          </a:p>
        </p:txBody>
      </p:sp>
      <p:sp>
        <p:nvSpPr>
          <p:cNvPr id="19460" name="Rectangle 2">
            <a:extLst>
              <a:ext uri="{FF2B5EF4-FFF2-40B4-BE49-F238E27FC236}">
                <a16:creationId xmlns:a16="http://schemas.microsoft.com/office/drawing/2014/main" id="{DCE2A0CA-B234-989A-8B92-7A555251A166}"/>
              </a:ext>
            </a:extLst>
          </p:cNvPr>
          <p:cNvSpPr>
            <a:spLocks noGrp="1" noChangeArrowheads="1"/>
          </p:cNvSpPr>
          <p:nvPr>
            <p:ph type="title"/>
          </p:nvPr>
        </p:nvSpPr>
        <p:spPr>
          <a:xfrm>
            <a:off x="401638" y="0"/>
            <a:ext cx="9124950" cy="693738"/>
          </a:xfrm>
        </p:spPr>
        <p:txBody>
          <a:bodyPr/>
          <a:lstStyle/>
          <a:p>
            <a:pPr eaLnBrk="1" hangingPunct="1"/>
            <a:r>
              <a:rPr lang="en-US" altLang="en-US" sz="4000">
                <a:latin typeface="Verdana" panose="020B0604030504040204" pitchFamily="34" charset="0"/>
              </a:rPr>
              <a:t>Tổ Trưởng Phải Làm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11AAEC04-FCB8-4558-A5C3-88E5173FFE95}"/>
              </a:ext>
            </a:extLst>
          </p:cNvPr>
          <p:cNvSpPr>
            <a:spLocks noGrp="1" noChangeArrowheads="1"/>
          </p:cNvSpPr>
          <p:nvPr>
            <p:ph idx="1"/>
          </p:nvPr>
        </p:nvSpPr>
        <p:spPr>
          <a:xfrm>
            <a:off x="880269" y="1027457"/>
            <a:ext cx="8077200" cy="5360987"/>
          </a:xfrm>
        </p:spPr>
        <p:txBody>
          <a:bodyPr anchor="ctr"/>
          <a:lstStyle/>
          <a:p>
            <a:pPr marL="0" indent="0" algn="just" eaLnBrk="1" hangingPunct="1">
              <a:buNone/>
              <a:defRPr/>
            </a:pPr>
            <a:r>
              <a:rPr lang="en-US" dirty="0" err="1">
                <a:solidFill>
                  <a:srgbClr val="002060"/>
                </a:solidFill>
                <a:latin typeface="Verdana" pitchFamily="34" charset="0"/>
              </a:rPr>
              <a:t>Tổ</a:t>
            </a:r>
            <a:r>
              <a:rPr lang="en-US" dirty="0">
                <a:solidFill>
                  <a:srgbClr val="002060"/>
                </a:solidFill>
                <a:latin typeface="Verdana" pitchFamily="34" charset="0"/>
              </a:rPr>
              <a:t> </a:t>
            </a:r>
            <a:r>
              <a:rPr lang="en-US" dirty="0" err="1">
                <a:solidFill>
                  <a:srgbClr val="002060"/>
                </a:solidFill>
                <a:latin typeface="Verdana" pitchFamily="34" charset="0"/>
              </a:rPr>
              <a:t>trưởng</a:t>
            </a:r>
            <a:r>
              <a:rPr lang="en-US" dirty="0">
                <a:solidFill>
                  <a:srgbClr val="002060"/>
                </a:solidFill>
                <a:latin typeface="Verdana" pitchFamily="34" charset="0"/>
              </a:rPr>
              <a:t> </a:t>
            </a:r>
            <a:r>
              <a:rPr lang="en-US" dirty="0" err="1">
                <a:solidFill>
                  <a:srgbClr val="002060"/>
                </a:solidFill>
                <a:latin typeface="Verdana" pitchFamily="34" charset="0"/>
              </a:rPr>
              <a:t>có</a:t>
            </a:r>
            <a:r>
              <a:rPr lang="en-US" dirty="0">
                <a:solidFill>
                  <a:srgbClr val="002060"/>
                </a:solidFill>
                <a:latin typeface="Verdana" pitchFamily="34" charset="0"/>
              </a:rPr>
              <a:t> </a:t>
            </a:r>
            <a:r>
              <a:rPr lang="en-US" dirty="0" err="1">
                <a:solidFill>
                  <a:srgbClr val="002060"/>
                </a:solidFill>
                <a:latin typeface="Verdana" pitchFamily="34" charset="0"/>
              </a:rPr>
              <a:t>vai</a:t>
            </a:r>
            <a:r>
              <a:rPr lang="en-US" dirty="0">
                <a:solidFill>
                  <a:srgbClr val="002060"/>
                </a:solidFill>
                <a:latin typeface="Verdana" pitchFamily="34" charset="0"/>
              </a:rPr>
              <a:t> </a:t>
            </a:r>
            <a:r>
              <a:rPr lang="en-US" dirty="0" err="1">
                <a:solidFill>
                  <a:srgbClr val="002060"/>
                </a:solidFill>
                <a:latin typeface="Verdana" pitchFamily="34" charset="0"/>
              </a:rPr>
              <a:t>trò</a:t>
            </a:r>
            <a:r>
              <a:rPr lang="en-US" dirty="0">
                <a:solidFill>
                  <a:srgbClr val="002060"/>
                </a:solidFill>
                <a:latin typeface="Verdana" pitchFamily="34" charset="0"/>
              </a:rPr>
              <a:t> </a:t>
            </a:r>
            <a:r>
              <a:rPr lang="en-US" dirty="0" err="1">
                <a:solidFill>
                  <a:srgbClr val="002060"/>
                </a:solidFill>
                <a:latin typeface="Verdana" pitchFamily="34" charset="0"/>
              </a:rPr>
              <a:t>quan</a:t>
            </a:r>
            <a:r>
              <a:rPr lang="en-US" dirty="0">
                <a:solidFill>
                  <a:srgbClr val="002060"/>
                </a:solidFill>
                <a:latin typeface="Verdana" pitchFamily="34" charset="0"/>
              </a:rPr>
              <a:t> </a:t>
            </a:r>
            <a:r>
              <a:rPr lang="en-US" dirty="0" err="1">
                <a:solidFill>
                  <a:srgbClr val="002060"/>
                </a:solidFill>
                <a:latin typeface="Verdana" pitchFamily="34" charset="0"/>
              </a:rPr>
              <a:t>trọng</a:t>
            </a:r>
            <a:r>
              <a:rPr lang="en-US" dirty="0">
                <a:solidFill>
                  <a:srgbClr val="002060"/>
                </a:solidFill>
                <a:latin typeface="Verdana" pitchFamily="34" charset="0"/>
              </a:rPr>
              <a:t> </a:t>
            </a:r>
            <a:r>
              <a:rPr lang="en-US" dirty="0" err="1">
                <a:solidFill>
                  <a:srgbClr val="002060"/>
                </a:solidFill>
                <a:latin typeface="Verdana" pitchFamily="34" charset="0"/>
              </a:rPr>
              <a:t>nhất</a:t>
            </a:r>
            <a:r>
              <a:rPr lang="en-US" dirty="0">
                <a:solidFill>
                  <a:srgbClr val="002060"/>
                </a:solidFill>
                <a:latin typeface="Verdana" pitchFamily="34" charset="0"/>
              </a:rPr>
              <a:t> </a:t>
            </a:r>
            <a:r>
              <a:rPr lang="en-US" dirty="0" err="1">
                <a:solidFill>
                  <a:srgbClr val="002060"/>
                </a:solidFill>
                <a:latin typeface="Verdana" pitchFamily="34" charset="0"/>
              </a:rPr>
              <a:t>trong</a:t>
            </a:r>
            <a:r>
              <a:rPr lang="en-US" dirty="0">
                <a:solidFill>
                  <a:srgbClr val="002060"/>
                </a:solidFill>
                <a:latin typeface="Verdana" pitchFamily="34" charset="0"/>
              </a:rPr>
              <a:t> </a:t>
            </a:r>
            <a:r>
              <a:rPr lang="en-US" dirty="0" err="1">
                <a:solidFill>
                  <a:srgbClr val="002060"/>
                </a:solidFill>
                <a:latin typeface="Verdana" pitchFamily="34" charset="0"/>
              </a:rPr>
              <a:t>việc</a:t>
            </a:r>
            <a:r>
              <a:rPr lang="en-US" dirty="0">
                <a:solidFill>
                  <a:srgbClr val="002060"/>
                </a:solidFill>
                <a:latin typeface="Verdana" pitchFamily="34" charset="0"/>
              </a:rPr>
              <a:t> </a:t>
            </a:r>
            <a:r>
              <a:rPr lang="en-US" dirty="0" err="1">
                <a:solidFill>
                  <a:srgbClr val="002060"/>
                </a:solidFill>
                <a:latin typeface="Verdana" pitchFamily="34" charset="0"/>
              </a:rPr>
              <a:t>giúp</a:t>
            </a:r>
            <a:r>
              <a:rPr lang="en-US" dirty="0">
                <a:solidFill>
                  <a:srgbClr val="002060"/>
                </a:solidFill>
                <a:latin typeface="Verdana" pitchFamily="34" charset="0"/>
              </a:rPr>
              <a:t> </a:t>
            </a:r>
            <a:r>
              <a:rPr lang="en-US" dirty="0" err="1">
                <a:solidFill>
                  <a:srgbClr val="002060"/>
                </a:solidFill>
                <a:latin typeface="Verdana" pitchFamily="34" charset="0"/>
              </a:rPr>
              <a:t>đỡ</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em</a:t>
            </a:r>
            <a:r>
              <a:rPr lang="en-US" dirty="0">
                <a:solidFill>
                  <a:srgbClr val="002060"/>
                </a:solidFill>
                <a:latin typeface="Verdana" pitchFamily="34" charset="0"/>
              </a:rPr>
              <a:t> </a:t>
            </a:r>
            <a:r>
              <a:rPr lang="en-US" u="sng" dirty="0" err="1">
                <a:solidFill>
                  <a:srgbClr val="002060"/>
                </a:solidFill>
                <a:latin typeface="Verdana" pitchFamily="34" charset="0"/>
              </a:rPr>
              <a:t>tăng</a:t>
            </a:r>
            <a:r>
              <a:rPr lang="en-US" u="sng" dirty="0">
                <a:solidFill>
                  <a:srgbClr val="002060"/>
                </a:solidFill>
                <a:latin typeface="Verdana" pitchFamily="34" charset="0"/>
              </a:rPr>
              <a:t> </a:t>
            </a:r>
            <a:r>
              <a:rPr lang="en-US" u="sng" dirty="0" err="1">
                <a:solidFill>
                  <a:srgbClr val="002060"/>
                </a:solidFill>
                <a:latin typeface="Verdana" pitchFamily="34" charset="0"/>
              </a:rPr>
              <a:t>trưởng</a:t>
            </a:r>
            <a:r>
              <a:rPr lang="en-US" u="sng" dirty="0">
                <a:solidFill>
                  <a:srgbClr val="002060"/>
                </a:solidFill>
                <a:latin typeface="Verdana" pitchFamily="34" charset="0"/>
              </a:rPr>
              <a:t> </a:t>
            </a:r>
            <a:r>
              <a:rPr lang="en-US" u="sng" dirty="0" err="1">
                <a:solidFill>
                  <a:srgbClr val="002060"/>
                </a:solidFill>
                <a:latin typeface="Verdana" pitchFamily="34" charset="0"/>
              </a:rPr>
              <a:t>về</a:t>
            </a:r>
            <a:r>
              <a:rPr lang="en-US" u="sng" dirty="0">
                <a:solidFill>
                  <a:srgbClr val="002060"/>
                </a:solidFill>
                <a:latin typeface="Verdana" pitchFamily="34" charset="0"/>
              </a:rPr>
              <a:t> </a:t>
            </a:r>
            <a:r>
              <a:rPr lang="en-US" u="sng" dirty="0" err="1">
                <a:solidFill>
                  <a:srgbClr val="002060"/>
                </a:solidFill>
                <a:latin typeface="Verdana" pitchFamily="34" charset="0"/>
              </a:rPr>
              <a:t>tình</a:t>
            </a:r>
            <a:r>
              <a:rPr lang="en-US" u="sng" dirty="0">
                <a:solidFill>
                  <a:srgbClr val="002060"/>
                </a:solidFill>
                <a:latin typeface="Verdana" pitchFamily="34" charset="0"/>
              </a:rPr>
              <a:t> </a:t>
            </a:r>
            <a:r>
              <a:rPr lang="en-US" u="sng" dirty="0" err="1">
                <a:solidFill>
                  <a:srgbClr val="002060"/>
                </a:solidFill>
                <a:latin typeface="Verdana" pitchFamily="34" charset="0"/>
              </a:rPr>
              <a:t>yêu</a:t>
            </a:r>
            <a:r>
              <a:rPr lang="en-US" u="sng" dirty="0">
                <a:solidFill>
                  <a:srgbClr val="002060"/>
                </a:solidFill>
                <a:latin typeface="Verdana" pitchFamily="34" charset="0"/>
              </a:rPr>
              <a:t> </a:t>
            </a:r>
            <a:r>
              <a:rPr lang="en-US" u="sng" dirty="0" err="1">
                <a:solidFill>
                  <a:srgbClr val="002060"/>
                </a:solidFill>
                <a:latin typeface="Verdana" pitchFamily="34" charset="0"/>
              </a:rPr>
              <a:t>thương</a:t>
            </a:r>
            <a:r>
              <a:rPr lang="en-US" u="sng" dirty="0">
                <a:solidFill>
                  <a:srgbClr val="002060"/>
                </a:solidFill>
                <a:latin typeface="Verdana" pitchFamily="34" charset="0"/>
              </a:rPr>
              <a:t> </a:t>
            </a:r>
            <a:r>
              <a:rPr lang="en-US" u="sng" dirty="0" err="1">
                <a:solidFill>
                  <a:srgbClr val="002060"/>
                </a:solidFill>
                <a:latin typeface="Verdana" pitchFamily="34" charset="0"/>
              </a:rPr>
              <a:t>và</a:t>
            </a:r>
            <a:r>
              <a:rPr lang="en-US" dirty="0">
                <a:solidFill>
                  <a:srgbClr val="002060"/>
                </a:solidFill>
                <a:latin typeface="Verdana" pitchFamily="34" charset="0"/>
              </a:rPr>
              <a:t> </a:t>
            </a:r>
            <a:r>
              <a:rPr lang="en-US" dirty="0" err="1">
                <a:solidFill>
                  <a:srgbClr val="002060"/>
                </a:solidFill>
                <a:latin typeface="Verdana" pitchFamily="34" charset="0"/>
              </a:rPr>
              <a:t>thuộc</a:t>
            </a:r>
            <a:r>
              <a:rPr lang="en-US" dirty="0">
                <a:solidFill>
                  <a:srgbClr val="002060"/>
                </a:solidFill>
                <a:latin typeface="Verdana" pitchFamily="34" charset="0"/>
              </a:rPr>
              <a:t> </a:t>
            </a:r>
            <a:r>
              <a:rPr lang="en-US" dirty="0" err="1">
                <a:solidFill>
                  <a:srgbClr val="002060"/>
                </a:solidFill>
                <a:latin typeface="Verdana" pitchFamily="34" charset="0"/>
              </a:rPr>
              <a:t>linh</a:t>
            </a:r>
            <a:r>
              <a:rPr lang="en-US" dirty="0">
                <a:solidFill>
                  <a:srgbClr val="002060"/>
                </a:solidFill>
                <a:latin typeface="Verdana" pitchFamily="34" charset="0"/>
              </a:rPr>
              <a:t>!</a:t>
            </a:r>
          </a:p>
          <a:p>
            <a:pPr marL="0" indent="0" algn="just" eaLnBrk="1" hangingPunct="1">
              <a:buNone/>
              <a:defRPr/>
            </a:pPr>
            <a:endParaRPr lang="en-US" dirty="0"/>
          </a:p>
        </p:txBody>
      </p:sp>
      <p:sp>
        <p:nvSpPr>
          <p:cNvPr id="21507" name="Slide Number Placeholder 5">
            <a:extLst>
              <a:ext uri="{FF2B5EF4-FFF2-40B4-BE49-F238E27FC236}">
                <a16:creationId xmlns:a16="http://schemas.microsoft.com/office/drawing/2014/main" id="{1DAC92CE-482E-55A3-5F40-544A8B9C038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B45F2F83-6BE6-6A42-8A97-9C6EFCC9BF8B}" type="slidenum">
              <a:rPr lang="en-US" altLang="en-US" sz="1400">
                <a:solidFill>
                  <a:schemeClr val="tx1"/>
                </a:solidFill>
              </a:rPr>
              <a:pPr>
                <a:spcBef>
                  <a:spcPct val="0"/>
                </a:spcBef>
                <a:buFontTx/>
                <a:buNone/>
              </a:pPr>
              <a:t>14</a:t>
            </a:fld>
            <a:endParaRPr lang="en-US" altLang="en-US" sz="1400">
              <a:solidFill>
                <a:schemeClr val="tx1"/>
              </a:solidFill>
            </a:endParaRPr>
          </a:p>
        </p:txBody>
      </p:sp>
      <p:sp>
        <p:nvSpPr>
          <p:cNvPr id="21508" name="Rectangle 2">
            <a:extLst>
              <a:ext uri="{FF2B5EF4-FFF2-40B4-BE49-F238E27FC236}">
                <a16:creationId xmlns:a16="http://schemas.microsoft.com/office/drawing/2014/main" id="{9897E3AE-2A70-9370-8186-7F18A1A64494}"/>
              </a:ext>
            </a:extLst>
          </p:cNvPr>
          <p:cNvSpPr>
            <a:spLocks noGrp="1" noChangeArrowheads="1"/>
          </p:cNvSpPr>
          <p:nvPr>
            <p:ph type="title"/>
          </p:nvPr>
        </p:nvSpPr>
        <p:spPr>
          <a:xfrm>
            <a:off x="461963" y="0"/>
            <a:ext cx="8913812" cy="639763"/>
          </a:xfrm>
        </p:spPr>
        <p:txBody>
          <a:bodyPr/>
          <a:lstStyle/>
          <a:p>
            <a:pPr eaLnBrk="1" hangingPunct="1"/>
            <a:r>
              <a:rPr lang="en-US" altLang="en-US" sz="4000" dirty="0" err="1">
                <a:latin typeface="Verdana" panose="020B0604030504040204" pitchFamily="34" charset="0"/>
              </a:rPr>
              <a:t>Chức</a:t>
            </a:r>
            <a:r>
              <a:rPr lang="en-US" altLang="en-US" sz="4000" dirty="0">
                <a:latin typeface="Verdana" panose="020B0604030504040204" pitchFamily="34" charset="0"/>
              </a:rPr>
              <a:t> </a:t>
            </a:r>
            <a:r>
              <a:rPr lang="en-US" altLang="en-US" sz="4000" dirty="0" err="1">
                <a:latin typeface="Verdana" panose="020B0604030504040204" pitchFamily="34" charset="0"/>
              </a:rPr>
              <a:t>vụ</a:t>
            </a:r>
            <a:r>
              <a:rPr lang="en-US" altLang="en-US" sz="4000" dirty="0">
                <a:latin typeface="Verdana" panose="020B0604030504040204" pitchFamily="34" charset="0"/>
              </a:rPr>
              <a:t> </a:t>
            </a:r>
            <a:r>
              <a:rPr lang="en-US" altLang="en-US" sz="4000" dirty="0" err="1">
                <a:latin typeface="Verdana" panose="020B0604030504040204" pitchFamily="34" charset="0"/>
              </a:rPr>
              <a:t>Tổ</a:t>
            </a:r>
            <a:r>
              <a:rPr lang="en-US" altLang="en-US" sz="4000" dirty="0">
                <a:latin typeface="Verdana" panose="020B0604030504040204" pitchFamily="34" charset="0"/>
              </a:rPr>
              <a:t> </a:t>
            </a:r>
            <a:r>
              <a:rPr lang="en-US" altLang="en-US" sz="4000" dirty="0" err="1">
                <a:latin typeface="Verdana" panose="020B0604030504040204" pitchFamily="34" charset="0"/>
              </a:rPr>
              <a:t>trưởng</a:t>
            </a:r>
            <a:r>
              <a:rPr lang="en-US" altLang="en-US" sz="4000" dirty="0">
                <a:latin typeface="Verdan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11AAEC04-FCB8-4558-A5C3-88E5173FFE95}"/>
              </a:ext>
            </a:extLst>
          </p:cNvPr>
          <p:cNvSpPr>
            <a:spLocks noGrp="1" noChangeArrowheads="1"/>
          </p:cNvSpPr>
          <p:nvPr>
            <p:ph idx="1"/>
          </p:nvPr>
        </p:nvSpPr>
        <p:spPr>
          <a:xfrm>
            <a:off x="914400" y="884238"/>
            <a:ext cx="8077200" cy="5360987"/>
          </a:xfrm>
        </p:spPr>
        <p:txBody>
          <a:bodyPr anchor="ctr"/>
          <a:lstStyle/>
          <a:p>
            <a:pPr algn="just" eaLnBrk="1" hangingPunct="1">
              <a:spcBef>
                <a:spcPct val="35000"/>
              </a:spcBef>
              <a:defRPr/>
            </a:pPr>
            <a:r>
              <a:rPr lang="en-US" dirty="0" err="1">
                <a:solidFill>
                  <a:srgbClr val="002060"/>
                </a:solidFill>
                <a:latin typeface="Verdana" pitchFamily="34" charset="0"/>
              </a:rPr>
              <a:t>Bạn</a:t>
            </a:r>
            <a:r>
              <a:rPr lang="en-US" dirty="0">
                <a:solidFill>
                  <a:srgbClr val="002060"/>
                </a:solidFill>
                <a:latin typeface="Verdana" pitchFamily="34" charset="0"/>
              </a:rPr>
              <a:t> </a:t>
            </a:r>
            <a:r>
              <a:rPr lang="en-US" dirty="0" err="1">
                <a:solidFill>
                  <a:srgbClr val="002060"/>
                </a:solidFill>
                <a:latin typeface="Verdana" pitchFamily="34" charset="0"/>
              </a:rPr>
              <a:t>sẽ</a:t>
            </a:r>
            <a:r>
              <a:rPr lang="en-US" dirty="0">
                <a:solidFill>
                  <a:srgbClr val="002060"/>
                </a:solidFill>
                <a:latin typeface="Verdana" pitchFamily="34" charset="0"/>
              </a:rPr>
              <a:t> </a:t>
            </a:r>
            <a:r>
              <a:rPr lang="en-US" dirty="0" err="1">
                <a:solidFill>
                  <a:srgbClr val="002060"/>
                </a:solidFill>
                <a:latin typeface="Verdana" pitchFamily="34" charset="0"/>
              </a:rPr>
              <a:t>có</a:t>
            </a:r>
            <a:r>
              <a:rPr lang="en-US" dirty="0">
                <a:solidFill>
                  <a:srgbClr val="002060"/>
                </a:solidFill>
                <a:latin typeface="Verdana" pitchFamily="34" charset="0"/>
              </a:rPr>
              <a:t> </a:t>
            </a:r>
            <a:r>
              <a:rPr lang="en-US" dirty="0" err="1">
                <a:solidFill>
                  <a:srgbClr val="002060"/>
                </a:solidFill>
                <a:latin typeface="Verdana" pitchFamily="34" charset="0"/>
              </a:rPr>
              <a:t>cơ</a:t>
            </a:r>
            <a:r>
              <a:rPr lang="en-US" dirty="0">
                <a:solidFill>
                  <a:srgbClr val="002060"/>
                </a:solidFill>
                <a:latin typeface="Verdana" pitchFamily="34" charset="0"/>
              </a:rPr>
              <a:t> </a:t>
            </a:r>
            <a:r>
              <a:rPr lang="en-US" dirty="0" err="1">
                <a:solidFill>
                  <a:srgbClr val="002060"/>
                </a:solidFill>
                <a:latin typeface="Verdana" pitchFamily="34" charset="0"/>
              </a:rPr>
              <a:t>hội</a:t>
            </a:r>
            <a:r>
              <a:rPr lang="en-US" dirty="0">
                <a:solidFill>
                  <a:srgbClr val="002060"/>
                </a:solidFill>
                <a:latin typeface="Verdana" pitchFamily="34" charset="0"/>
              </a:rPr>
              <a:t> </a:t>
            </a:r>
            <a:r>
              <a:rPr lang="en-US" dirty="0" err="1">
                <a:solidFill>
                  <a:srgbClr val="002060"/>
                </a:solidFill>
                <a:latin typeface="Verdana" pitchFamily="34" charset="0"/>
              </a:rPr>
              <a:t>được</a:t>
            </a:r>
            <a:r>
              <a:rPr lang="en-US" dirty="0">
                <a:solidFill>
                  <a:srgbClr val="002060"/>
                </a:solidFill>
                <a:latin typeface="Verdana" pitchFamily="34" charset="0"/>
              </a:rPr>
              <a:t> </a:t>
            </a:r>
            <a:r>
              <a:rPr lang="en-US" dirty="0" err="1">
                <a:solidFill>
                  <a:srgbClr val="002060"/>
                </a:solidFill>
                <a:latin typeface="Verdana" pitchFamily="34" charset="0"/>
              </a:rPr>
              <a:t>thấy</a:t>
            </a:r>
            <a:r>
              <a:rPr lang="en-US" dirty="0">
                <a:solidFill>
                  <a:srgbClr val="002060"/>
                </a:solidFill>
                <a:latin typeface="Verdana" pitchFamily="34" charset="0"/>
              </a:rPr>
              <a:t>…</a:t>
            </a:r>
          </a:p>
          <a:p>
            <a:pPr lvl="1" algn="just" eaLnBrk="1" hangingPunct="1">
              <a:defRPr/>
            </a:pPr>
            <a:r>
              <a:rPr lang="en-US" sz="3200" dirty="0" err="1">
                <a:solidFill>
                  <a:srgbClr val="002060"/>
                </a:solidFill>
                <a:latin typeface="Verdana" pitchFamily="34" charset="0"/>
              </a:rPr>
              <a:t>Nhiều</a:t>
            </a:r>
            <a:r>
              <a:rPr lang="en-US" sz="3200" dirty="0">
                <a:solidFill>
                  <a:srgbClr val="002060"/>
                </a:solidFill>
                <a:latin typeface="Verdana" pitchFamily="34" charset="0"/>
              </a:rPr>
              <a:t> </a:t>
            </a:r>
            <a:r>
              <a:rPr lang="en-US" sz="3200" dirty="0" err="1">
                <a:solidFill>
                  <a:srgbClr val="002060"/>
                </a:solidFill>
                <a:latin typeface="Verdana" pitchFamily="34" charset="0"/>
              </a:rPr>
              <a:t>em</a:t>
            </a:r>
            <a:r>
              <a:rPr lang="en-US" sz="3200" dirty="0">
                <a:solidFill>
                  <a:srgbClr val="002060"/>
                </a:solidFill>
                <a:latin typeface="Verdana" pitchFamily="34" charset="0"/>
              </a:rPr>
              <a:t> </a:t>
            </a:r>
            <a:r>
              <a:rPr lang="en-US" sz="3200" dirty="0" err="1">
                <a:solidFill>
                  <a:srgbClr val="002060"/>
                </a:solidFill>
                <a:latin typeface="Verdana" pitchFamily="34" charset="0"/>
              </a:rPr>
              <a:t>được</a:t>
            </a:r>
            <a:r>
              <a:rPr lang="en-US" sz="3200" dirty="0">
                <a:solidFill>
                  <a:srgbClr val="002060"/>
                </a:solidFill>
                <a:latin typeface="Verdana" pitchFamily="34" charset="0"/>
              </a:rPr>
              <a:t> </a:t>
            </a:r>
            <a:r>
              <a:rPr lang="en-US" sz="3200" dirty="0" err="1">
                <a:solidFill>
                  <a:srgbClr val="002060"/>
                </a:solidFill>
                <a:latin typeface="Verdana" pitchFamily="34" charset="0"/>
              </a:rPr>
              <a:t>cứu</a:t>
            </a:r>
            <a:r>
              <a:rPr lang="en-US" sz="3200" dirty="0">
                <a:solidFill>
                  <a:srgbClr val="002060"/>
                </a:solidFill>
                <a:latin typeface="Verdana" pitchFamily="34" charset="0"/>
              </a:rPr>
              <a:t>.</a:t>
            </a:r>
          </a:p>
          <a:p>
            <a:pPr lvl="1" algn="just" eaLnBrk="1" hangingPunct="1">
              <a:defRPr/>
            </a:pPr>
            <a:r>
              <a:rPr lang="en-US" sz="3200" dirty="0" err="1">
                <a:solidFill>
                  <a:srgbClr val="002060"/>
                </a:solidFill>
                <a:latin typeface="Verdana" pitchFamily="34" charset="0"/>
              </a:rPr>
              <a:t>Những</a:t>
            </a:r>
            <a:r>
              <a:rPr lang="en-US" sz="3200" dirty="0">
                <a:solidFill>
                  <a:srgbClr val="002060"/>
                </a:solidFill>
                <a:latin typeface="Verdana" pitchFamily="34" charset="0"/>
              </a:rPr>
              <a:t> </a:t>
            </a:r>
            <a:r>
              <a:rPr lang="en-US" sz="3200" dirty="0" err="1">
                <a:solidFill>
                  <a:srgbClr val="002060"/>
                </a:solidFill>
                <a:latin typeface="Verdana" pitchFamily="34" charset="0"/>
              </a:rPr>
              <a:t>bông</a:t>
            </a:r>
            <a:r>
              <a:rPr lang="en-US" sz="3200" dirty="0">
                <a:solidFill>
                  <a:srgbClr val="002060"/>
                </a:solidFill>
                <a:latin typeface="Verdana" pitchFamily="34" charset="0"/>
              </a:rPr>
              <a:t> </a:t>
            </a:r>
            <a:r>
              <a:rPr lang="en-US" sz="3200" dirty="0" err="1">
                <a:solidFill>
                  <a:srgbClr val="002060"/>
                </a:solidFill>
                <a:latin typeface="Verdana" pitchFamily="34" charset="0"/>
              </a:rPr>
              <a:t>trái</a:t>
            </a:r>
            <a:r>
              <a:rPr lang="en-US" sz="3200" dirty="0">
                <a:solidFill>
                  <a:srgbClr val="002060"/>
                </a:solidFill>
                <a:latin typeface="Verdana" pitchFamily="34" charset="0"/>
              </a:rPr>
              <a:t> </a:t>
            </a:r>
            <a:r>
              <a:rPr lang="en-US" sz="3200" dirty="0" err="1">
                <a:solidFill>
                  <a:srgbClr val="002060"/>
                </a:solidFill>
                <a:latin typeface="Verdana" pitchFamily="34" charset="0"/>
              </a:rPr>
              <a:t>tốt</a:t>
            </a:r>
            <a:r>
              <a:rPr lang="en-US" sz="3200" dirty="0">
                <a:solidFill>
                  <a:srgbClr val="002060"/>
                </a:solidFill>
                <a:latin typeface="Verdana" pitchFamily="34" charset="0"/>
              </a:rPr>
              <a:t> </a:t>
            </a:r>
            <a:r>
              <a:rPr lang="en-US" sz="3200" dirty="0" err="1">
                <a:solidFill>
                  <a:srgbClr val="002060"/>
                </a:solidFill>
                <a:latin typeface="Verdana" pitchFamily="34" charset="0"/>
              </a:rPr>
              <a:t>lành</a:t>
            </a:r>
            <a:r>
              <a:rPr lang="en-US" sz="3200" dirty="0">
                <a:solidFill>
                  <a:srgbClr val="002060"/>
                </a:solidFill>
                <a:latin typeface="Verdana" pitchFamily="34" charset="0"/>
              </a:rPr>
              <a:t> </a:t>
            </a:r>
            <a:r>
              <a:rPr lang="en-US" sz="3200" dirty="0" err="1">
                <a:solidFill>
                  <a:srgbClr val="002060"/>
                </a:solidFill>
                <a:latin typeface="Verdana" pitchFamily="34" charset="0"/>
              </a:rPr>
              <a:t>xuất</a:t>
            </a:r>
            <a:r>
              <a:rPr lang="en-US" sz="3200" dirty="0">
                <a:solidFill>
                  <a:srgbClr val="002060"/>
                </a:solidFill>
                <a:latin typeface="Verdana" pitchFamily="34" charset="0"/>
              </a:rPr>
              <a:t> </a:t>
            </a:r>
            <a:r>
              <a:rPr lang="en-US" sz="3200" dirty="0" err="1">
                <a:solidFill>
                  <a:srgbClr val="002060"/>
                </a:solidFill>
                <a:latin typeface="Verdana" pitchFamily="34" charset="0"/>
              </a:rPr>
              <a:t>hiện</a:t>
            </a:r>
            <a:r>
              <a:rPr lang="en-US" sz="3200" dirty="0">
                <a:solidFill>
                  <a:srgbClr val="002060"/>
                </a:solidFill>
                <a:latin typeface="Verdana" pitchFamily="34" charset="0"/>
              </a:rPr>
              <a:t> </a:t>
            </a:r>
            <a:r>
              <a:rPr lang="en-US" sz="3200" dirty="0" err="1">
                <a:solidFill>
                  <a:srgbClr val="002060"/>
                </a:solidFill>
                <a:latin typeface="Verdana" pitchFamily="34" charset="0"/>
              </a:rPr>
              <a:t>trong</a:t>
            </a:r>
            <a:r>
              <a:rPr lang="en-US" sz="3200" dirty="0">
                <a:solidFill>
                  <a:srgbClr val="002060"/>
                </a:solidFill>
                <a:latin typeface="Verdana" pitchFamily="34" charset="0"/>
              </a:rPr>
              <a:t> </a:t>
            </a:r>
            <a:r>
              <a:rPr lang="en-US" sz="3200" dirty="0" err="1">
                <a:solidFill>
                  <a:srgbClr val="002060"/>
                </a:solidFill>
                <a:latin typeface="Verdana" pitchFamily="34" charset="0"/>
              </a:rPr>
              <a:t>tâm</a:t>
            </a:r>
            <a:r>
              <a:rPr lang="en-US" sz="3200" dirty="0">
                <a:solidFill>
                  <a:srgbClr val="002060"/>
                </a:solidFill>
                <a:latin typeface="Verdana" pitchFamily="34" charset="0"/>
              </a:rPr>
              <a:t> </a:t>
            </a:r>
            <a:r>
              <a:rPr lang="en-US" sz="3200" dirty="0" err="1">
                <a:solidFill>
                  <a:srgbClr val="002060"/>
                </a:solidFill>
                <a:latin typeface="Verdana" pitchFamily="34" charset="0"/>
              </a:rPr>
              <a:t>hồn</a:t>
            </a:r>
            <a:r>
              <a:rPr lang="en-US" sz="3200" dirty="0">
                <a:solidFill>
                  <a:srgbClr val="002060"/>
                </a:solidFill>
                <a:latin typeface="Verdana" pitchFamily="34" charset="0"/>
              </a:rPr>
              <a:t> </a:t>
            </a:r>
            <a:r>
              <a:rPr lang="en-US" sz="3200" dirty="0" err="1">
                <a:solidFill>
                  <a:srgbClr val="002060"/>
                </a:solidFill>
                <a:latin typeface="Verdana" pitchFamily="34" charset="0"/>
              </a:rPr>
              <a:t>trẻ</a:t>
            </a:r>
            <a:r>
              <a:rPr lang="en-US" sz="3200" dirty="0">
                <a:solidFill>
                  <a:srgbClr val="002060"/>
                </a:solidFill>
                <a:latin typeface="Verdana" pitchFamily="34" charset="0"/>
              </a:rPr>
              <a:t> </a:t>
            </a:r>
            <a:r>
              <a:rPr lang="en-US" sz="3200" dirty="0" err="1">
                <a:solidFill>
                  <a:srgbClr val="002060"/>
                </a:solidFill>
                <a:latin typeface="Verdana" pitchFamily="34" charset="0"/>
              </a:rPr>
              <a:t>thơ</a:t>
            </a:r>
            <a:r>
              <a:rPr lang="en-US" sz="3200" dirty="0">
                <a:solidFill>
                  <a:srgbClr val="002060"/>
                </a:solidFill>
                <a:latin typeface="Verdana" pitchFamily="34" charset="0"/>
              </a:rPr>
              <a:t>.</a:t>
            </a:r>
          </a:p>
          <a:p>
            <a:pPr lvl="1" algn="just" eaLnBrk="1" hangingPunct="1">
              <a:defRPr/>
            </a:pPr>
            <a:r>
              <a:rPr lang="en-US" sz="3200" dirty="0" err="1">
                <a:solidFill>
                  <a:srgbClr val="002060"/>
                </a:solidFill>
                <a:latin typeface="Verdana" pitchFamily="34" charset="0"/>
              </a:rPr>
              <a:t>Tình</a:t>
            </a:r>
            <a:r>
              <a:rPr lang="en-US" sz="3200" dirty="0">
                <a:solidFill>
                  <a:srgbClr val="002060"/>
                </a:solidFill>
                <a:latin typeface="Verdana" pitchFamily="34" charset="0"/>
              </a:rPr>
              <a:t> </a:t>
            </a:r>
            <a:r>
              <a:rPr lang="en-US" sz="3200" dirty="0" err="1">
                <a:solidFill>
                  <a:srgbClr val="002060"/>
                </a:solidFill>
                <a:latin typeface="Verdana" pitchFamily="34" charset="0"/>
              </a:rPr>
              <a:t>yêu</a:t>
            </a:r>
            <a:r>
              <a:rPr lang="en-US" sz="3200" dirty="0">
                <a:solidFill>
                  <a:srgbClr val="002060"/>
                </a:solidFill>
                <a:latin typeface="Verdana" pitchFamily="34" charset="0"/>
              </a:rPr>
              <a:t> </a:t>
            </a:r>
            <a:r>
              <a:rPr lang="en-US" sz="3200" dirty="0" err="1">
                <a:solidFill>
                  <a:srgbClr val="002060"/>
                </a:solidFill>
                <a:latin typeface="Verdana" pitchFamily="34" charset="0"/>
              </a:rPr>
              <a:t>các</a:t>
            </a:r>
            <a:r>
              <a:rPr lang="en-US" sz="3200" dirty="0">
                <a:solidFill>
                  <a:srgbClr val="002060"/>
                </a:solidFill>
                <a:latin typeface="Verdana" pitchFamily="34" charset="0"/>
              </a:rPr>
              <a:t> </a:t>
            </a:r>
            <a:r>
              <a:rPr lang="en-US" sz="3200" dirty="0" err="1">
                <a:solidFill>
                  <a:srgbClr val="002060"/>
                </a:solidFill>
                <a:latin typeface="Verdana" pitchFamily="34" charset="0"/>
              </a:rPr>
              <a:t>em</a:t>
            </a:r>
            <a:r>
              <a:rPr lang="en-US" sz="3200" dirty="0">
                <a:solidFill>
                  <a:srgbClr val="002060"/>
                </a:solidFill>
                <a:latin typeface="Verdana" pitchFamily="34" charset="0"/>
              </a:rPr>
              <a:t> </a:t>
            </a:r>
            <a:r>
              <a:rPr lang="en-US" sz="3200" dirty="0" err="1">
                <a:solidFill>
                  <a:srgbClr val="002060"/>
                </a:solidFill>
                <a:latin typeface="Verdana" pitchFamily="34" charset="0"/>
              </a:rPr>
              <a:t>và</a:t>
            </a:r>
            <a:r>
              <a:rPr lang="en-US" sz="3200" dirty="0">
                <a:solidFill>
                  <a:srgbClr val="002060"/>
                </a:solidFill>
                <a:latin typeface="Verdana" pitchFamily="34" charset="0"/>
              </a:rPr>
              <a:t> </a:t>
            </a:r>
            <a:r>
              <a:rPr lang="en-US" sz="3200" dirty="0" err="1">
                <a:solidFill>
                  <a:srgbClr val="002060"/>
                </a:solidFill>
                <a:latin typeface="Verdana" pitchFamily="34" charset="0"/>
              </a:rPr>
              <a:t>bạn</a:t>
            </a:r>
            <a:r>
              <a:rPr lang="en-US" sz="3200" dirty="0">
                <a:solidFill>
                  <a:srgbClr val="002060"/>
                </a:solidFill>
                <a:latin typeface="Verdana" pitchFamily="34" charset="0"/>
              </a:rPr>
              <a:t> </a:t>
            </a:r>
            <a:r>
              <a:rPr lang="en-US" sz="3200" dirty="0" err="1">
                <a:solidFill>
                  <a:srgbClr val="002060"/>
                </a:solidFill>
                <a:latin typeface="Verdana" pitchFamily="34" charset="0"/>
              </a:rPr>
              <a:t>sẽ</a:t>
            </a:r>
            <a:r>
              <a:rPr lang="en-US" sz="3200" dirty="0">
                <a:solidFill>
                  <a:srgbClr val="002060"/>
                </a:solidFill>
                <a:latin typeface="Verdana" pitchFamily="34" charset="0"/>
              </a:rPr>
              <a:t> </a:t>
            </a:r>
            <a:r>
              <a:rPr lang="en-US" sz="3200" dirty="0" err="1">
                <a:solidFill>
                  <a:srgbClr val="002060"/>
                </a:solidFill>
                <a:latin typeface="Verdana" pitchFamily="34" charset="0"/>
              </a:rPr>
              <a:t>thắm</a:t>
            </a:r>
            <a:r>
              <a:rPr lang="en-US" sz="3200" dirty="0">
                <a:solidFill>
                  <a:srgbClr val="002060"/>
                </a:solidFill>
                <a:latin typeface="Verdana" pitchFamily="34" charset="0"/>
              </a:rPr>
              <a:t> </a:t>
            </a:r>
            <a:r>
              <a:rPr lang="en-US" sz="3200" dirty="0" err="1">
                <a:solidFill>
                  <a:srgbClr val="002060"/>
                </a:solidFill>
                <a:latin typeface="Verdana" pitchFamily="34" charset="0"/>
              </a:rPr>
              <a:t>thiết</a:t>
            </a:r>
            <a:r>
              <a:rPr lang="en-US" sz="3200" dirty="0">
                <a:solidFill>
                  <a:srgbClr val="002060"/>
                </a:solidFill>
                <a:latin typeface="Verdana" pitchFamily="34" charset="0"/>
              </a:rPr>
              <a:t> </a:t>
            </a:r>
            <a:r>
              <a:rPr lang="en-US" sz="3200" dirty="0" err="1">
                <a:solidFill>
                  <a:srgbClr val="002060"/>
                </a:solidFill>
                <a:latin typeface="Verdana" pitchFamily="34" charset="0"/>
              </a:rPr>
              <a:t>lâu</a:t>
            </a:r>
            <a:r>
              <a:rPr lang="en-US" sz="3200" dirty="0">
                <a:solidFill>
                  <a:srgbClr val="002060"/>
                </a:solidFill>
                <a:latin typeface="Verdana" pitchFamily="34" charset="0"/>
              </a:rPr>
              <a:t> </a:t>
            </a:r>
            <a:r>
              <a:rPr lang="en-US" sz="3200" dirty="0" err="1">
                <a:solidFill>
                  <a:srgbClr val="002060"/>
                </a:solidFill>
                <a:latin typeface="Verdana" pitchFamily="34" charset="0"/>
              </a:rPr>
              <a:t>dài</a:t>
            </a:r>
            <a:r>
              <a:rPr lang="en-US" sz="3200" dirty="0">
                <a:solidFill>
                  <a:srgbClr val="002060"/>
                </a:solidFill>
                <a:latin typeface="Verdana" pitchFamily="34" charset="0"/>
              </a:rPr>
              <a:t>.</a:t>
            </a:r>
          </a:p>
          <a:p>
            <a:pPr marL="0" indent="0" algn="just" eaLnBrk="1" hangingPunct="1">
              <a:buNone/>
              <a:defRPr/>
            </a:pPr>
            <a:endParaRPr lang="en-US" dirty="0"/>
          </a:p>
        </p:txBody>
      </p:sp>
      <p:sp>
        <p:nvSpPr>
          <p:cNvPr id="21507" name="Slide Number Placeholder 5">
            <a:extLst>
              <a:ext uri="{FF2B5EF4-FFF2-40B4-BE49-F238E27FC236}">
                <a16:creationId xmlns:a16="http://schemas.microsoft.com/office/drawing/2014/main" id="{1DAC92CE-482E-55A3-5F40-544A8B9C038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B45F2F83-6BE6-6A42-8A97-9C6EFCC9BF8B}" type="slidenum">
              <a:rPr lang="en-US" altLang="en-US" sz="1400">
                <a:solidFill>
                  <a:schemeClr val="tx1"/>
                </a:solidFill>
              </a:rPr>
              <a:pPr>
                <a:spcBef>
                  <a:spcPct val="0"/>
                </a:spcBef>
                <a:buFontTx/>
                <a:buNone/>
              </a:pPr>
              <a:t>15</a:t>
            </a:fld>
            <a:endParaRPr lang="en-US" altLang="en-US" sz="1400">
              <a:solidFill>
                <a:schemeClr val="tx1"/>
              </a:solidFill>
            </a:endParaRPr>
          </a:p>
        </p:txBody>
      </p:sp>
      <p:sp>
        <p:nvSpPr>
          <p:cNvPr id="21508" name="Rectangle 2">
            <a:extLst>
              <a:ext uri="{FF2B5EF4-FFF2-40B4-BE49-F238E27FC236}">
                <a16:creationId xmlns:a16="http://schemas.microsoft.com/office/drawing/2014/main" id="{9897E3AE-2A70-9370-8186-7F18A1A64494}"/>
              </a:ext>
            </a:extLst>
          </p:cNvPr>
          <p:cNvSpPr>
            <a:spLocks noGrp="1" noChangeArrowheads="1"/>
          </p:cNvSpPr>
          <p:nvPr>
            <p:ph type="title"/>
          </p:nvPr>
        </p:nvSpPr>
        <p:spPr>
          <a:xfrm>
            <a:off x="422633" y="707923"/>
            <a:ext cx="8913812" cy="639763"/>
          </a:xfrm>
        </p:spPr>
        <p:txBody>
          <a:bodyPr/>
          <a:lstStyle/>
          <a:p>
            <a:pPr eaLnBrk="1" hangingPunct="1"/>
            <a:r>
              <a:rPr lang="en-US" altLang="en-US" sz="4000" dirty="0" err="1">
                <a:latin typeface="Verdana" panose="020B0604030504040204" pitchFamily="34" charset="0"/>
              </a:rPr>
              <a:t>Phần</a:t>
            </a:r>
            <a:r>
              <a:rPr lang="en-US" altLang="en-US" sz="4000" dirty="0">
                <a:latin typeface="Verdana" panose="020B0604030504040204" pitchFamily="34" charset="0"/>
              </a:rPr>
              <a:t> </a:t>
            </a:r>
            <a:r>
              <a:rPr lang="en-US" altLang="en-US" sz="4000" dirty="0" err="1">
                <a:latin typeface="Verdana" panose="020B0604030504040204" pitchFamily="34" charset="0"/>
              </a:rPr>
              <a:t>thưởng</a:t>
            </a:r>
            <a:r>
              <a:rPr lang="en-US" altLang="en-US" sz="4000" dirty="0">
                <a:latin typeface="Verdana" panose="020B0604030504040204" pitchFamily="34" charset="0"/>
              </a:rPr>
              <a:t> </a:t>
            </a:r>
            <a:r>
              <a:rPr lang="en-US" altLang="en-US" sz="4000" dirty="0" err="1">
                <a:latin typeface="Verdana" panose="020B0604030504040204" pitchFamily="34" charset="0"/>
              </a:rPr>
              <a:t>của</a:t>
            </a:r>
            <a:r>
              <a:rPr lang="en-US" altLang="en-US" sz="4000" dirty="0">
                <a:latin typeface="Verdana" panose="020B0604030504040204" pitchFamily="34" charset="0"/>
              </a:rPr>
              <a:t> </a:t>
            </a:r>
            <a:r>
              <a:rPr lang="en-US" altLang="en-US" sz="4000" dirty="0" err="1">
                <a:latin typeface="Verdana" panose="020B0604030504040204" pitchFamily="34" charset="0"/>
              </a:rPr>
              <a:t>Tổ</a:t>
            </a:r>
            <a:r>
              <a:rPr lang="en-US" altLang="en-US" sz="4000" dirty="0">
                <a:latin typeface="Verdana" panose="020B0604030504040204" pitchFamily="34" charset="0"/>
              </a:rPr>
              <a:t> </a:t>
            </a:r>
            <a:r>
              <a:rPr lang="en-US" altLang="en-US" sz="4000" dirty="0" err="1">
                <a:latin typeface="Verdana" panose="020B0604030504040204" pitchFamily="34" charset="0"/>
              </a:rPr>
              <a:t>trưởng</a:t>
            </a:r>
            <a:endParaRPr lang="en-US" altLang="en-US" sz="4000" dirty="0">
              <a:latin typeface="Verdana" panose="020B0604030504040204" pitchFamily="34" charset="0"/>
            </a:endParaRPr>
          </a:p>
        </p:txBody>
      </p:sp>
    </p:spTree>
    <p:extLst>
      <p:ext uri="{BB962C8B-B14F-4D97-AF65-F5344CB8AC3E}">
        <p14:creationId xmlns:p14="http://schemas.microsoft.com/office/powerpoint/2010/main" val="969488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a:extLst>
              <a:ext uri="{FF2B5EF4-FFF2-40B4-BE49-F238E27FC236}">
                <a16:creationId xmlns:a16="http://schemas.microsoft.com/office/drawing/2014/main" id="{4130D120-4196-4343-9DCF-5DBB92AEB7C5}"/>
              </a:ext>
            </a:extLst>
          </p:cNvPr>
          <p:cNvSpPr>
            <a:spLocks noGrp="1" noChangeArrowheads="1"/>
          </p:cNvSpPr>
          <p:nvPr>
            <p:ph idx="1"/>
          </p:nvPr>
        </p:nvSpPr>
        <p:spPr>
          <a:xfrm>
            <a:off x="820833" y="1035586"/>
            <a:ext cx="8069263" cy="5567362"/>
          </a:xfrm>
        </p:spPr>
        <p:txBody>
          <a:bodyPr anchor="ctr"/>
          <a:lstStyle/>
          <a:p>
            <a:pPr algn="just" eaLnBrk="1" hangingPunct="1">
              <a:defRPr/>
            </a:pPr>
            <a:r>
              <a:rPr lang="en-US" sz="3100" b="1" dirty="0">
                <a:solidFill>
                  <a:srgbClr val="002060"/>
                </a:solidFill>
                <a:latin typeface="Verdana" pitchFamily="34" charset="0"/>
              </a:rPr>
              <a:t>Thu </a:t>
            </a:r>
            <a:r>
              <a:rPr lang="en-US" sz="3100" b="1" dirty="0" err="1">
                <a:solidFill>
                  <a:srgbClr val="002060"/>
                </a:solidFill>
                <a:latin typeface="Verdana" pitchFamily="34" charset="0"/>
              </a:rPr>
              <a:t>thập</a:t>
            </a:r>
            <a:r>
              <a:rPr lang="en-US" sz="3100" dirty="0">
                <a:solidFill>
                  <a:srgbClr val="002060"/>
                </a:solidFill>
                <a:latin typeface="Verdana" pitchFamily="34" charset="0"/>
              </a:rPr>
              <a:t> </a:t>
            </a:r>
            <a:r>
              <a:rPr lang="en-US" sz="3100" dirty="0" err="1">
                <a:solidFill>
                  <a:srgbClr val="002060"/>
                </a:solidFill>
                <a:latin typeface="Verdana" pitchFamily="34" charset="0"/>
              </a:rPr>
              <a:t>những</a:t>
            </a:r>
            <a:r>
              <a:rPr lang="en-US" sz="3100" dirty="0">
                <a:solidFill>
                  <a:srgbClr val="002060"/>
                </a:solidFill>
                <a:latin typeface="Verdana" pitchFamily="34" charset="0"/>
              </a:rPr>
              <a:t> </a:t>
            </a:r>
            <a:r>
              <a:rPr lang="en-US" sz="3100" dirty="0" err="1">
                <a:solidFill>
                  <a:srgbClr val="002060"/>
                </a:solidFill>
                <a:latin typeface="Verdana" pitchFamily="34" charset="0"/>
              </a:rPr>
              <a:t>báo</a:t>
            </a:r>
            <a:r>
              <a:rPr lang="en-US" sz="3100" dirty="0">
                <a:solidFill>
                  <a:srgbClr val="002060"/>
                </a:solidFill>
                <a:latin typeface="Verdana" pitchFamily="34" charset="0"/>
              </a:rPr>
              <a:t> </a:t>
            </a:r>
            <a:r>
              <a:rPr lang="en-US" sz="3100" dirty="0" err="1">
                <a:solidFill>
                  <a:srgbClr val="002060"/>
                </a:solidFill>
                <a:latin typeface="Verdana" pitchFamily="34" charset="0"/>
              </a:rPr>
              <a:t>cáo</a:t>
            </a:r>
            <a:r>
              <a:rPr lang="en-US" sz="3100" dirty="0">
                <a:solidFill>
                  <a:srgbClr val="002060"/>
                </a:solidFill>
                <a:latin typeface="Verdana" pitchFamily="34" charset="0"/>
              </a:rPr>
              <a:t> </a:t>
            </a:r>
            <a:r>
              <a:rPr lang="en-US" sz="3100" dirty="0" err="1">
                <a:solidFill>
                  <a:srgbClr val="002060"/>
                </a:solidFill>
                <a:latin typeface="Verdana" pitchFamily="34" charset="0"/>
              </a:rPr>
              <a:t>của</a:t>
            </a:r>
            <a:r>
              <a:rPr lang="en-US" sz="3100" dirty="0">
                <a:solidFill>
                  <a:srgbClr val="002060"/>
                </a:solidFill>
                <a:latin typeface="Verdana" pitchFamily="34" charset="0"/>
              </a:rPr>
              <a:t> </a:t>
            </a:r>
            <a:r>
              <a:rPr lang="en-US" sz="3100" dirty="0" err="1">
                <a:solidFill>
                  <a:srgbClr val="002060"/>
                </a:solidFill>
                <a:latin typeface="Verdana" pitchFamily="34" charset="0"/>
              </a:rPr>
              <a:t>tổ</a:t>
            </a:r>
            <a:r>
              <a:rPr lang="en-US" sz="3100" dirty="0">
                <a:solidFill>
                  <a:srgbClr val="002060"/>
                </a:solidFill>
                <a:latin typeface="Verdana" pitchFamily="34" charset="0"/>
              </a:rPr>
              <a:t> </a:t>
            </a:r>
            <a:r>
              <a:rPr lang="en-US" sz="3100" dirty="0" err="1">
                <a:solidFill>
                  <a:srgbClr val="002060"/>
                </a:solidFill>
                <a:latin typeface="Verdana" pitchFamily="34" charset="0"/>
              </a:rPr>
              <a:t>trưởng</a:t>
            </a:r>
            <a:r>
              <a:rPr lang="en-US" sz="3100" dirty="0">
                <a:solidFill>
                  <a:srgbClr val="002060"/>
                </a:solidFill>
                <a:latin typeface="Verdana" pitchFamily="34" charset="0"/>
              </a:rPr>
              <a:t>, </a:t>
            </a:r>
            <a:r>
              <a:rPr lang="en-US" sz="3100" dirty="0" err="1">
                <a:solidFill>
                  <a:srgbClr val="002060"/>
                </a:solidFill>
                <a:latin typeface="Verdana" pitchFamily="34" charset="0"/>
              </a:rPr>
              <a:t>sau</a:t>
            </a:r>
            <a:r>
              <a:rPr lang="en-US" sz="3100" dirty="0">
                <a:solidFill>
                  <a:srgbClr val="002060"/>
                </a:solidFill>
                <a:latin typeface="Verdana" pitchFamily="34" charset="0"/>
              </a:rPr>
              <a:t> </a:t>
            </a:r>
            <a:r>
              <a:rPr lang="en-US" sz="3100" dirty="0" err="1">
                <a:solidFill>
                  <a:srgbClr val="002060"/>
                </a:solidFill>
                <a:latin typeface="Verdana" pitchFamily="34" charset="0"/>
              </a:rPr>
              <a:t>đó</a:t>
            </a:r>
            <a:r>
              <a:rPr lang="en-US" sz="3100" dirty="0">
                <a:solidFill>
                  <a:srgbClr val="002060"/>
                </a:solidFill>
                <a:latin typeface="Verdana" pitchFamily="34" charset="0"/>
              </a:rPr>
              <a:t> </a:t>
            </a:r>
            <a:r>
              <a:rPr lang="en-US" sz="3100" dirty="0" err="1">
                <a:solidFill>
                  <a:srgbClr val="002060"/>
                </a:solidFill>
                <a:latin typeface="Verdana" pitchFamily="34" charset="0"/>
              </a:rPr>
              <a:t>chuyển</a:t>
            </a:r>
            <a:r>
              <a:rPr lang="en-US" sz="3100" dirty="0">
                <a:solidFill>
                  <a:srgbClr val="002060"/>
                </a:solidFill>
                <a:latin typeface="Verdana" pitchFamily="34" charset="0"/>
              </a:rPr>
              <a:t> </a:t>
            </a:r>
            <a:r>
              <a:rPr lang="en-US" sz="3100" dirty="0" err="1">
                <a:solidFill>
                  <a:srgbClr val="002060"/>
                </a:solidFill>
                <a:latin typeface="Verdana" pitchFamily="34" charset="0"/>
              </a:rPr>
              <a:t>cho</a:t>
            </a:r>
            <a:r>
              <a:rPr lang="en-US" sz="3100" dirty="0">
                <a:solidFill>
                  <a:srgbClr val="002060"/>
                </a:solidFill>
                <a:latin typeface="Verdana" pitchFamily="34" charset="0"/>
              </a:rPr>
              <a:t> </a:t>
            </a:r>
            <a:r>
              <a:rPr lang="en-US" sz="3100" dirty="0" err="1">
                <a:solidFill>
                  <a:srgbClr val="002060"/>
                </a:solidFill>
                <a:latin typeface="Verdana" pitchFamily="34" charset="0"/>
              </a:rPr>
              <a:t>thư</a:t>
            </a:r>
            <a:r>
              <a:rPr lang="en-US" sz="3100" dirty="0">
                <a:solidFill>
                  <a:srgbClr val="002060"/>
                </a:solidFill>
                <a:latin typeface="Verdana" pitchFamily="34" charset="0"/>
              </a:rPr>
              <a:t> </a:t>
            </a:r>
            <a:r>
              <a:rPr lang="en-US" sz="3100" dirty="0" err="1">
                <a:solidFill>
                  <a:srgbClr val="002060"/>
                </a:solidFill>
                <a:latin typeface="Verdana" pitchFamily="34" charset="0"/>
              </a:rPr>
              <a:t>ký</a:t>
            </a:r>
            <a:r>
              <a:rPr lang="en-US" sz="3100" dirty="0">
                <a:solidFill>
                  <a:srgbClr val="002060"/>
                </a:solidFill>
                <a:latin typeface="Verdana" pitchFamily="34" charset="0"/>
              </a:rPr>
              <a:t> </a:t>
            </a:r>
            <a:r>
              <a:rPr lang="en-US" sz="3100" dirty="0" err="1">
                <a:solidFill>
                  <a:srgbClr val="002060"/>
                </a:solidFill>
                <a:latin typeface="Verdana" pitchFamily="34" charset="0"/>
              </a:rPr>
              <a:t>để</a:t>
            </a:r>
            <a:r>
              <a:rPr lang="en-US" sz="3100" dirty="0">
                <a:solidFill>
                  <a:srgbClr val="002060"/>
                </a:solidFill>
                <a:latin typeface="Verdana" pitchFamily="34" charset="0"/>
              </a:rPr>
              <a:t> </a:t>
            </a:r>
            <a:r>
              <a:rPr lang="en-US" sz="3100" dirty="0" err="1">
                <a:solidFill>
                  <a:srgbClr val="002060"/>
                </a:solidFill>
                <a:latin typeface="Verdana" pitchFamily="34" charset="0"/>
              </a:rPr>
              <a:t>ghi</a:t>
            </a:r>
            <a:r>
              <a:rPr lang="en-US" sz="3100" dirty="0">
                <a:solidFill>
                  <a:srgbClr val="002060"/>
                </a:solidFill>
                <a:latin typeface="Verdana" pitchFamily="34" charset="0"/>
              </a:rPr>
              <a:t> </a:t>
            </a:r>
            <a:r>
              <a:rPr lang="en-US" sz="3100" dirty="0" err="1">
                <a:solidFill>
                  <a:srgbClr val="002060"/>
                </a:solidFill>
                <a:latin typeface="Verdana" pitchFamily="34" charset="0"/>
              </a:rPr>
              <a:t>vào</a:t>
            </a:r>
            <a:r>
              <a:rPr lang="en-US" sz="3100" dirty="0">
                <a:solidFill>
                  <a:srgbClr val="002060"/>
                </a:solidFill>
                <a:latin typeface="Verdana" pitchFamily="34" charset="0"/>
              </a:rPr>
              <a:t> </a:t>
            </a:r>
            <a:r>
              <a:rPr lang="en-US" sz="3100" dirty="0" err="1">
                <a:solidFill>
                  <a:srgbClr val="002060"/>
                </a:solidFill>
                <a:latin typeface="Verdana" pitchFamily="34" charset="0"/>
              </a:rPr>
              <a:t>sổ</a:t>
            </a:r>
            <a:r>
              <a:rPr lang="en-US" sz="3100" dirty="0">
                <a:solidFill>
                  <a:srgbClr val="002060"/>
                </a:solidFill>
                <a:latin typeface="Verdana" pitchFamily="34" charset="0"/>
              </a:rPr>
              <a:t> </a:t>
            </a:r>
            <a:r>
              <a:rPr lang="en-US" sz="3100" dirty="0" err="1">
                <a:solidFill>
                  <a:srgbClr val="002060"/>
                </a:solidFill>
                <a:latin typeface="Verdana" pitchFamily="34" charset="0"/>
              </a:rPr>
              <a:t>sinh</a:t>
            </a:r>
            <a:r>
              <a:rPr lang="en-US" sz="3100" dirty="0">
                <a:solidFill>
                  <a:srgbClr val="002060"/>
                </a:solidFill>
                <a:latin typeface="Verdana" pitchFamily="34" charset="0"/>
              </a:rPr>
              <a:t> </a:t>
            </a:r>
            <a:r>
              <a:rPr lang="en-US" sz="3100" dirty="0" err="1">
                <a:solidFill>
                  <a:srgbClr val="002060"/>
                </a:solidFill>
                <a:latin typeface="Verdana" pitchFamily="34" charset="0"/>
              </a:rPr>
              <a:t>hoạt</a:t>
            </a:r>
            <a:r>
              <a:rPr lang="en-US" sz="3100" dirty="0">
                <a:solidFill>
                  <a:srgbClr val="002060"/>
                </a:solidFill>
                <a:latin typeface="Verdana" pitchFamily="34" charset="0"/>
              </a:rPr>
              <a:t> hang </a:t>
            </a:r>
            <a:r>
              <a:rPr lang="en-US" sz="3100" dirty="0" err="1">
                <a:solidFill>
                  <a:srgbClr val="002060"/>
                </a:solidFill>
                <a:latin typeface="Verdana" pitchFamily="34" charset="0"/>
              </a:rPr>
              <a:t>tuần</a:t>
            </a:r>
            <a:r>
              <a:rPr lang="en-US" sz="3100" dirty="0">
                <a:solidFill>
                  <a:srgbClr val="002060"/>
                </a:solidFill>
                <a:latin typeface="Verdana" pitchFamily="34" charset="0"/>
              </a:rPr>
              <a:t>.</a:t>
            </a:r>
          </a:p>
          <a:p>
            <a:pPr algn="just" eaLnBrk="1" hangingPunct="1">
              <a:spcBef>
                <a:spcPct val="30000"/>
              </a:spcBef>
              <a:defRPr/>
            </a:pPr>
            <a:r>
              <a:rPr lang="en-US" sz="3100" b="1" dirty="0" err="1">
                <a:solidFill>
                  <a:srgbClr val="002060"/>
                </a:solidFill>
                <a:latin typeface="Verdana" pitchFamily="34" charset="0"/>
              </a:rPr>
              <a:t>Điều</a:t>
            </a:r>
            <a:r>
              <a:rPr lang="en-US" sz="3100" b="1" dirty="0">
                <a:solidFill>
                  <a:srgbClr val="002060"/>
                </a:solidFill>
                <a:latin typeface="Verdana" pitchFamily="34" charset="0"/>
              </a:rPr>
              <a:t> </a:t>
            </a:r>
            <a:r>
              <a:rPr lang="en-US" sz="3100" b="1" dirty="0" err="1">
                <a:solidFill>
                  <a:srgbClr val="002060"/>
                </a:solidFill>
                <a:latin typeface="Verdana" pitchFamily="34" charset="0"/>
              </a:rPr>
              <a:t>phối</a:t>
            </a:r>
            <a:r>
              <a:rPr lang="en-US" sz="3100" b="1" dirty="0">
                <a:solidFill>
                  <a:srgbClr val="002060"/>
                </a:solidFill>
                <a:latin typeface="Verdana" pitchFamily="34" charset="0"/>
              </a:rPr>
              <a:t> </a:t>
            </a:r>
            <a:r>
              <a:rPr lang="en-US" sz="3100" dirty="0" err="1">
                <a:solidFill>
                  <a:srgbClr val="002060"/>
                </a:solidFill>
                <a:latin typeface="Verdana" pitchFamily="34" charset="0"/>
              </a:rPr>
              <a:t>Giờ</a:t>
            </a:r>
            <a:r>
              <a:rPr lang="en-US" sz="3100" dirty="0">
                <a:solidFill>
                  <a:srgbClr val="002060"/>
                </a:solidFill>
                <a:latin typeface="Verdana" pitchFamily="34" charset="0"/>
              </a:rPr>
              <a:t> </a:t>
            </a:r>
            <a:r>
              <a:rPr lang="en-US" sz="3100" dirty="0" err="1">
                <a:solidFill>
                  <a:srgbClr val="002060"/>
                </a:solidFill>
                <a:latin typeface="Verdana" pitchFamily="34" charset="0"/>
              </a:rPr>
              <a:t>Nhóm</a:t>
            </a:r>
            <a:r>
              <a:rPr lang="en-US" sz="3100" dirty="0">
                <a:solidFill>
                  <a:srgbClr val="002060"/>
                </a:solidFill>
                <a:latin typeface="Verdana" pitchFamily="34" charset="0"/>
              </a:rPr>
              <a:t> </a:t>
            </a:r>
            <a:r>
              <a:rPr lang="en-US" sz="3100" dirty="0" err="1">
                <a:solidFill>
                  <a:srgbClr val="002060"/>
                </a:solidFill>
                <a:latin typeface="Verdana" pitchFamily="34" charset="0"/>
              </a:rPr>
              <a:t>Nhỏ</a:t>
            </a:r>
            <a:r>
              <a:rPr lang="en-US" sz="3100" dirty="0">
                <a:solidFill>
                  <a:srgbClr val="002060"/>
                </a:solidFill>
                <a:latin typeface="Verdana" pitchFamily="34" charset="0"/>
              </a:rPr>
              <a:t> </a:t>
            </a:r>
            <a:r>
              <a:rPr lang="en-US" sz="3100" dirty="0" err="1">
                <a:solidFill>
                  <a:srgbClr val="002060"/>
                </a:solidFill>
                <a:latin typeface="Verdana" pitchFamily="34" charset="0"/>
              </a:rPr>
              <a:t>được</a:t>
            </a:r>
            <a:r>
              <a:rPr lang="en-US" sz="3100" dirty="0">
                <a:solidFill>
                  <a:srgbClr val="002060"/>
                </a:solidFill>
                <a:latin typeface="Verdana" pitchFamily="34" charset="0"/>
              </a:rPr>
              <a:t> </a:t>
            </a:r>
            <a:r>
              <a:rPr lang="en-US" sz="3100" dirty="0" err="1">
                <a:solidFill>
                  <a:srgbClr val="002060"/>
                </a:solidFill>
                <a:latin typeface="Verdana" pitchFamily="34" charset="0"/>
              </a:rPr>
              <a:t>diễn</a:t>
            </a:r>
            <a:r>
              <a:rPr lang="en-US" sz="3100" dirty="0">
                <a:solidFill>
                  <a:srgbClr val="002060"/>
                </a:solidFill>
                <a:latin typeface="Verdana" pitchFamily="34" charset="0"/>
              </a:rPr>
              <a:t> </a:t>
            </a:r>
            <a:r>
              <a:rPr lang="en-US" sz="3100" dirty="0" err="1">
                <a:solidFill>
                  <a:srgbClr val="002060"/>
                </a:solidFill>
                <a:latin typeface="Verdana" pitchFamily="34" charset="0"/>
              </a:rPr>
              <a:t>ra</a:t>
            </a:r>
            <a:r>
              <a:rPr lang="en-US" sz="3100" dirty="0">
                <a:solidFill>
                  <a:srgbClr val="002060"/>
                </a:solidFill>
                <a:latin typeface="Verdana" pitchFamily="34" charset="0"/>
              </a:rPr>
              <a:t> </a:t>
            </a:r>
            <a:r>
              <a:rPr lang="en-US" sz="3100" dirty="0" err="1">
                <a:solidFill>
                  <a:srgbClr val="002060"/>
                </a:solidFill>
                <a:latin typeface="Verdana" pitchFamily="34" charset="0"/>
              </a:rPr>
              <a:t>suông</a:t>
            </a:r>
            <a:r>
              <a:rPr lang="en-US" sz="3100" dirty="0">
                <a:solidFill>
                  <a:srgbClr val="002060"/>
                </a:solidFill>
                <a:latin typeface="Verdana" pitchFamily="34" charset="0"/>
              </a:rPr>
              <a:t> </a:t>
            </a:r>
            <a:r>
              <a:rPr lang="en-US" sz="3100" dirty="0" err="1">
                <a:solidFill>
                  <a:srgbClr val="002060"/>
                </a:solidFill>
                <a:latin typeface="Verdana" pitchFamily="34" charset="0"/>
              </a:rPr>
              <a:t>sẻ</a:t>
            </a:r>
            <a:r>
              <a:rPr lang="en-US" sz="3100" dirty="0">
                <a:solidFill>
                  <a:srgbClr val="002060"/>
                </a:solidFill>
                <a:latin typeface="Verdana" pitchFamily="34" charset="0"/>
              </a:rPr>
              <a:t> </a:t>
            </a:r>
            <a:r>
              <a:rPr lang="en-US" sz="3100" dirty="0" err="1">
                <a:solidFill>
                  <a:srgbClr val="002060"/>
                </a:solidFill>
                <a:latin typeface="Verdana" pitchFamily="34" charset="0"/>
              </a:rPr>
              <a:t>với</a:t>
            </a:r>
            <a:r>
              <a:rPr lang="en-US" sz="3100" dirty="0">
                <a:solidFill>
                  <a:srgbClr val="002060"/>
                </a:solidFill>
                <a:latin typeface="Verdana" pitchFamily="34" charset="0"/>
              </a:rPr>
              <a:t> </a:t>
            </a:r>
            <a:r>
              <a:rPr lang="en-US" sz="3100" dirty="0" err="1">
                <a:solidFill>
                  <a:srgbClr val="002060"/>
                </a:solidFill>
                <a:latin typeface="Verdana" pitchFamily="34" charset="0"/>
              </a:rPr>
              <a:t>đầy</a:t>
            </a:r>
            <a:r>
              <a:rPr lang="en-US" sz="3100" dirty="0">
                <a:solidFill>
                  <a:srgbClr val="002060"/>
                </a:solidFill>
                <a:latin typeface="Verdana" pitchFamily="34" charset="0"/>
              </a:rPr>
              <a:t> </a:t>
            </a:r>
            <a:r>
              <a:rPr lang="en-US" sz="3100" dirty="0" err="1">
                <a:solidFill>
                  <a:srgbClr val="002060"/>
                </a:solidFill>
                <a:latin typeface="Verdana" pitchFamily="34" charset="0"/>
              </a:rPr>
              <a:t>đũ</a:t>
            </a:r>
            <a:r>
              <a:rPr lang="en-US" sz="3100" dirty="0">
                <a:solidFill>
                  <a:srgbClr val="002060"/>
                </a:solidFill>
                <a:latin typeface="Verdana" pitchFamily="34" charset="0"/>
              </a:rPr>
              <a:t> </a:t>
            </a:r>
            <a:r>
              <a:rPr lang="en-US" sz="3100" dirty="0" err="1">
                <a:solidFill>
                  <a:srgbClr val="002060"/>
                </a:solidFill>
                <a:latin typeface="Verdana" pitchFamily="34" charset="0"/>
              </a:rPr>
              <a:t>tổ</a:t>
            </a:r>
            <a:r>
              <a:rPr lang="en-US" sz="3100" dirty="0">
                <a:solidFill>
                  <a:srgbClr val="002060"/>
                </a:solidFill>
                <a:latin typeface="Verdana" pitchFamily="34" charset="0"/>
              </a:rPr>
              <a:t> </a:t>
            </a:r>
            <a:r>
              <a:rPr lang="en-US" sz="3100" dirty="0" err="1">
                <a:solidFill>
                  <a:srgbClr val="002060"/>
                </a:solidFill>
                <a:latin typeface="Verdana" pitchFamily="34" charset="0"/>
              </a:rPr>
              <a:t>trưởng</a:t>
            </a:r>
            <a:r>
              <a:rPr lang="en-US" sz="3100" dirty="0">
                <a:solidFill>
                  <a:srgbClr val="002060"/>
                </a:solidFill>
                <a:latin typeface="Verdana" pitchFamily="34" charset="0"/>
              </a:rPr>
              <a:t>, </a:t>
            </a:r>
            <a:r>
              <a:rPr lang="en-US" sz="3100" dirty="0" err="1">
                <a:solidFill>
                  <a:srgbClr val="002060"/>
                </a:solidFill>
                <a:latin typeface="Verdana" pitchFamily="34" charset="0"/>
              </a:rPr>
              <a:t>sách</a:t>
            </a:r>
            <a:r>
              <a:rPr lang="en-US" sz="3100" dirty="0">
                <a:solidFill>
                  <a:srgbClr val="002060"/>
                </a:solidFill>
                <a:latin typeface="Verdana" pitchFamily="34" charset="0"/>
              </a:rPr>
              <a:t> </a:t>
            </a:r>
            <a:r>
              <a:rPr lang="en-US" sz="3100" dirty="0" err="1">
                <a:solidFill>
                  <a:srgbClr val="002060"/>
                </a:solidFill>
                <a:latin typeface="Verdana" pitchFamily="34" charset="0"/>
              </a:rPr>
              <a:t>học</a:t>
            </a:r>
            <a:r>
              <a:rPr lang="en-US" sz="3100" dirty="0">
                <a:solidFill>
                  <a:srgbClr val="002060"/>
                </a:solidFill>
                <a:latin typeface="Verdana" pitchFamily="34" charset="0"/>
              </a:rPr>
              <a:t> </a:t>
            </a:r>
            <a:r>
              <a:rPr lang="en-US" sz="3100" dirty="0" err="1">
                <a:solidFill>
                  <a:srgbClr val="002060"/>
                </a:solidFill>
                <a:latin typeface="Verdana" pitchFamily="34" charset="0"/>
              </a:rPr>
              <a:t>viên</a:t>
            </a:r>
            <a:r>
              <a:rPr lang="en-US" sz="3100" dirty="0">
                <a:solidFill>
                  <a:srgbClr val="002060"/>
                </a:solidFill>
                <a:latin typeface="Verdana" pitchFamily="34" charset="0"/>
              </a:rPr>
              <a:t>, </a:t>
            </a:r>
            <a:r>
              <a:rPr lang="en-US" sz="3100" dirty="0" err="1">
                <a:solidFill>
                  <a:srgbClr val="002060"/>
                </a:solidFill>
                <a:latin typeface="Verdana" pitchFamily="34" charset="0"/>
              </a:rPr>
              <a:t>thị</a:t>
            </a:r>
            <a:r>
              <a:rPr lang="en-US" sz="3100" dirty="0">
                <a:solidFill>
                  <a:srgbClr val="002060"/>
                </a:solidFill>
                <a:latin typeface="Verdana" pitchFamily="34" charset="0"/>
              </a:rPr>
              <a:t> </a:t>
            </a:r>
            <a:r>
              <a:rPr lang="en-US" sz="3100" dirty="0" err="1">
                <a:solidFill>
                  <a:srgbClr val="002060"/>
                </a:solidFill>
                <a:latin typeface="Verdana" pitchFamily="34" charset="0"/>
              </a:rPr>
              <a:t>cụ</a:t>
            </a:r>
            <a:r>
              <a:rPr lang="en-US" sz="3100" dirty="0">
                <a:solidFill>
                  <a:srgbClr val="002060"/>
                </a:solidFill>
                <a:latin typeface="Verdana" pitchFamily="34" charset="0"/>
              </a:rPr>
              <a:t> </a:t>
            </a:r>
            <a:r>
              <a:rPr lang="en-US" sz="3100" dirty="0" err="1">
                <a:solidFill>
                  <a:srgbClr val="002060"/>
                </a:solidFill>
                <a:latin typeface="Verdana" pitchFamily="34" charset="0"/>
              </a:rPr>
              <a:t>cần</a:t>
            </a:r>
            <a:r>
              <a:rPr lang="en-US" sz="3100" dirty="0">
                <a:solidFill>
                  <a:srgbClr val="002060"/>
                </a:solidFill>
                <a:latin typeface="Verdana" pitchFamily="34" charset="0"/>
              </a:rPr>
              <a:t> </a:t>
            </a:r>
            <a:r>
              <a:rPr lang="en-US" sz="3100" dirty="0" err="1">
                <a:solidFill>
                  <a:srgbClr val="002060"/>
                </a:solidFill>
                <a:latin typeface="Verdana" pitchFamily="34" charset="0"/>
              </a:rPr>
              <a:t>thiết</a:t>
            </a:r>
            <a:r>
              <a:rPr lang="en-US" sz="3100" dirty="0">
                <a:solidFill>
                  <a:srgbClr val="002060"/>
                </a:solidFill>
                <a:latin typeface="Verdana" pitchFamily="34" charset="0"/>
              </a:rPr>
              <a:t>.</a:t>
            </a:r>
          </a:p>
        </p:txBody>
      </p:sp>
      <p:sp>
        <p:nvSpPr>
          <p:cNvPr id="15363" name="Slide Number Placeholder 5">
            <a:extLst>
              <a:ext uri="{FF2B5EF4-FFF2-40B4-BE49-F238E27FC236}">
                <a16:creationId xmlns:a16="http://schemas.microsoft.com/office/drawing/2014/main" id="{FF2CA8AB-AD77-9C0C-73EF-0B527D931BF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6FA6ACB4-8224-7443-BF99-4B5512658279}" type="slidenum">
              <a:rPr lang="en-US" altLang="en-US" sz="1400">
                <a:solidFill>
                  <a:schemeClr val="tx1"/>
                </a:solidFill>
              </a:rPr>
              <a:pPr>
                <a:spcBef>
                  <a:spcPct val="0"/>
                </a:spcBef>
                <a:buFontTx/>
                <a:buNone/>
              </a:pPr>
              <a:t>16</a:t>
            </a:fld>
            <a:endParaRPr lang="en-US" altLang="en-US" sz="1400">
              <a:solidFill>
                <a:schemeClr val="tx1"/>
              </a:solidFill>
            </a:endParaRPr>
          </a:p>
        </p:txBody>
      </p:sp>
      <p:sp>
        <p:nvSpPr>
          <p:cNvPr id="15364" name="Rectangle 2">
            <a:extLst>
              <a:ext uri="{FF2B5EF4-FFF2-40B4-BE49-F238E27FC236}">
                <a16:creationId xmlns:a16="http://schemas.microsoft.com/office/drawing/2014/main" id="{1DDC023E-71E2-38F0-407D-016009233193}"/>
              </a:ext>
            </a:extLst>
          </p:cNvPr>
          <p:cNvSpPr txBox="1">
            <a:spLocks noChangeArrowheads="1"/>
          </p:cNvSpPr>
          <p:nvPr/>
        </p:nvSpPr>
        <p:spPr bwMode="auto">
          <a:xfrm>
            <a:off x="1167788" y="277915"/>
            <a:ext cx="6951644" cy="88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lgn="ctr" eaLnBrk="1" hangingPunct="1">
              <a:spcBef>
                <a:spcPct val="0"/>
              </a:spcBef>
              <a:buFontTx/>
              <a:buNone/>
            </a:pPr>
            <a:r>
              <a:rPr lang="en-US" altLang="en-US" sz="4400" dirty="0" err="1">
                <a:solidFill>
                  <a:srgbClr val="75171B"/>
                </a:solidFill>
                <a:latin typeface="Verdana" panose="020B0604030504040204" pitchFamily="34" charset="0"/>
              </a:rPr>
              <a:t>Vai</a:t>
            </a:r>
            <a:r>
              <a:rPr lang="en-US" altLang="en-US" sz="4400" dirty="0">
                <a:solidFill>
                  <a:srgbClr val="75171B"/>
                </a:solidFill>
                <a:latin typeface="Verdana" panose="020B0604030504040204" pitchFamily="34" charset="0"/>
              </a:rPr>
              <a:t> </a:t>
            </a:r>
            <a:r>
              <a:rPr lang="en-US" altLang="en-US" sz="4400" dirty="0" err="1">
                <a:solidFill>
                  <a:srgbClr val="75171B"/>
                </a:solidFill>
                <a:latin typeface="Verdana" panose="020B0604030504040204" pitchFamily="34" charset="0"/>
              </a:rPr>
              <a:t>Trò</a:t>
            </a:r>
            <a:r>
              <a:rPr lang="en-US" altLang="en-US" sz="4400" dirty="0">
                <a:solidFill>
                  <a:srgbClr val="75171B"/>
                </a:solidFill>
                <a:latin typeface="Verdana" panose="020B0604030504040204" pitchFamily="34" charset="0"/>
              </a:rPr>
              <a:t> </a:t>
            </a:r>
            <a:r>
              <a:rPr lang="en-US" altLang="en-US" sz="4400" dirty="0" err="1">
                <a:solidFill>
                  <a:srgbClr val="75171B"/>
                </a:solidFill>
                <a:latin typeface="Verdana" panose="020B0604030504040204" pitchFamily="34" charset="0"/>
              </a:rPr>
              <a:t>của</a:t>
            </a:r>
            <a:r>
              <a:rPr lang="en-US" altLang="en-US" sz="4400" dirty="0">
                <a:solidFill>
                  <a:srgbClr val="75171B"/>
                </a:solidFill>
                <a:latin typeface="Verdana" panose="020B0604030504040204" pitchFamily="34" charset="0"/>
              </a:rPr>
              <a:t> </a:t>
            </a:r>
            <a:r>
              <a:rPr lang="en-US" altLang="en-US" sz="4400" dirty="0" err="1">
                <a:solidFill>
                  <a:srgbClr val="75171B"/>
                </a:solidFill>
                <a:latin typeface="Verdana" panose="020B0604030504040204" pitchFamily="34" charset="0"/>
              </a:rPr>
              <a:t>Trưởng</a:t>
            </a:r>
            <a:r>
              <a:rPr lang="en-US" altLang="en-US" sz="4400" dirty="0">
                <a:solidFill>
                  <a:srgbClr val="75171B"/>
                </a:solidFill>
                <a:latin typeface="Verdana" panose="020B0604030504040204" pitchFamily="34" charset="0"/>
              </a:rPr>
              <a:t> </a:t>
            </a:r>
            <a:r>
              <a:rPr lang="en-US" altLang="en-US" sz="4400" dirty="0" err="1">
                <a:solidFill>
                  <a:srgbClr val="75171B"/>
                </a:solidFill>
                <a:latin typeface="Verdana" panose="020B0604030504040204" pitchFamily="34" charset="0"/>
              </a:rPr>
              <a:t>Nhóm</a:t>
            </a:r>
            <a:r>
              <a:rPr lang="en-US" altLang="en-US" sz="4400" dirty="0">
                <a:solidFill>
                  <a:srgbClr val="75171B"/>
                </a:solidFill>
                <a:latin typeface="Verdana" panose="020B0604030504040204" pitchFamily="34" charset="0"/>
              </a:rPr>
              <a:t> </a:t>
            </a:r>
            <a:r>
              <a:rPr lang="en-US" altLang="en-US" sz="4400" dirty="0" err="1">
                <a:solidFill>
                  <a:srgbClr val="75171B"/>
                </a:solidFill>
                <a:latin typeface="Verdana" panose="020B0604030504040204" pitchFamily="34" charset="0"/>
              </a:rPr>
              <a:t>Mầu</a:t>
            </a:r>
            <a:endParaRPr lang="en-US" altLang="en-US" sz="4400" dirty="0">
              <a:solidFill>
                <a:srgbClr val="75171B"/>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a:extLst>
              <a:ext uri="{FF2B5EF4-FFF2-40B4-BE49-F238E27FC236}">
                <a16:creationId xmlns:a16="http://schemas.microsoft.com/office/drawing/2014/main" id="{4130D120-4196-4343-9DCF-5DBB92AEB7C5}"/>
              </a:ext>
            </a:extLst>
          </p:cNvPr>
          <p:cNvSpPr>
            <a:spLocks noGrp="1" noChangeArrowheads="1"/>
          </p:cNvSpPr>
          <p:nvPr>
            <p:ph idx="1"/>
          </p:nvPr>
        </p:nvSpPr>
        <p:spPr>
          <a:xfrm>
            <a:off x="820833" y="1035586"/>
            <a:ext cx="8069263" cy="5567362"/>
          </a:xfrm>
        </p:spPr>
        <p:txBody>
          <a:bodyPr anchor="ctr"/>
          <a:lstStyle/>
          <a:p>
            <a:pPr algn="just" eaLnBrk="1" hangingPunct="1">
              <a:spcBef>
                <a:spcPct val="30000"/>
              </a:spcBef>
              <a:buFont typeface="Wingdings" pitchFamily="2" charset="2"/>
              <a:buChar char="Ø"/>
              <a:defRPr/>
            </a:pPr>
            <a:r>
              <a:rPr lang="en-US" sz="3100" b="1" dirty="0" err="1">
                <a:solidFill>
                  <a:srgbClr val="002060"/>
                </a:solidFill>
                <a:latin typeface="Verdana" pitchFamily="34" charset="0"/>
              </a:rPr>
              <a:t>Trả</a:t>
            </a:r>
            <a:r>
              <a:rPr lang="en-US" sz="3100" b="1" dirty="0">
                <a:solidFill>
                  <a:srgbClr val="002060"/>
                </a:solidFill>
                <a:latin typeface="Verdana" pitchFamily="34" charset="0"/>
              </a:rPr>
              <a:t> </a:t>
            </a:r>
            <a:r>
              <a:rPr lang="en-US" sz="3100" b="1" dirty="0" err="1">
                <a:solidFill>
                  <a:srgbClr val="002060"/>
                </a:solidFill>
                <a:latin typeface="Verdana" pitchFamily="34" charset="0"/>
              </a:rPr>
              <a:t>lời</a:t>
            </a:r>
            <a:r>
              <a:rPr lang="en-US" sz="3100" b="1" dirty="0">
                <a:solidFill>
                  <a:srgbClr val="002060"/>
                </a:solidFill>
                <a:latin typeface="Verdana" pitchFamily="34" charset="0"/>
              </a:rPr>
              <a:t> </a:t>
            </a:r>
            <a:r>
              <a:rPr lang="en-US" sz="3100" dirty="0" err="1">
                <a:solidFill>
                  <a:srgbClr val="002060"/>
                </a:solidFill>
                <a:latin typeface="Verdana" pitchFamily="34" charset="0"/>
              </a:rPr>
              <a:t>thắc</a:t>
            </a:r>
            <a:r>
              <a:rPr lang="en-US" sz="3100" dirty="0">
                <a:solidFill>
                  <a:srgbClr val="002060"/>
                </a:solidFill>
                <a:latin typeface="Verdana" pitchFamily="34" charset="0"/>
              </a:rPr>
              <a:t> </a:t>
            </a:r>
            <a:r>
              <a:rPr lang="en-US" sz="3100" dirty="0" err="1">
                <a:solidFill>
                  <a:srgbClr val="002060"/>
                </a:solidFill>
                <a:latin typeface="Verdana" pitchFamily="34" charset="0"/>
              </a:rPr>
              <a:t>mắc</a:t>
            </a:r>
            <a:r>
              <a:rPr lang="en-US" sz="3100" dirty="0">
                <a:solidFill>
                  <a:srgbClr val="002060"/>
                </a:solidFill>
                <a:latin typeface="Verdana" pitchFamily="34" charset="0"/>
              </a:rPr>
              <a:t> </a:t>
            </a:r>
            <a:r>
              <a:rPr lang="en-US" sz="3100" dirty="0" err="1">
                <a:solidFill>
                  <a:srgbClr val="002060"/>
                </a:solidFill>
                <a:latin typeface="Verdana" pitchFamily="34" charset="0"/>
              </a:rPr>
              <a:t>và</a:t>
            </a:r>
            <a:r>
              <a:rPr lang="en-US" sz="3100" dirty="0">
                <a:solidFill>
                  <a:srgbClr val="002060"/>
                </a:solidFill>
                <a:latin typeface="Verdana" pitchFamily="34" charset="0"/>
              </a:rPr>
              <a:t> </a:t>
            </a:r>
            <a:r>
              <a:rPr lang="en-US" sz="3100" b="1" dirty="0" err="1">
                <a:solidFill>
                  <a:srgbClr val="002060"/>
                </a:solidFill>
                <a:latin typeface="Verdana" pitchFamily="34" charset="0"/>
              </a:rPr>
              <a:t>hướng</a:t>
            </a:r>
            <a:r>
              <a:rPr lang="en-US" sz="3100" b="1" dirty="0">
                <a:solidFill>
                  <a:srgbClr val="002060"/>
                </a:solidFill>
                <a:latin typeface="Verdana" pitchFamily="34" charset="0"/>
              </a:rPr>
              <a:t> </a:t>
            </a:r>
            <a:r>
              <a:rPr lang="en-US" sz="3100" b="1" dirty="0" err="1">
                <a:solidFill>
                  <a:srgbClr val="002060"/>
                </a:solidFill>
                <a:latin typeface="Verdana" pitchFamily="34" charset="0"/>
              </a:rPr>
              <a:t>dẩn</a:t>
            </a:r>
            <a:r>
              <a:rPr lang="en-US" sz="3100" b="1" dirty="0">
                <a:solidFill>
                  <a:srgbClr val="002060"/>
                </a:solidFill>
                <a:latin typeface="Verdana" pitchFamily="34" charset="0"/>
              </a:rPr>
              <a:t> </a:t>
            </a:r>
            <a:r>
              <a:rPr lang="en-US" sz="3100" dirty="0" err="1">
                <a:solidFill>
                  <a:srgbClr val="002060"/>
                </a:solidFill>
                <a:latin typeface="Verdana" pitchFamily="34" charset="0"/>
              </a:rPr>
              <a:t>các</a:t>
            </a:r>
            <a:r>
              <a:rPr lang="en-US" sz="3100" dirty="0">
                <a:solidFill>
                  <a:srgbClr val="002060"/>
                </a:solidFill>
                <a:latin typeface="Verdana" pitchFamily="34" charset="0"/>
              </a:rPr>
              <a:t> </a:t>
            </a:r>
            <a:r>
              <a:rPr lang="en-US" sz="3100" dirty="0" err="1">
                <a:solidFill>
                  <a:srgbClr val="002060"/>
                </a:solidFill>
                <a:latin typeface="Verdana" pitchFamily="34" charset="0"/>
              </a:rPr>
              <a:t>tổ</a:t>
            </a:r>
            <a:r>
              <a:rPr lang="en-US" sz="3100" dirty="0">
                <a:solidFill>
                  <a:srgbClr val="002060"/>
                </a:solidFill>
                <a:latin typeface="Verdana" pitchFamily="34" charset="0"/>
              </a:rPr>
              <a:t> </a:t>
            </a:r>
            <a:r>
              <a:rPr lang="en-US" sz="3100" dirty="0" err="1">
                <a:solidFill>
                  <a:srgbClr val="002060"/>
                </a:solidFill>
                <a:latin typeface="Verdana" pitchFamily="34" charset="0"/>
              </a:rPr>
              <a:t>trưởng</a:t>
            </a:r>
            <a:r>
              <a:rPr lang="en-US" sz="3100" dirty="0">
                <a:solidFill>
                  <a:srgbClr val="002060"/>
                </a:solidFill>
                <a:latin typeface="Verdana" pitchFamily="34" charset="0"/>
              </a:rPr>
              <a:t>.</a:t>
            </a:r>
          </a:p>
          <a:p>
            <a:pPr algn="just" eaLnBrk="1" hangingPunct="1">
              <a:spcBef>
                <a:spcPct val="30000"/>
              </a:spcBef>
              <a:buFont typeface="Wingdings" pitchFamily="2" charset="2"/>
              <a:buChar char="Ø"/>
              <a:defRPr/>
            </a:pPr>
            <a:r>
              <a:rPr lang="en-US" sz="3100" b="1" dirty="0" err="1">
                <a:solidFill>
                  <a:srgbClr val="002060"/>
                </a:solidFill>
                <a:latin typeface="Verdana" pitchFamily="34" charset="0"/>
              </a:rPr>
              <a:t>Điều</a:t>
            </a:r>
            <a:r>
              <a:rPr lang="en-US" sz="3100" b="1" dirty="0">
                <a:solidFill>
                  <a:srgbClr val="002060"/>
                </a:solidFill>
                <a:latin typeface="Verdana" pitchFamily="34" charset="0"/>
              </a:rPr>
              <a:t> </a:t>
            </a:r>
            <a:r>
              <a:rPr lang="en-US" sz="3100" b="1" dirty="0" err="1">
                <a:solidFill>
                  <a:srgbClr val="002060"/>
                </a:solidFill>
                <a:latin typeface="Verdana" pitchFamily="34" charset="0"/>
              </a:rPr>
              <a:t>hành</a:t>
            </a:r>
            <a:r>
              <a:rPr lang="en-US" sz="3100" b="1" dirty="0">
                <a:solidFill>
                  <a:srgbClr val="002060"/>
                </a:solidFill>
                <a:latin typeface="Verdana" pitchFamily="34" charset="0"/>
              </a:rPr>
              <a:t> </a:t>
            </a:r>
            <a:r>
              <a:rPr lang="en-US" sz="3100" dirty="0" err="1">
                <a:solidFill>
                  <a:srgbClr val="002060"/>
                </a:solidFill>
                <a:latin typeface="Verdana" pitchFamily="34" charset="0"/>
              </a:rPr>
              <a:t>một</a:t>
            </a:r>
            <a:r>
              <a:rPr lang="en-US" sz="3100" dirty="0">
                <a:solidFill>
                  <a:srgbClr val="002060"/>
                </a:solidFill>
                <a:latin typeface="Verdana" pitchFamily="34" charset="0"/>
              </a:rPr>
              <a:t> </a:t>
            </a:r>
            <a:r>
              <a:rPr lang="en-US" sz="3100" dirty="0" err="1">
                <a:solidFill>
                  <a:srgbClr val="002060"/>
                </a:solidFill>
                <a:latin typeface="Verdana" pitchFamily="34" charset="0"/>
              </a:rPr>
              <a:t>tổ</a:t>
            </a:r>
            <a:r>
              <a:rPr lang="en-US" sz="3100" dirty="0">
                <a:solidFill>
                  <a:srgbClr val="002060"/>
                </a:solidFill>
                <a:latin typeface="Verdana" pitchFamily="34" charset="0"/>
              </a:rPr>
              <a:t> </a:t>
            </a:r>
            <a:r>
              <a:rPr lang="en-US" sz="3100" dirty="0" err="1">
                <a:solidFill>
                  <a:srgbClr val="002060"/>
                </a:solidFill>
                <a:latin typeface="Verdana" pitchFamily="34" charset="0"/>
              </a:rPr>
              <a:t>nếu</a:t>
            </a:r>
            <a:r>
              <a:rPr lang="en-US" sz="3100" dirty="0">
                <a:solidFill>
                  <a:srgbClr val="002060"/>
                </a:solidFill>
                <a:latin typeface="Verdana" pitchFamily="34" charset="0"/>
              </a:rPr>
              <a:t> </a:t>
            </a:r>
            <a:r>
              <a:rPr lang="en-US" sz="3100" dirty="0" err="1">
                <a:solidFill>
                  <a:srgbClr val="002060"/>
                </a:solidFill>
                <a:latin typeface="Verdana" pitchFamily="34" charset="0"/>
              </a:rPr>
              <a:t>tổ</a:t>
            </a:r>
            <a:r>
              <a:rPr lang="en-US" sz="3100" dirty="0">
                <a:solidFill>
                  <a:srgbClr val="002060"/>
                </a:solidFill>
                <a:latin typeface="Verdana" pitchFamily="34" charset="0"/>
              </a:rPr>
              <a:t> </a:t>
            </a:r>
            <a:r>
              <a:rPr lang="en-US" sz="3100" dirty="0" err="1">
                <a:solidFill>
                  <a:srgbClr val="002060"/>
                </a:solidFill>
                <a:latin typeface="Verdana" pitchFamily="34" charset="0"/>
              </a:rPr>
              <a:t>trưởng</a:t>
            </a:r>
            <a:r>
              <a:rPr lang="en-US" sz="3100" dirty="0">
                <a:solidFill>
                  <a:srgbClr val="002060"/>
                </a:solidFill>
                <a:latin typeface="Verdana" pitchFamily="34" charset="0"/>
              </a:rPr>
              <a:t> </a:t>
            </a:r>
            <a:r>
              <a:rPr lang="en-US" sz="3100" dirty="0" err="1">
                <a:solidFill>
                  <a:srgbClr val="002060"/>
                </a:solidFill>
                <a:latin typeface="Verdana" pitchFamily="34" charset="0"/>
              </a:rPr>
              <a:t>vắng</a:t>
            </a:r>
            <a:r>
              <a:rPr lang="en-US" sz="3100" dirty="0">
                <a:solidFill>
                  <a:srgbClr val="002060"/>
                </a:solidFill>
                <a:latin typeface="Verdana" pitchFamily="34" charset="0"/>
              </a:rPr>
              <a:t> </a:t>
            </a:r>
            <a:r>
              <a:rPr lang="en-US" sz="3100" dirty="0" err="1">
                <a:solidFill>
                  <a:srgbClr val="002060"/>
                </a:solidFill>
                <a:latin typeface="Verdana" pitchFamily="34" charset="0"/>
              </a:rPr>
              <a:t>mặt</a:t>
            </a:r>
            <a:r>
              <a:rPr lang="en-US" sz="3100" dirty="0">
                <a:solidFill>
                  <a:srgbClr val="002060"/>
                </a:solidFill>
                <a:latin typeface="Verdana" pitchFamily="34" charset="0"/>
              </a:rPr>
              <a:t>.</a:t>
            </a:r>
          </a:p>
        </p:txBody>
      </p:sp>
      <p:sp>
        <p:nvSpPr>
          <p:cNvPr id="15363" name="Slide Number Placeholder 5">
            <a:extLst>
              <a:ext uri="{FF2B5EF4-FFF2-40B4-BE49-F238E27FC236}">
                <a16:creationId xmlns:a16="http://schemas.microsoft.com/office/drawing/2014/main" id="{FF2CA8AB-AD77-9C0C-73EF-0B527D931BF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6FA6ACB4-8224-7443-BF99-4B5512658279}" type="slidenum">
              <a:rPr lang="en-US" altLang="en-US" sz="1400">
                <a:solidFill>
                  <a:schemeClr val="tx1"/>
                </a:solidFill>
              </a:rPr>
              <a:pPr>
                <a:spcBef>
                  <a:spcPct val="0"/>
                </a:spcBef>
                <a:buFontTx/>
                <a:buNone/>
              </a:pPr>
              <a:t>17</a:t>
            </a:fld>
            <a:endParaRPr lang="en-US" altLang="en-US" sz="1400">
              <a:solidFill>
                <a:schemeClr val="tx1"/>
              </a:solidFill>
            </a:endParaRPr>
          </a:p>
        </p:txBody>
      </p:sp>
      <p:sp>
        <p:nvSpPr>
          <p:cNvPr id="15364" name="Rectangle 2">
            <a:extLst>
              <a:ext uri="{FF2B5EF4-FFF2-40B4-BE49-F238E27FC236}">
                <a16:creationId xmlns:a16="http://schemas.microsoft.com/office/drawing/2014/main" id="{1DDC023E-71E2-38F0-407D-016009233193}"/>
              </a:ext>
            </a:extLst>
          </p:cNvPr>
          <p:cNvSpPr txBox="1">
            <a:spLocks noChangeArrowheads="1"/>
          </p:cNvSpPr>
          <p:nvPr/>
        </p:nvSpPr>
        <p:spPr bwMode="auto">
          <a:xfrm>
            <a:off x="1096178" y="352835"/>
            <a:ext cx="6951644" cy="88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lgn="ctr" eaLnBrk="1" hangingPunct="1">
              <a:spcBef>
                <a:spcPct val="0"/>
              </a:spcBef>
              <a:buFontTx/>
              <a:buNone/>
            </a:pPr>
            <a:r>
              <a:rPr lang="en-US" altLang="en-US" sz="4400" dirty="0" err="1">
                <a:solidFill>
                  <a:srgbClr val="75171B"/>
                </a:solidFill>
                <a:latin typeface="Verdana" panose="020B0604030504040204" pitchFamily="34" charset="0"/>
              </a:rPr>
              <a:t>Vai</a:t>
            </a:r>
            <a:r>
              <a:rPr lang="en-US" altLang="en-US" sz="4400" dirty="0">
                <a:solidFill>
                  <a:srgbClr val="75171B"/>
                </a:solidFill>
                <a:latin typeface="Verdana" panose="020B0604030504040204" pitchFamily="34" charset="0"/>
              </a:rPr>
              <a:t> </a:t>
            </a:r>
            <a:r>
              <a:rPr lang="en-US" altLang="en-US" sz="4400" dirty="0" err="1">
                <a:solidFill>
                  <a:srgbClr val="75171B"/>
                </a:solidFill>
                <a:latin typeface="Verdana" panose="020B0604030504040204" pitchFamily="34" charset="0"/>
              </a:rPr>
              <a:t>Trò</a:t>
            </a:r>
            <a:r>
              <a:rPr lang="en-US" altLang="en-US" sz="4400" dirty="0">
                <a:solidFill>
                  <a:srgbClr val="75171B"/>
                </a:solidFill>
                <a:latin typeface="Verdana" panose="020B0604030504040204" pitchFamily="34" charset="0"/>
              </a:rPr>
              <a:t> </a:t>
            </a:r>
            <a:r>
              <a:rPr lang="en-US" altLang="en-US" sz="4400" dirty="0" err="1">
                <a:solidFill>
                  <a:srgbClr val="75171B"/>
                </a:solidFill>
                <a:latin typeface="Verdana" panose="020B0604030504040204" pitchFamily="34" charset="0"/>
              </a:rPr>
              <a:t>của</a:t>
            </a:r>
            <a:r>
              <a:rPr lang="en-US" altLang="en-US" sz="4400" dirty="0">
                <a:solidFill>
                  <a:srgbClr val="75171B"/>
                </a:solidFill>
                <a:latin typeface="Verdana" panose="020B0604030504040204" pitchFamily="34" charset="0"/>
              </a:rPr>
              <a:t> </a:t>
            </a:r>
            <a:r>
              <a:rPr lang="en-US" altLang="en-US" sz="4400" dirty="0" err="1">
                <a:solidFill>
                  <a:srgbClr val="75171B"/>
                </a:solidFill>
                <a:latin typeface="Verdana" panose="020B0604030504040204" pitchFamily="34" charset="0"/>
              </a:rPr>
              <a:t>Trưởng</a:t>
            </a:r>
            <a:r>
              <a:rPr lang="en-US" altLang="en-US" sz="4400" dirty="0">
                <a:solidFill>
                  <a:srgbClr val="75171B"/>
                </a:solidFill>
                <a:latin typeface="Verdana" panose="020B0604030504040204" pitchFamily="34" charset="0"/>
              </a:rPr>
              <a:t> </a:t>
            </a:r>
            <a:r>
              <a:rPr lang="en-US" altLang="en-US" sz="4400" dirty="0" err="1">
                <a:solidFill>
                  <a:srgbClr val="75171B"/>
                </a:solidFill>
                <a:latin typeface="Verdana" panose="020B0604030504040204" pitchFamily="34" charset="0"/>
              </a:rPr>
              <a:t>Nhóm</a:t>
            </a:r>
            <a:r>
              <a:rPr lang="en-US" altLang="en-US" sz="4400" dirty="0">
                <a:solidFill>
                  <a:srgbClr val="75171B"/>
                </a:solidFill>
                <a:latin typeface="Verdana" panose="020B0604030504040204" pitchFamily="34" charset="0"/>
              </a:rPr>
              <a:t> </a:t>
            </a:r>
            <a:r>
              <a:rPr lang="en-US" altLang="en-US" sz="4400" dirty="0" err="1">
                <a:solidFill>
                  <a:srgbClr val="75171B"/>
                </a:solidFill>
                <a:latin typeface="Verdana" panose="020B0604030504040204" pitchFamily="34" charset="0"/>
              </a:rPr>
              <a:t>Mầu</a:t>
            </a:r>
            <a:endParaRPr lang="en-US" altLang="en-US" sz="4400" dirty="0">
              <a:solidFill>
                <a:srgbClr val="75171B"/>
              </a:solidFill>
              <a:latin typeface="Verdana" panose="020B0604030504040204" pitchFamily="34" charset="0"/>
            </a:endParaRPr>
          </a:p>
        </p:txBody>
      </p:sp>
    </p:spTree>
    <p:extLst>
      <p:ext uri="{BB962C8B-B14F-4D97-AF65-F5344CB8AC3E}">
        <p14:creationId xmlns:p14="http://schemas.microsoft.com/office/powerpoint/2010/main" val="3293402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A9D21DE-10C0-4556-8F5A-3801F724ABCA}"/>
              </a:ext>
            </a:extLst>
          </p:cNvPr>
          <p:cNvSpPr>
            <a:spLocks noGrp="1" noChangeArrowheads="1"/>
          </p:cNvSpPr>
          <p:nvPr>
            <p:ph type="title"/>
          </p:nvPr>
        </p:nvSpPr>
        <p:spPr>
          <a:xfrm>
            <a:off x="914400" y="452284"/>
            <a:ext cx="8229600" cy="1143000"/>
          </a:xfrm>
        </p:spPr>
        <p:txBody>
          <a:bodyPr>
            <a:normAutofit/>
          </a:bodyPr>
          <a:lstStyle/>
          <a:p>
            <a:pPr eaLnBrk="1" hangingPunct="1">
              <a:spcBef>
                <a:spcPct val="200000"/>
              </a:spcBef>
              <a:defRPr/>
            </a:pPr>
            <a:r>
              <a:rPr lang="en-US" sz="4000" b="1" dirty="0" err="1">
                <a:latin typeface="Verdana" pitchFamily="34" charset="0"/>
              </a:rPr>
              <a:t>Sách</a:t>
            </a:r>
            <a:r>
              <a:rPr lang="en-US" sz="4000" b="1" dirty="0">
                <a:latin typeface="Verdana" pitchFamily="34" charset="0"/>
              </a:rPr>
              <a:t> </a:t>
            </a:r>
            <a:r>
              <a:rPr lang="en-US" sz="4000" b="1" dirty="0" err="1">
                <a:latin typeface="Verdana" pitchFamily="34" charset="0"/>
              </a:rPr>
              <a:t>học</a:t>
            </a:r>
            <a:r>
              <a:rPr lang="en-US" sz="4000" b="1" dirty="0">
                <a:latin typeface="Verdana" pitchFamily="34" charset="0"/>
              </a:rPr>
              <a:t> </a:t>
            </a:r>
            <a:r>
              <a:rPr lang="en-US" sz="4000" b="1" dirty="0" err="1">
                <a:latin typeface="Verdana" pitchFamily="34" charset="0"/>
              </a:rPr>
              <a:t>viên</a:t>
            </a:r>
            <a:r>
              <a:rPr lang="en-US" sz="4000" b="1" dirty="0">
                <a:latin typeface="Verdana" pitchFamily="34" charset="0"/>
              </a:rPr>
              <a:t> </a:t>
            </a:r>
            <a:r>
              <a:rPr lang="en-US" sz="4000" b="1" dirty="0" err="1">
                <a:latin typeface="Verdana" pitchFamily="34" charset="0"/>
              </a:rPr>
              <a:t>Awana</a:t>
            </a:r>
            <a:r>
              <a:rPr lang="en-US" sz="4000" b="1" dirty="0">
                <a:latin typeface="Verdana" pitchFamily="34" charset="0"/>
              </a:rPr>
              <a:t>.</a:t>
            </a:r>
          </a:p>
        </p:txBody>
      </p:sp>
      <p:sp>
        <p:nvSpPr>
          <p:cNvPr id="91139" name="Rectangle 3">
            <a:extLst>
              <a:ext uri="{FF2B5EF4-FFF2-40B4-BE49-F238E27FC236}">
                <a16:creationId xmlns:a16="http://schemas.microsoft.com/office/drawing/2014/main" id="{B135FEFE-9A5E-4A0D-BB05-FECFF3ED73DE}"/>
              </a:ext>
            </a:extLst>
          </p:cNvPr>
          <p:cNvSpPr>
            <a:spLocks noGrp="1" noChangeArrowheads="1"/>
          </p:cNvSpPr>
          <p:nvPr>
            <p:ph idx="1"/>
          </p:nvPr>
        </p:nvSpPr>
        <p:spPr>
          <a:xfrm>
            <a:off x="765175" y="2408238"/>
            <a:ext cx="8229600" cy="3611562"/>
          </a:xfrm>
        </p:spPr>
        <p:txBody>
          <a:bodyPr/>
          <a:lstStyle/>
          <a:p>
            <a:pPr algn="just" eaLnBrk="1" hangingPunct="1">
              <a:defRPr/>
            </a:pP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em</a:t>
            </a:r>
            <a:r>
              <a:rPr lang="en-US" dirty="0">
                <a:solidFill>
                  <a:srgbClr val="002060"/>
                </a:solidFill>
                <a:latin typeface="Verdana" pitchFamily="34" charset="0"/>
              </a:rPr>
              <a:t> </a:t>
            </a:r>
            <a:r>
              <a:rPr lang="en-US" dirty="0" err="1">
                <a:solidFill>
                  <a:srgbClr val="002060"/>
                </a:solidFill>
                <a:latin typeface="Verdana" pitchFamily="34" charset="0"/>
              </a:rPr>
              <a:t>hằng</a:t>
            </a:r>
            <a:r>
              <a:rPr lang="en-US" dirty="0">
                <a:solidFill>
                  <a:srgbClr val="002060"/>
                </a:solidFill>
                <a:latin typeface="Verdana" pitchFamily="34" charset="0"/>
              </a:rPr>
              <a:t> </a:t>
            </a:r>
            <a:r>
              <a:rPr lang="en-US" dirty="0" err="1">
                <a:solidFill>
                  <a:srgbClr val="002060"/>
                </a:solidFill>
                <a:latin typeface="Verdana" pitchFamily="34" charset="0"/>
              </a:rPr>
              <a:t>tuần</a:t>
            </a:r>
            <a:r>
              <a:rPr lang="en-US" dirty="0">
                <a:solidFill>
                  <a:srgbClr val="002060"/>
                </a:solidFill>
                <a:latin typeface="Verdana" pitchFamily="34" charset="0"/>
              </a:rPr>
              <a:t> </a:t>
            </a:r>
            <a:r>
              <a:rPr lang="en-US" dirty="0" err="1">
                <a:solidFill>
                  <a:srgbClr val="002060"/>
                </a:solidFill>
                <a:latin typeface="Verdana" pitchFamily="34" charset="0"/>
              </a:rPr>
              <a:t>sẽ</a:t>
            </a:r>
            <a:r>
              <a:rPr lang="en-US" dirty="0">
                <a:solidFill>
                  <a:srgbClr val="002060"/>
                </a:solidFill>
                <a:latin typeface="Verdana" pitchFamily="34" charset="0"/>
              </a:rPr>
              <a:t> </a:t>
            </a:r>
            <a:r>
              <a:rPr lang="en-US" dirty="0" err="1">
                <a:solidFill>
                  <a:srgbClr val="002060"/>
                </a:solidFill>
                <a:latin typeface="Verdana" pitchFamily="34" charset="0"/>
              </a:rPr>
              <a:t>sử</a:t>
            </a:r>
            <a:r>
              <a:rPr lang="en-US" dirty="0">
                <a:solidFill>
                  <a:srgbClr val="002060"/>
                </a:solidFill>
                <a:latin typeface="Verdana" pitchFamily="34" charset="0"/>
              </a:rPr>
              <a:t> </a:t>
            </a:r>
            <a:r>
              <a:rPr lang="en-US" dirty="0" err="1">
                <a:solidFill>
                  <a:srgbClr val="002060"/>
                </a:solidFill>
                <a:latin typeface="Verdana" pitchFamily="34" charset="0"/>
              </a:rPr>
              <a:t>dụng</a:t>
            </a:r>
            <a:r>
              <a:rPr lang="en-US" dirty="0">
                <a:solidFill>
                  <a:srgbClr val="002060"/>
                </a:solidFill>
                <a:latin typeface="Verdana" pitchFamily="34" charset="0"/>
              </a:rPr>
              <a:t> </a:t>
            </a:r>
            <a:r>
              <a:rPr lang="en-US" dirty="0" err="1">
                <a:solidFill>
                  <a:srgbClr val="002060"/>
                </a:solidFill>
                <a:latin typeface="Verdana" pitchFamily="34" charset="0"/>
              </a:rPr>
              <a:t>tài</a:t>
            </a:r>
            <a:r>
              <a:rPr lang="en-US" dirty="0">
                <a:solidFill>
                  <a:srgbClr val="002060"/>
                </a:solidFill>
                <a:latin typeface="Verdana" pitchFamily="34" charset="0"/>
              </a:rPr>
              <a:t> </a:t>
            </a:r>
            <a:r>
              <a:rPr lang="en-US" dirty="0" err="1">
                <a:solidFill>
                  <a:srgbClr val="002060"/>
                </a:solidFill>
                <a:latin typeface="Verdana" pitchFamily="34" charset="0"/>
              </a:rPr>
              <a:t>liệu</a:t>
            </a:r>
            <a:r>
              <a:rPr lang="en-US" dirty="0">
                <a:solidFill>
                  <a:srgbClr val="002060"/>
                </a:solidFill>
                <a:latin typeface="Verdana" pitchFamily="34" charset="0"/>
              </a:rPr>
              <a:t> </a:t>
            </a:r>
            <a:r>
              <a:rPr lang="en-US" dirty="0" err="1">
                <a:solidFill>
                  <a:srgbClr val="002060"/>
                </a:solidFill>
                <a:latin typeface="Verdana" pitchFamily="34" charset="0"/>
              </a:rPr>
              <a:t>riêng</a:t>
            </a:r>
            <a:r>
              <a:rPr lang="en-US" dirty="0">
                <a:solidFill>
                  <a:srgbClr val="002060"/>
                </a:solidFill>
                <a:latin typeface="Verdana" pitchFamily="34" charset="0"/>
              </a:rPr>
              <a:t> </a:t>
            </a:r>
            <a:r>
              <a:rPr lang="en-US" dirty="0" err="1">
                <a:solidFill>
                  <a:srgbClr val="002060"/>
                </a:solidFill>
                <a:latin typeface="Verdana" pitchFamily="34" charset="0"/>
              </a:rPr>
              <a:t>của</a:t>
            </a:r>
            <a:r>
              <a:rPr lang="en-US" dirty="0">
                <a:solidFill>
                  <a:srgbClr val="002060"/>
                </a:solidFill>
                <a:latin typeface="Verdana" pitchFamily="34" charset="0"/>
              </a:rPr>
              <a:t> </a:t>
            </a:r>
            <a:r>
              <a:rPr lang="en-US" dirty="0" err="1">
                <a:solidFill>
                  <a:srgbClr val="002060"/>
                </a:solidFill>
                <a:latin typeface="Verdana" pitchFamily="34" charset="0"/>
              </a:rPr>
              <a:t>mình</a:t>
            </a:r>
            <a:r>
              <a:rPr lang="en-US" dirty="0">
                <a:solidFill>
                  <a:srgbClr val="002060"/>
                </a:solidFill>
                <a:latin typeface="Verdana" pitchFamily="34" charset="0"/>
              </a:rPr>
              <a:t> </a:t>
            </a:r>
            <a:r>
              <a:rPr lang="en-US" dirty="0" err="1">
                <a:solidFill>
                  <a:srgbClr val="002060"/>
                </a:solidFill>
                <a:latin typeface="Verdana" pitchFamily="34" charset="0"/>
              </a:rPr>
              <a:t>gọi</a:t>
            </a:r>
            <a:r>
              <a:rPr lang="en-US" dirty="0">
                <a:solidFill>
                  <a:srgbClr val="002060"/>
                </a:solidFill>
                <a:latin typeface="Verdana" pitchFamily="34" charset="0"/>
              </a:rPr>
              <a:t> </a:t>
            </a:r>
            <a:r>
              <a:rPr lang="en-US" dirty="0" err="1">
                <a:solidFill>
                  <a:srgbClr val="002060"/>
                </a:solidFill>
                <a:latin typeface="Verdana" pitchFamily="34" charset="0"/>
              </a:rPr>
              <a:t>là</a:t>
            </a:r>
            <a:r>
              <a:rPr lang="en-US" dirty="0">
                <a:solidFill>
                  <a:srgbClr val="002060"/>
                </a:solidFill>
                <a:latin typeface="Verdana" pitchFamily="34" charset="0"/>
              </a:rPr>
              <a:t> </a:t>
            </a:r>
            <a:r>
              <a:rPr lang="en-US" dirty="0" err="1">
                <a:solidFill>
                  <a:srgbClr val="002060"/>
                </a:solidFill>
                <a:latin typeface="Verdana" pitchFamily="34" charset="0"/>
              </a:rPr>
              <a:t>Sách</a:t>
            </a:r>
            <a:r>
              <a:rPr lang="en-US" dirty="0">
                <a:solidFill>
                  <a:srgbClr val="002060"/>
                </a:solidFill>
                <a:latin typeface="Verdana" pitchFamily="34" charset="0"/>
              </a:rPr>
              <a:t> </a:t>
            </a:r>
            <a:r>
              <a:rPr lang="en-US" dirty="0" err="1">
                <a:solidFill>
                  <a:srgbClr val="002060"/>
                </a:solidFill>
                <a:latin typeface="Verdana" pitchFamily="34" charset="0"/>
              </a:rPr>
              <a:t>học</a:t>
            </a:r>
            <a:r>
              <a:rPr lang="en-US" dirty="0">
                <a:solidFill>
                  <a:srgbClr val="002060"/>
                </a:solidFill>
                <a:latin typeface="Verdana" pitchFamily="34" charset="0"/>
              </a:rPr>
              <a:t> </a:t>
            </a:r>
            <a:r>
              <a:rPr lang="en-US" dirty="0" err="1">
                <a:solidFill>
                  <a:srgbClr val="002060"/>
                </a:solidFill>
                <a:latin typeface="Verdana" pitchFamily="34" charset="0"/>
              </a:rPr>
              <a:t>viên</a:t>
            </a:r>
            <a:r>
              <a:rPr lang="en-US" dirty="0">
                <a:solidFill>
                  <a:srgbClr val="002060"/>
                </a:solidFill>
                <a:latin typeface="Verdana" pitchFamily="34" charset="0"/>
              </a:rPr>
              <a:t> </a:t>
            </a:r>
            <a:r>
              <a:rPr lang="en-US" dirty="0" err="1">
                <a:solidFill>
                  <a:srgbClr val="002060"/>
                </a:solidFill>
                <a:latin typeface="Verdana" pitchFamily="34" charset="0"/>
              </a:rPr>
              <a:t>Awana</a:t>
            </a:r>
            <a:r>
              <a:rPr lang="en-US" dirty="0">
                <a:solidFill>
                  <a:srgbClr val="002060"/>
                </a:solidFill>
                <a:latin typeface="Verdana" pitchFamily="34" charset="0"/>
              </a:rPr>
              <a:t>.</a:t>
            </a:r>
          </a:p>
          <a:p>
            <a:pPr algn="just" eaLnBrk="1" hangingPunct="1">
              <a:spcBef>
                <a:spcPct val="45000"/>
              </a:spcBef>
              <a:defRPr/>
            </a:pPr>
            <a:r>
              <a:rPr lang="en-US" dirty="0" err="1">
                <a:solidFill>
                  <a:srgbClr val="002060"/>
                </a:solidFill>
                <a:latin typeface="Verdana" pitchFamily="34" charset="0"/>
              </a:rPr>
              <a:t>Mỗi</a:t>
            </a:r>
            <a:r>
              <a:rPr lang="en-US" dirty="0">
                <a:solidFill>
                  <a:srgbClr val="002060"/>
                </a:solidFill>
                <a:latin typeface="Verdana" pitchFamily="34" charset="0"/>
              </a:rPr>
              <a:t> </a:t>
            </a:r>
            <a:r>
              <a:rPr lang="en-US" dirty="0" err="1">
                <a:solidFill>
                  <a:srgbClr val="002060"/>
                </a:solidFill>
                <a:latin typeface="Verdana" pitchFamily="34" charset="0"/>
              </a:rPr>
              <a:t>sách</a:t>
            </a:r>
            <a:r>
              <a:rPr lang="en-US" dirty="0">
                <a:solidFill>
                  <a:srgbClr val="002060"/>
                </a:solidFill>
                <a:latin typeface="Verdana" pitchFamily="34" charset="0"/>
              </a:rPr>
              <a:t> </a:t>
            </a:r>
            <a:r>
              <a:rPr lang="en-US" dirty="0" err="1">
                <a:solidFill>
                  <a:srgbClr val="002060"/>
                </a:solidFill>
                <a:latin typeface="Verdana" pitchFamily="34" charset="0"/>
              </a:rPr>
              <a:t>học</a:t>
            </a:r>
            <a:r>
              <a:rPr lang="en-US" dirty="0">
                <a:solidFill>
                  <a:srgbClr val="002060"/>
                </a:solidFill>
                <a:latin typeface="Verdana" pitchFamily="34" charset="0"/>
              </a:rPr>
              <a:t> </a:t>
            </a:r>
            <a:r>
              <a:rPr lang="en-US" dirty="0" err="1">
                <a:solidFill>
                  <a:srgbClr val="002060"/>
                </a:solidFill>
                <a:latin typeface="Verdana" pitchFamily="34" charset="0"/>
              </a:rPr>
              <a:t>viên</a:t>
            </a:r>
            <a:r>
              <a:rPr lang="en-US" dirty="0">
                <a:solidFill>
                  <a:srgbClr val="002060"/>
                </a:solidFill>
                <a:latin typeface="Verdana" pitchFamily="34" charset="0"/>
              </a:rPr>
              <a:t> </a:t>
            </a:r>
            <a:r>
              <a:rPr lang="en-US" dirty="0" err="1">
                <a:solidFill>
                  <a:srgbClr val="002060"/>
                </a:solidFill>
                <a:latin typeface="Verdana" pitchFamily="34" charset="0"/>
              </a:rPr>
              <a:t>có</a:t>
            </a:r>
            <a:r>
              <a:rPr lang="en-US" dirty="0">
                <a:solidFill>
                  <a:srgbClr val="002060"/>
                </a:solidFill>
                <a:latin typeface="Verdana" pitchFamily="34" charset="0"/>
              </a:rPr>
              <a:t> </a:t>
            </a:r>
            <a:r>
              <a:rPr lang="en-US" dirty="0" err="1">
                <a:solidFill>
                  <a:srgbClr val="002060"/>
                </a:solidFill>
                <a:latin typeface="Verdana" pitchFamily="34" charset="0"/>
              </a:rPr>
              <a:t>năm</a:t>
            </a:r>
            <a:r>
              <a:rPr lang="en-US" dirty="0">
                <a:solidFill>
                  <a:srgbClr val="002060"/>
                </a:solidFill>
                <a:latin typeface="Verdana" pitchFamily="34" charset="0"/>
              </a:rPr>
              <a:t> </a:t>
            </a:r>
            <a:r>
              <a:rPr lang="en-US" dirty="0" err="1">
                <a:solidFill>
                  <a:srgbClr val="002060"/>
                </a:solidFill>
                <a:latin typeface="Verdana" pitchFamily="34" charset="0"/>
              </a:rPr>
              <a:t>phần</a:t>
            </a:r>
            <a:r>
              <a:rPr lang="en-US" dirty="0">
                <a:solidFill>
                  <a:srgbClr val="002060"/>
                </a:solidFill>
                <a:latin typeface="Verdana" pitchFamily="34" charset="0"/>
              </a:rPr>
              <a:t>…</a:t>
            </a:r>
          </a:p>
        </p:txBody>
      </p:sp>
      <p:sp>
        <p:nvSpPr>
          <p:cNvPr id="24580" name="Slide Number Placeholder 5">
            <a:extLst>
              <a:ext uri="{FF2B5EF4-FFF2-40B4-BE49-F238E27FC236}">
                <a16:creationId xmlns:a16="http://schemas.microsoft.com/office/drawing/2014/main" id="{3413A0DA-F101-63AF-034D-241E95BBA31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386D764B-0844-3945-8625-AB5B985A9B78}" type="slidenum">
              <a:rPr lang="en-US" altLang="en-US" sz="1400">
                <a:solidFill>
                  <a:schemeClr val="tx1"/>
                </a:solidFill>
              </a:rPr>
              <a:pPr>
                <a:spcBef>
                  <a:spcPct val="0"/>
                </a:spcBef>
                <a:buFontTx/>
                <a:buNone/>
              </a:pPr>
              <a:t>18</a:t>
            </a:fld>
            <a:endParaRPr lang="en-US"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0FE92EA-5722-AE3F-EF93-477F8813BD76}"/>
              </a:ext>
            </a:extLst>
          </p:cNvPr>
          <p:cNvSpPr>
            <a:spLocks noGrp="1" noChangeArrowheads="1"/>
          </p:cNvSpPr>
          <p:nvPr>
            <p:ph type="title"/>
          </p:nvPr>
        </p:nvSpPr>
        <p:spPr>
          <a:xfrm>
            <a:off x="654050" y="77788"/>
            <a:ext cx="7786688" cy="706437"/>
          </a:xfrm>
        </p:spPr>
        <p:txBody>
          <a:bodyPr/>
          <a:lstStyle/>
          <a:p>
            <a:pPr algn="l" eaLnBrk="1" hangingPunct="1"/>
            <a:r>
              <a:rPr lang="en-US" altLang="en-US" sz="3000" b="1">
                <a:solidFill>
                  <a:srgbClr val="002060"/>
                </a:solidFill>
                <a:latin typeface="Verdana" panose="020B0604030504040204" pitchFamily="34" charset="0"/>
              </a:rPr>
              <a:t>Thẻ Awana Có Năm Phần:</a:t>
            </a:r>
          </a:p>
        </p:txBody>
      </p:sp>
      <p:sp>
        <p:nvSpPr>
          <p:cNvPr id="104457" name="Rectangle 9">
            <a:extLst>
              <a:ext uri="{FF2B5EF4-FFF2-40B4-BE49-F238E27FC236}">
                <a16:creationId xmlns:a16="http://schemas.microsoft.com/office/drawing/2014/main" id="{8C596C98-3A10-4E33-9BAB-0F27A7E26724}"/>
              </a:ext>
            </a:extLst>
          </p:cNvPr>
          <p:cNvSpPr>
            <a:spLocks noGrp="1" noChangeArrowheads="1"/>
          </p:cNvSpPr>
          <p:nvPr>
            <p:ph idx="1"/>
          </p:nvPr>
        </p:nvSpPr>
        <p:spPr>
          <a:xfrm>
            <a:off x="692150" y="1144588"/>
            <a:ext cx="3429000" cy="5330825"/>
          </a:xfrm>
        </p:spPr>
        <p:txBody>
          <a:bodyPr/>
          <a:lstStyle/>
          <a:p>
            <a:pPr marL="609600" indent="-609600" eaLnBrk="1" hangingPunct="1">
              <a:lnSpc>
                <a:spcPct val="90000"/>
              </a:lnSpc>
              <a:buFontTx/>
              <a:buAutoNum type="arabicPeriod"/>
              <a:defRPr/>
            </a:pPr>
            <a:r>
              <a:rPr lang="en-US" sz="2800" dirty="0" err="1">
                <a:solidFill>
                  <a:srgbClr val="002060"/>
                </a:solidFill>
                <a:latin typeface="Verdana" pitchFamily="34" charset="0"/>
              </a:rPr>
              <a:t>Câu</a:t>
            </a:r>
            <a:r>
              <a:rPr lang="en-US" sz="2800" dirty="0">
                <a:solidFill>
                  <a:srgbClr val="002060"/>
                </a:solidFill>
                <a:latin typeface="Verdana" pitchFamily="34" charset="0"/>
              </a:rPr>
              <a:t> </a:t>
            </a:r>
            <a:r>
              <a:rPr lang="en-US" sz="2800" dirty="0" err="1">
                <a:solidFill>
                  <a:srgbClr val="002060"/>
                </a:solidFill>
                <a:latin typeface="Verdana" pitchFamily="34" charset="0"/>
              </a:rPr>
              <a:t>chuyện</a:t>
            </a:r>
            <a:r>
              <a:rPr lang="en-US" sz="2800" dirty="0">
                <a:solidFill>
                  <a:srgbClr val="002060"/>
                </a:solidFill>
                <a:latin typeface="Verdana" pitchFamily="34" charset="0"/>
              </a:rPr>
              <a:t>  </a:t>
            </a:r>
          </a:p>
          <a:p>
            <a:pPr marL="609600" indent="-609600" eaLnBrk="1" hangingPunct="1">
              <a:lnSpc>
                <a:spcPct val="90000"/>
              </a:lnSpc>
              <a:spcBef>
                <a:spcPct val="45000"/>
              </a:spcBef>
              <a:buFontTx/>
              <a:buAutoNum type="arabicPeriod"/>
              <a:defRPr/>
            </a:pPr>
            <a:r>
              <a:rPr lang="en-US" sz="2800" dirty="0" err="1">
                <a:solidFill>
                  <a:srgbClr val="002060"/>
                </a:solidFill>
                <a:latin typeface="Verdana" pitchFamily="34" charset="0"/>
              </a:rPr>
              <a:t>Câu</a:t>
            </a:r>
            <a:r>
              <a:rPr lang="en-US" sz="2800" dirty="0">
                <a:solidFill>
                  <a:srgbClr val="002060"/>
                </a:solidFill>
                <a:latin typeface="Verdana" pitchFamily="34" charset="0"/>
              </a:rPr>
              <a:t> </a:t>
            </a:r>
            <a:r>
              <a:rPr lang="en-US" sz="2800" dirty="0" err="1">
                <a:solidFill>
                  <a:srgbClr val="002060"/>
                </a:solidFill>
                <a:latin typeface="Verdana" pitchFamily="34" charset="0"/>
              </a:rPr>
              <a:t>gốc</a:t>
            </a:r>
            <a:endParaRPr lang="en-US" sz="2800" dirty="0">
              <a:solidFill>
                <a:srgbClr val="002060"/>
              </a:solidFill>
              <a:latin typeface="Verdana" pitchFamily="34" charset="0"/>
            </a:endParaRPr>
          </a:p>
          <a:p>
            <a:pPr marL="609600" indent="-609600" eaLnBrk="1" hangingPunct="1">
              <a:lnSpc>
                <a:spcPct val="90000"/>
              </a:lnSpc>
              <a:spcBef>
                <a:spcPct val="45000"/>
              </a:spcBef>
              <a:buFontTx/>
              <a:buAutoNum type="arabicPeriod"/>
              <a:defRPr/>
            </a:pPr>
            <a:r>
              <a:rPr lang="en-US" sz="2800" dirty="0" err="1">
                <a:solidFill>
                  <a:srgbClr val="002060"/>
                </a:solidFill>
                <a:latin typeface="Verdana" pitchFamily="34" charset="0"/>
              </a:rPr>
              <a:t>Câu</a:t>
            </a:r>
            <a:r>
              <a:rPr lang="en-US" sz="2800" dirty="0">
                <a:solidFill>
                  <a:srgbClr val="002060"/>
                </a:solidFill>
                <a:latin typeface="Verdana" pitchFamily="34" charset="0"/>
              </a:rPr>
              <a:t> </a:t>
            </a:r>
            <a:r>
              <a:rPr lang="en-US" sz="2800" dirty="0" err="1">
                <a:solidFill>
                  <a:srgbClr val="002060"/>
                </a:solidFill>
                <a:latin typeface="Verdana" pitchFamily="34" charset="0"/>
              </a:rPr>
              <a:t>hỏi</a:t>
            </a:r>
            <a:r>
              <a:rPr lang="en-US" sz="2800" dirty="0">
                <a:solidFill>
                  <a:srgbClr val="002060"/>
                </a:solidFill>
                <a:latin typeface="Verdana" pitchFamily="34" charset="0"/>
              </a:rPr>
              <a:t> </a:t>
            </a:r>
            <a:r>
              <a:rPr lang="en-US" sz="2800" dirty="0" err="1">
                <a:solidFill>
                  <a:srgbClr val="002060"/>
                </a:solidFill>
                <a:latin typeface="Verdana" pitchFamily="34" charset="0"/>
              </a:rPr>
              <a:t>về</a:t>
            </a:r>
            <a:r>
              <a:rPr lang="en-US" sz="2800" dirty="0">
                <a:solidFill>
                  <a:srgbClr val="002060"/>
                </a:solidFill>
                <a:latin typeface="Verdana" pitchFamily="34" charset="0"/>
              </a:rPr>
              <a:t> </a:t>
            </a:r>
            <a:r>
              <a:rPr lang="en-US" sz="2800" err="1">
                <a:solidFill>
                  <a:srgbClr val="002060"/>
                </a:solidFill>
                <a:latin typeface="Verdana" pitchFamily="34" charset="0"/>
              </a:rPr>
              <a:t>câu</a:t>
            </a:r>
            <a:r>
              <a:rPr lang="en-US" sz="2800">
                <a:solidFill>
                  <a:srgbClr val="002060"/>
                </a:solidFill>
                <a:latin typeface="Verdana" pitchFamily="34" charset="0"/>
              </a:rPr>
              <a:t> chuyện. </a:t>
            </a:r>
            <a:endParaRPr lang="en-US" sz="2800" dirty="0">
              <a:solidFill>
                <a:srgbClr val="002060"/>
              </a:solidFill>
              <a:latin typeface="Verdana" pitchFamily="34" charset="0"/>
            </a:endParaRPr>
          </a:p>
          <a:p>
            <a:pPr marL="609600" indent="-609600" eaLnBrk="1" hangingPunct="1">
              <a:lnSpc>
                <a:spcPct val="90000"/>
              </a:lnSpc>
              <a:spcBef>
                <a:spcPct val="45000"/>
              </a:spcBef>
              <a:buFontTx/>
              <a:buAutoNum type="arabicPeriod"/>
              <a:defRPr/>
            </a:pPr>
            <a:r>
              <a:rPr lang="en-US" sz="2800" err="1">
                <a:solidFill>
                  <a:srgbClr val="002060"/>
                </a:solidFill>
                <a:latin typeface="Verdana" pitchFamily="34" charset="0"/>
              </a:rPr>
              <a:t>Tóm</a:t>
            </a:r>
            <a:r>
              <a:rPr lang="en-US" sz="2800">
                <a:solidFill>
                  <a:srgbClr val="002060"/>
                </a:solidFill>
                <a:latin typeface="Verdana" pitchFamily="34" charset="0"/>
              </a:rPr>
              <a:t> tắt </a:t>
            </a:r>
            <a:r>
              <a:rPr lang="en-US" sz="2800" dirty="0" err="1">
                <a:solidFill>
                  <a:srgbClr val="002060"/>
                </a:solidFill>
                <a:latin typeface="Verdana" pitchFamily="34" charset="0"/>
              </a:rPr>
              <a:t>bài</a:t>
            </a:r>
            <a:r>
              <a:rPr lang="en-US" sz="2800" dirty="0">
                <a:solidFill>
                  <a:srgbClr val="002060"/>
                </a:solidFill>
                <a:latin typeface="Verdana" pitchFamily="34" charset="0"/>
              </a:rPr>
              <a:t> </a:t>
            </a:r>
            <a:r>
              <a:rPr lang="en-US" sz="2800" dirty="0" err="1">
                <a:solidFill>
                  <a:srgbClr val="002060"/>
                </a:solidFill>
                <a:latin typeface="Verdana" pitchFamily="34" charset="0"/>
              </a:rPr>
              <a:t>học</a:t>
            </a:r>
            <a:r>
              <a:rPr lang="en-US" sz="2800" dirty="0">
                <a:solidFill>
                  <a:srgbClr val="002060"/>
                </a:solidFill>
                <a:latin typeface="Verdana" pitchFamily="34" charset="0"/>
              </a:rPr>
              <a:t> </a:t>
            </a:r>
            <a:r>
              <a:rPr lang="en-US" sz="2800" dirty="0" err="1">
                <a:solidFill>
                  <a:srgbClr val="002060"/>
                </a:solidFill>
                <a:latin typeface="Verdana" pitchFamily="34" charset="0"/>
              </a:rPr>
              <a:t>Kinh</a:t>
            </a:r>
            <a:r>
              <a:rPr lang="en-US" sz="2800" dirty="0">
                <a:solidFill>
                  <a:srgbClr val="002060"/>
                </a:solidFill>
                <a:latin typeface="Verdana" pitchFamily="34" charset="0"/>
              </a:rPr>
              <a:t> </a:t>
            </a:r>
            <a:r>
              <a:rPr lang="en-US" sz="2800" dirty="0" err="1">
                <a:solidFill>
                  <a:srgbClr val="002060"/>
                </a:solidFill>
                <a:latin typeface="Verdana" pitchFamily="34" charset="0"/>
              </a:rPr>
              <a:t>Thánh</a:t>
            </a:r>
            <a:endParaRPr lang="en-US" sz="2800" dirty="0">
              <a:solidFill>
                <a:srgbClr val="002060"/>
              </a:solidFill>
              <a:latin typeface="Verdana" pitchFamily="34" charset="0"/>
            </a:endParaRPr>
          </a:p>
          <a:p>
            <a:pPr marL="609600" indent="-609600" eaLnBrk="1" hangingPunct="1">
              <a:lnSpc>
                <a:spcPct val="90000"/>
              </a:lnSpc>
              <a:spcBef>
                <a:spcPct val="45000"/>
              </a:spcBef>
              <a:buFontTx/>
              <a:buAutoNum type="arabicPeriod"/>
              <a:defRPr/>
            </a:pPr>
            <a:r>
              <a:rPr lang="en-US" sz="2800" dirty="0" err="1">
                <a:solidFill>
                  <a:srgbClr val="002060"/>
                </a:solidFill>
                <a:latin typeface="Verdana" pitchFamily="34" charset="0"/>
              </a:rPr>
              <a:t>Một</a:t>
            </a:r>
            <a:r>
              <a:rPr lang="en-US" sz="2800" dirty="0">
                <a:solidFill>
                  <a:srgbClr val="002060"/>
                </a:solidFill>
                <a:latin typeface="Verdana" pitchFamily="34" charset="0"/>
              </a:rPr>
              <a:t> </a:t>
            </a:r>
            <a:r>
              <a:rPr lang="en-US" sz="2800" dirty="0" err="1">
                <a:solidFill>
                  <a:srgbClr val="002060"/>
                </a:solidFill>
                <a:latin typeface="Verdana" pitchFamily="34" charset="0"/>
              </a:rPr>
              <a:t>hoạt</a:t>
            </a:r>
            <a:r>
              <a:rPr lang="en-US" sz="2800" dirty="0">
                <a:solidFill>
                  <a:srgbClr val="002060"/>
                </a:solidFill>
                <a:latin typeface="Verdana" pitchFamily="34" charset="0"/>
              </a:rPr>
              <a:t> </a:t>
            </a:r>
            <a:r>
              <a:rPr lang="en-US" sz="2800" dirty="0" err="1">
                <a:solidFill>
                  <a:srgbClr val="002060"/>
                </a:solidFill>
                <a:latin typeface="Verdana" pitchFamily="34" charset="0"/>
              </a:rPr>
              <a:t>động</a:t>
            </a:r>
            <a:r>
              <a:rPr lang="en-US" sz="2800" dirty="0">
                <a:solidFill>
                  <a:srgbClr val="002060"/>
                </a:solidFill>
                <a:latin typeface="Verdana" pitchFamily="34" charset="0"/>
              </a:rPr>
              <a:t> </a:t>
            </a:r>
            <a:r>
              <a:rPr lang="en-US" sz="2800" dirty="0" err="1">
                <a:solidFill>
                  <a:srgbClr val="002060"/>
                </a:solidFill>
                <a:latin typeface="Verdana" pitchFamily="34" charset="0"/>
              </a:rPr>
              <a:t>vui</a:t>
            </a:r>
            <a:endParaRPr lang="en-US" sz="2800" dirty="0">
              <a:solidFill>
                <a:srgbClr val="002060"/>
              </a:solidFill>
              <a:latin typeface="Verdana" pitchFamily="34" charset="0"/>
            </a:endParaRPr>
          </a:p>
        </p:txBody>
      </p:sp>
      <p:sp>
        <p:nvSpPr>
          <p:cNvPr id="26628" name="Slide Number Placeholder 5">
            <a:extLst>
              <a:ext uri="{FF2B5EF4-FFF2-40B4-BE49-F238E27FC236}">
                <a16:creationId xmlns:a16="http://schemas.microsoft.com/office/drawing/2014/main" id="{54834617-A665-29A1-BCCC-4F5C9BAD656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27FFC15A-2682-AD44-8C90-56F44AA847C8}" type="slidenum">
              <a:rPr lang="en-US" altLang="en-US" sz="1400">
                <a:solidFill>
                  <a:schemeClr val="tx1"/>
                </a:solidFill>
              </a:rPr>
              <a:pPr>
                <a:spcBef>
                  <a:spcPct val="0"/>
                </a:spcBef>
                <a:buFontTx/>
                <a:buNone/>
              </a:pPr>
              <a:t>19</a:t>
            </a:fld>
            <a:endParaRPr lang="en-US" altLang="en-US" sz="1400">
              <a:solidFill>
                <a:schemeClr val="tx1"/>
              </a:solidFill>
            </a:endParaRPr>
          </a:p>
        </p:txBody>
      </p:sp>
      <p:pic>
        <p:nvPicPr>
          <p:cNvPr id="104464" name="Picture 16" descr="AC#3story">
            <a:extLst>
              <a:ext uri="{FF2B5EF4-FFF2-40B4-BE49-F238E27FC236}">
                <a16:creationId xmlns:a16="http://schemas.microsoft.com/office/drawing/2014/main" id="{2640A1A6-C267-495E-2151-C8BB0A52B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34057">
            <a:off x="5635625" y="704850"/>
            <a:ext cx="1833563"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5" name="Picture 17" descr="AC#3Let'slook">
            <a:extLst>
              <a:ext uri="{FF2B5EF4-FFF2-40B4-BE49-F238E27FC236}">
                <a16:creationId xmlns:a16="http://schemas.microsoft.com/office/drawing/2014/main" id="{BD5F2843-978E-6FC7-2112-C92AB9B36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288" y="2362200"/>
            <a:ext cx="193357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6" name="Picture 18" descr="AC#3lesonsfromgod'sword">
            <a:extLst>
              <a:ext uri="{FF2B5EF4-FFF2-40B4-BE49-F238E27FC236}">
                <a16:creationId xmlns:a16="http://schemas.microsoft.com/office/drawing/2014/main" id="{454A20CD-304F-BB31-67FF-028E1B35E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5988" y="2362200"/>
            <a:ext cx="1727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Text Box 6">
            <a:extLst>
              <a:ext uri="{FF2B5EF4-FFF2-40B4-BE49-F238E27FC236}">
                <a16:creationId xmlns:a16="http://schemas.microsoft.com/office/drawing/2014/main" id="{7665F935-939A-471C-B3D1-D7AB8F84370A}"/>
              </a:ext>
            </a:extLst>
          </p:cNvPr>
          <p:cNvSpPr txBox="1">
            <a:spLocks noChangeArrowheads="1"/>
          </p:cNvSpPr>
          <p:nvPr/>
        </p:nvSpPr>
        <p:spPr bwMode="auto">
          <a:xfrm>
            <a:off x="5334000" y="2438400"/>
            <a:ext cx="1828800" cy="457200"/>
          </a:xfrm>
          <a:prstGeom prst="rect">
            <a:avLst/>
          </a:prstGeom>
          <a:noFill/>
          <a:ln>
            <a:noFill/>
          </a:ln>
          <a:effectLst/>
        </p:spPr>
        <p:txBody>
          <a:bodyPr>
            <a:spAutoFit/>
          </a:bodyPr>
          <a:lstStyle/>
          <a:p>
            <a:pPr fontAlgn="auto">
              <a:spcBef>
                <a:spcPct val="50000"/>
              </a:spcBef>
              <a:spcAft>
                <a:spcPts val="0"/>
              </a:spcAft>
              <a:defRPr/>
            </a:pPr>
            <a:endParaRPr lang="en-US" sz="2400">
              <a:latin typeface="Futura XBlkCn BT" charset="0"/>
              <a:ea typeface="+mn-ea"/>
              <a:cs typeface="Arial" charset="0"/>
            </a:endParaRPr>
          </a:p>
        </p:txBody>
      </p:sp>
      <p:sp>
        <p:nvSpPr>
          <p:cNvPr id="104458" name="Oval 10">
            <a:extLst>
              <a:ext uri="{FF2B5EF4-FFF2-40B4-BE49-F238E27FC236}">
                <a16:creationId xmlns:a16="http://schemas.microsoft.com/office/drawing/2014/main" id="{113518BA-1738-46F1-9B7A-AA60A27F0F40}"/>
              </a:ext>
            </a:extLst>
          </p:cNvPr>
          <p:cNvSpPr>
            <a:spLocks noChangeArrowheads="1"/>
          </p:cNvSpPr>
          <p:nvPr/>
        </p:nvSpPr>
        <p:spPr bwMode="auto">
          <a:xfrm>
            <a:off x="5319713" y="3505200"/>
            <a:ext cx="1752600" cy="1447800"/>
          </a:xfrm>
          <a:prstGeom prst="ellipse">
            <a:avLst/>
          </a:prstGeom>
          <a:noFill/>
          <a:ln w="28575">
            <a:solidFill>
              <a:srgbClr val="993300"/>
            </a:solid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04459" name="Oval 11">
            <a:extLst>
              <a:ext uri="{FF2B5EF4-FFF2-40B4-BE49-F238E27FC236}">
                <a16:creationId xmlns:a16="http://schemas.microsoft.com/office/drawing/2014/main" id="{C1306822-14EB-41DA-9195-02FACFA5CE6D}"/>
              </a:ext>
            </a:extLst>
          </p:cNvPr>
          <p:cNvSpPr>
            <a:spLocks noChangeArrowheads="1"/>
          </p:cNvSpPr>
          <p:nvPr/>
        </p:nvSpPr>
        <p:spPr bwMode="auto">
          <a:xfrm>
            <a:off x="5548313" y="2895600"/>
            <a:ext cx="1524000" cy="914400"/>
          </a:xfrm>
          <a:prstGeom prst="ellipse">
            <a:avLst/>
          </a:prstGeom>
          <a:noFill/>
          <a:ln w="28575">
            <a:solidFill>
              <a:srgbClr val="993300"/>
            </a:solid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04460" name="Rectangle 12">
            <a:extLst>
              <a:ext uri="{FF2B5EF4-FFF2-40B4-BE49-F238E27FC236}">
                <a16:creationId xmlns:a16="http://schemas.microsoft.com/office/drawing/2014/main" id="{A79701D7-CA53-4535-8EB0-0C4227B2A48C}"/>
              </a:ext>
            </a:extLst>
          </p:cNvPr>
          <p:cNvSpPr>
            <a:spLocks noChangeArrowheads="1"/>
          </p:cNvSpPr>
          <p:nvPr/>
        </p:nvSpPr>
        <p:spPr bwMode="auto">
          <a:xfrm>
            <a:off x="7224713" y="2362200"/>
            <a:ext cx="1752600" cy="2895600"/>
          </a:xfrm>
          <a:prstGeom prst="rect">
            <a:avLst/>
          </a:prstGeom>
          <a:noFill/>
          <a:ln w="28575">
            <a:solidFill>
              <a:srgbClr val="993300"/>
            </a:solidFill>
            <a:miter lim="800000"/>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pic>
        <p:nvPicPr>
          <p:cNvPr id="104467" name="Picture 19" descr="AC#3Rewind">
            <a:extLst>
              <a:ext uri="{FF2B5EF4-FFF2-40B4-BE49-F238E27FC236}">
                <a16:creationId xmlns:a16="http://schemas.microsoft.com/office/drawing/2014/main" id="{86A357AC-C9FC-11C1-6C43-E0F216E0EA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1150" y="4191000"/>
            <a:ext cx="15065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46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445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4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459"/>
                                        </p:tgtEl>
                                        <p:attrNameLst>
                                          <p:attrName>style.visibility</p:attrName>
                                        </p:attrNameLst>
                                      </p:cBhvr>
                                      <p:to>
                                        <p:strVal val="visible"/>
                                      </p:to>
                                    </p:set>
                                  </p:childTnLst>
                                  <p:subTnLst>
                                    <p:set>
                                      <p:cBhvr override="childStyle">
                                        <p:cTn dur="1" fill="hold" display="0" masterRel="nextClick" afterEffect="1"/>
                                        <p:tgtEl>
                                          <p:spTgt spid="104459"/>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445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4458"/>
                                        </p:tgtEl>
                                        <p:attrNameLst>
                                          <p:attrName>style.visibility</p:attrName>
                                        </p:attrNameLst>
                                      </p:cBhvr>
                                      <p:to>
                                        <p:strVal val="visible"/>
                                      </p:to>
                                    </p:set>
                                  </p:childTnLst>
                                  <p:subTnLst>
                                    <p:set>
                                      <p:cBhvr override="childStyle">
                                        <p:cTn dur="1" fill="hold" display="0" masterRel="nextClick" afterEffect="1"/>
                                        <p:tgtEl>
                                          <p:spTgt spid="104458"/>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457">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45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44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4460"/>
                                        </p:tgtEl>
                                        <p:attrNameLst>
                                          <p:attrName>style.visibility</p:attrName>
                                        </p:attrNameLst>
                                      </p:cBhvr>
                                      <p:to>
                                        <p:strVal val="visible"/>
                                      </p:to>
                                    </p:set>
                                  </p:childTnLst>
                                  <p:subTnLst>
                                    <p:set>
                                      <p:cBhvr override="childStyle">
                                        <p:cTn dur="1" fill="hold" display="0" masterRel="nextClick" afterEffect="1"/>
                                        <p:tgtEl>
                                          <p:spTgt spid="104460"/>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104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7" grpId="0" build="p"/>
      <p:bldP spid="104458" grpId="0" animBg="1"/>
      <p:bldP spid="104459" grpId="0" animBg="1"/>
      <p:bldP spid="1044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139B22E-6CA2-1853-50CF-BF29EA7A2267}"/>
              </a:ext>
            </a:extLst>
          </p:cNvPr>
          <p:cNvSpPr>
            <a:spLocks noGrp="1" noChangeArrowheads="1"/>
          </p:cNvSpPr>
          <p:nvPr>
            <p:ph type="title"/>
          </p:nvPr>
        </p:nvSpPr>
        <p:spPr>
          <a:xfrm>
            <a:off x="723900" y="38100"/>
            <a:ext cx="8624888" cy="1143000"/>
          </a:xfrm>
        </p:spPr>
        <p:txBody>
          <a:bodyPr/>
          <a:lstStyle/>
          <a:p>
            <a:pPr eaLnBrk="1" hangingPunct="1"/>
            <a:r>
              <a:rPr lang="en-US" altLang="en-US">
                <a:latin typeface="Verdana" panose="020B0604030504040204" pitchFamily="34" charset="0"/>
              </a:rPr>
              <a:t>Các Phần Chính </a:t>
            </a:r>
            <a:br>
              <a:rPr lang="en-US" altLang="en-US">
                <a:latin typeface="Verdana" panose="020B0604030504040204" pitchFamily="34" charset="0"/>
              </a:rPr>
            </a:br>
            <a:r>
              <a:rPr lang="en-US" altLang="en-US">
                <a:latin typeface="Verdana" panose="020B0604030504040204" pitchFamily="34" charset="0"/>
              </a:rPr>
              <a:t>Của Câu Lạc Bộ</a:t>
            </a:r>
          </a:p>
        </p:txBody>
      </p:sp>
      <p:sp>
        <p:nvSpPr>
          <p:cNvPr id="37891" name="Rectangle 3">
            <a:extLst>
              <a:ext uri="{FF2B5EF4-FFF2-40B4-BE49-F238E27FC236}">
                <a16:creationId xmlns:a16="http://schemas.microsoft.com/office/drawing/2014/main" id="{AB42A705-FCD5-4575-A666-0C97EF14159B}"/>
              </a:ext>
            </a:extLst>
          </p:cNvPr>
          <p:cNvSpPr>
            <a:spLocks noGrp="1" noChangeArrowheads="1"/>
          </p:cNvSpPr>
          <p:nvPr>
            <p:ph idx="1"/>
          </p:nvPr>
        </p:nvSpPr>
        <p:spPr>
          <a:xfrm>
            <a:off x="914400" y="1874838"/>
            <a:ext cx="4924425" cy="3008312"/>
          </a:xfrm>
        </p:spPr>
        <p:txBody>
          <a:bodyPr/>
          <a:lstStyle/>
          <a:p>
            <a:pPr eaLnBrk="1" hangingPunct="1">
              <a:defRPr/>
            </a:pPr>
            <a:r>
              <a:rPr lang="en-US" dirty="0" err="1">
                <a:solidFill>
                  <a:srgbClr val="002060"/>
                </a:solidFill>
                <a:latin typeface="Verdana" pitchFamily="34" charset="0"/>
              </a:rPr>
              <a:t>Giờ</a:t>
            </a:r>
            <a:r>
              <a:rPr lang="en-US" dirty="0">
                <a:solidFill>
                  <a:srgbClr val="002060"/>
                </a:solidFill>
                <a:latin typeface="Verdana" pitchFamily="34" charset="0"/>
              </a:rPr>
              <a:t> </a:t>
            </a:r>
            <a:r>
              <a:rPr lang="en-US" dirty="0" err="1">
                <a:solidFill>
                  <a:srgbClr val="002060"/>
                </a:solidFill>
                <a:latin typeface="Verdana" pitchFamily="34" charset="0"/>
              </a:rPr>
              <a:t>Chơi</a:t>
            </a:r>
            <a:endParaRPr lang="en-US" dirty="0">
              <a:solidFill>
                <a:srgbClr val="002060"/>
              </a:solidFill>
              <a:latin typeface="Verdana" pitchFamily="34" charset="0"/>
            </a:endParaRPr>
          </a:p>
          <a:p>
            <a:pPr eaLnBrk="1" hangingPunct="1">
              <a:defRPr/>
            </a:pPr>
            <a:r>
              <a:rPr lang="en-US" dirty="0" err="1">
                <a:solidFill>
                  <a:srgbClr val="002060"/>
                </a:solidFill>
                <a:latin typeface="Verdana" pitchFamily="34" charset="0"/>
              </a:rPr>
              <a:t>Giờ</a:t>
            </a:r>
            <a:r>
              <a:rPr lang="en-US" dirty="0">
                <a:solidFill>
                  <a:srgbClr val="002060"/>
                </a:solidFill>
                <a:latin typeface="Verdana" pitchFamily="34" charset="0"/>
              </a:rPr>
              <a:t> </a:t>
            </a:r>
            <a:r>
              <a:rPr lang="en-US" dirty="0" err="1">
                <a:solidFill>
                  <a:srgbClr val="002060"/>
                </a:solidFill>
                <a:latin typeface="Verdana" pitchFamily="34" charset="0"/>
              </a:rPr>
              <a:t>Học</a:t>
            </a:r>
            <a:r>
              <a:rPr lang="en-US" dirty="0">
                <a:solidFill>
                  <a:srgbClr val="002060"/>
                </a:solidFill>
                <a:latin typeface="Verdana" pitchFamily="34" charset="0"/>
              </a:rPr>
              <a:t> Chung</a:t>
            </a:r>
          </a:p>
          <a:p>
            <a:pPr eaLnBrk="1" hangingPunct="1">
              <a:defRPr/>
            </a:pPr>
            <a:r>
              <a:rPr lang="en-US" b="1" dirty="0" err="1">
                <a:solidFill>
                  <a:srgbClr val="002060"/>
                </a:solidFill>
                <a:latin typeface="Verdana" pitchFamily="34" charset="0"/>
              </a:rPr>
              <a:t>Giờ</a:t>
            </a:r>
            <a:r>
              <a:rPr lang="en-US" b="1" dirty="0">
                <a:solidFill>
                  <a:srgbClr val="002060"/>
                </a:solidFill>
                <a:latin typeface="Verdana" pitchFamily="34" charset="0"/>
              </a:rPr>
              <a:t> </a:t>
            </a:r>
            <a:r>
              <a:rPr lang="en-US" b="1" dirty="0" err="1">
                <a:solidFill>
                  <a:srgbClr val="002060"/>
                </a:solidFill>
                <a:latin typeface="Verdana" pitchFamily="34" charset="0"/>
              </a:rPr>
              <a:t>Sinh</a:t>
            </a:r>
            <a:r>
              <a:rPr lang="en-US" b="1" dirty="0">
                <a:solidFill>
                  <a:srgbClr val="002060"/>
                </a:solidFill>
                <a:latin typeface="Verdana" pitchFamily="34" charset="0"/>
              </a:rPr>
              <a:t> </a:t>
            </a:r>
            <a:r>
              <a:rPr lang="en-US" b="1" dirty="0" err="1">
                <a:solidFill>
                  <a:srgbClr val="002060"/>
                </a:solidFill>
                <a:latin typeface="Verdana" pitchFamily="34" charset="0"/>
              </a:rPr>
              <a:t>Hoạt</a:t>
            </a:r>
            <a:r>
              <a:rPr lang="en-US" b="1" dirty="0">
                <a:solidFill>
                  <a:srgbClr val="002060"/>
                </a:solidFill>
                <a:latin typeface="Verdana" pitchFamily="34" charset="0"/>
              </a:rPr>
              <a:t> </a:t>
            </a:r>
            <a:r>
              <a:rPr lang="en-US" b="1" dirty="0" err="1">
                <a:solidFill>
                  <a:srgbClr val="002060"/>
                </a:solidFill>
                <a:latin typeface="Verdana" pitchFamily="34" charset="0"/>
              </a:rPr>
              <a:t>Nhóm</a:t>
            </a:r>
            <a:r>
              <a:rPr lang="en-US" b="1" dirty="0">
                <a:solidFill>
                  <a:srgbClr val="002060"/>
                </a:solidFill>
                <a:latin typeface="Verdana" pitchFamily="34" charset="0"/>
              </a:rPr>
              <a:t> </a:t>
            </a:r>
            <a:r>
              <a:rPr lang="en-US" b="1" dirty="0" err="1">
                <a:solidFill>
                  <a:srgbClr val="002060"/>
                </a:solidFill>
                <a:latin typeface="Verdana" pitchFamily="34" charset="0"/>
              </a:rPr>
              <a:t>Nhỏ</a:t>
            </a:r>
            <a:endParaRPr lang="en-US" b="1" dirty="0">
              <a:solidFill>
                <a:srgbClr val="002060"/>
              </a:solidFill>
              <a:latin typeface="Verdana" pitchFamily="34" charset="0"/>
            </a:endParaRPr>
          </a:p>
        </p:txBody>
      </p:sp>
      <p:sp>
        <p:nvSpPr>
          <p:cNvPr id="6148" name="Slide Number Placeholder 5">
            <a:extLst>
              <a:ext uri="{FF2B5EF4-FFF2-40B4-BE49-F238E27FC236}">
                <a16:creationId xmlns:a16="http://schemas.microsoft.com/office/drawing/2014/main" id="{64009D14-452A-2C7E-E571-13E3A230540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9D51CB20-EFD5-8F40-93E5-7DF9E238D839}" type="slidenum">
              <a:rPr lang="en-US" altLang="en-US" sz="1400">
                <a:solidFill>
                  <a:schemeClr val="tx1"/>
                </a:solidFill>
              </a:rPr>
              <a:pPr>
                <a:spcBef>
                  <a:spcPct val="0"/>
                </a:spcBef>
                <a:buFontTx/>
                <a:buNone/>
              </a:pPr>
              <a:t>2</a:t>
            </a:fld>
            <a:endParaRPr lang="en-US" altLang="en-US" sz="1400">
              <a:solidFill>
                <a:schemeClr val="tx1"/>
              </a:solidFill>
            </a:endParaRPr>
          </a:p>
        </p:txBody>
      </p:sp>
      <p:pic>
        <p:nvPicPr>
          <p:cNvPr id="37892" name="Picture 4" descr="j0397316">
            <a:extLst>
              <a:ext uri="{FF2B5EF4-FFF2-40B4-BE49-F238E27FC236}">
                <a16:creationId xmlns:a16="http://schemas.microsoft.com/office/drawing/2014/main" id="{57CDC76B-6CBB-2084-74A7-C1A836FAB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238" y="2740025"/>
            <a:ext cx="34750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dissolve">
                                      <p:cBhvr>
                                        <p:cTn id="1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EE96379-5998-AFA4-7B79-19EBFEDD1A42}"/>
              </a:ext>
            </a:extLst>
          </p:cNvPr>
          <p:cNvSpPr>
            <a:spLocks noGrp="1" noChangeArrowheads="1"/>
          </p:cNvSpPr>
          <p:nvPr>
            <p:ph type="title"/>
          </p:nvPr>
        </p:nvSpPr>
        <p:spPr>
          <a:xfrm>
            <a:off x="914400" y="-160338"/>
            <a:ext cx="8229600" cy="1143001"/>
          </a:xfrm>
        </p:spPr>
        <p:txBody>
          <a:bodyPr/>
          <a:lstStyle/>
          <a:p>
            <a:pPr eaLnBrk="1" hangingPunct="1"/>
            <a:r>
              <a:rPr lang="en-US" altLang="en-US">
                <a:latin typeface="Verdana" panose="020B0604030504040204" pitchFamily="34" charset="0"/>
              </a:rPr>
              <a:t>Câu Chuyện Mở Đầu</a:t>
            </a:r>
          </a:p>
        </p:txBody>
      </p:sp>
      <p:sp>
        <p:nvSpPr>
          <p:cNvPr id="105475" name="Rectangle 3">
            <a:extLst>
              <a:ext uri="{FF2B5EF4-FFF2-40B4-BE49-F238E27FC236}">
                <a16:creationId xmlns:a16="http://schemas.microsoft.com/office/drawing/2014/main" id="{76648AC0-8C4C-4DA6-B562-2EE53816C6C1}"/>
              </a:ext>
            </a:extLst>
          </p:cNvPr>
          <p:cNvSpPr>
            <a:spLocks noGrp="1" noChangeArrowheads="1"/>
          </p:cNvSpPr>
          <p:nvPr>
            <p:ph idx="1"/>
          </p:nvPr>
        </p:nvSpPr>
        <p:spPr>
          <a:xfrm>
            <a:off x="776288" y="1641475"/>
            <a:ext cx="4903787" cy="4876800"/>
          </a:xfrm>
        </p:spPr>
        <p:txBody>
          <a:bodyPr anchor="ctr"/>
          <a:lstStyle/>
          <a:p>
            <a:pPr algn="just" eaLnBrk="1" hangingPunct="1">
              <a:spcAft>
                <a:spcPct val="60000"/>
              </a:spcAft>
              <a:defRPr/>
            </a:pPr>
            <a:r>
              <a:rPr lang="en-US" dirty="0" err="1">
                <a:solidFill>
                  <a:srgbClr val="002060"/>
                </a:solidFill>
                <a:latin typeface="Verdana" pitchFamily="34" charset="0"/>
              </a:rPr>
              <a:t>Phần</a:t>
            </a:r>
            <a:r>
              <a:rPr lang="en-US" dirty="0">
                <a:solidFill>
                  <a:srgbClr val="002060"/>
                </a:solidFill>
                <a:latin typeface="Verdana" pitchFamily="34" charset="0"/>
              </a:rPr>
              <a:t> </a:t>
            </a:r>
            <a:r>
              <a:rPr lang="en-US" dirty="0" err="1">
                <a:solidFill>
                  <a:srgbClr val="002060"/>
                </a:solidFill>
                <a:latin typeface="Verdana" pitchFamily="34" charset="0"/>
              </a:rPr>
              <a:t>này</a:t>
            </a:r>
            <a:r>
              <a:rPr lang="en-US" dirty="0">
                <a:solidFill>
                  <a:srgbClr val="002060"/>
                </a:solidFill>
                <a:latin typeface="Verdana" pitchFamily="34" charset="0"/>
              </a:rPr>
              <a:t> </a:t>
            </a:r>
            <a:r>
              <a:rPr lang="en-US" dirty="0" err="1">
                <a:solidFill>
                  <a:srgbClr val="002060"/>
                </a:solidFill>
                <a:latin typeface="Verdana" pitchFamily="34" charset="0"/>
              </a:rPr>
              <a:t>khai</a:t>
            </a:r>
            <a:r>
              <a:rPr lang="en-US" dirty="0">
                <a:solidFill>
                  <a:srgbClr val="002060"/>
                </a:solidFill>
                <a:latin typeface="Verdana" pitchFamily="34" charset="0"/>
              </a:rPr>
              <a:t> </a:t>
            </a:r>
            <a:r>
              <a:rPr lang="en-US" dirty="0" err="1">
                <a:solidFill>
                  <a:srgbClr val="002060"/>
                </a:solidFill>
                <a:latin typeface="Verdana" pitchFamily="34" charset="0"/>
              </a:rPr>
              <a:t>phá</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lẻ</a:t>
            </a:r>
            <a:r>
              <a:rPr lang="en-US" dirty="0">
                <a:solidFill>
                  <a:srgbClr val="002060"/>
                </a:solidFill>
                <a:latin typeface="Verdana" pitchFamily="34" charset="0"/>
              </a:rPr>
              <a:t> </a:t>
            </a:r>
            <a:r>
              <a:rPr lang="en-US" dirty="0" err="1">
                <a:solidFill>
                  <a:srgbClr val="002060"/>
                </a:solidFill>
                <a:latin typeface="Verdana" pitchFamily="34" charset="0"/>
              </a:rPr>
              <a:t>thật</a:t>
            </a:r>
            <a:r>
              <a:rPr lang="en-US" dirty="0">
                <a:solidFill>
                  <a:srgbClr val="002060"/>
                </a:solidFill>
                <a:latin typeface="Verdana" pitchFamily="34" charset="0"/>
              </a:rPr>
              <a:t> </a:t>
            </a:r>
            <a:r>
              <a:rPr lang="en-US" dirty="0" err="1">
                <a:solidFill>
                  <a:srgbClr val="002060"/>
                </a:solidFill>
                <a:latin typeface="Verdana" pitchFamily="34" charset="0"/>
              </a:rPr>
              <a:t>trước</a:t>
            </a:r>
            <a:r>
              <a:rPr lang="en-US" dirty="0">
                <a:solidFill>
                  <a:srgbClr val="002060"/>
                </a:solidFill>
                <a:latin typeface="Verdana" pitchFamily="34" charset="0"/>
              </a:rPr>
              <a:t> </a:t>
            </a:r>
            <a:r>
              <a:rPr lang="en-US" u="sng" dirty="0" err="1">
                <a:solidFill>
                  <a:srgbClr val="002060"/>
                </a:solidFill>
                <a:latin typeface="Verdana" pitchFamily="34" charset="0"/>
              </a:rPr>
              <a:t>Bài</a:t>
            </a:r>
            <a:r>
              <a:rPr lang="en-US" u="sng" dirty="0">
                <a:solidFill>
                  <a:srgbClr val="002060"/>
                </a:solidFill>
                <a:latin typeface="Verdana" pitchFamily="34" charset="0"/>
              </a:rPr>
              <a:t> </a:t>
            </a:r>
            <a:r>
              <a:rPr lang="en-US" u="sng" dirty="0" err="1">
                <a:solidFill>
                  <a:srgbClr val="002060"/>
                </a:solidFill>
                <a:latin typeface="Verdana" pitchFamily="34" charset="0"/>
              </a:rPr>
              <a:t>học</a:t>
            </a:r>
            <a:r>
              <a:rPr lang="en-US" u="sng" dirty="0">
                <a:solidFill>
                  <a:srgbClr val="002060"/>
                </a:solidFill>
                <a:latin typeface="Verdana" pitchFamily="34" charset="0"/>
              </a:rPr>
              <a:t> </a:t>
            </a:r>
            <a:r>
              <a:rPr lang="en-US" u="sng" dirty="0" err="1">
                <a:solidFill>
                  <a:srgbClr val="002060"/>
                </a:solidFill>
                <a:latin typeface="Verdana" pitchFamily="34" charset="0"/>
              </a:rPr>
              <a:t>Kinh</a:t>
            </a:r>
            <a:r>
              <a:rPr lang="en-US" u="sng" dirty="0">
                <a:solidFill>
                  <a:srgbClr val="002060"/>
                </a:solidFill>
                <a:latin typeface="Verdana" pitchFamily="34" charset="0"/>
              </a:rPr>
              <a:t> </a:t>
            </a:r>
            <a:r>
              <a:rPr lang="en-US" u="sng" dirty="0" err="1">
                <a:solidFill>
                  <a:srgbClr val="002060"/>
                </a:solidFill>
                <a:latin typeface="Verdana" pitchFamily="34" charset="0"/>
              </a:rPr>
              <a:t>Thánh</a:t>
            </a:r>
            <a:r>
              <a:rPr lang="en-US" u="sng" dirty="0">
                <a:solidFill>
                  <a:srgbClr val="002060"/>
                </a:solidFill>
                <a:latin typeface="Verdana" pitchFamily="34" charset="0"/>
              </a:rPr>
              <a:t>, </a:t>
            </a:r>
            <a:r>
              <a:rPr lang="en-US" u="sng" dirty="0" err="1">
                <a:solidFill>
                  <a:srgbClr val="002060"/>
                </a:solidFill>
                <a:latin typeface="Verdana" pitchFamily="34" charset="0"/>
              </a:rPr>
              <a:t>như</a:t>
            </a:r>
            <a:r>
              <a:rPr lang="en-US" u="sng" dirty="0">
                <a:solidFill>
                  <a:srgbClr val="002060"/>
                </a:solidFill>
                <a:latin typeface="Verdana" pitchFamily="34" charset="0"/>
              </a:rPr>
              <a:t> </a:t>
            </a:r>
            <a:r>
              <a:rPr lang="en-US" u="sng" dirty="0" err="1">
                <a:solidFill>
                  <a:srgbClr val="002060"/>
                </a:solidFill>
                <a:latin typeface="Verdana" pitchFamily="34" charset="0"/>
              </a:rPr>
              <a:t>một</a:t>
            </a:r>
            <a:r>
              <a:rPr lang="en-US" u="sng" dirty="0">
                <a:solidFill>
                  <a:srgbClr val="002060"/>
                </a:solidFill>
                <a:latin typeface="Verdana" pitchFamily="34" charset="0"/>
              </a:rPr>
              <a:t> </a:t>
            </a:r>
            <a:r>
              <a:rPr lang="en-US" u="sng" dirty="0" err="1">
                <a:solidFill>
                  <a:srgbClr val="002060"/>
                </a:solidFill>
                <a:latin typeface="Verdana" pitchFamily="34" charset="0"/>
              </a:rPr>
              <a:t>công</a:t>
            </a:r>
            <a:r>
              <a:rPr lang="en-US" u="sng" dirty="0">
                <a:solidFill>
                  <a:srgbClr val="002060"/>
                </a:solidFill>
                <a:latin typeface="Verdana" pitchFamily="34" charset="0"/>
              </a:rPr>
              <a:t> </a:t>
            </a:r>
            <a:r>
              <a:rPr lang="en-US" u="sng" dirty="0" err="1">
                <a:solidFill>
                  <a:srgbClr val="002060"/>
                </a:solidFill>
                <a:latin typeface="Verdana" pitchFamily="34" charset="0"/>
              </a:rPr>
              <a:t>cụ</a:t>
            </a:r>
            <a:r>
              <a:rPr lang="en-US" u="sng" dirty="0">
                <a:solidFill>
                  <a:srgbClr val="002060"/>
                </a:solidFill>
                <a:latin typeface="Verdana" pitchFamily="34" charset="0"/>
              </a:rPr>
              <a:t> soi </a:t>
            </a:r>
            <a:r>
              <a:rPr lang="en-US" u="sng" dirty="0" err="1">
                <a:solidFill>
                  <a:srgbClr val="002060"/>
                </a:solidFill>
                <a:latin typeface="Verdana" pitchFamily="34" charset="0"/>
              </a:rPr>
              <a:t>sáng</a:t>
            </a:r>
            <a:r>
              <a:rPr lang="en-US" dirty="0">
                <a:solidFill>
                  <a:srgbClr val="002060"/>
                </a:solidFill>
                <a:latin typeface="Verdana" pitchFamily="34" charset="0"/>
              </a:rPr>
              <a:t>.</a:t>
            </a:r>
          </a:p>
        </p:txBody>
      </p:sp>
      <p:sp>
        <p:nvSpPr>
          <p:cNvPr id="27652" name="Slide Number Placeholder 5">
            <a:extLst>
              <a:ext uri="{FF2B5EF4-FFF2-40B4-BE49-F238E27FC236}">
                <a16:creationId xmlns:a16="http://schemas.microsoft.com/office/drawing/2014/main" id="{B2B46E47-2F68-46EA-20ED-712EA8C1322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A7876C18-DC99-9048-873C-83ED668BFF52}" type="slidenum">
              <a:rPr lang="en-US" altLang="en-US" sz="1400">
                <a:solidFill>
                  <a:schemeClr val="tx1"/>
                </a:solidFill>
              </a:rPr>
              <a:pPr>
                <a:spcBef>
                  <a:spcPct val="0"/>
                </a:spcBef>
                <a:buFontTx/>
                <a:buNone/>
              </a:pPr>
              <a:t>20</a:t>
            </a:fld>
            <a:endParaRPr lang="en-US" altLang="en-US" sz="1400">
              <a:solidFill>
                <a:schemeClr val="tx1"/>
              </a:solidFill>
            </a:endParaRPr>
          </a:p>
        </p:txBody>
      </p:sp>
      <p:pic>
        <p:nvPicPr>
          <p:cNvPr id="27653" name="Picture 6" descr="AC#3story">
            <a:extLst>
              <a:ext uri="{FF2B5EF4-FFF2-40B4-BE49-F238E27FC236}">
                <a16:creationId xmlns:a16="http://schemas.microsoft.com/office/drawing/2014/main" id="{64384FAC-9C6A-5009-1227-E5C627795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1696" y="1423194"/>
            <a:ext cx="29495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DC1ACAF-24FA-2F31-8616-D769FBC1A690}"/>
              </a:ext>
            </a:extLst>
          </p:cNvPr>
          <p:cNvSpPr>
            <a:spLocks noGrp="1" noChangeArrowheads="1"/>
          </p:cNvSpPr>
          <p:nvPr>
            <p:ph type="title"/>
          </p:nvPr>
        </p:nvSpPr>
        <p:spPr>
          <a:xfrm>
            <a:off x="914400" y="9525"/>
            <a:ext cx="8229600" cy="876300"/>
          </a:xfrm>
        </p:spPr>
        <p:txBody>
          <a:bodyPr/>
          <a:lstStyle/>
          <a:p>
            <a:pPr eaLnBrk="1" hangingPunct="1"/>
            <a:r>
              <a:rPr lang="en-US" altLang="en-US" dirty="0" err="1">
                <a:latin typeface="Verdana" panose="020B0604030504040204" pitchFamily="34" charset="0"/>
              </a:rPr>
              <a:t>Câu</a:t>
            </a:r>
            <a:r>
              <a:rPr lang="en-US" altLang="en-US" dirty="0">
                <a:latin typeface="Verdana" panose="020B0604030504040204" pitchFamily="34" charset="0"/>
              </a:rPr>
              <a:t> </a:t>
            </a:r>
            <a:r>
              <a:rPr lang="en-US" altLang="en-US" dirty="0" err="1">
                <a:latin typeface="Verdana" panose="020B0604030504040204" pitchFamily="34" charset="0"/>
              </a:rPr>
              <a:t>Gốc</a:t>
            </a:r>
            <a:r>
              <a:rPr lang="en-US" altLang="en-US" dirty="0">
                <a:latin typeface="Verdana" panose="020B0604030504040204" pitchFamily="34" charset="0"/>
              </a:rPr>
              <a:t> </a:t>
            </a:r>
            <a:r>
              <a:rPr lang="en-US" altLang="en-US" dirty="0" err="1">
                <a:latin typeface="Verdana" panose="020B0604030504040204" pitchFamily="34" charset="0"/>
              </a:rPr>
              <a:t>Thuộc</a:t>
            </a:r>
            <a:r>
              <a:rPr lang="en-US" altLang="en-US" dirty="0">
                <a:latin typeface="Verdana" panose="020B0604030504040204" pitchFamily="34" charset="0"/>
              </a:rPr>
              <a:t> </a:t>
            </a:r>
            <a:r>
              <a:rPr lang="en-US" altLang="en-US" dirty="0" err="1">
                <a:latin typeface="Verdana" panose="020B0604030504040204" pitchFamily="34" charset="0"/>
              </a:rPr>
              <a:t>Lòng</a:t>
            </a:r>
            <a:endParaRPr lang="en-US" altLang="en-US" dirty="0">
              <a:latin typeface="Verdana" panose="020B0604030504040204" pitchFamily="34" charset="0"/>
            </a:endParaRPr>
          </a:p>
        </p:txBody>
      </p:sp>
      <p:sp>
        <p:nvSpPr>
          <p:cNvPr id="107523" name="Rectangle 3">
            <a:extLst>
              <a:ext uri="{FF2B5EF4-FFF2-40B4-BE49-F238E27FC236}">
                <a16:creationId xmlns:a16="http://schemas.microsoft.com/office/drawing/2014/main" id="{56521A45-E22C-4F1B-9562-1C4F526784D3}"/>
              </a:ext>
            </a:extLst>
          </p:cNvPr>
          <p:cNvSpPr>
            <a:spLocks noGrp="1" noChangeArrowheads="1"/>
          </p:cNvSpPr>
          <p:nvPr>
            <p:ph idx="1"/>
          </p:nvPr>
        </p:nvSpPr>
        <p:spPr>
          <a:xfrm>
            <a:off x="774700" y="1909763"/>
            <a:ext cx="3511550" cy="4029075"/>
          </a:xfrm>
        </p:spPr>
        <p:txBody>
          <a:bodyPr anchor="ctr"/>
          <a:lstStyle/>
          <a:p>
            <a:pPr marL="0" indent="0" eaLnBrk="1" hangingPunct="1">
              <a:buFontTx/>
              <a:buNone/>
              <a:defRPr/>
            </a:pPr>
            <a:r>
              <a:rPr lang="en-US" dirty="0" err="1">
                <a:solidFill>
                  <a:srgbClr val="002060"/>
                </a:solidFill>
                <a:latin typeface="Verdana" pitchFamily="34" charset="0"/>
              </a:rPr>
              <a:t>Phần</a:t>
            </a:r>
            <a:r>
              <a:rPr lang="en-US" dirty="0">
                <a:solidFill>
                  <a:srgbClr val="002060"/>
                </a:solidFill>
                <a:latin typeface="Verdana" pitchFamily="34" charset="0"/>
              </a:rPr>
              <a:t> </a:t>
            </a:r>
            <a:r>
              <a:rPr lang="en-US" dirty="0" err="1">
                <a:solidFill>
                  <a:srgbClr val="002060"/>
                </a:solidFill>
                <a:latin typeface="Verdana" pitchFamily="34" charset="0"/>
              </a:rPr>
              <a:t>này</a:t>
            </a:r>
            <a:r>
              <a:rPr lang="en-US" dirty="0">
                <a:solidFill>
                  <a:srgbClr val="002060"/>
                </a:solidFill>
                <a:latin typeface="Verdana" pitchFamily="34" charset="0"/>
              </a:rPr>
              <a:t> </a:t>
            </a:r>
            <a:r>
              <a:rPr lang="en-US" dirty="0" err="1">
                <a:solidFill>
                  <a:srgbClr val="002060"/>
                </a:solidFill>
                <a:latin typeface="Verdana" pitchFamily="34" charset="0"/>
              </a:rPr>
              <a:t>gồm</a:t>
            </a:r>
            <a:r>
              <a:rPr lang="en-US" dirty="0">
                <a:solidFill>
                  <a:srgbClr val="002060"/>
                </a:solidFill>
                <a:latin typeface="Verdana" pitchFamily="34" charset="0"/>
              </a:rPr>
              <a:t> </a:t>
            </a:r>
            <a:r>
              <a:rPr lang="en-US" dirty="0" err="1">
                <a:solidFill>
                  <a:srgbClr val="002060"/>
                </a:solidFill>
                <a:latin typeface="Verdana" pitchFamily="34" charset="0"/>
              </a:rPr>
              <a:t>câu</a:t>
            </a:r>
            <a:r>
              <a:rPr lang="en-US" dirty="0">
                <a:solidFill>
                  <a:srgbClr val="002060"/>
                </a:solidFill>
                <a:latin typeface="Verdana" pitchFamily="34" charset="0"/>
              </a:rPr>
              <a:t> </a:t>
            </a:r>
            <a:r>
              <a:rPr lang="en-US" dirty="0" err="1">
                <a:solidFill>
                  <a:srgbClr val="002060"/>
                </a:solidFill>
                <a:latin typeface="Verdana" pitchFamily="34" charset="0"/>
              </a:rPr>
              <a:t>gốc</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em</a:t>
            </a:r>
            <a:r>
              <a:rPr lang="en-US" dirty="0">
                <a:solidFill>
                  <a:srgbClr val="002060"/>
                </a:solidFill>
                <a:latin typeface="Verdana" pitchFamily="34" charset="0"/>
              </a:rPr>
              <a:t> </a:t>
            </a:r>
            <a:r>
              <a:rPr lang="en-US" dirty="0" err="1">
                <a:solidFill>
                  <a:srgbClr val="002060"/>
                </a:solidFill>
                <a:latin typeface="Verdana" pitchFamily="34" charset="0"/>
              </a:rPr>
              <a:t>phải</a:t>
            </a:r>
            <a:r>
              <a:rPr lang="en-US" dirty="0">
                <a:solidFill>
                  <a:srgbClr val="002060"/>
                </a:solidFill>
                <a:latin typeface="Verdana" pitchFamily="34" charset="0"/>
              </a:rPr>
              <a:t> </a:t>
            </a:r>
            <a:r>
              <a:rPr lang="en-US" dirty="0" err="1">
                <a:solidFill>
                  <a:srgbClr val="002060"/>
                </a:solidFill>
                <a:latin typeface="Verdana" pitchFamily="34" charset="0"/>
              </a:rPr>
              <a:t>học</a:t>
            </a:r>
            <a:r>
              <a:rPr lang="en-US" dirty="0">
                <a:solidFill>
                  <a:srgbClr val="002060"/>
                </a:solidFill>
                <a:latin typeface="Verdana" pitchFamily="34" charset="0"/>
              </a:rPr>
              <a:t> </a:t>
            </a:r>
            <a:r>
              <a:rPr lang="en-US" dirty="0" err="1">
                <a:solidFill>
                  <a:srgbClr val="002060"/>
                </a:solidFill>
                <a:latin typeface="Verdana" pitchFamily="34" charset="0"/>
              </a:rPr>
              <a:t>thuộc</a:t>
            </a:r>
            <a:r>
              <a:rPr lang="en-US" dirty="0">
                <a:solidFill>
                  <a:srgbClr val="002060"/>
                </a:solidFill>
                <a:latin typeface="Verdana" pitchFamily="34" charset="0"/>
              </a:rPr>
              <a:t>. </a:t>
            </a:r>
            <a:r>
              <a:rPr lang="en-US" dirty="0" err="1">
                <a:solidFill>
                  <a:srgbClr val="002060"/>
                </a:solidFill>
                <a:latin typeface="Verdana" pitchFamily="34" charset="0"/>
              </a:rPr>
              <a:t>Bên</a:t>
            </a:r>
            <a:r>
              <a:rPr lang="en-US" dirty="0">
                <a:solidFill>
                  <a:srgbClr val="002060"/>
                </a:solidFill>
                <a:latin typeface="Verdana" pitchFamily="34" charset="0"/>
              </a:rPr>
              <a:t> </a:t>
            </a:r>
            <a:r>
              <a:rPr lang="en-US" dirty="0" err="1">
                <a:solidFill>
                  <a:srgbClr val="002060"/>
                </a:solidFill>
                <a:latin typeface="Verdana" pitchFamily="34" charset="0"/>
              </a:rPr>
              <a:t>cạnh</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từ</a:t>
            </a:r>
            <a:r>
              <a:rPr lang="en-US" dirty="0">
                <a:solidFill>
                  <a:srgbClr val="002060"/>
                </a:solidFill>
                <a:latin typeface="Verdana" pitchFamily="34" charset="0"/>
              </a:rPr>
              <a:t> </a:t>
            </a:r>
            <a:r>
              <a:rPr lang="en-US" dirty="0" err="1">
                <a:solidFill>
                  <a:srgbClr val="002060"/>
                </a:solidFill>
                <a:latin typeface="Verdana" pitchFamily="34" charset="0"/>
              </a:rPr>
              <a:t>khó</a:t>
            </a:r>
            <a:r>
              <a:rPr lang="en-US" dirty="0">
                <a:solidFill>
                  <a:srgbClr val="002060"/>
                </a:solidFill>
                <a:latin typeface="Verdana" pitchFamily="34" charset="0"/>
              </a:rPr>
              <a:t> </a:t>
            </a:r>
            <a:r>
              <a:rPr lang="en-US" dirty="0" err="1">
                <a:solidFill>
                  <a:srgbClr val="002060"/>
                </a:solidFill>
                <a:latin typeface="Verdana" pitchFamily="34" charset="0"/>
              </a:rPr>
              <a:t>được</a:t>
            </a:r>
            <a:r>
              <a:rPr lang="en-US" dirty="0">
                <a:solidFill>
                  <a:srgbClr val="002060"/>
                </a:solidFill>
                <a:latin typeface="Verdana" pitchFamily="34" charset="0"/>
              </a:rPr>
              <a:t> </a:t>
            </a:r>
            <a:r>
              <a:rPr lang="en-US" dirty="0" err="1">
                <a:solidFill>
                  <a:srgbClr val="002060"/>
                </a:solidFill>
                <a:latin typeface="Verdana" pitchFamily="34" charset="0"/>
              </a:rPr>
              <a:t>giải</a:t>
            </a:r>
            <a:r>
              <a:rPr lang="en-US" dirty="0">
                <a:solidFill>
                  <a:srgbClr val="002060"/>
                </a:solidFill>
                <a:latin typeface="Verdana" pitchFamily="34" charset="0"/>
              </a:rPr>
              <a:t> </a:t>
            </a:r>
            <a:r>
              <a:rPr lang="en-US" dirty="0" err="1">
                <a:solidFill>
                  <a:srgbClr val="002060"/>
                </a:solidFill>
                <a:latin typeface="Verdana" pitchFamily="34" charset="0"/>
              </a:rPr>
              <a:t>thích</a:t>
            </a:r>
            <a:r>
              <a:rPr lang="en-US" dirty="0">
                <a:solidFill>
                  <a:srgbClr val="002060"/>
                </a:solidFill>
                <a:latin typeface="Verdana" pitchFamily="34" charset="0"/>
              </a:rPr>
              <a:t>.</a:t>
            </a:r>
          </a:p>
        </p:txBody>
      </p:sp>
      <p:sp>
        <p:nvSpPr>
          <p:cNvPr id="29700" name="Slide Number Placeholder 5">
            <a:extLst>
              <a:ext uri="{FF2B5EF4-FFF2-40B4-BE49-F238E27FC236}">
                <a16:creationId xmlns:a16="http://schemas.microsoft.com/office/drawing/2014/main" id="{EA637ED2-2A35-4169-EF12-4EEC5656C50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72EBE2A6-3C04-D341-BE21-9741E6143D07}" type="slidenum">
              <a:rPr lang="en-US" altLang="en-US" sz="1400">
                <a:solidFill>
                  <a:schemeClr val="tx1"/>
                </a:solidFill>
              </a:rPr>
              <a:pPr>
                <a:spcBef>
                  <a:spcPct val="0"/>
                </a:spcBef>
                <a:buFontTx/>
                <a:buNone/>
              </a:pPr>
              <a:t>21</a:t>
            </a:fld>
            <a:endParaRPr lang="en-US" altLang="en-US" sz="1400">
              <a:solidFill>
                <a:schemeClr val="tx1"/>
              </a:solidFill>
            </a:endParaRPr>
          </a:p>
        </p:txBody>
      </p:sp>
      <p:pic>
        <p:nvPicPr>
          <p:cNvPr id="29701" name="Picture 10" descr="AC#3Let'slook">
            <a:extLst>
              <a:ext uri="{FF2B5EF4-FFF2-40B4-BE49-F238E27FC236}">
                <a16:creationId xmlns:a16="http://schemas.microsoft.com/office/drawing/2014/main" id="{8D075987-58EA-48A4-D550-1B97BB685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275" y="1676400"/>
            <a:ext cx="3100388"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AutoShape 4">
            <a:extLst>
              <a:ext uri="{FF2B5EF4-FFF2-40B4-BE49-F238E27FC236}">
                <a16:creationId xmlns:a16="http://schemas.microsoft.com/office/drawing/2014/main" id="{D73C178D-5D99-4B8F-B99A-A08D9A680273}"/>
              </a:ext>
            </a:extLst>
          </p:cNvPr>
          <p:cNvSpPr>
            <a:spLocks noChangeArrowheads="1"/>
          </p:cNvSpPr>
          <p:nvPr/>
        </p:nvSpPr>
        <p:spPr bwMode="auto">
          <a:xfrm>
            <a:off x="4286250" y="2895600"/>
            <a:ext cx="1905000" cy="762000"/>
          </a:xfrm>
          <a:prstGeom prst="rightArrow">
            <a:avLst>
              <a:gd name="adj1" fmla="val 50000"/>
              <a:gd name="adj2" fmla="val 62500"/>
            </a:avLst>
          </a:prstGeom>
          <a:solidFill>
            <a:srgbClr val="FFFF00"/>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P spid="1075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312D486-4E98-BCC0-A011-FEBB2F13A32F}"/>
              </a:ext>
            </a:extLst>
          </p:cNvPr>
          <p:cNvSpPr>
            <a:spLocks noGrp="1" noChangeArrowheads="1"/>
          </p:cNvSpPr>
          <p:nvPr>
            <p:ph type="title"/>
          </p:nvPr>
        </p:nvSpPr>
        <p:spPr>
          <a:xfrm>
            <a:off x="914400" y="0"/>
            <a:ext cx="8229600" cy="747713"/>
          </a:xfrm>
        </p:spPr>
        <p:txBody>
          <a:bodyPr/>
          <a:lstStyle/>
          <a:p>
            <a:pPr eaLnBrk="1" hangingPunct="1"/>
            <a:r>
              <a:rPr lang="en-US" altLang="en-US">
                <a:latin typeface="Verdana" panose="020B0604030504040204" pitchFamily="34" charset="0"/>
              </a:rPr>
              <a:t>Ôn Tập</a:t>
            </a:r>
          </a:p>
        </p:txBody>
      </p:sp>
      <p:sp>
        <p:nvSpPr>
          <p:cNvPr id="108547" name="Rectangle 3">
            <a:extLst>
              <a:ext uri="{FF2B5EF4-FFF2-40B4-BE49-F238E27FC236}">
                <a16:creationId xmlns:a16="http://schemas.microsoft.com/office/drawing/2014/main" id="{B40CC083-6A9A-49C8-9974-A8E41580CB44}"/>
              </a:ext>
            </a:extLst>
          </p:cNvPr>
          <p:cNvSpPr>
            <a:spLocks noGrp="1" noChangeArrowheads="1"/>
          </p:cNvSpPr>
          <p:nvPr>
            <p:ph sz="half" idx="1"/>
          </p:nvPr>
        </p:nvSpPr>
        <p:spPr>
          <a:xfrm>
            <a:off x="914400" y="1011238"/>
            <a:ext cx="3795713" cy="5570537"/>
          </a:xfrm>
        </p:spPr>
        <p:txBody>
          <a:bodyPr/>
          <a:lstStyle/>
          <a:p>
            <a:pPr algn="just" eaLnBrk="1" hangingPunct="1">
              <a:buFont typeface="Wingdings" pitchFamily="2" charset="2"/>
              <a:buChar char="Ø"/>
              <a:defRPr/>
            </a:pPr>
            <a:r>
              <a:rPr lang="en-US" dirty="0" err="1">
                <a:solidFill>
                  <a:srgbClr val="002060"/>
                </a:solidFill>
                <a:latin typeface="Verdana" pitchFamily="34" charset="0"/>
              </a:rPr>
              <a:t>Phần</a:t>
            </a:r>
            <a:r>
              <a:rPr lang="en-US" dirty="0">
                <a:solidFill>
                  <a:srgbClr val="002060"/>
                </a:solidFill>
                <a:latin typeface="Verdana" pitchFamily="34" charset="0"/>
              </a:rPr>
              <a:t> </a:t>
            </a:r>
            <a:r>
              <a:rPr lang="en-US" dirty="0" err="1">
                <a:solidFill>
                  <a:srgbClr val="002060"/>
                </a:solidFill>
                <a:latin typeface="Verdana" pitchFamily="34" charset="0"/>
              </a:rPr>
              <a:t>này</a:t>
            </a:r>
            <a:r>
              <a:rPr lang="en-US" dirty="0">
                <a:solidFill>
                  <a:srgbClr val="002060"/>
                </a:solidFill>
                <a:latin typeface="Verdana" pitchFamily="34" charset="0"/>
              </a:rPr>
              <a:t> </a:t>
            </a:r>
            <a:r>
              <a:rPr lang="en-US" dirty="0" err="1">
                <a:solidFill>
                  <a:srgbClr val="002060"/>
                </a:solidFill>
                <a:latin typeface="Verdana" pitchFamily="34" charset="0"/>
              </a:rPr>
              <a:t>cho</a:t>
            </a:r>
            <a:r>
              <a:rPr lang="en-US" dirty="0">
                <a:solidFill>
                  <a:srgbClr val="002060"/>
                </a:solidFill>
                <a:latin typeface="Verdana" pitchFamily="34" charset="0"/>
              </a:rPr>
              <a:t> </a:t>
            </a:r>
            <a:r>
              <a:rPr lang="en-US" dirty="0" err="1">
                <a:solidFill>
                  <a:srgbClr val="002060"/>
                </a:solidFill>
                <a:latin typeface="Verdana" pitchFamily="34" charset="0"/>
              </a:rPr>
              <a:t>phép</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thành</a:t>
            </a:r>
            <a:r>
              <a:rPr lang="en-US" dirty="0">
                <a:solidFill>
                  <a:srgbClr val="002060"/>
                </a:solidFill>
                <a:latin typeface="Verdana" pitchFamily="34" charset="0"/>
              </a:rPr>
              <a:t> </a:t>
            </a:r>
            <a:r>
              <a:rPr lang="en-US" dirty="0" err="1">
                <a:solidFill>
                  <a:srgbClr val="002060"/>
                </a:solidFill>
                <a:latin typeface="Verdana" pitchFamily="34" charset="0"/>
              </a:rPr>
              <a:t>viên</a:t>
            </a:r>
            <a:r>
              <a:rPr lang="en-US" dirty="0">
                <a:solidFill>
                  <a:srgbClr val="002060"/>
                </a:solidFill>
                <a:latin typeface="Verdana" pitchFamily="34" charset="0"/>
              </a:rPr>
              <a:t> </a:t>
            </a:r>
            <a:r>
              <a:rPr lang="en-US" dirty="0" err="1">
                <a:solidFill>
                  <a:srgbClr val="002060"/>
                </a:solidFill>
                <a:latin typeface="Verdana" pitchFamily="34" charset="0"/>
              </a:rPr>
              <a:t>trả</a:t>
            </a:r>
            <a:r>
              <a:rPr lang="en-US" dirty="0">
                <a:solidFill>
                  <a:srgbClr val="002060"/>
                </a:solidFill>
                <a:latin typeface="Verdana" pitchFamily="34" charset="0"/>
              </a:rPr>
              <a:t> </a:t>
            </a:r>
            <a:r>
              <a:rPr lang="en-US" dirty="0" err="1">
                <a:solidFill>
                  <a:srgbClr val="002060"/>
                </a:solidFill>
                <a:latin typeface="Verdana" pitchFamily="34" charset="0"/>
              </a:rPr>
              <a:t>lời</a:t>
            </a:r>
            <a:r>
              <a:rPr lang="en-US" dirty="0">
                <a:solidFill>
                  <a:srgbClr val="002060"/>
                </a:solidFill>
                <a:latin typeface="Verdana" pitchFamily="34" charset="0"/>
              </a:rPr>
              <a:t> </a:t>
            </a:r>
            <a:r>
              <a:rPr lang="en-US" u="sng" dirty="0" err="1">
                <a:solidFill>
                  <a:srgbClr val="002060"/>
                </a:solidFill>
                <a:latin typeface="Verdana" pitchFamily="34" charset="0"/>
              </a:rPr>
              <a:t>những</a:t>
            </a:r>
            <a:r>
              <a:rPr lang="en-US" u="sng" dirty="0">
                <a:solidFill>
                  <a:srgbClr val="002060"/>
                </a:solidFill>
                <a:latin typeface="Verdana" pitchFamily="34" charset="0"/>
              </a:rPr>
              <a:t> </a:t>
            </a:r>
            <a:r>
              <a:rPr lang="en-US" u="sng" dirty="0" err="1">
                <a:solidFill>
                  <a:srgbClr val="002060"/>
                </a:solidFill>
                <a:latin typeface="Verdana" pitchFamily="34" charset="0"/>
              </a:rPr>
              <a:t>câu</a:t>
            </a:r>
            <a:r>
              <a:rPr lang="en-US" u="sng" dirty="0">
                <a:solidFill>
                  <a:srgbClr val="002060"/>
                </a:solidFill>
                <a:latin typeface="Verdana" pitchFamily="34" charset="0"/>
              </a:rPr>
              <a:t> </a:t>
            </a:r>
            <a:r>
              <a:rPr lang="en-US" u="sng" dirty="0" err="1">
                <a:solidFill>
                  <a:srgbClr val="002060"/>
                </a:solidFill>
                <a:latin typeface="Verdana" pitchFamily="34" charset="0"/>
              </a:rPr>
              <a:t>hỏi</a:t>
            </a:r>
            <a:r>
              <a:rPr lang="en-US" dirty="0">
                <a:solidFill>
                  <a:srgbClr val="002060"/>
                </a:solidFill>
                <a:latin typeface="Verdana" pitchFamily="34" charset="0"/>
              </a:rPr>
              <a:t> </a:t>
            </a:r>
            <a:r>
              <a:rPr lang="en-US" dirty="0" err="1">
                <a:solidFill>
                  <a:srgbClr val="002060"/>
                </a:solidFill>
                <a:latin typeface="Verdana" pitchFamily="34" charset="0"/>
              </a:rPr>
              <a:t>về</a:t>
            </a:r>
            <a:r>
              <a:rPr lang="en-US" dirty="0">
                <a:solidFill>
                  <a:srgbClr val="002060"/>
                </a:solidFill>
                <a:latin typeface="Verdana" pitchFamily="34" charset="0"/>
              </a:rPr>
              <a:t> </a:t>
            </a:r>
            <a:r>
              <a:rPr lang="en-US" dirty="0" err="1">
                <a:solidFill>
                  <a:srgbClr val="002060"/>
                </a:solidFill>
                <a:latin typeface="Verdana" pitchFamily="34" charset="0"/>
              </a:rPr>
              <a:t>câu</a:t>
            </a:r>
            <a:r>
              <a:rPr lang="en-US" dirty="0">
                <a:solidFill>
                  <a:srgbClr val="002060"/>
                </a:solidFill>
                <a:latin typeface="Verdana" pitchFamily="34" charset="0"/>
              </a:rPr>
              <a:t> </a:t>
            </a:r>
            <a:r>
              <a:rPr lang="en-US" dirty="0" err="1">
                <a:solidFill>
                  <a:srgbClr val="002060"/>
                </a:solidFill>
                <a:latin typeface="Verdana" pitchFamily="34" charset="0"/>
              </a:rPr>
              <a:t>chuyện</a:t>
            </a:r>
            <a:r>
              <a:rPr lang="en-US" dirty="0">
                <a:solidFill>
                  <a:srgbClr val="002060"/>
                </a:solidFill>
                <a:latin typeface="Verdana" pitchFamily="34" charset="0"/>
              </a:rPr>
              <a:t> “</a:t>
            </a:r>
            <a:r>
              <a:rPr lang="en-US" dirty="0" err="1">
                <a:solidFill>
                  <a:srgbClr val="002060"/>
                </a:solidFill>
                <a:latin typeface="Verdana" pitchFamily="34" charset="0"/>
              </a:rPr>
              <a:t>Chuyên</a:t>
            </a:r>
            <a:r>
              <a:rPr lang="en-US" dirty="0">
                <a:solidFill>
                  <a:srgbClr val="002060"/>
                </a:solidFill>
                <a:latin typeface="Verdana" pitchFamily="34" charset="0"/>
              </a:rPr>
              <a:t> </a:t>
            </a:r>
            <a:r>
              <a:rPr lang="en-US" dirty="0" err="1">
                <a:solidFill>
                  <a:srgbClr val="002060"/>
                </a:solidFill>
                <a:latin typeface="Verdana" pitchFamily="34" charset="0"/>
              </a:rPr>
              <a:t>Tâm</a:t>
            </a:r>
            <a:r>
              <a:rPr lang="en-US" dirty="0">
                <a:solidFill>
                  <a:srgbClr val="002060"/>
                </a:solidFill>
                <a:latin typeface="Verdana" pitchFamily="34" charset="0"/>
              </a:rPr>
              <a:t> </a:t>
            </a:r>
            <a:r>
              <a:rPr lang="en-US" dirty="0" err="1">
                <a:solidFill>
                  <a:srgbClr val="002060"/>
                </a:solidFill>
                <a:latin typeface="Verdana" pitchFamily="34" charset="0"/>
              </a:rPr>
              <a:t>Nhi</a:t>
            </a:r>
            <a:r>
              <a:rPr lang="en-US" dirty="0">
                <a:solidFill>
                  <a:srgbClr val="002060"/>
                </a:solidFill>
                <a:latin typeface="Verdana" pitchFamily="34" charset="0"/>
              </a:rPr>
              <a:t>”.</a:t>
            </a:r>
          </a:p>
          <a:p>
            <a:pPr marL="0" indent="0" algn="just">
              <a:spcAft>
                <a:spcPct val="40000"/>
              </a:spcAft>
              <a:buNone/>
              <a:defRPr/>
            </a:pPr>
            <a:endParaRPr lang="en-US" dirty="0">
              <a:solidFill>
                <a:srgbClr val="002060"/>
              </a:solidFill>
              <a:latin typeface="Verdana" pitchFamily="34" charset="0"/>
            </a:endParaRPr>
          </a:p>
          <a:p>
            <a:pPr marL="0" indent="0" algn="just">
              <a:spcAft>
                <a:spcPct val="40000"/>
              </a:spcAft>
              <a:buNone/>
              <a:defRPr/>
            </a:pPr>
            <a:r>
              <a:rPr lang="en-US" dirty="0" err="1">
                <a:solidFill>
                  <a:srgbClr val="002060"/>
                </a:solidFill>
                <a:latin typeface="Verdana" pitchFamily="34" charset="0"/>
              </a:rPr>
              <a:t>Đáp</a:t>
            </a:r>
            <a:r>
              <a:rPr lang="en-US" dirty="0">
                <a:solidFill>
                  <a:srgbClr val="002060"/>
                </a:solidFill>
                <a:latin typeface="Verdana" pitchFamily="34" charset="0"/>
              </a:rPr>
              <a:t> </a:t>
            </a:r>
            <a:r>
              <a:rPr lang="en-US" dirty="0" err="1">
                <a:solidFill>
                  <a:srgbClr val="002060"/>
                </a:solidFill>
                <a:latin typeface="Verdana" pitchFamily="34" charset="0"/>
              </a:rPr>
              <a:t>án</a:t>
            </a:r>
            <a:r>
              <a:rPr lang="en-US" dirty="0">
                <a:solidFill>
                  <a:srgbClr val="002060"/>
                </a:solidFill>
                <a:latin typeface="Verdana" pitchFamily="34" charset="0"/>
              </a:rPr>
              <a:t> </a:t>
            </a:r>
            <a:r>
              <a:rPr lang="en-US" dirty="0" err="1">
                <a:solidFill>
                  <a:srgbClr val="002060"/>
                </a:solidFill>
                <a:latin typeface="Verdana" pitchFamily="34" charset="0"/>
              </a:rPr>
              <a:t>cho</a:t>
            </a:r>
            <a:r>
              <a:rPr lang="en-US" dirty="0">
                <a:solidFill>
                  <a:srgbClr val="002060"/>
                </a:solidFill>
                <a:latin typeface="Verdana" pitchFamily="34" charset="0"/>
              </a:rPr>
              <a:t> </a:t>
            </a:r>
            <a:r>
              <a:rPr lang="en-US" dirty="0" err="1">
                <a:solidFill>
                  <a:srgbClr val="002060"/>
                </a:solidFill>
                <a:latin typeface="Verdana" pitchFamily="34" charset="0"/>
              </a:rPr>
              <a:t>những</a:t>
            </a:r>
            <a:r>
              <a:rPr lang="en-US" dirty="0">
                <a:solidFill>
                  <a:srgbClr val="002060"/>
                </a:solidFill>
                <a:latin typeface="Verdana" pitchFamily="34" charset="0"/>
              </a:rPr>
              <a:t> </a:t>
            </a:r>
            <a:r>
              <a:rPr lang="en-US" dirty="0" err="1">
                <a:solidFill>
                  <a:srgbClr val="002060"/>
                </a:solidFill>
                <a:latin typeface="Verdana" pitchFamily="34" charset="0"/>
              </a:rPr>
              <a:t>câu</a:t>
            </a:r>
            <a:r>
              <a:rPr lang="en-US" dirty="0">
                <a:solidFill>
                  <a:srgbClr val="002060"/>
                </a:solidFill>
                <a:latin typeface="Verdana" pitchFamily="34" charset="0"/>
              </a:rPr>
              <a:t> </a:t>
            </a:r>
            <a:r>
              <a:rPr lang="en-US" dirty="0" err="1">
                <a:solidFill>
                  <a:srgbClr val="002060"/>
                </a:solidFill>
                <a:latin typeface="Verdana" pitchFamily="34" charset="0"/>
              </a:rPr>
              <a:t>hỏi</a:t>
            </a:r>
            <a:r>
              <a:rPr lang="en-US" dirty="0">
                <a:solidFill>
                  <a:srgbClr val="002060"/>
                </a:solidFill>
                <a:latin typeface="Verdana" pitchFamily="34" charset="0"/>
              </a:rPr>
              <a:t> </a:t>
            </a:r>
            <a:r>
              <a:rPr lang="en-US" dirty="0" err="1">
                <a:solidFill>
                  <a:srgbClr val="002060"/>
                </a:solidFill>
                <a:latin typeface="Verdana" pitchFamily="34" charset="0"/>
              </a:rPr>
              <a:t>đó</a:t>
            </a:r>
            <a:r>
              <a:rPr lang="en-US" dirty="0">
                <a:solidFill>
                  <a:srgbClr val="002060"/>
                </a:solidFill>
                <a:latin typeface="Verdana" pitchFamily="34" charset="0"/>
              </a:rPr>
              <a:t> </a:t>
            </a:r>
            <a:r>
              <a:rPr lang="en-US" dirty="0" err="1">
                <a:solidFill>
                  <a:srgbClr val="002060"/>
                </a:solidFill>
                <a:latin typeface="Verdana" pitchFamily="34" charset="0"/>
              </a:rPr>
              <a:t>nằm</a:t>
            </a:r>
            <a:r>
              <a:rPr lang="en-US" dirty="0">
                <a:solidFill>
                  <a:srgbClr val="002060"/>
                </a:solidFill>
                <a:latin typeface="Verdana" pitchFamily="34" charset="0"/>
              </a:rPr>
              <a:t> </a:t>
            </a:r>
            <a:r>
              <a:rPr lang="en-US" dirty="0" err="1">
                <a:solidFill>
                  <a:srgbClr val="002060"/>
                </a:solidFill>
                <a:latin typeface="Verdana" pitchFamily="34" charset="0"/>
              </a:rPr>
              <a:t>trong</a:t>
            </a:r>
            <a:r>
              <a:rPr lang="en-US" dirty="0">
                <a:solidFill>
                  <a:srgbClr val="002060"/>
                </a:solidFill>
                <a:latin typeface="Verdana" pitchFamily="34" charset="0"/>
              </a:rPr>
              <a:t> </a:t>
            </a:r>
            <a:r>
              <a:rPr lang="en-US" i="1" dirty="0" err="1">
                <a:solidFill>
                  <a:srgbClr val="002060"/>
                </a:solidFill>
                <a:latin typeface="Verdana" pitchFamily="34" charset="0"/>
              </a:rPr>
              <a:t>Tài</a:t>
            </a:r>
            <a:r>
              <a:rPr lang="en-US" i="1" dirty="0">
                <a:solidFill>
                  <a:srgbClr val="002060"/>
                </a:solidFill>
                <a:latin typeface="Verdana" pitchFamily="34" charset="0"/>
              </a:rPr>
              <a:t> </a:t>
            </a:r>
            <a:r>
              <a:rPr lang="en-US" i="1" dirty="0" err="1">
                <a:solidFill>
                  <a:srgbClr val="002060"/>
                </a:solidFill>
                <a:latin typeface="Verdana" pitchFamily="34" charset="0"/>
              </a:rPr>
              <a:t>Liệu</a:t>
            </a:r>
            <a:r>
              <a:rPr lang="en-US" i="1" dirty="0">
                <a:solidFill>
                  <a:srgbClr val="002060"/>
                </a:solidFill>
                <a:latin typeface="Verdana" pitchFamily="34" charset="0"/>
              </a:rPr>
              <a:t> </a:t>
            </a:r>
            <a:r>
              <a:rPr lang="en-US" i="1" dirty="0" err="1">
                <a:solidFill>
                  <a:srgbClr val="002060"/>
                </a:solidFill>
                <a:latin typeface="Verdana" pitchFamily="34" charset="0"/>
              </a:rPr>
              <a:t>Giáo</a:t>
            </a:r>
            <a:r>
              <a:rPr lang="en-US" i="1" dirty="0">
                <a:solidFill>
                  <a:srgbClr val="002060"/>
                </a:solidFill>
                <a:latin typeface="Verdana" pitchFamily="34" charset="0"/>
              </a:rPr>
              <a:t> </a:t>
            </a:r>
            <a:r>
              <a:rPr lang="en-US" i="1" dirty="0" err="1">
                <a:solidFill>
                  <a:srgbClr val="002060"/>
                </a:solidFill>
                <a:latin typeface="Verdana" pitchFamily="34" charset="0"/>
              </a:rPr>
              <a:t>Viên</a:t>
            </a:r>
            <a:r>
              <a:rPr lang="en-US" altLang="ja-JP" dirty="0">
                <a:solidFill>
                  <a:srgbClr val="002060"/>
                </a:solidFill>
                <a:latin typeface="Verdana" pitchFamily="34" charset="0"/>
              </a:rPr>
              <a:t>.</a:t>
            </a:r>
          </a:p>
          <a:p>
            <a:pPr marL="282575" indent="-282575" algn="just" eaLnBrk="1" hangingPunct="1">
              <a:defRPr/>
            </a:pPr>
            <a:endParaRPr lang="en-US" dirty="0"/>
          </a:p>
        </p:txBody>
      </p:sp>
      <p:sp>
        <p:nvSpPr>
          <p:cNvPr id="31748" name="Slide Number Placeholder 6">
            <a:extLst>
              <a:ext uri="{FF2B5EF4-FFF2-40B4-BE49-F238E27FC236}">
                <a16:creationId xmlns:a16="http://schemas.microsoft.com/office/drawing/2014/main" id="{66F3E208-FAE7-BEA4-5B3B-5C61A42B78E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23160915-AD4D-0049-9305-DCD923486518}" type="slidenum">
              <a:rPr lang="en-US" altLang="en-US" sz="1400">
                <a:solidFill>
                  <a:schemeClr val="tx1"/>
                </a:solidFill>
              </a:rPr>
              <a:pPr>
                <a:spcBef>
                  <a:spcPct val="0"/>
                </a:spcBef>
                <a:buFontTx/>
                <a:buNone/>
              </a:pPr>
              <a:t>22</a:t>
            </a:fld>
            <a:endParaRPr lang="en-US" altLang="en-US" sz="1400">
              <a:solidFill>
                <a:schemeClr val="tx1"/>
              </a:solidFill>
            </a:endParaRPr>
          </a:p>
        </p:txBody>
      </p:sp>
      <p:pic>
        <p:nvPicPr>
          <p:cNvPr id="31749" name="Picture 20" descr="AC#3Let'slook">
            <a:extLst>
              <a:ext uri="{FF2B5EF4-FFF2-40B4-BE49-F238E27FC236}">
                <a16:creationId xmlns:a16="http://schemas.microsoft.com/office/drawing/2014/main" id="{D4ECC4AB-E455-252E-8FBD-2AEB4055E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76400"/>
            <a:ext cx="3100388"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61" name="AutoShape 17">
            <a:extLst>
              <a:ext uri="{FF2B5EF4-FFF2-40B4-BE49-F238E27FC236}">
                <a16:creationId xmlns:a16="http://schemas.microsoft.com/office/drawing/2014/main" id="{AC970934-3A37-4147-8F7E-C6C07C0DB1AB}"/>
              </a:ext>
            </a:extLst>
          </p:cNvPr>
          <p:cNvSpPr>
            <a:spLocks noChangeArrowheads="1"/>
          </p:cNvSpPr>
          <p:nvPr/>
        </p:nvSpPr>
        <p:spPr bwMode="auto">
          <a:xfrm rot="793612">
            <a:off x="3786982" y="3802886"/>
            <a:ext cx="1370012" cy="685800"/>
          </a:xfrm>
          <a:prstGeom prst="rightArrow">
            <a:avLst>
              <a:gd name="adj1" fmla="val 50000"/>
              <a:gd name="adj2" fmla="val 69444"/>
            </a:avLst>
          </a:prstGeom>
          <a:solidFill>
            <a:srgbClr val="FFFF00"/>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pic>
        <p:nvPicPr>
          <p:cNvPr id="31751" name="Picture 21" descr="New Image5">
            <a:extLst>
              <a:ext uri="{FF2B5EF4-FFF2-40B4-BE49-F238E27FC236}">
                <a16:creationId xmlns:a16="http://schemas.microsoft.com/office/drawing/2014/main" id="{7F3F9591-26BA-6F5E-36B9-0A63741D47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852488"/>
            <a:ext cx="194310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8566" name="AutoShape 22">
            <a:extLst>
              <a:ext uri="{FF2B5EF4-FFF2-40B4-BE49-F238E27FC236}">
                <a16:creationId xmlns:a16="http://schemas.microsoft.com/office/drawing/2014/main" id="{601879CA-AC9A-431E-B4EA-475E4339216A}"/>
              </a:ext>
            </a:extLst>
          </p:cNvPr>
          <p:cNvSpPr>
            <a:spLocks noChangeArrowheads="1"/>
          </p:cNvSpPr>
          <p:nvPr/>
        </p:nvSpPr>
        <p:spPr bwMode="auto">
          <a:xfrm rot="20235476">
            <a:off x="4822742" y="1804739"/>
            <a:ext cx="2447579" cy="575886"/>
          </a:xfrm>
          <a:prstGeom prst="rightArrow">
            <a:avLst>
              <a:gd name="adj1" fmla="val 50000"/>
              <a:gd name="adj2" fmla="val 69444"/>
            </a:avLst>
          </a:prstGeom>
          <a:solidFill>
            <a:srgbClr val="FFFF00"/>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66"/>
                                        </p:tgtEl>
                                        <p:attrNameLst>
                                          <p:attrName>style.visibility</p:attrName>
                                        </p:attrNameLst>
                                      </p:cBhvr>
                                      <p:to>
                                        <p:strVal val="visible"/>
                                      </p:to>
                                    </p:set>
                                    <p:animEffect transition="in" filter="blinds(horizontal)">
                                      <p:cBhvr>
                                        <p:cTn id="7" dur="500"/>
                                        <p:tgtEl>
                                          <p:spTgt spid="10856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854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8561"/>
                                        </p:tgtEl>
                                        <p:attrNameLst>
                                          <p:attrName>style.visibility</p:attrName>
                                        </p:attrNameLst>
                                      </p:cBhvr>
                                      <p:to>
                                        <p:strVal val="visible"/>
                                      </p:to>
                                    </p:set>
                                    <p:animEffect transition="in" filter="blinds(horizontal)">
                                      <p:cBhvr>
                                        <p:cTn id="16" dur="500"/>
                                        <p:tgtEl>
                                          <p:spTgt spid="10856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1" grpId="0" animBg="1"/>
      <p:bldP spid="1085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4A09D78-C452-FE0D-70CA-AD3443EB8A64}"/>
              </a:ext>
            </a:extLst>
          </p:cNvPr>
          <p:cNvSpPr>
            <a:spLocks noGrp="1" noChangeArrowheads="1"/>
          </p:cNvSpPr>
          <p:nvPr>
            <p:ph type="title"/>
          </p:nvPr>
        </p:nvSpPr>
        <p:spPr>
          <a:xfrm>
            <a:off x="735013" y="23813"/>
            <a:ext cx="8229600" cy="779462"/>
          </a:xfrm>
        </p:spPr>
        <p:txBody>
          <a:bodyPr/>
          <a:lstStyle/>
          <a:p>
            <a:pPr eaLnBrk="1" hangingPunct="1"/>
            <a:r>
              <a:rPr lang="en-US" altLang="en-US" dirty="0" err="1">
                <a:latin typeface="Verdana" panose="020B0604030504040204" pitchFamily="34" charset="0"/>
              </a:rPr>
              <a:t>Bài</a:t>
            </a:r>
            <a:r>
              <a:rPr lang="en-US" altLang="en-US" dirty="0">
                <a:latin typeface="Verdana" panose="020B0604030504040204" pitchFamily="34" charset="0"/>
              </a:rPr>
              <a:t> </a:t>
            </a:r>
            <a:r>
              <a:rPr lang="en-US" altLang="en-US" dirty="0" err="1">
                <a:latin typeface="Verdana" panose="020B0604030504040204" pitchFamily="34" charset="0"/>
              </a:rPr>
              <a:t>Học</a:t>
            </a:r>
            <a:r>
              <a:rPr lang="en-US" altLang="en-US" dirty="0">
                <a:latin typeface="Verdana" panose="020B0604030504040204" pitchFamily="34" charset="0"/>
              </a:rPr>
              <a:t> </a:t>
            </a:r>
            <a:r>
              <a:rPr lang="en-US" altLang="en-US" dirty="0" err="1">
                <a:latin typeface="Verdana" panose="020B0604030504040204" pitchFamily="34" charset="0"/>
              </a:rPr>
              <a:t>Kinh</a:t>
            </a:r>
            <a:r>
              <a:rPr lang="en-US" altLang="en-US" dirty="0">
                <a:latin typeface="Verdana" panose="020B0604030504040204" pitchFamily="34" charset="0"/>
              </a:rPr>
              <a:t> </a:t>
            </a:r>
            <a:r>
              <a:rPr lang="en-US" altLang="en-US" dirty="0" err="1">
                <a:latin typeface="Verdana" panose="020B0604030504040204" pitchFamily="34" charset="0"/>
              </a:rPr>
              <a:t>Thánh</a:t>
            </a:r>
            <a:endParaRPr lang="en-US" altLang="en-US" dirty="0">
              <a:latin typeface="Verdana" panose="020B0604030504040204" pitchFamily="34" charset="0"/>
            </a:endParaRPr>
          </a:p>
        </p:txBody>
      </p:sp>
      <p:sp>
        <p:nvSpPr>
          <p:cNvPr id="110595" name="Rectangle 3">
            <a:extLst>
              <a:ext uri="{FF2B5EF4-FFF2-40B4-BE49-F238E27FC236}">
                <a16:creationId xmlns:a16="http://schemas.microsoft.com/office/drawing/2014/main" id="{9DEB56B1-8C9B-47FA-89DA-9E94104FC63F}"/>
              </a:ext>
            </a:extLst>
          </p:cNvPr>
          <p:cNvSpPr>
            <a:spLocks noGrp="1" noChangeArrowheads="1"/>
          </p:cNvSpPr>
          <p:nvPr>
            <p:ph idx="1"/>
          </p:nvPr>
        </p:nvSpPr>
        <p:spPr>
          <a:xfrm>
            <a:off x="735013" y="1062477"/>
            <a:ext cx="5070475" cy="5441950"/>
          </a:xfrm>
        </p:spPr>
        <p:txBody>
          <a:bodyPr anchor="ctr"/>
          <a:lstStyle/>
          <a:p>
            <a:pPr marL="465138" indent="-465138" algn="just" eaLnBrk="1" hangingPunct="1">
              <a:lnSpc>
                <a:spcPct val="90000"/>
              </a:lnSpc>
              <a:defRPr/>
            </a:pPr>
            <a:r>
              <a:rPr lang="en-US" dirty="0" err="1">
                <a:solidFill>
                  <a:srgbClr val="002060"/>
                </a:solidFill>
                <a:latin typeface="Verdana" pitchFamily="34" charset="0"/>
              </a:rPr>
              <a:t>Tóm</a:t>
            </a:r>
            <a:r>
              <a:rPr lang="en-US" dirty="0">
                <a:solidFill>
                  <a:srgbClr val="002060"/>
                </a:solidFill>
                <a:latin typeface="Verdana" pitchFamily="34" charset="0"/>
              </a:rPr>
              <a:t> </a:t>
            </a:r>
            <a:r>
              <a:rPr lang="en-US" dirty="0" err="1">
                <a:solidFill>
                  <a:srgbClr val="002060"/>
                </a:solidFill>
                <a:latin typeface="Verdana" pitchFamily="34" charset="0"/>
              </a:rPr>
              <a:t>tắt</a:t>
            </a:r>
            <a:r>
              <a:rPr lang="en-US" dirty="0">
                <a:solidFill>
                  <a:srgbClr val="002060"/>
                </a:solidFill>
                <a:latin typeface="Verdana" pitchFamily="34" charset="0"/>
              </a:rPr>
              <a:t> </a:t>
            </a:r>
            <a:r>
              <a:rPr lang="en-US" dirty="0" err="1">
                <a:solidFill>
                  <a:srgbClr val="002060"/>
                </a:solidFill>
                <a:latin typeface="Verdana" pitchFamily="34" charset="0"/>
              </a:rPr>
              <a:t>Bài</a:t>
            </a:r>
            <a:r>
              <a:rPr lang="en-US" dirty="0">
                <a:solidFill>
                  <a:srgbClr val="002060"/>
                </a:solidFill>
                <a:latin typeface="Verdana" pitchFamily="34" charset="0"/>
              </a:rPr>
              <a:t> </a:t>
            </a:r>
            <a:r>
              <a:rPr lang="en-US" dirty="0" err="1">
                <a:solidFill>
                  <a:srgbClr val="002060"/>
                </a:solidFill>
                <a:latin typeface="Verdana" pitchFamily="34" charset="0"/>
              </a:rPr>
              <a:t>học</a:t>
            </a:r>
            <a:r>
              <a:rPr lang="en-US" dirty="0">
                <a:solidFill>
                  <a:srgbClr val="002060"/>
                </a:solidFill>
                <a:latin typeface="Verdana" pitchFamily="34" charset="0"/>
              </a:rPr>
              <a:t> </a:t>
            </a:r>
            <a:r>
              <a:rPr lang="en-US" dirty="0" err="1">
                <a:solidFill>
                  <a:srgbClr val="002060"/>
                </a:solidFill>
                <a:latin typeface="Verdana" pitchFamily="34" charset="0"/>
              </a:rPr>
              <a:t>Kinh</a:t>
            </a:r>
            <a:r>
              <a:rPr lang="en-US" dirty="0">
                <a:solidFill>
                  <a:srgbClr val="002060"/>
                </a:solidFill>
                <a:latin typeface="Verdana" pitchFamily="34" charset="0"/>
              </a:rPr>
              <a:t> </a:t>
            </a:r>
            <a:r>
              <a:rPr lang="en-US" dirty="0" err="1">
                <a:solidFill>
                  <a:srgbClr val="002060"/>
                </a:solidFill>
                <a:latin typeface="Verdana" pitchFamily="34" charset="0"/>
              </a:rPr>
              <a:t>Thánh</a:t>
            </a:r>
            <a:r>
              <a:rPr lang="en-US" dirty="0">
                <a:solidFill>
                  <a:srgbClr val="002060"/>
                </a:solidFill>
                <a:latin typeface="Verdana" pitchFamily="34" charset="0"/>
              </a:rPr>
              <a:t> </a:t>
            </a:r>
            <a:r>
              <a:rPr lang="en-US" dirty="0" err="1">
                <a:solidFill>
                  <a:srgbClr val="002060"/>
                </a:solidFill>
                <a:latin typeface="Verdana" pitchFamily="34" charset="0"/>
              </a:rPr>
              <a:t>tuần</a:t>
            </a:r>
            <a:r>
              <a:rPr lang="en-US" dirty="0">
                <a:solidFill>
                  <a:srgbClr val="002060"/>
                </a:solidFill>
                <a:latin typeface="Verdana" pitchFamily="34" charset="0"/>
              </a:rPr>
              <a:t> </a:t>
            </a:r>
            <a:r>
              <a:rPr lang="en-US" dirty="0" err="1">
                <a:solidFill>
                  <a:srgbClr val="002060"/>
                </a:solidFill>
                <a:latin typeface="Verdana" pitchFamily="34" charset="0"/>
              </a:rPr>
              <a:t>này</a:t>
            </a:r>
            <a:r>
              <a:rPr lang="en-US" dirty="0">
                <a:solidFill>
                  <a:srgbClr val="002060"/>
                </a:solidFill>
                <a:latin typeface="Verdana" pitchFamily="34" charset="0"/>
              </a:rPr>
              <a:t>.</a:t>
            </a:r>
          </a:p>
          <a:p>
            <a:pPr marL="465138" indent="-465138" algn="just" eaLnBrk="1" hangingPunct="1">
              <a:lnSpc>
                <a:spcPct val="90000"/>
              </a:lnSpc>
              <a:spcBef>
                <a:spcPct val="60000"/>
              </a:spcBef>
              <a:defRPr/>
            </a:pPr>
            <a:r>
              <a:rPr lang="en-US" dirty="0" err="1">
                <a:solidFill>
                  <a:srgbClr val="002060"/>
                </a:solidFill>
                <a:latin typeface="Verdana" pitchFamily="34" charset="0"/>
              </a:rPr>
              <a:t>Mỗi</a:t>
            </a:r>
            <a:r>
              <a:rPr lang="en-US" dirty="0">
                <a:solidFill>
                  <a:srgbClr val="002060"/>
                </a:solidFill>
                <a:latin typeface="Verdana" pitchFamily="34" charset="0"/>
              </a:rPr>
              <a:t> </a:t>
            </a:r>
            <a:r>
              <a:rPr lang="en-US" dirty="0" err="1">
                <a:solidFill>
                  <a:srgbClr val="002060"/>
                </a:solidFill>
                <a:latin typeface="Verdana" pitchFamily="34" charset="0"/>
              </a:rPr>
              <a:t>bài</a:t>
            </a:r>
            <a:r>
              <a:rPr lang="en-US" dirty="0">
                <a:solidFill>
                  <a:srgbClr val="002060"/>
                </a:solidFill>
                <a:latin typeface="Verdana" pitchFamily="34" charset="0"/>
              </a:rPr>
              <a:t> </a:t>
            </a:r>
            <a:r>
              <a:rPr lang="en-US" dirty="0" err="1">
                <a:solidFill>
                  <a:srgbClr val="002060"/>
                </a:solidFill>
                <a:latin typeface="Verdana" pitchFamily="34" charset="0"/>
              </a:rPr>
              <a:t>học</a:t>
            </a:r>
            <a:r>
              <a:rPr lang="en-US" dirty="0">
                <a:solidFill>
                  <a:srgbClr val="002060"/>
                </a:solidFill>
                <a:latin typeface="Verdana" pitchFamily="34" charset="0"/>
              </a:rPr>
              <a:t> </a:t>
            </a:r>
            <a:r>
              <a:rPr lang="en-US" dirty="0" err="1">
                <a:solidFill>
                  <a:srgbClr val="002060"/>
                </a:solidFill>
                <a:latin typeface="Verdana" pitchFamily="34" charset="0"/>
              </a:rPr>
              <a:t>được</a:t>
            </a:r>
            <a:r>
              <a:rPr lang="en-US" dirty="0">
                <a:solidFill>
                  <a:srgbClr val="002060"/>
                </a:solidFill>
                <a:latin typeface="Verdana" pitchFamily="34" charset="0"/>
              </a:rPr>
              <a:t> </a:t>
            </a:r>
            <a:r>
              <a:rPr lang="en-US" dirty="0" err="1">
                <a:solidFill>
                  <a:srgbClr val="002060"/>
                </a:solidFill>
                <a:latin typeface="Verdana" pitchFamily="34" charset="0"/>
              </a:rPr>
              <a:t>xây</a:t>
            </a:r>
            <a:r>
              <a:rPr lang="en-US" dirty="0">
                <a:solidFill>
                  <a:srgbClr val="002060"/>
                </a:solidFill>
                <a:latin typeface="Verdana" pitchFamily="34" charset="0"/>
              </a:rPr>
              <a:t> </a:t>
            </a:r>
            <a:r>
              <a:rPr lang="en-US" dirty="0" err="1">
                <a:solidFill>
                  <a:srgbClr val="002060"/>
                </a:solidFill>
                <a:latin typeface="Verdana" pitchFamily="34" charset="0"/>
              </a:rPr>
              <a:t>dựng</a:t>
            </a:r>
            <a:r>
              <a:rPr lang="en-US" dirty="0">
                <a:solidFill>
                  <a:srgbClr val="002060"/>
                </a:solidFill>
                <a:latin typeface="Verdana" pitchFamily="34" charset="0"/>
              </a:rPr>
              <a:t> </a:t>
            </a:r>
            <a:r>
              <a:rPr lang="en-US" dirty="0" err="1">
                <a:solidFill>
                  <a:srgbClr val="002060"/>
                </a:solidFill>
                <a:latin typeface="Verdana" pitchFamily="34" charset="0"/>
              </a:rPr>
              <a:t>từ</a:t>
            </a:r>
            <a:r>
              <a:rPr lang="en-US" dirty="0">
                <a:solidFill>
                  <a:srgbClr val="002060"/>
                </a:solidFill>
                <a:latin typeface="Verdana" pitchFamily="34" charset="0"/>
              </a:rPr>
              <a:t> </a:t>
            </a:r>
            <a:r>
              <a:rPr lang="en-US" dirty="0" err="1">
                <a:solidFill>
                  <a:srgbClr val="002060"/>
                </a:solidFill>
                <a:latin typeface="Verdana" pitchFamily="34" charset="0"/>
              </a:rPr>
              <a:t>những</a:t>
            </a:r>
            <a:r>
              <a:rPr lang="en-US" dirty="0">
                <a:solidFill>
                  <a:srgbClr val="002060"/>
                </a:solidFill>
                <a:latin typeface="Verdana" pitchFamily="34" charset="0"/>
              </a:rPr>
              <a:t> </a:t>
            </a:r>
            <a:r>
              <a:rPr lang="en-US" dirty="0" err="1">
                <a:solidFill>
                  <a:srgbClr val="002060"/>
                </a:solidFill>
                <a:latin typeface="Verdana" pitchFamily="34" charset="0"/>
              </a:rPr>
              <a:t>bài</a:t>
            </a:r>
            <a:r>
              <a:rPr lang="en-US" dirty="0">
                <a:solidFill>
                  <a:srgbClr val="002060"/>
                </a:solidFill>
                <a:latin typeface="Verdana" pitchFamily="34" charset="0"/>
              </a:rPr>
              <a:t> </a:t>
            </a:r>
            <a:r>
              <a:rPr lang="en-US" dirty="0" err="1">
                <a:solidFill>
                  <a:srgbClr val="002060"/>
                </a:solidFill>
                <a:latin typeface="Verdana" pitchFamily="34" charset="0"/>
              </a:rPr>
              <a:t>học</a:t>
            </a:r>
            <a:r>
              <a:rPr lang="en-US" dirty="0">
                <a:solidFill>
                  <a:srgbClr val="002060"/>
                </a:solidFill>
                <a:latin typeface="Verdana" pitchFamily="34" charset="0"/>
              </a:rPr>
              <a:t> </a:t>
            </a:r>
            <a:r>
              <a:rPr lang="en-US" dirty="0" err="1">
                <a:solidFill>
                  <a:srgbClr val="002060"/>
                </a:solidFill>
                <a:latin typeface="Verdana" pitchFamily="34" charset="0"/>
              </a:rPr>
              <a:t>trước</a:t>
            </a:r>
            <a:r>
              <a:rPr lang="en-US" dirty="0">
                <a:solidFill>
                  <a:srgbClr val="002060"/>
                </a:solidFill>
                <a:latin typeface="Verdana" pitchFamily="34" charset="0"/>
              </a:rPr>
              <a:t> </a:t>
            </a:r>
            <a:r>
              <a:rPr lang="en-US" dirty="0" err="1">
                <a:solidFill>
                  <a:srgbClr val="002060"/>
                </a:solidFill>
                <a:latin typeface="Verdana" pitchFamily="34" charset="0"/>
              </a:rPr>
              <a:t>đó</a:t>
            </a:r>
            <a:r>
              <a:rPr lang="en-US" dirty="0">
                <a:solidFill>
                  <a:srgbClr val="002060"/>
                </a:solidFill>
                <a:latin typeface="Verdana" pitchFamily="34" charset="0"/>
              </a:rPr>
              <a:t>.</a:t>
            </a:r>
          </a:p>
          <a:p>
            <a:pPr marL="465138" indent="-465138" algn="just" eaLnBrk="1" hangingPunct="1">
              <a:lnSpc>
                <a:spcPct val="90000"/>
              </a:lnSpc>
              <a:buFontTx/>
              <a:buNone/>
              <a:defRPr/>
            </a:pPr>
            <a:endParaRPr lang="en-US" dirty="0"/>
          </a:p>
        </p:txBody>
      </p:sp>
      <p:sp>
        <p:nvSpPr>
          <p:cNvPr id="33796" name="Slide Number Placeholder 5">
            <a:extLst>
              <a:ext uri="{FF2B5EF4-FFF2-40B4-BE49-F238E27FC236}">
                <a16:creationId xmlns:a16="http://schemas.microsoft.com/office/drawing/2014/main" id="{58E20919-7B55-2521-222F-6A08BFAF796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0891C444-D861-7B49-ABB1-71C50C24AFF0}" type="slidenum">
              <a:rPr lang="en-US" altLang="en-US" sz="1400">
                <a:solidFill>
                  <a:schemeClr val="tx1"/>
                </a:solidFill>
              </a:rPr>
              <a:pPr>
                <a:spcBef>
                  <a:spcPct val="0"/>
                </a:spcBef>
                <a:buFontTx/>
                <a:buNone/>
              </a:pPr>
              <a:t>23</a:t>
            </a:fld>
            <a:endParaRPr lang="en-US" altLang="en-US" sz="1400">
              <a:solidFill>
                <a:schemeClr val="tx1"/>
              </a:solidFill>
            </a:endParaRPr>
          </a:p>
        </p:txBody>
      </p:sp>
      <p:pic>
        <p:nvPicPr>
          <p:cNvPr id="33797" name="Picture 6" descr="AC#3lesonsfromgod'sword">
            <a:extLst>
              <a:ext uri="{FF2B5EF4-FFF2-40B4-BE49-F238E27FC236}">
                <a16:creationId xmlns:a16="http://schemas.microsoft.com/office/drawing/2014/main" id="{F6C56E62-58CD-3B10-3685-7A82C01ED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50" y="1873250"/>
            <a:ext cx="2608263"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2B96CC0-272F-A4E9-6847-3C3BB05CDD65}"/>
              </a:ext>
            </a:extLst>
          </p:cNvPr>
          <p:cNvSpPr>
            <a:spLocks noGrp="1" noChangeArrowheads="1"/>
          </p:cNvSpPr>
          <p:nvPr>
            <p:ph type="title"/>
          </p:nvPr>
        </p:nvSpPr>
        <p:spPr>
          <a:xfrm>
            <a:off x="1143000" y="-147638"/>
            <a:ext cx="3048000" cy="1143001"/>
          </a:xfrm>
        </p:spPr>
        <p:txBody>
          <a:bodyPr/>
          <a:lstStyle/>
          <a:p>
            <a:pPr eaLnBrk="1" hangingPunct="1"/>
            <a:r>
              <a:rPr lang="en-US" altLang="en-US" dirty="0" err="1">
                <a:latin typeface="Verdana" panose="020B0604030504040204" pitchFamily="34" charset="0"/>
              </a:rPr>
              <a:t>Ôn</a:t>
            </a:r>
            <a:r>
              <a:rPr lang="en-US" altLang="en-US" dirty="0">
                <a:latin typeface="Verdana" panose="020B0604030504040204" pitchFamily="34" charset="0"/>
              </a:rPr>
              <a:t> </a:t>
            </a:r>
            <a:r>
              <a:rPr lang="en-US" altLang="en-US" dirty="0" err="1">
                <a:latin typeface="Verdana" panose="020B0604030504040204" pitchFamily="34" charset="0"/>
              </a:rPr>
              <a:t>Lại</a:t>
            </a:r>
            <a:endParaRPr lang="en-US" altLang="en-US" dirty="0">
              <a:latin typeface="Verdana" panose="020B0604030504040204" pitchFamily="34" charset="0"/>
            </a:endParaRPr>
          </a:p>
        </p:txBody>
      </p:sp>
      <p:sp>
        <p:nvSpPr>
          <p:cNvPr id="112643" name="Rectangle 3">
            <a:extLst>
              <a:ext uri="{FF2B5EF4-FFF2-40B4-BE49-F238E27FC236}">
                <a16:creationId xmlns:a16="http://schemas.microsoft.com/office/drawing/2014/main" id="{357AEFC4-9B90-4BF9-945B-ED18662DF30D}"/>
              </a:ext>
            </a:extLst>
          </p:cNvPr>
          <p:cNvSpPr>
            <a:spLocks noGrp="1" noChangeArrowheads="1"/>
          </p:cNvSpPr>
          <p:nvPr>
            <p:ph idx="1"/>
          </p:nvPr>
        </p:nvSpPr>
        <p:spPr>
          <a:xfrm>
            <a:off x="496888" y="995363"/>
            <a:ext cx="4290243" cy="5511800"/>
          </a:xfrm>
        </p:spPr>
        <p:txBody>
          <a:bodyPr anchor="ctr"/>
          <a:lstStyle/>
          <a:p>
            <a:pPr marL="465138" indent="-465138" algn="just" eaLnBrk="1" hangingPunct="1">
              <a:defRPr/>
            </a:pPr>
            <a:r>
              <a:rPr lang="en-US" sz="2800" dirty="0" err="1">
                <a:solidFill>
                  <a:srgbClr val="002060"/>
                </a:solidFill>
                <a:latin typeface="Verdana" pitchFamily="34" charset="0"/>
              </a:rPr>
              <a:t>Phần</a:t>
            </a:r>
            <a:r>
              <a:rPr lang="en-US" sz="2800" dirty="0">
                <a:solidFill>
                  <a:srgbClr val="002060"/>
                </a:solidFill>
                <a:latin typeface="Verdana" pitchFamily="34" charset="0"/>
              </a:rPr>
              <a:t> </a:t>
            </a:r>
            <a:r>
              <a:rPr lang="en-US" sz="2800" dirty="0" err="1">
                <a:solidFill>
                  <a:srgbClr val="002060"/>
                </a:solidFill>
                <a:latin typeface="Verdana" pitchFamily="34" charset="0"/>
              </a:rPr>
              <a:t>này</a:t>
            </a:r>
            <a:r>
              <a:rPr lang="en-US" sz="2800" dirty="0">
                <a:solidFill>
                  <a:srgbClr val="002060"/>
                </a:solidFill>
                <a:latin typeface="Verdana" pitchFamily="34" charset="0"/>
              </a:rPr>
              <a:t> </a:t>
            </a:r>
            <a:r>
              <a:rPr lang="en-US" sz="2800" dirty="0" err="1">
                <a:solidFill>
                  <a:srgbClr val="002060"/>
                </a:solidFill>
                <a:latin typeface="Verdana" pitchFamily="34" charset="0"/>
              </a:rPr>
              <a:t>có</a:t>
            </a:r>
            <a:r>
              <a:rPr lang="en-US" sz="2800" dirty="0">
                <a:solidFill>
                  <a:srgbClr val="002060"/>
                </a:solidFill>
                <a:latin typeface="Verdana" pitchFamily="34" charset="0"/>
              </a:rPr>
              <a:t> </a:t>
            </a:r>
            <a:r>
              <a:rPr lang="en-US" sz="2800" dirty="0" err="1">
                <a:solidFill>
                  <a:srgbClr val="002060"/>
                </a:solidFill>
                <a:latin typeface="Verdana" pitchFamily="34" charset="0"/>
              </a:rPr>
              <a:t>nững</a:t>
            </a:r>
            <a:r>
              <a:rPr lang="en-US" sz="2800" dirty="0">
                <a:solidFill>
                  <a:srgbClr val="002060"/>
                </a:solidFill>
                <a:latin typeface="Verdana" pitchFamily="34" charset="0"/>
              </a:rPr>
              <a:t> </a:t>
            </a:r>
            <a:r>
              <a:rPr lang="en-US" sz="2800" dirty="0" err="1">
                <a:solidFill>
                  <a:srgbClr val="002060"/>
                </a:solidFill>
                <a:latin typeface="Verdana" pitchFamily="34" charset="0"/>
              </a:rPr>
              <a:t>bài</a:t>
            </a:r>
            <a:r>
              <a:rPr lang="en-US" sz="2800" dirty="0">
                <a:solidFill>
                  <a:srgbClr val="002060"/>
                </a:solidFill>
                <a:latin typeface="Verdana" pitchFamily="34" charset="0"/>
              </a:rPr>
              <a:t> </a:t>
            </a:r>
            <a:r>
              <a:rPr lang="en-US" sz="2800" dirty="0" err="1">
                <a:solidFill>
                  <a:srgbClr val="002060"/>
                </a:solidFill>
                <a:latin typeface="Verdana" pitchFamily="34" charset="0"/>
              </a:rPr>
              <a:t>tập</a:t>
            </a:r>
            <a:r>
              <a:rPr lang="en-US" sz="2800" dirty="0">
                <a:solidFill>
                  <a:srgbClr val="002060"/>
                </a:solidFill>
                <a:latin typeface="Verdana" pitchFamily="34" charset="0"/>
              </a:rPr>
              <a:t> </a:t>
            </a:r>
            <a:r>
              <a:rPr lang="en-US" sz="2800" dirty="0" err="1">
                <a:solidFill>
                  <a:srgbClr val="002060"/>
                </a:solidFill>
                <a:latin typeface="Verdana" pitchFamily="34" charset="0"/>
              </a:rPr>
              <a:t>nhỏ</a:t>
            </a:r>
            <a:r>
              <a:rPr lang="en-US" sz="2800" dirty="0">
                <a:solidFill>
                  <a:srgbClr val="002060"/>
                </a:solidFill>
                <a:latin typeface="Verdana" pitchFamily="34" charset="0"/>
              </a:rPr>
              <a:t> </a:t>
            </a:r>
            <a:r>
              <a:rPr lang="en-US" sz="2800" dirty="0" err="1">
                <a:solidFill>
                  <a:srgbClr val="002060"/>
                </a:solidFill>
                <a:latin typeface="Verdana" pitchFamily="34" charset="0"/>
              </a:rPr>
              <a:t>liên</a:t>
            </a:r>
            <a:r>
              <a:rPr lang="en-US" sz="2800" dirty="0">
                <a:solidFill>
                  <a:srgbClr val="002060"/>
                </a:solidFill>
                <a:latin typeface="Verdana" pitchFamily="34" charset="0"/>
              </a:rPr>
              <a:t> </a:t>
            </a:r>
            <a:r>
              <a:rPr lang="en-US" sz="2800" dirty="0" err="1">
                <a:solidFill>
                  <a:srgbClr val="002060"/>
                </a:solidFill>
                <a:latin typeface="Verdana" pitchFamily="34" charset="0"/>
              </a:rPr>
              <a:t>quan</a:t>
            </a:r>
            <a:r>
              <a:rPr lang="en-US" sz="2800" dirty="0">
                <a:solidFill>
                  <a:srgbClr val="002060"/>
                </a:solidFill>
                <a:latin typeface="Verdana" pitchFamily="34" charset="0"/>
              </a:rPr>
              <a:t> </a:t>
            </a:r>
            <a:r>
              <a:rPr lang="en-US" sz="2800" dirty="0" err="1">
                <a:solidFill>
                  <a:srgbClr val="002060"/>
                </a:solidFill>
                <a:latin typeface="Verdana" pitchFamily="34" charset="0"/>
              </a:rPr>
              <a:t>đến</a:t>
            </a:r>
            <a:r>
              <a:rPr lang="en-US" sz="2800" dirty="0">
                <a:solidFill>
                  <a:srgbClr val="002060"/>
                </a:solidFill>
                <a:latin typeface="Verdana" pitchFamily="34" charset="0"/>
              </a:rPr>
              <a:t> </a:t>
            </a:r>
            <a:r>
              <a:rPr lang="en-US" sz="2800" dirty="0" err="1">
                <a:solidFill>
                  <a:srgbClr val="002060"/>
                </a:solidFill>
                <a:latin typeface="Verdana" pitchFamily="34" charset="0"/>
              </a:rPr>
              <a:t>bài</a:t>
            </a:r>
            <a:r>
              <a:rPr lang="en-US" sz="2800" dirty="0">
                <a:solidFill>
                  <a:srgbClr val="002060"/>
                </a:solidFill>
                <a:latin typeface="Verdana" pitchFamily="34" charset="0"/>
              </a:rPr>
              <a:t> </a:t>
            </a:r>
            <a:r>
              <a:rPr lang="en-US" sz="2800" dirty="0" err="1">
                <a:solidFill>
                  <a:srgbClr val="002060"/>
                </a:solidFill>
                <a:latin typeface="Verdana" pitchFamily="34" charset="0"/>
              </a:rPr>
              <a:t>học</a:t>
            </a:r>
            <a:r>
              <a:rPr lang="en-US" sz="2800" dirty="0">
                <a:solidFill>
                  <a:srgbClr val="002060"/>
                </a:solidFill>
                <a:latin typeface="Verdana" pitchFamily="34" charset="0"/>
              </a:rPr>
              <a:t>. </a:t>
            </a:r>
          </a:p>
          <a:p>
            <a:pPr marL="465138" indent="-465138" algn="just" eaLnBrk="1" hangingPunct="1">
              <a:defRPr/>
            </a:pPr>
            <a:r>
              <a:rPr lang="en-US" sz="2800" dirty="0" err="1">
                <a:solidFill>
                  <a:srgbClr val="002060"/>
                </a:solidFill>
                <a:latin typeface="Verdana" pitchFamily="34" charset="0"/>
              </a:rPr>
              <a:t>Đáp</a:t>
            </a:r>
            <a:r>
              <a:rPr lang="en-US" sz="2800" dirty="0">
                <a:solidFill>
                  <a:srgbClr val="002060"/>
                </a:solidFill>
                <a:latin typeface="Verdana" pitchFamily="34" charset="0"/>
              </a:rPr>
              <a:t> </a:t>
            </a:r>
            <a:r>
              <a:rPr lang="en-US" sz="2800" dirty="0" err="1">
                <a:solidFill>
                  <a:srgbClr val="002060"/>
                </a:solidFill>
                <a:latin typeface="Verdana" pitchFamily="34" charset="0"/>
              </a:rPr>
              <a:t>án</a:t>
            </a:r>
            <a:r>
              <a:rPr lang="en-US" sz="2800" dirty="0">
                <a:solidFill>
                  <a:srgbClr val="002060"/>
                </a:solidFill>
                <a:latin typeface="Verdana" pitchFamily="34" charset="0"/>
              </a:rPr>
              <a:t> </a:t>
            </a:r>
            <a:r>
              <a:rPr lang="en-US" sz="2800" dirty="0" err="1">
                <a:solidFill>
                  <a:srgbClr val="002060"/>
                </a:solidFill>
                <a:latin typeface="Verdana" pitchFamily="34" charset="0"/>
              </a:rPr>
              <a:t>cho</a:t>
            </a:r>
            <a:r>
              <a:rPr lang="en-US" sz="2800" dirty="0">
                <a:solidFill>
                  <a:srgbClr val="002060"/>
                </a:solidFill>
                <a:latin typeface="Verdana" pitchFamily="34" charset="0"/>
              </a:rPr>
              <a:t> </a:t>
            </a:r>
            <a:r>
              <a:rPr lang="en-US" sz="2800" dirty="0" err="1">
                <a:solidFill>
                  <a:srgbClr val="002060"/>
                </a:solidFill>
                <a:latin typeface="Verdana" pitchFamily="34" charset="0"/>
              </a:rPr>
              <a:t>bài</a:t>
            </a:r>
            <a:r>
              <a:rPr lang="en-US" sz="2800" dirty="0">
                <a:solidFill>
                  <a:srgbClr val="002060"/>
                </a:solidFill>
                <a:latin typeface="Verdana" pitchFamily="34" charset="0"/>
              </a:rPr>
              <a:t> </a:t>
            </a:r>
            <a:r>
              <a:rPr lang="en-US" sz="2800" dirty="0" err="1">
                <a:solidFill>
                  <a:srgbClr val="002060"/>
                </a:solidFill>
                <a:latin typeface="Verdana" pitchFamily="34" charset="0"/>
              </a:rPr>
              <a:t>tập</a:t>
            </a:r>
            <a:r>
              <a:rPr lang="en-US" sz="2800" dirty="0">
                <a:solidFill>
                  <a:srgbClr val="002060"/>
                </a:solidFill>
                <a:latin typeface="Verdana" pitchFamily="34" charset="0"/>
              </a:rPr>
              <a:t> </a:t>
            </a:r>
            <a:r>
              <a:rPr lang="en-US" sz="2800" dirty="0" err="1">
                <a:solidFill>
                  <a:srgbClr val="002060"/>
                </a:solidFill>
                <a:latin typeface="Verdana" pitchFamily="34" charset="0"/>
              </a:rPr>
              <a:t>đó</a:t>
            </a:r>
            <a:r>
              <a:rPr lang="en-US" sz="2800" dirty="0">
                <a:solidFill>
                  <a:srgbClr val="002060"/>
                </a:solidFill>
                <a:latin typeface="Verdana" pitchFamily="34" charset="0"/>
              </a:rPr>
              <a:t> </a:t>
            </a:r>
            <a:r>
              <a:rPr lang="en-US" sz="2800" dirty="0" err="1">
                <a:solidFill>
                  <a:srgbClr val="002060"/>
                </a:solidFill>
                <a:latin typeface="Verdana" pitchFamily="34" charset="0"/>
              </a:rPr>
              <a:t>nằm</a:t>
            </a:r>
            <a:r>
              <a:rPr lang="en-US" sz="2800" dirty="0">
                <a:solidFill>
                  <a:srgbClr val="002060"/>
                </a:solidFill>
                <a:latin typeface="Verdana" pitchFamily="34" charset="0"/>
              </a:rPr>
              <a:t> ở </a:t>
            </a:r>
            <a:r>
              <a:rPr lang="en-US" sz="2800" dirty="0" err="1">
                <a:solidFill>
                  <a:srgbClr val="002060"/>
                </a:solidFill>
                <a:latin typeface="Verdana" pitchFamily="34" charset="0"/>
              </a:rPr>
              <a:t>phần</a:t>
            </a:r>
            <a:r>
              <a:rPr lang="en-US" sz="2800" dirty="0">
                <a:solidFill>
                  <a:srgbClr val="002060"/>
                </a:solidFill>
                <a:latin typeface="Verdana" pitchFamily="34" charset="0"/>
              </a:rPr>
              <a:t> </a:t>
            </a:r>
            <a:r>
              <a:rPr lang="en-US" sz="2800" dirty="0" err="1">
                <a:solidFill>
                  <a:srgbClr val="002060"/>
                </a:solidFill>
                <a:latin typeface="Verdana" pitchFamily="34" charset="0"/>
              </a:rPr>
              <a:t>cuối</a:t>
            </a:r>
            <a:r>
              <a:rPr lang="en-US" sz="2800" dirty="0">
                <a:solidFill>
                  <a:srgbClr val="002060"/>
                </a:solidFill>
                <a:latin typeface="Verdana" pitchFamily="34" charset="0"/>
              </a:rPr>
              <a:t> </a:t>
            </a:r>
            <a:r>
              <a:rPr lang="en-US" sz="2800" dirty="0" err="1">
                <a:solidFill>
                  <a:srgbClr val="002060"/>
                </a:solidFill>
                <a:latin typeface="Verdana" pitchFamily="34" charset="0"/>
              </a:rPr>
              <a:t>bài</a:t>
            </a:r>
            <a:r>
              <a:rPr lang="en-US" sz="2800" dirty="0">
                <a:solidFill>
                  <a:srgbClr val="002060"/>
                </a:solidFill>
                <a:latin typeface="Verdana" pitchFamily="34" charset="0"/>
              </a:rPr>
              <a:t> </a:t>
            </a:r>
            <a:r>
              <a:rPr lang="en-US" sz="2800" dirty="0" err="1">
                <a:solidFill>
                  <a:srgbClr val="002060"/>
                </a:solidFill>
                <a:latin typeface="Verdana" pitchFamily="34" charset="0"/>
              </a:rPr>
              <a:t>học</a:t>
            </a:r>
            <a:r>
              <a:rPr lang="en-US" sz="2800" dirty="0">
                <a:solidFill>
                  <a:srgbClr val="002060"/>
                </a:solidFill>
                <a:latin typeface="Verdana" pitchFamily="34" charset="0"/>
              </a:rPr>
              <a:t> </a:t>
            </a:r>
            <a:r>
              <a:rPr lang="en-US" sz="2800" dirty="0" err="1">
                <a:solidFill>
                  <a:srgbClr val="002060"/>
                </a:solidFill>
                <a:latin typeface="Verdana" pitchFamily="34" charset="0"/>
              </a:rPr>
              <a:t>trong</a:t>
            </a:r>
            <a:r>
              <a:rPr lang="en-US" sz="2800" dirty="0">
                <a:solidFill>
                  <a:srgbClr val="002060"/>
                </a:solidFill>
                <a:latin typeface="Verdana" pitchFamily="34" charset="0"/>
              </a:rPr>
              <a:t> </a:t>
            </a:r>
            <a:r>
              <a:rPr lang="en-US" sz="2800" dirty="0" err="1">
                <a:solidFill>
                  <a:srgbClr val="002060"/>
                </a:solidFill>
                <a:latin typeface="Verdana" pitchFamily="34" charset="0"/>
              </a:rPr>
              <a:t>tập</a:t>
            </a:r>
            <a:r>
              <a:rPr lang="en-US" sz="2800" dirty="0">
                <a:solidFill>
                  <a:srgbClr val="002060"/>
                </a:solidFill>
                <a:latin typeface="Verdana" pitchFamily="34" charset="0"/>
              </a:rPr>
              <a:t> </a:t>
            </a:r>
            <a:r>
              <a:rPr lang="en-US" sz="2800" i="1" dirty="0" err="1">
                <a:solidFill>
                  <a:srgbClr val="002060"/>
                </a:solidFill>
                <a:latin typeface="Verdana" pitchFamily="34" charset="0"/>
              </a:rPr>
              <a:t>Tài</a:t>
            </a:r>
            <a:r>
              <a:rPr lang="en-US" sz="2800" i="1" dirty="0">
                <a:solidFill>
                  <a:srgbClr val="002060"/>
                </a:solidFill>
                <a:latin typeface="Verdana" pitchFamily="34" charset="0"/>
              </a:rPr>
              <a:t> </a:t>
            </a:r>
            <a:r>
              <a:rPr lang="en-US" sz="2800" i="1" dirty="0" err="1">
                <a:solidFill>
                  <a:srgbClr val="002060"/>
                </a:solidFill>
                <a:latin typeface="Verdana" pitchFamily="34" charset="0"/>
              </a:rPr>
              <a:t>Liệu</a:t>
            </a:r>
            <a:r>
              <a:rPr lang="en-US" sz="2800" i="1" dirty="0">
                <a:solidFill>
                  <a:srgbClr val="002060"/>
                </a:solidFill>
                <a:latin typeface="Verdana" pitchFamily="34" charset="0"/>
              </a:rPr>
              <a:t> </a:t>
            </a:r>
            <a:r>
              <a:rPr lang="en-US" sz="2800" i="1" dirty="0" err="1">
                <a:solidFill>
                  <a:srgbClr val="002060"/>
                </a:solidFill>
                <a:latin typeface="Verdana" pitchFamily="34" charset="0"/>
              </a:rPr>
              <a:t>Giáo</a:t>
            </a:r>
            <a:r>
              <a:rPr lang="en-US" sz="2800" i="1" dirty="0">
                <a:solidFill>
                  <a:srgbClr val="002060"/>
                </a:solidFill>
                <a:latin typeface="Verdana" pitchFamily="34" charset="0"/>
              </a:rPr>
              <a:t> </a:t>
            </a:r>
            <a:r>
              <a:rPr lang="en-US" sz="2800" i="1" dirty="0" err="1">
                <a:solidFill>
                  <a:srgbClr val="002060"/>
                </a:solidFill>
                <a:latin typeface="Verdana" pitchFamily="34" charset="0"/>
              </a:rPr>
              <a:t>Viên</a:t>
            </a:r>
            <a:r>
              <a:rPr lang="en-US" altLang="ja-JP" sz="2800" dirty="0">
                <a:solidFill>
                  <a:srgbClr val="002060"/>
                </a:solidFill>
                <a:latin typeface="Verdana" pitchFamily="34" charset="0"/>
              </a:rPr>
              <a:t>.</a:t>
            </a:r>
          </a:p>
        </p:txBody>
      </p:sp>
      <p:sp>
        <p:nvSpPr>
          <p:cNvPr id="35844" name="Slide Number Placeholder 5">
            <a:extLst>
              <a:ext uri="{FF2B5EF4-FFF2-40B4-BE49-F238E27FC236}">
                <a16:creationId xmlns:a16="http://schemas.microsoft.com/office/drawing/2014/main" id="{59CD7E06-6859-550A-C2AE-B0A0D251EC7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AE62F39F-1B92-1842-BDCD-2B7A4603350F}" type="slidenum">
              <a:rPr lang="en-US" altLang="en-US" sz="1400">
                <a:solidFill>
                  <a:schemeClr val="tx1"/>
                </a:solidFill>
              </a:rPr>
              <a:pPr>
                <a:spcBef>
                  <a:spcPct val="0"/>
                </a:spcBef>
                <a:buFontTx/>
                <a:buNone/>
              </a:pPr>
              <a:t>24</a:t>
            </a:fld>
            <a:endParaRPr lang="en-US" altLang="en-US" sz="1400">
              <a:solidFill>
                <a:schemeClr val="tx1"/>
              </a:solidFill>
            </a:endParaRPr>
          </a:p>
        </p:txBody>
      </p:sp>
      <p:pic>
        <p:nvPicPr>
          <p:cNvPr id="35846" name="Picture 9" descr="lesson37">
            <a:extLst>
              <a:ext uri="{FF2B5EF4-FFF2-40B4-BE49-F238E27FC236}">
                <a16:creationId xmlns:a16="http://schemas.microsoft.com/office/drawing/2014/main" id="{B4EC90EE-A193-8BB6-801D-9131C5D12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863" y="2324100"/>
            <a:ext cx="3390900"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0" descr="Rewind">
            <a:extLst>
              <a:ext uri="{FF2B5EF4-FFF2-40B4-BE49-F238E27FC236}">
                <a16:creationId xmlns:a16="http://schemas.microsoft.com/office/drawing/2014/main" id="{3D24D6D7-FC97-0ECB-F320-13053E78FE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0"/>
            <a:ext cx="2905125"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47" name="AutoShape 7">
            <a:extLst>
              <a:ext uri="{FF2B5EF4-FFF2-40B4-BE49-F238E27FC236}">
                <a16:creationId xmlns:a16="http://schemas.microsoft.com/office/drawing/2014/main" id="{A20DD9B6-9093-47D9-A3DA-05477F9E8A21}"/>
              </a:ext>
            </a:extLst>
          </p:cNvPr>
          <p:cNvSpPr>
            <a:spLocks noChangeArrowheads="1"/>
          </p:cNvSpPr>
          <p:nvPr/>
        </p:nvSpPr>
        <p:spPr bwMode="auto">
          <a:xfrm rot="8752810">
            <a:off x="5699124" y="4907064"/>
            <a:ext cx="1708150" cy="317500"/>
          </a:xfrm>
          <a:prstGeom prst="rightArrow">
            <a:avLst>
              <a:gd name="adj1" fmla="val 50000"/>
              <a:gd name="adj2" fmla="val 125000"/>
            </a:avLst>
          </a:prstGeom>
          <a:solidFill>
            <a:srgbClr val="FFFF00"/>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8" name="AutoShape 7">
            <a:extLst>
              <a:ext uri="{FF2B5EF4-FFF2-40B4-BE49-F238E27FC236}">
                <a16:creationId xmlns:a16="http://schemas.microsoft.com/office/drawing/2014/main" id="{88A173B6-B6CD-FBB8-A953-79D760A5A4C8}"/>
              </a:ext>
            </a:extLst>
          </p:cNvPr>
          <p:cNvSpPr>
            <a:spLocks noChangeArrowheads="1"/>
          </p:cNvSpPr>
          <p:nvPr/>
        </p:nvSpPr>
        <p:spPr bwMode="auto">
          <a:xfrm rot="20265071">
            <a:off x="4621515" y="1695042"/>
            <a:ext cx="1708150" cy="317500"/>
          </a:xfrm>
          <a:prstGeom prst="rightArrow">
            <a:avLst>
              <a:gd name="adj1" fmla="val 50000"/>
              <a:gd name="adj2" fmla="val 125000"/>
            </a:avLst>
          </a:prstGeom>
          <a:solidFill>
            <a:srgbClr val="FFFF00"/>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2647"/>
                                        </p:tgtEl>
                                        <p:attrNameLst>
                                          <p:attrName>style.visibility</p:attrName>
                                        </p:attrNameLst>
                                      </p:cBhvr>
                                      <p:to>
                                        <p:strVal val="visible"/>
                                      </p:to>
                                    </p:set>
                                    <p:animEffect transition="in" filter="blinds(horizontal)">
                                      <p:cBhvr>
                                        <p:cTn id="16" dur="500"/>
                                        <p:tgtEl>
                                          <p:spTgt spid="11264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72DA1B3-F755-39B0-4F74-9C6763DD4699}"/>
              </a:ext>
            </a:extLst>
          </p:cNvPr>
          <p:cNvSpPr>
            <a:spLocks noGrp="1" noChangeArrowheads="1"/>
          </p:cNvSpPr>
          <p:nvPr>
            <p:ph type="title"/>
          </p:nvPr>
        </p:nvSpPr>
        <p:spPr>
          <a:xfrm>
            <a:off x="1299991" y="207867"/>
            <a:ext cx="6753340" cy="815975"/>
          </a:xfrm>
        </p:spPr>
        <p:txBody>
          <a:bodyPr/>
          <a:lstStyle/>
          <a:p>
            <a:pPr eaLnBrk="1" hangingPunct="1"/>
            <a:r>
              <a:rPr lang="en-US" altLang="en-US" dirty="0">
                <a:latin typeface="Verdana" panose="020B0604030504040204" pitchFamily="34" charset="0"/>
              </a:rPr>
              <a:t> </a:t>
            </a:r>
            <a:r>
              <a:rPr lang="en-US" altLang="en-US" dirty="0" err="1">
                <a:latin typeface="Verdana" panose="020B0604030504040204" pitchFamily="34" charset="0"/>
              </a:rPr>
              <a:t>Kiểm</a:t>
            </a:r>
            <a:r>
              <a:rPr lang="en-US" altLang="en-US" dirty="0">
                <a:latin typeface="Verdana" panose="020B0604030504040204" pitchFamily="34" charset="0"/>
              </a:rPr>
              <a:t> </a:t>
            </a:r>
            <a:r>
              <a:rPr lang="en-US" altLang="en-US" dirty="0" err="1">
                <a:latin typeface="Verdana" panose="020B0604030504040204" pitchFamily="34" charset="0"/>
              </a:rPr>
              <a:t>Tra</a:t>
            </a:r>
            <a:r>
              <a:rPr lang="en-US" altLang="en-US" dirty="0">
                <a:latin typeface="Verdana" panose="020B0604030504040204" pitchFamily="34" charset="0"/>
              </a:rPr>
              <a:t> </a:t>
            </a:r>
            <a:r>
              <a:rPr lang="en-US" altLang="en-US" dirty="0" err="1">
                <a:latin typeface="Verdana" panose="020B0604030504040204" pitchFamily="34" charset="0"/>
              </a:rPr>
              <a:t>Câu</a:t>
            </a:r>
            <a:r>
              <a:rPr lang="en-US" altLang="en-US" dirty="0">
                <a:latin typeface="Verdana" panose="020B0604030504040204" pitchFamily="34" charset="0"/>
              </a:rPr>
              <a:t> </a:t>
            </a:r>
            <a:r>
              <a:rPr lang="en-US" altLang="en-US" dirty="0" err="1">
                <a:latin typeface="Verdana" panose="020B0604030504040204" pitchFamily="34" charset="0"/>
              </a:rPr>
              <a:t>Gốc</a:t>
            </a:r>
            <a:r>
              <a:rPr lang="en-US" altLang="en-US" dirty="0">
                <a:latin typeface="Verdana" panose="020B0604030504040204" pitchFamily="34" charset="0"/>
              </a:rPr>
              <a:t> </a:t>
            </a:r>
            <a:r>
              <a:rPr lang="en-US" altLang="en-US" dirty="0" err="1">
                <a:latin typeface="Verdana" panose="020B0604030504040204" pitchFamily="34" charset="0"/>
              </a:rPr>
              <a:t>Thuộc</a:t>
            </a:r>
            <a:r>
              <a:rPr lang="en-US" altLang="en-US" dirty="0">
                <a:latin typeface="Verdana" panose="020B0604030504040204" pitchFamily="34" charset="0"/>
              </a:rPr>
              <a:t> </a:t>
            </a:r>
            <a:r>
              <a:rPr lang="en-US" altLang="en-US" dirty="0" err="1">
                <a:latin typeface="Verdana" panose="020B0604030504040204" pitchFamily="34" charset="0"/>
              </a:rPr>
              <a:t>Lòng</a:t>
            </a:r>
            <a:endParaRPr lang="en-US" altLang="en-US" dirty="0">
              <a:latin typeface="Verdana" panose="020B0604030504040204" pitchFamily="34" charset="0"/>
            </a:endParaRPr>
          </a:p>
        </p:txBody>
      </p:sp>
      <p:sp>
        <p:nvSpPr>
          <p:cNvPr id="96259" name="Rectangle 3">
            <a:extLst>
              <a:ext uri="{FF2B5EF4-FFF2-40B4-BE49-F238E27FC236}">
                <a16:creationId xmlns:a16="http://schemas.microsoft.com/office/drawing/2014/main" id="{BFA42056-B919-4AE0-95B2-77D7B929644B}"/>
              </a:ext>
            </a:extLst>
          </p:cNvPr>
          <p:cNvSpPr>
            <a:spLocks noGrp="1" noChangeArrowheads="1"/>
          </p:cNvSpPr>
          <p:nvPr>
            <p:ph idx="1"/>
          </p:nvPr>
        </p:nvSpPr>
        <p:spPr>
          <a:xfrm>
            <a:off x="743046" y="1409796"/>
            <a:ext cx="8229600" cy="5240337"/>
          </a:xfrm>
        </p:spPr>
        <p:txBody>
          <a:bodyPr anchor="ctr"/>
          <a:lstStyle/>
          <a:p>
            <a:pPr algn="just" eaLnBrk="1" hangingPunct="1">
              <a:lnSpc>
                <a:spcPct val="90000"/>
              </a:lnSpc>
              <a:defRPr/>
            </a:pP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em</a:t>
            </a:r>
            <a:r>
              <a:rPr lang="en-US" dirty="0">
                <a:solidFill>
                  <a:srgbClr val="002060"/>
                </a:solidFill>
                <a:latin typeface="Verdana" pitchFamily="34" charset="0"/>
              </a:rPr>
              <a:t> </a:t>
            </a:r>
            <a:r>
              <a:rPr lang="en-US" dirty="0" err="1">
                <a:solidFill>
                  <a:srgbClr val="002060"/>
                </a:solidFill>
                <a:latin typeface="Verdana" pitchFamily="34" charset="0"/>
              </a:rPr>
              <a:t>được</a:t>
            </a:r>
            <a:r>
              <a:rPr lang="en-US" dirty="0">
                <a:solidFill>
                  <a:srgbClr val="002060"/>
                </a:solidFill>
                <a:latin typeface="Verdana" pitchFamily="34" charset="0"/>
              </a:rPr>
              <a:t> </a:t>
            </a:r>
            <a:r>
              <a:rPr lang="en-US" dirty="0" err="1">
                <a:solidFill>
                  <a:srgbClr val="002060"/>
                </a:solidFill>
                <a:latin typeface="Verdana" pitchFamily="34" charset="0"/>
              </a:rPr>
              <a:t>nhắc</a:t>
            </a:r>
            <a:r>
              <a:rPr lang="en-US" dirty="0">
                <a:solidFill>
                  <a:srgbClr val="002060"/>
                </a:solidFill>
                <a:latin typeface="Verdana" pitchFamily="34" charset="0"/>
              </a:rPr>
              <a:t> </a:t>
            </a:r>
            <a:r>
              <a:rPr lang="en-US" u="sng" dirty="0" err="1">
                <a:solidFill>
                  <a:srgbClr val="002060"/>
                </a:solidFill>
                <a:latin typeface="Verdana" pitchFamily="34" charset="0"/>
              </a:rPr>
              <a:t>hai</a:t>
            </a:r>
            <a:r>
              <a:rPr lang="en-US" u="sng" dirty="0">
                <a:solidFill>
                  <a:srgbClr val="002060"/>
                </a:solidFill>
                <a:latin typeface="Verdana" pitchFamily="34" charset="0"/>
              </a:rPr>
              <a:t> </a:t>
            </a:r>
            <a:r>
              <a:rPr lang="en-US" u="sng" dirty="0" err="1">
                <a:solidFill>
                  <a:srgbClr val="002060"/>
                </a:solidFill>
                <a:latin typeface="Verdana" pitchFamily="34" charset="0"/>
              </a:rPr>
              <a:t>lần</a:t>
            </a:r>
            <a:r>
              <a:rPr lang="en-US" u="sng" dirty="0">
                <a:solidFill>
                  <a:srgbClr val="002060"/>
                </a:solidFill>
                <a:latin typeface="Verdana" pitchFamily="34" charset="0"/>
              </a:rPr>
              <a:t> </a:t>
            </a:r>
            <a:r>
              <a:rPr lang="en-US" u="sng" dirty="0" err="1">
                <a:solidFill>
                  <a:srgbClr val="002060"/>
                </a:solidFill>
                <a:latin typeface="Verdana" pitchFamily="34" charset="0"/>
              </a:rPr>
              <a:t>khi</a:t>
            </a:r>
            <a:r>
              <a:rPr lang="en-US" u="sng" dirty="0">
                <a:solidFill>
                  <a:srgbClr val="002060"/>
                </a:solidFill>
                <a:latin typeface="Verdana" pitchFamily="34" charset="0"/>
              </a:rPr>
              <a:t> </a:t>
            </a:r>
            <a:r>
              <a:rPr lang="en-US" u="sng" dirty="0" err="1">
                <a:solidFill>
                  <a:srgbClr val="002060"/>
                </a:solidFill>
                <a:latin typeface="Verdana" pitchFamily="34" charset="0"/>
              </a:rPr>
              <a:t>quên</a:t>
            </a:r>
            <a:r>
              <a:rPr lang="en-US" u="sng" dirty="0">
                <a:solidFill>
                  <a:srgbClr val="002060"/>
                </a:solidFill>
                <a:latin typeface="Verdana" pitchFamily="34" charset="0"/>
              </a:rPr>
              <a:t>, </a:t>
            </a:r>
            <a:r>
              <a:rPr lang="en-US" u="sng" dirty="0" err="1">
                <a:solidFill>
                  <a:srgbClr val="002060"/>
                </a:solidFill>
                <a:latin typeface="Verdana" pitchFamily="34" charset="0"/>
              </a:rPr>
              <a:t>và</a:t>
            </a:r>
            <a:r>
              <a:rPr lang="en-US" u="sng" dirty="0">
                <a:solidFill>
                  <a:srgbClr val="002060"/>
                </a:solidFill>
                <a:latin typeface="Verdana" pitchFamily="34" charset="0"/>
              </a:rPr>
              <a:t> </a:t>
            </a:r>
            <a:r>
              <a:rPr lang="en-US" u="sng" dirty="0" err="1">
                <a:solidFill>
                  <a:srgbClr val="002060"/>
                </a:solidFill>
                <a:latin typeface="Verdana" pitchFamily="34" charset="0"/>
              </a:rPr>
              <a:t>chỉ</a:t>
            </a:r>
            <a:r>
              <a:rPr lang="en-US" u="sng" dirty="0">
                <a:solidFill>
                  <a:srgbClr val="002060"/>
                </a:solidFill>
                <a:latin typeface="Verdana" pitchFamily="34" charset="0"/>
              </a:rPr>
              <a:t> </a:t>
            </a:r>
            <a:r>
              <a:rPr lang="en-US" u="sng" dirty="0" err="1">
                <a:solidFill>
                  <a:srgbClr val="002060"/>
                </a:solidFill>
                <a:latin typeface="Verdana" pitchFamily="34" charset="0"/>
              </a:rPr>
              <a:t>được</a:t>
            </a:r>
            <a:r>
              <a:rPr lang="en-US" u="sng" dirty="0">
                <a:solidFill>
                  <a:srgbClr val="002060"/>
                </a:solidFill>
                <a:latin typeface="Verdana" pitchFamily="34" charset="0"/>
              </a:rPr>
              <a:t> 3 </a:t>
            </a:r>
            <a:r>
              <a:rPr lang="en-US" u="sng" dirty="0" err="1">
                <a:solidFill>
                  <a:srgbClr val="002060"/>
                </a:solidFill>
                <a:latin typeface="Verdana" pitchFamily="34" charset="0"/>
              </a:rPr>
              <a:t>lỗi</a:t>
            </a:r>
            <a:r>
              <a:rPr lang="en-US" u="sng" dirty="0">
                <a:solidFill>
                  <a:srgbClr val="002060"/>
                </a:solidFill>
                <a:latin typeface="Verdana" pitchFamily="34" charset="0"/>
              </a:rPr>
              <a:t>.</a:t>
            </a:r>
            <a:endParaRPr lang="en-US" altLang="ja-JP" dirty="0">
              <a:solidFill>
                <a:srgbClr val="002060"/>
              </a:solidFill>
              <a:latin typeface="Verdana" pitchFamily="34" charset="0"/>
            </a:endParaRPr>
          </a:p>
          <a:p>
            <a:pPr algn="just" eaLnBrk="1" hangingPunct="1">
              <a:lnSpc>
                <a:spcPct val="90000"/>
              </a:lnSpc>
              <a:defRPr/>
            </a:pPr>
            <a:r>
              <a:rPr lang="en-US" dirty="0" err="1">
                <a:solidFill>
                  <a:srgbClr val="002060"/>
                </a:solidFill>
                <a:latin typeface="Verdana" pitchFamily="34" charset="0"/>
              </a:rPr>
              <a:t>Thuộc</a:t>
            </a:r>
            <a:r>
              <a:rPr lang="en-US" dirty="0">
                <a:solidFill>
                  <a:srgbClr val="002060"/>
                </a:solidFill>
                <a:latin typeface="Verdana" pitchFamily="34" charset="0"/>
              </a:rPr>
              <a:t> </a:t>
            </a:r>
            <a:r>
              <a:rPr lang="en-US" dirty="0" err="1">
                <a:solidFill>
                  <a:srgbClr val="002060"/>
                </a:solidFill>
                <a:latin typeface="Verdana" pitchFamily="34" charset="0"/>
              </a:rPr>
              <a:t>câu</a:t>
            </a:r>
            <a:r>
              <a:rPr lang="en-US" dirty="0">
                <a:solidFill>
                  <a:srgbClr val="002060"/>
                </a:solidFill>
                <a:latin typeface="Verdana" pitchFamily="34" charset="0"/>
              </a:rPr>
              <a:t> </a:t>
            </a:r>
            <a:r>
              <a:rPr lang="en-US" dirty="0" err="1">
                <a:solidFill>
                  <a:srgbClr val="002060"/>
                </a:solidFill>
                <a:latin typeface="Verdana" pitchFamily="34" charset="0"/>
              </a:rPr>
              <a:t>gốc</a:t>
            </a:r>
            <a:r>
              <a:rPr lang="en-US" dirty="0">
                <a:solidFill>
                  <a:srgbClr val="002060"/>
                </a:solidFill>
                <a:latin typeface="Verdana" pitchFamily="34" charset="0"/>
              </a:rPr>
              <a:t> </a:t>
            </a:r>
            <a:r>
              <a:rPr lang="en-US" dirty="0" err="1">
                <a:solidFill>
                  <a:srgbClr val="002060"/>
                </a:solidFill>
                <a:latin typeface="Verdana" pitchFamily="34" charset="0"/>
              </a:rPr>
              <a:t>được</a:t>
            </a:r>
            <a:r>
              <a:rPr lang="en-US" dirty="0">
                <a:solidFill>
                  <a:srgbClr val="002060"/>
                </a:solidFill>
                <a:latin typeface="Verdana" pitchFamily="34" charset="0"/>
              </a:rPr>
              <a:t> </a:t>
            </a:r>
            <a:r>
              <a:rPr lang="en-US" dirty="0" err="1">
                <a:solidFill>
                  <a:srgbClr val="002060"/>
                </a:solidFill>
                <a:latin typeface="Verdana" pitchFamily="34" charset="0"/>
              </a:rPr>
              <a:t>điểm</a:t>
            </a:r>
            <a:r>
              <a:rPr lang="en-US" dirty="0">
                <a:solidFill>
                  <a:srgbClr val="002060"/>
                </a:solidFill>
                <a:latin typeface="Verdana" pitchFamily="34" charset="0"/>
              </a:rPr>
              <a:t> </a:t>
            </a:r>
            <a:r>
              <a:rPr lang="en-US" dirty="0" err="1">
                <a:solidFill>
                  <a:srgbClr val="002060"/>
                </a:solidFill>
                <a:latin typeface="Verdana" pitchFamily="34" charset="0"/>
              </a:rPr>
              <a:t>cao</a:t>
            </a:r>
            <a:r>
              <a:rPr lang="en-US" dirty="0">
                <a:solidFill>
                  <a:srgbClr val="002060"/>
                </a:solidFill>
                <a:latin typeface="Verdana" pitchFamily="34" charset="0"/>
              </a:rPr>
              <a:t> </a:t>
            </a:r>
            <a:r>
              <a:rPr lang="en-US" dirty="0" err="1">
                <a:solidFill>
                  <a:srgbClr val="002060"/>
                </a:solidFill>
                <a:latin typeface="Verdana" pitchFamily="34" charset="0"/>
              </a:rPr>
              <a:t>nhất</a:t>
            </a:r>
            <a:r>
              <a:rPr lang="en-US" dirty="0">
                <a:solidFill>
                  <a:srgbClr val="002060"/>
                </a:solidFill>
                <a:latin typeface="Verdana" pitchFamily="34" charset="0"/>
              </a:rPr>
              <a:t> (200).</a:t>
            </a:r>
          </a:p>
        </p:txBody>
      </p:sp>
      <p:sp>
        <p:nvSpPr>
          <p:cNvPr id="37892" name="Slide Number Placeholder 5">
            <a:extLst>
              <a:ext uri="{FF2B5EF4-FFF2-40B4-BE49-F238E27FC236}">
                <a16:creationId xmlns:a16="http://schemas.microsoft.com/office/drawing/2014/main" id="{1303BF49-3495-5572-3469-C4E3344C84A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3951F827-76D4-D448-BE88-59E283A94D82}" type="slidenum">
              <a:rPr lang="en-US" altLang="en-US" sz="1400">
                <a:solidFill>
                  <a:schemeClr val="tx1"/>
                </a:solidFill>
              </a:rPr>
              <a:pPr>
                <a:spcBef>
                  <a:spcPct val="0"/>
                </a:spcBef>
                <a:buFontTx/>
                <a:buNone/>
              </a:pPr>
              <a:t>25</a:t>
            </a:fld>
            <a:endParaRPr lang="en-US" altLang="en-US" sz="1400">
              <a:solidFill>
                <a:schemeClr val="tx1"/>
              </a:solidFill>
            </a:endParaRPr>
          </a:p>
        </p:txBody>
      </p:sp>
    </p:spTree>
    <p:extLst>
      <p:ext uri="{BB962C8B-B14F-4D97-AF65-F5344CB8AC3E}">
        <p14:creationId xmlns:p14="http://schemas.microsoft.com/office/powerpoint/2010/main" val="3740533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C993E87-23AA-3D7E-0CCE-2B646DE29E20}"/>
              </a:ext>
            </a:extLst>
          </p:cNvPr>
          <p:cNvSpPr>
            <a:spLocks noGrp="1" noChangeArrowheads="1"/>
          </p:cNvSpPr>
          <p:nvPr>
            <p:ph type="title"/>
          </p:nvPr>
        </p:nvSpPr>
        <p:spPr>
          <a:xfrm>
            <a:off x="817563" y="-207963"/>
            <a:ext cx="8229600" cy="1143001"/>
          </a:xfrm>
        </p:spPr>
        <p:txBody>
          <a:bodyPr/>
          <a:lstStyle/>
          <a:p>
            <a:pPr eaLnBrk="1" hangingPunct="1"/>
            <a:r>
              <a:rPr lang="en-US" altLang="en-US">
                <a:latin typeface="Verdana" panose="020B0604030504040204" pitchFamily="34" charset="0"/>
              </a:rPr>
              <a:t>Học Câu Gốc Tại Nhà</a:t>
            </a:r>
          </a:p>
        </p:txBody>
      </p:sp>
      <p:sp>
        <p:nvSpPr>
          <p:cNvPr id="184323" name="Rectangle 3">
            <a:extLst>
              <a:ext uri="{FF2B5EF4-FFF2-40B4-BE49-F238E27FC236}">
                <a16:creationId xmlns:a16="http://schemas.microsoft.com/office/drawing/2014/main" id="{9DC2ED46-ABC8-465C-B372-F12553CE14D6}"/>
              </a:ext>
            </a:extLst>
          </p:cNvPr>
          <p:cNvSpPr>
            <a:spLocks noGrp="1" noChangeArrowheads="1"/>
          </p:cNvSpPr>
          <p:nvPr>
            <p:ph idx="1"/>
          </p:nvPr>
        </p:nvSpPr>
        <p:spPr>
          <a:xfrm>
            <a:off x="844550" y="1031875"/>
            <a:ext cx="8229600" cy="5257800"/>
          </a:xfrm>
        </p:spPr>
        <p:txBody>
          <a:bodyPr anchor="ctr"/>
          <a:lstStyle/>
          <a:p>
            <a:pPr algn="just" eaLnBrk="1" hangingPunct="1">
              <a:defRPr/>
            </a:pPr>
            <a:r>
              <a:rPr lang="en-US" sz="2800" dirty="0" err="1">
                <a:solidFill>
                  <a:srgbClr val="002060"/>
                </a:solidFill>
                <a:latin typeface="Verdana" pitchFamily="34" charset="0"/>
              </a:rPr>
              <a:t>Học</a:t>
            </a:r>
            <a:r>
              <a:rPr lang="en-US" sz="2800" dirty="0">
                <a:solidFill>
                  <a:srgbClr val="002060"/>
                </a:solidFill>
                <a:latin typeface="Verdana" pitchFamily="34" charset="0"/>
              </a:rPr>
              <a:t> </a:t>
            </a:r>
            <a:r>
              <a:rPr lang="en-US" sz="2800" dirty="0" err="1">
                <a:solidFill>
                  <a:srgbClr val="002060"/>
                </a:solidFill>
                <a:latin typeface="Verdana" pitchFamily="34" charset="0"/>
              </a:rPr>
              <a:t>thuộc</a:t>
            </a:r>
            <a:r>
              <a:rPr lang="en-US" sz="2800" dirty="0">
                <a:solidFill>
                  <a:srgbClr val="002060"/>
                </a:solidFill>
                <a:latin typeface="Verdana" pitchFamily="34" charset="0"/>
              </a:rPr>
              <a:t> </a:t>
            </a:r>
            <a:r>
              <a:rPr lang="en-US" sz="2800" dirty="0" err="1">
                <a:solidFill>
                  <a:srgbClr val="002060"/>
                </a:solidFill>
                <a:latin typeface="Verdana" pitchFamily="34" charset="0"/>
              </a:rPr>
              <a:t>Câu</a:t>
            </a:r>
            <a:r>
              <a:rPr lang="en-US" sz="2800" dirty="0">
                <a:solidFill>
                  <a:srgbClr val="002060"/>
                </a:solidFill>
                <a:latin typeface="Verdana" pitchFamily="34" charset="0"/>
              </a:rPr>
              <a:t> </a:t>
            </a:r>
            <a:r>
              <a:rPr lang="en-US" sz="2800" dirty="0" err="1">
                <a:solidFill>
                  <a:srgbClr val="002060"/>
                </a:solidFill>
                <a:latin typeface="Verdana" pitchFamily="34" charset="0"/>
              </a:rPr>
              <a:t>gốc</a:t>
            </a:r>
            <a:r>
              <a:rPr lang="en-US" sz="2800" dirty="0">
                <a:solidFill>
                  <a:srgbClr val="002060"/>
                </a:solidFill>
                <a:latin typeface="Verdana" pitchFamily="34" charset="0"/>
              </a:rPr>
              <a:t> </a:t>
            </a:r>
            <a:r>
              <a:rPr lang="en-US" sz="2800" dirty="0" err="1">
                <a:solidFill>
                  <a:srgbClr val="002060"/>
                </a:solidFill>
                <a:latin typeface="Verdana" pitchFamily="34" charset="0"/>
              </a:rPr>
              <a:t>sẽ</a:t>
            </a:r>
            <a:r>
              <a:rPr lang="en-US" sz="2800" dirty="0">
                <a:solidFill>
                  <a:srgbClr val="002060"/>
                </a:solidFill>
                <a:latin typeface="Verdana" pitchFamily="34" charset="0"/>
              </a:rPr>
              <a:t> </a:t>
            </a:r>
            <a:r>
              <a:rPr lang="en-US" sz="2800" dirty="0" err="1">
                <a:solidFill>
                  <a:srgbClr val="002060"/>
                </a:solidFill>
                <a:latin typeface="Verdana" pitchFamily="34" charset="0"/>
              </a:rPr>
              <a:t>hiệu</a:t>
            </a:r>
            <a:r>
              <a:rPr lang="en-US" sz="2800" dirty="0">
                <a:solidFill>
                  <a:srgbClr val="002060"/>
                </a:solidFill>
                <a:latin typeface="Verdana" pitchFamily="34" charset="0"/>
              </a:rPr>
              <a:t> </a:t>
            </a:r>
            <a:r>
              <a:rPr lang="en-US" sz="2800" dirty="0" err="1">
                <a:solidFill>
                  <a:srgbClr val="002060"/>
                </a:solidFill>
                <a:latin typeface="Verdana" pitchFamily="34" charset="0"/>
              </a:rPr>
              <a:t>quả</a:t>
            </a:r>
            <a:r>
              <a:rPr lang="en-US" sz="2800" dirty="0">
                <a:solidFill>
                  <a:srgbClr val="002060"/>
                </a:solidFill>
                <a:latin typeface="Verdana" pitchFamily="34" charset="0"/>
              </a:rPr>
              <a:t> </a:t>
            </a:r>
            <a:r>
              <a:rPr lang="en-US" sz="2800" dirty="0" err="1">
                <a:solidFill>
                  <a:srgbClr val="002060"/>
                </a:solidFill>
                <a:latin typeface="Verdana" pitchFamily="34" charset="0"/>
              </a:rPr>
              <a:t>hơn</a:t>
            </a:r>
            <a:r>
              <a:rPr lang="en-US" sz="2800" dirty="0">
                <a:solidFill>
                  <a:srgbClr val="002060"/>
                </a:solidFill>
                <a:latin typeface="Verdana" pitchFamily="34" charset="0"/>
              </a:rPr>
              <a:t> </a:t>
            </a:r>
            <a:r>
              <a:rPr lang="en-US" sz="2800" dirty="0" err="1">
                <a:solidFill>
                  <a:srgbClr val="002060"/>
                </a:solidFill>
                <a:latin typeface="Verdana" pitchFamily="34" charset="0"/>
              </a:rPr>
              <a:t>nếu</a:t>
            </a:r>
            <a:r>
              <a:rPr lang="en-US" sz="2800" dirty="0">
                <a:solidFill>
                  <a:srgbClr val="002060"/>
                </a:solidFill>
                <a:latin typeface="Verdana" pitchFamily="34" charset="0"/>
              </a:rPr>
              <a:t> </a:t>
            </a:r>
            <a:r>
              <a:rPr lang="en-US" sz="2800" dirty="0" err="1">
                <a:solidFill>
                  <a:srgbClr val="002060"/>
                </a:solidFill>
                <a:latin typeface="Verdana" pitchFamily="34" charset="0"/>
              </a:rPr>
              <a:t>các</a:t>
            </a:r>
            <a:r>
              <a:rPr lang="en-US" sz="2800" dirty="0">
                <a:solidFill>
                  <a:srgbClr val="002060"/>
                </a:solidFill>
                <a:latin typeface="Verdana" pitchFamily="34" charset="0"/>
              </a:rPr>
              <a:t> </a:t>
            </a:r>
            <a:r>
              <a:rPr lang="en-US" sz="2800" dirty="0" err="1">
                <a:solidFill>
                  <a:srgbClr val="002060"/>
                </a:solidFill>
                <a:latin typeface="Verdana" pitchFamily="34" charset="0"/>
              </a:rPr>
              <a:t>em</a:t>
            </a:r>
            <a:r>
              <a:rPr lang="en-US" sz="2800" dirty="0">
                <a:solidFill>
                  <a:srgbClr val="002060"/>
                </a:solidFill>
                <a:latin typeface="Verdana" pitchFamily="34" charset="0"/>
              </a:rPr>
              <a:t> </a:t>
            </a:r>
            <a:r>
              <a:rPr lang="en-US" sz="2800" dirty="0" err="1">
                <a:solidFill>
                  <a:srgbClr val="002060"/>
                </a:solidFill>
                <a:latin typeface="Verdana" pitchFamily="34" charset="0"/>
              </a:rPr>
              <a:t>học</a:t>
            </a:r>
            <a:r>
              <a:rPr lang="en-US" sz="2800" dirty="0">
                <a:solidFill>
                  <a:srgbClr val="002060"/>
                </a:solidFill>
                <a:latin typeface="Verdana" pitchFamily="34" charset="0"/>
              </a:rPr>
              <a:t> </a:t>
            </a:r>
            <a:r>
              <a:rPr lang="en-US" sz="2800" dirty="0" err="1">
                <a:solidFill>
                  <a:srgbClr val="002060"/>
                </a:solidFill>
                <a:latin typeface="Verdana" pitchFamily="34" charset="0"/>
              </a:rPr>
              <a:t>câu</a:t>
            </a:r>
            <a:r>
              <a:rPr lang="en-US" sz="2800" dirty="0">
                <a:solidFill>
                  <a:srgbClr val="002060"/>
                </a:solidFill>
                <a:latin typeface="Verdana" pitchFamily="34" charset="0"/>
              </a:rPr>
              <a:t> </a:t>
            </a:r>
            <a:r>
              <a:rPr lang="en-US" sz="2800" dirty="0" err="1">
                <a:solidFill>
                  <a:srgbClr val="002060"/>
                </a:solidFill>
                <a:latin typeface="Verdana" pitchFamily="34" charset="0"/>
              </a:rPr>
              <a:t>Kinh</a:t>
            </a:r>
            <a:r>
              <a:rPr lang="en-US" sz="2800" dirty="0">
                <a:solidFill>
                  <a:srgbClr val="002060"/>
                </a:solidFill>
                <a:latin typeface="Verdana" pitchFamily="34" charset="0"/>
              </a:rPr>
              <a:t> </a:t>
            </a:r>
            <a:r>
              <a:rPr lang="en-US" sz="2800" dirty="0" err="1">
                <a:solidFill>
                  <a:srgbClr val="002060"/>
                </a:solidFill>
                <a:latin typeface="Verdana" pitchFamily="34" charset="0"/>
              </a:rPr>
              <a:t>Thánh</a:t>
            </a:r>
            <a:r>
              <a:rPr lang="en-US" sz="2800" dirty="0">
                <a:solidFill>
                  <a:srgbClr val="002060"/>
                </a:solidFill>
                <a:latin typeface="Verdana" pitchFamily="34" charset="0"/>
              </a:rPr>
              <a:t> </a:t>
            </a:r>
            <a:r>
              <a:rPr lang="en-US" sz="2800" dirty="0" err="1">
                <a:solidFill>
                  <a:srgbClr val="002060"/>
                </a:solidFill>
                <a:latin typeface="Verdana" pitchFamily="34" charset="0"/>
              </a:rPr>
              <a:t>tại</a:t>
            </a:r>
            <a:r>
              <a:rPr lang="en-US" sz="2800" dirty="0">
                <a:solidFill>
                  <a:srgbClr val="002060"/>
                </a:solidFill>
                <a:latin typeface="Verdana" pitchFamily="34" charset="0"/>
              </a:rPr>
              <a:t> </a:t>
            </a:r>
            <a:r>
              <a:rPr lang="en-US" sz="2800" u="sng" dirty="0" err="1">
                <a:solidFill>
                  <a:srgbClr val="002060"/>
                </a:solidFill>
                <a:latin typeface="Verdana" pitchFamily="34" charset="0"/>
              </a:rPr>
              <a:t>nhà</a:t>
            </a:r>
            <a:r>
              <a:rPr lang="en-US" sz="2800" dirty="0">
                <a:solidFill>
                  <a:srgbClr val="002060"/>
                </a:solidFill>
                <a:latin typeface="Verdana" pitchFamily="34" charset="0"/>
              </a:rPr>
              <a:t> </a:t>
            </a:r>
            <a:r>
              <a:rPr lang="en-US" sz="2800" dirty="0" err="1">
                <a:solidFill>
                  <a:srgbClr val="002060"/>
                </a:solidFill>
                <a:latin typeface="Verdana" pitchFamily="34" charset="0"/>
              </a:rPr>
              <a:t>trong</a:t>
            </a:r>
            <a:r>
              <a:rPr lang="en-US" sz="2800" dirty="0">
                <a:solidFill>
                  <a:srgbClr val="002060"/>
                </a:solidFill>
                <a:latin typeface="Verdana" pitchFamily="34" charset="0"/>
              </a:rPr>
              <a:t> </a:t>
            </a:r>
            <a:r>
              <a:rPr lang="en-US" sz="2800" dirty="0" err="1">
                <a:solidFill>
                  <a:srgbClr val="002060"/>
                </a:solidFill>
                <a:latin typeface="Verdana" pitchFamily="34" charset="0"/>
              </a:rPr>
              <a:t>suốt</a:t>
            </a:r>
            <a:r>
              <a:rPr lang="en-US" sz="2800" dirty="0">
                <a:solidFill>
                  <a:srgbClr val="002060"/>
                </a:solidFill>
                <a:latin typeface="Verdana" pitchFamily="34" charset="0"/>
              </a:rPr>
              <a:t> </a:t>
            </a:r>
            <a:r>
              <a:rPr lang="en-US" sz="2800" dirty="0" err="1">
                <a:solidFill>
                  <a:srgbClr val="002060"/>
                </a:solidFill>
                <a:latin typeface="Verdana" pitchFamily="34" charset="0"/>
              </a:rPr>
              <a:t>tuần</a:t>
            </a:r>
            <a:r>
              <a:rPr lang="en-US" sz="2800" dirty="0">
                <a:solidFill>
                  <a:srgbClr val="002060"/>
                </a:solidFill>
                <a:latin typeface="Verdana" pitchFamily="34" charset="0"/>
              </a:rPr>
              <a:t>.</a:t>
            </a:r>
          </a:p>
          <a:p>
            <a:pPr algn="just" eaLnBrk="1" hangingPunct="1">
              <a:defRPr/>
            </a:pPr>
            <a:r>
              <a:rPr lang="en-US" sz="2800" dirty="0" err="1">
                <a:solidFill>
                  <a:srgbClr val="002060"/>
                </a:solidFill>
                <a:latin typeface="Verdana" pitchFamily="34" charset="0"/>
              </a:rPr>
              <a:t>Lời</a:t>
            </a:r>
            <a:r>
              <a:rPr lang="en-US" sz="2800" dirty="0">
                <a:solidFill>
                  <a:srgbClr val="002060"/>
                </a:solidFill>
                <a:latin typeface="Verdana" pitchFamily="34" charset="0"/>
              </a:rPr>
              <a:t> </a:t>
            </a:r>
            <a:r>
              <a:rPr lang="en-US" sz="2800" dirty="0" err="1">
                <a:solidFill>
                  <a:srgbClr val="002060"/>
                </a:solidFill>
                <a:latin typeface="Verdana" pitchFamily="34" charset="0"/>
              </a:rPr>
              <a:t>Chúa</a:t>
            </a:r>
            <a:r>
              <a:rPr lang="en-US" sz="2800" dirty="0">
                <a:solidFill>
                  <a:srgbClr val="002060"/>
                </a:solidFill>
                <a:latin typeface="Verdana" pitchFamily="34" charset="0"/>
              </a:rPr>
              <a:t> </a:t>
            </a:r>
            <a:r>
              <a:rPr lang="en-US" sz="2800" dirty="0" err="1">
                <a:solidFill>
                  <a:srgbClr val="002060"/>
                </a:solidFill>
                <a:latin typeface="Verdana" pitchFamily="34" charset="0"/>
              </a:rPr>
              <a:t>về</a:t>
            </a:r>
            <a:r>
              <a:rPr lang="en-US" sz="2800" dirty="0">
                <a:solidFill>
                  <a:srgbClr val="002060"/>
                </a:solidFill>
                <a:latin typeface="Verdana" pitchFamily="34" charset="0"/>
              </a:rPr>
              <a:t> </a:t>
            </a:r>
            <a:r>
              <a:rPr lang="en-US" sz="2800" dirty="0" err="1">
                <a:solidFill>
                  <a:srgbClr val="002060"/>
                </a:solidFill>
                <a:latin typeface="Verdana" pitchFamily="34" charset="0"/>
              </a:rPr>
              <a:t>nhà</a:t>
            </a:r>
            <a:r>
              <a:rPr lang="en-US" sz="2800" dirty="0">
                <a:solidFill>
                  <a:srgbClr val="002060"/>
                </a:solidFill>
                <a:latin typeface="Verdana" pitchFamily="34" charset="0"/>
              </a:rPr>
              <a:t>, </a:t>
            </a:r>
            <a:r>
              <a:rPr lang="en-US" sz="2800" dirty="0" err="1">
                <a:solidFill>
                  <a:srgbClr val="002060"/>
                </a:solidFill>
                <a:latin typeface="Verdana" pitchFamily="34" charset="0"/>
              </a:rPr>
              <a:t>các</a:t>
            </a:r>
            <a:r>
              <a:rPr lang="en-US" sz="2800" dirty="0">
                <a:solidFill>
                  <a:srgbClr val="002060"/>
                </a:solidFill>
                <a:latin typeface="Verdana" pitchFamily="34" charset="0"/>
              </a:rPr>
              <a:t> </a:t>
            </a:r>
            <a:r>
              <a:rPr lang="en-US" sz="2800" dirty="0" err="1">
                <a:solidFill>
                  <a:srgbClr val="002060"/>
                </a:solidFill>
                <a:latin typeface="Verdana" pitchFamily="34" charset="0"/>
              </a:rPr>
              <a:t>thành</a:t>
            </a:r>
            <a:r>
              <a:rPr lang="en-US" sz="2800" dirty="0">
                <a:solidFill>
                  <a:srgbClr val="002060"/>
                </a:solidFill>
                <a:latin typeface="Verdana" pitchFamily="34" charset="0"/>
              </a:rPr>
              <a:t> </a:t>
            </a:r>
            <a:r>
              <a:rPr lang="en-US" sz="2800" dirty="0" err="1">
                <a:solidFill>
                  <a:srgbClr val="002060"/>
                </a:solidFill>
                <a:latin typeface="Verdana" pitchFamily="34" charset="0"/>
              </a:rPr>
              <a:t>viên</a:t>
            </a:r>
            <a:r>
              <a:rPr lang="en-US" sz="2800" dirty="0">
                <a:solidFill>
                  <a:srgbClr val="002060"/>
                </a:solidFill>
                <a:latin typeface="Verdana" pitchFamily="34" charset="0"/>
              </a:rPr>
              <a:t> </a:t>
            </a:r>
            <a:r>
              <a:rPr lang="en-US" sz="2800" dirty="0" err="1">
                <a:solidFill>
                  <a:srgbClr val="002060"/>
                </a:solidFill>
                <a:latin typeface="Verdana" pitchFamily="34" charset="0"/>
              </a:rPr>
              <a:t>trong</a:t>
            </a:r>
            <a:r>
              <a:rPr lang="en-US" sz="2800" dirty="0">
                <a:solidFill>
                  <a:srgbClr val="002060"/>
                </a:solidFill>
                <a:latin typeface="Verdana" pitchFamily="34" charset="0"/>
              </a:rPr>
              <a:t> </a:t>
            </a:r>
            <a:r>
              <a:rPr lang="en-US" altLang="ja-JP" sz="2800" u="sng" dirty="0" err="1">
                <a:solidFill>
                  <a:srgbClr val="002060"/>
                </a:solidFill>
                <a:latin typeface="Verdana" pitchFamily="34" charset="0"/>
              </a:rPr>
              <a:t>gia</a:t>
            </a:r>
            <a:r>
              <a:rPr lang="en-US" altLang="ja-JP" sz="2800" u="sng" dirty="0">
                <a:solidFill>
                  <a:srgbClr val="002060"/>
                </a:solidFill>
                <a:latin typeface="Verdana" pitchFamily="34" charset="0"/>
              </a:rPr>
              <a:t> </a:t>
            </a:r>
            <a:r>
              <a:rPr lang="en-US" altLang="ja-JP" sz="2800" u="sng" dirty="0" err="1">
                <a:solidFill>
                  <a:srgbClr val="002060"/>
                </a:solidFill>
                <a:latin typeface="Verdana" pitchFamily="34" charset="0"/>
              </a:rPr>
              <a:t>đình</a:t>
            </a:r>
            <a:r>
              <a:rPr lang="en-US" altLang="ja-JP" sz="2800" u="sng" dirty="0">
                <a:solidFill>
                  <a:srgbClr val="002060"/>
                </a:solidFill>
                <a:latin typeface="Verdana" pitchFamily="34" charset="0"/>
              </a:rPr>
              <a:t> </a:t>
            </a:r>
            <a:r>
              <a:rPr lang="en-US" altLang="ja-JP" sz="2800" u="sng" dirty="0" err="1">
                <a:solidFill>
                  <a:srgbClr val="002060"/>
                </a:solidFill>
                <a:latin typeface="Verdana" pitchFamily="34" charset="0"/>
              </a:rPr>
              <a:t>của</a:t>
            </a:r>
            <a:r>
              <a:rPr lang="en-US" altLang="ja-JP" sz="2800" u="sng" dirty="0">
                <a:solidFill>
                  <a:srgbClr val="002060"/>
                </a:solidFill>
                <a:latin typeface="Verdana" pitchFamily="34" charset="0"/>
              </a:rPr>
              <a:t> </a:t>
            </a:r>
            <a:r>
              <a:rPr lang="en-US" altLang="ja-JP" sz="2800" u="sng" dirty="0" err="1">
                <a:solidFill>
                  <a:srgbClr val="002060"/>
                </a:solidFill>
                <a:latin typeface="Verdana" pitchFamily="34" charset="0"/>
              </a:rPr>
              <a:t>em</a:t>
            </a:r>
            <a:r>
              <a:rPr lang="en-US" altLang="ja-JP" sz="2800" dirty="0">
                <a:solidFill>
                  <a:srgbClr val="002060"/>
                </a:solidFill>
                <a:latin typeface="Verdana" pitchFamily="34" charset="0"/>
              </a:rPr>
              <a:t> </a:t>
            </a:r>
            <a:r>
              <a:rPr lang="en-US" altLang="ja-JP" sz="2800" dirty="0" err="1">
                <a:solidFill>
                  <a:srgbClr val="002060"/>
                </a:solidFill>
                <a:latin typeface="Verdana" pitchFamily="34" charset="0"/>
              </a:rPr>
              <a:t>cũng</a:t>
            </a:r>
            <a:r>
              <a:rPr lang="en-US" altLang="ja-JP" sz="2800" dirty="0">
                <a:solidFill>
                  <a:srgbClr val="002060"/>
                </a:solidFill>
                <a:latin typeface="Verdana" pitchFamily="34" charset="0"/>
              </a:rPr>
              <a:t> </a:t>
            </a:r>
            <a:r>
              <a:rPr lang="en-US" altLang="ja-JP" sz="2800" dirty="0" err="1">
                <a:solidFill>
                  <a:srgbClr val="002060"/>
                </a:solidFill>
                <a:latin typeface="Verdana" pitchFamily="34" charset="0"/>
              </a:rPr>
              <a:t>được</a:t>
            </a:r>
            <a:r>
              <a:rPr lang="en-US" altLang="ja-JP" sz="2800" dirty="0">
                <a:solidFill>
                  <a:srgbClr val="002060"/>
                </a:solidFill>
                <a:latin typeface="Verdana" pitchFamily="34" charset="0"/>
              </a:rPr>
              <a:t> </a:t>
            </a:r>
            <a:r>
              <a:rPr lang="en-US" altLang="ja-JP" sz="2800" dirty="0" err="1">
                <a:solidFill>
                  <a:srgbClr val="002060"/>
                </a:solidFill>
                <a:latin typeface="Verdana" pitchFamily="34" charset="0"/>
              </a:rPr>
              <a:t>nghe</a:t>
            </a:r>
            <a:r>
              <a:rPr lang="en-US" altLang="ja-JP" sz="2800" dirty="0">
                <a:solidFill>
                  <a:srgbClr val="002060"/>
                </a:solidFill>
                <a:latin typeface="Verdana" pitchFamily="34" charset="0"/>
              </a:rPr>
              <a:t> </a:t>
            </a:r>
            <a:r>
              <a:rPr lang="en-US" altLang="ja-JP" sz="2800" dirty="0" err="1">
                <a:solidFill>
                  <a:srgbClr val="002060"/>
                </a:solidFill>
                <a:latin typeface="Verdana" pitchFamily="34" charset="0"/>
              </a:rPr>
              <a:t>và</a:t>
            </a:r>
            <a:r>
              <a:rPr lang="en-US" altLang="ja-JP" sz="2800" dirty="0">
                <a:solidFill>
                  <a:srgbClr val="002060"/>
                </a:solidFill>
                <a:latin typeface="Verdana" pitchFamily="34" charset="0"/>
              </a:rPr>
              <a:t> </a:t>
            </a:r>
            <a:r>
              <a:rPr lang="en-US" altLang="ja-JP" sz="2800" dirty="0" err="1">
                <a:solidFill>
                  <a:srgbClr val="002060"/>
                </a:solidFill>
                <a:latin typeface="Verdana" pitchFamily="34" charset="0"/>
              </a:rPr>
              <a:t>biết</a:t>
            </a:r>
            <a:r>
              <a:rPr lang="en-US" altLang="ja-JP" sz="2800" dirty="0">
                <a:solidFill>
                  <a:srgbClr val="002060"/>
                </a:solidFill>
                <a:latin typeface="Verdana" pitchFamily="34" charset="0"/>
              </a:rPr>
              <a:t> </a:t>
            </a:r>
            <a:r>
              <a:rPr lang="en-US" altLang="ja-JP" sz="2800" dirty="0" err="1">
                <a:solidFill>
                  <a:srgbClr val="002060"/>
                </a:solidFill>
                <a:latin typeface="Verdana" pitchFamily="34" charset="0"/>
              </a:rPr>
              <a:t>về</a:t>
            </a:r>
            <a:r>
              <a:rPr lang="en-US" altLang="ja-JP" sz="2800" dirty="0">
                <a:solidFill>
                  <a:srgbClr val="002060"/>
                </a:solidFill>
                <a:latin typeface="Verdana" pitchFamily="34" charset="0"/>
              </a:rPr>
              <a:t> </a:t>
            </a:r>
            <a:r>
              <a:rPr lang="en-US" altLang="ja-JP" sz="2800" dirty="0" err="1">
                <a:solidFill>
                  <a:srgbClr val="002060"/>
                </a:solidFill>
                <a:latin typeface="Verdana" pitchFamily="34" charset="0"/>
              </a:rPr>
              <a:t>Chúa</a:t>
            </a:r>
            <a:r>
              <a:rPr lang="en-US" altLang="ja-JP" sz="2800" dirty="0">
                <a:solidFill>
                  <a:srgbClr val="002060"/>
                </a:solidFill>
                <a:latin typeface="Verdana" pitchFamily="34" charset="0"/>
              </a:rPr>
              <a:t> </a:t>
            </a:r>
            <a:r>
              <a:rPr lang="en-US" altLang="ja-JP" sz="2800" dirty="0" err="1">
                <a:solidFill>
                  <a:srgbClr val="002060"/>
                </a:solidFill>
                <a:latin typeface="Verdana" pitchFamily="34" charset="0"/>
              </a:rPr>
              <a:t>nhiều</a:t>
            </a:r>
            <a:r>
              <a:rPr lang="en-US" altLang="ja-JP" sz="2800" dirty="0">
                <a:solidFill>
                  <a:srgbClr val="002060"/>
                </a:solidFill>
                <a:latin typeface="Verdana" pitchFamily="34" charset="0"/>
              </a:rPr>
              <a:t> </a:t>
            </a:r>
            <a:r>
              <a:rPr lang="en-US" altLang="ja-JP" sz="2800" dirty="0" err="1">
                <a:solidFill>
                  <a:srgbClr val="002060"/>
                </a:solidFill>
                <a:latin typeface="Verdana" pitchFamily="34" charset="0"/>
              </a:rPr>
              <a:t>hơn</a:t>
            </a:r>
            <a:r>
              <a:rPr lang="en-US" altLang="ja-JP" sz="2800" dirty="0">
                <a:solidFill>
                  <a:srgbClr val="002060"/>
                </a:solidFill>
                <a:latin typeface="Verdana" pitchFamily="34" charset="0"/>
              </a:rPr>
              <a:t> </a:t>
            </a:r>
            <a:r>
              <a:rPr lang="en-US" altLang="ja-JP" sz="2800" dirty="0" err="1">
                <a:solidFill>
                  <a:srgbClr val="002060"/>
                </a:solidFill>
                <a:latin typeface="Verdana" pitchFamily="34" charset="0"/>
              </a:rPr>
              <a:t>nữa</a:t>
            </a:r>
            <a:r>
              <a:rPr lang="en-US" altLang="ja-JP" sz="2800" dirty="0">
                <a:solidFill>
                  <a:srgbClr val="002060"/>
                </a:solidFill>
                <a:latin typeface="Verdana" pitchFamily="34" charset="0"/>
              </a:rPr>
              <a:t>.</a:t>
            </a:r>
            <a:endParaRPr lang="en-US" sz="2800" dirty="0">
              <a:solidFill>
                <a:srgbClr val="002060"/>
              </a:solidFill>
              <a:latin typeface="Verdana" pitchFamily="34" charset="0"/>
            </a:endParaRPr>
          </a:p>
        </p:txBody>
      </p:sp>
      <p:sp>
        <p:nvSpPr>
          <p:cNvPr id="43012" name="Slide Number Placeholder 5">
            <a:extLst>
              <a:ext uri="{FF2B5EF4-FFF2-40B4-BE49-F238E27FC236}">
                <a16:creationId xmlns:a16="http://schemas.microsoft.com/office/drawing/2014/main" id="{F80EEE12-4368-23C1-0C5C-798576D90CE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F59A6EB1-5763-F548-9063-080821C13BD1}" type="slidenum">
              <a:rPr lang="en-US" altLang="en-US" sz="1400">
                <a:solidFill>
                  <a:schemeClr val="tx1"/>
                </a:solidFill>
              </a:rPr>
              <a:pPr>
                <a:spcBef>
                  <a:spcPct val="0"/>
                </a:spcBef>
                <a:buFontTx/>
                <a:buNone/>
              </a:pPr>
              <a:t>26</a:t>
            </a:fld>
            <a:endParaRPr lang="en-US"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2F9CBBA-240F-C800-55AE-737006E391CE}"/>
              </a:ext>
            </a:extLst>
          </p:cNvPr>
          <p:cNvSpPr>
            <a:spLocks noGrp="1" noChangeArrowheads="1"/>
          </p:cNvSpPr>
          <p:nvPr>
            <p:ph type="title"/>
          </p:nvPr>
        </p:nvSpPr>
        <p:spPr>
          <a:xfrm>
            <a:off x="943897" y="825909"/>
            <a:ext cx="7863553" cy="960438"/>
          </a:xfrm>
        </p:spPr>
        <p:txBody>
          <a:bodyPr/>
          <a:lstStyle/>
          <a:p>
            <a:pPr eaLnBrk="1" hangingPunct="1"/>
            <a:r>
              <a:rPr lang="en-US" altLang="en-US" sz="3600" dirty="0" err="1">
                <a:latin typeface="Verdana" panose="020B0604030504040204" pitchFamily="34" charset="0"/>
              </a:rPr>
              <a:t>Cách</a:t>
            </a:r>
            <a:r>
              <a:rPr lang="en-US" altLang="en-US" sz="3600" dirty="0">
                <a:latin typeface="Verdana" panose="020B0604030504040204" pitchFamily="34" charset="0"/>
              </a:rPr>
              <a:t> </a:t>
            </a:r>
            <a:r>
              <a:rPr lang="en-US" altLang="en-US" sz="3600" dirty="0" err="1">
                <a:latin typeface="Verdana" panose="020B0604030504040204" pitchFamily="34" charset="0"/>
              </a:rPr>
              <a:t>Xếp</a:t>
            </a:r>
            <a:r>
              <a:rPr lang="en-US" altLang="en-US" sz="3600" dirty="0">
                <a:latin typeface="Verdana" panose="020B0604030504040204" pitchFamily="34" charset="0"/>
              </a:rPr>
              <a:t> </a:t>
            </a:r>
            <a:r>
              <a:rPr lang="en-US" altLang="en-US" sz="3600" dirty="0" err="1">
                <a:latin typeface="Verdana" panose="020B0604030504040204" pitchFamily="34" charset="0"/>
              </a:rPr>
              <a:t>Đặt</a:t>
            </a:r>
            <a:r>
              <a:rPr lang="en-US" altLang="en-US" sz="3600" dirty="0">
                <a:latin typeface="Verdana" panose="020B0604030504040204" pitchFamily="34" charset="0"/>
              </a:rPr>
              <a:t> Cho </a:t>
            </a:r>
            <a:br>
              <a:rPr lang="en-US" altLang="en-US" sz="3600" dirty="0">
                <a:latin typeface="Verdana" panose="020B0604030504040204" pitchFamily="34" charset="0"/>
              </a:rPr>
            </a:br>
            <a:r>
              <a:rPr lang="en-US" altLang="en-US" sz="3600" dirty="0" err="1">
                <a:latin typeface="Verdana" panose="020B0604030504040204" pitchFamily="34" charset="0"/>
              </a:rPr>
              <a:t>Sinh</a:t>
            </a:r>
            <a:r>
              <a:rPr lang="en-US" altLang="en-US" sz="3600" dirty="0">
                <a:latin typeface="Verdana" panose="020B0604030504040204" pitchFamily="34" charset="0"/>
              </a:rPr>
              <a:t> </a:t>
            </a:r>
            <a:r>
              <a:rPr lang="en-US" altLang="en-US" sz="3600" dirty="0" err="1">
                <a:latin typeface="Verdana" panose="020B0604030504040204" pitchFamily="34" charset="0"/>
              </a:rPr>
              <a:t>hoạt</a:t>
            </a:r>
            <a:r>
              <a:rPr lang="en-US" altLang="en-US" sz="3600" dirty="0">
                <a:latin typeface="Verdana" panose="020B0604030504040204" pitchFamily="34" charset="0"/>
              </a:rPr>
              <a:t> </a:t>
            </a:r>
            <a:r>
              <a:rPr lang="en-US" altLang="en-US" sz="3600" dirty="0" err="1">
                <a:latin typeface="Verdana" panose="020B0604030504040204" pitchFamily="34" charset="0"/>
              </a:rPr>
              <a:t>Tổ</a:t>
            </a:r>
            <a:endParaRPr lang="en-US" altLang="en-US" sz="3600" dirty="0">
              <a:latin typeface="Verdana" panose="020B0604030504040204" pitchFamily="34" charset="0"/>
            </a:endParaRPr>
          </a:p>
        </p:txBody>
      </p:sp>
      <p:sp>
        <p:nvSpPr>
          <p:cNvPr id="129027" name="Rectangle 3">
            <a:extLst>
              <a:ext uri="{FF2B5EF4-FFF2-40B4-BE49-F238E27FC236}">
                <a16:creationId xmlns:a16="http://schemas.microsoft.com/office/drawing/2014/main" id="{EC81F71E-DBD3-4F51-B985-E6B3CBD1A088}"/>
              </a:ext>
            </a:extLst>
          </p:cNvPr>
          <p:cNvSpPr>
            <a:spLocks noGrp="1" noChangeArrowheads="1"/>
          </p:cNvSpPr>
          <p:nvPr>
            <p:ph idx="1"/>
          </p:nvPr>
        </p:nvSpPr>
        <p:spPr>
          <a:xfrm>
            <a:off x="793750" y="2133600"/>
            <a:ext cx="8350250" cy="4724400"/>
          </a:xfrm>
        </p:spPr>
        <p:txBody>
          <a:bodyPr anchor="ctr"/>
          <a:lstStyle/>
          <a:p>
            <a:pPr algn="just" eaLnBrk="1" hangingPunct="1">
              <a:defRPr/>
            </a:pPr>
            <a:r>
              <a:rPr lang="en-US" sz="2800" dirty="0" err="1">
                <a:solidFill>
                  <a:srgbClr val="002060"/>
                </a:solidFill>
                <a:latin typeface="Verdana" pitchFamily="34" charset="0"/>
              </a:rPr>
              <a:t>Ngồi</a:t>
            </a:r>
            <a:r>
              <a:rPr lang="en-US" sz="2800" dirty="0">
                <a:solidFill>
                  <a:srgbClr val="002060"/>
                </a:solidFill>
                <a:latin typeface="Verdana" pitchFamily="34" charset="0"/>
              </a:rPr>
              <a:t> </a:t>
            </a:r>
            <a:r>
              <a:rPr lang="en-US" sz="2800" dirty="0" err="1">
                <a:solidFill>
                  <a:srgbClr val="002060"/>
                </a:solidFill>
                <a:latin typeface="Verdana" pitchFamily="34" charset="0"/>
              </a:rPr>
              <a:t>thành</a:t>
            </a:r>
            <a:r>
              <a:rPr lang="en-US" sz="2800" dirty="0">
                <a:solidFill>
                  <a:srgbClr val="002060"/>
                </a:solidFill>
                <a:latin typeface="Verdana" pitchFamily="34" charset="0"/>
              </a:rPr>
              <a:t> </a:t>
            </a:r>
            <a:r>
              <a:rPr lang="en-US" sz="2800" dirty="0" err="1">
                <a:solidFill>
                  <a:srgbClr val="002060"/>
                </a:solidFill>
                <a:latin typeface="Verdana" pitchFamily="34" charset="0"/>
              </a:rPr>
              <a:t>những</a:t>
            </a:r>
            <a:r>
              <a:rPr lang="en-US" sz="2800" dirty="0">
                <a:solidFill>
                  <a:srgbClr val="002060"/>
                </a:solidFill>
                <a:latin typeface="Verdana" pitchFamily="34" charset="0"/>
              </a:rPr>
              <a:t> </a:t>
            </a:r>
            <a:r>
              <a:rPr lang="en-US" sz="2800" dirty="0" err="1">
                <a:solidFill>
                  <a:srgbClr val="002060"/>
                </a:solidFill>
                <a:latin typeface="Verdana" pitchFamily="34" charset="0"/>
              </a:rPr>
              <a:t>tổ</a:t>
            </a:r>
            <a:r>
              <a:rPr lang="en-US" sz="2800" dirty="0">
                <a:solidFill>
                  <a:srgbClr val="002060"/>
                </a:solidFill>
                <a:latin typeface="Verdana" pitchFamily="34" charset="0"/>
              </a:rPr>
              <a:t> (</a:t>
            </a:r>
            <a:r>
              <a:rPr lang="en-US" sz="2800" dirty="0" err="1">
                <a:solidFill>
                  <a:srgbClr val="002060"/>
                </a:solidFill>
                <a:latin typeface="Verdana" pitchFamily="34" charset="0"/>
              </a:rPr>
              <a:t>vòng</a:t>
            </a:r>
            <a:r>
              <a:rPr lang="en-US" sz="2800" dirty="0">
                <a:solidFill>
                  <a:srgbClr val="002060"/>
                </a:solidFill>
                <a:latin typeface="Verdana" pitchFamily="34" charset="0"/>
              </a:rPr>
              <a:t> </a:t>
            </a:r>
            <a:r>
              <a:rPr lang="en-US" sz="2800" dirty="0" err="1">
                <a:solidFill>
                  <a:srgbClr val="002060"/>
                </a:solidFill>
                <a:latin typeface="Verdana" pitchFamily="34" charset="0"/>
              </a:rPr>
              <a:t>tròn</a:t>
            </a:r>
            <a:r>
              <a:rPr lang="en-US" sz="2800" dirty="0">
                <a:solidFill>
                  <a:srgbClr val="002060"/>
                </a:solidFill>
                <a:latin typeface="Verdana" pitchFamily="34" charset="0"/>
              </a:rPr>
              <a:t> </a:t>
            </a:r>
            <a:r>
              <a:rPr lang="en-US" sz="2800" dirty="0" err="1">
                <a:solidFill>
                  <a:srgbClr val="002060"/>
                </a:solidFill>
                <a:latin typeface="Verdana" pitchFamily="34" charset="0"/>
              </a:rPr>
              <a:t>hoặc</a:t>
            </a:r>
            <a:r>
              <a:rPr lang="en-US" sz="2800" dirty="0">
                <a:solidFill>
                  <a:srgbClr val="002060"/>
                </a:solidFill>
                <a:latin typeface="Verdana" pitchFamily="34" charset="0"/>
              </a:rPr>
              <a:t> </a:t>
            </a:r>
            <a:r>
              <a:rPr lang="en-US" sz="2800" dirty="0" err="1">
                <a:solidFill>
                  <a:srgbClr val="002060"/>
                </a:solidFill>
                <a:latin typeface="Verdana" pitchFamily="34" charset="0"/>
              </a:rPr>
              <a:t>nửa</a:t>
            </a:r>
            <a:r>
              <a:rPr lang="en-US" sz="2800" dirty="0">
                <a:solidFill>
                  <a:srgbClr val="002060"/>
                </a:solidFill>
                <a:latin typeface="Verdana" pitchFamily="34" charset="0"/>
              </a:rPr>
              <a:t> </a:t>
            </a:r>
            <a:r>
              <a:rPr lang="en-US" sz="2800" dirty="0" err="1">
                <a:solidFill>
                  <a:srgbClr val="002060"/>
                </a:solidFill>
                <a:latin typeface="Verdana" pitchFamily="34" charset="0"/>
              </a:rPr>
              <a:t>vòng</a:t>
            </a:r>
            <a:r>
              <a:rPr lang="en-US" sz="2800" dirty="0">
                <a:solidFill>
                  <a:srgbClr val="002060"/>
                </a:solidFill>
                <a:latin typeface="Verdana" pitchFamily="34" charset="0"/>
              </a:rPr>
              <a:t> </a:t>
            </a:r>
            <a:r>
              <a:rPr lang="en-US" sz="2800" dirty="0" err="1">
                <a:solidFill>
                  <a:srgbClr val="002060"/>
                </a:solidFill>
                <a:latin typeface="Verdana" pitchFamily="34" charset="0"/>
              </a:rPr>
              <a:t>tròn</a:t>
            </a:r>
            <a:r>
              <a:rPr lang="en-US" sz="2800" dirty="0">
                <a:solidFill>
                  <a:srgbClr val="002060"/>
                </a:solidFill>
                <a:latin typeface="Verdana" pitchFamily="34" charset="0"/>
              </a:rPr>
              <a:t> </a:t>
            </a:r>
            <a:r>
              <a:rPr lang="en-US" sz="2800" dirty="0" err="1">
                <a:solidFill>
                  <a:srgbClr val="002060"/>
                </a:solidFill>
                <a:latin typeface="Verdana" pitchFamily="34" charset="0"/>
              </a:rPr>
              <a:t>là</a:t>
            </a:r>
            <a:r>
              <a:rPr lang="en-US" sz="2800" dirty="0">
                <a:solidFill>
                  <a:srgbClr val="002060"/>
                </a:solidFill>
                <a:latin typeface="Verdana" pitchFamily="34" charset="0"/>
              </a:rPr>
              <a:t> </a:t>
            </a:r>
            <a:r>
              <a:rPr lang="en-US" sz="2800" dirty="0" err="1">
                <a:solidFill>
                  <a:srgbClr val="002060"/>
                </a:solidFill>
                <a:latin typeface="Verdana" pitchFamily="34" charset="0"/>
              </a:rPr>
              <a:t>tốt</a:t>
            </a:r>
            <a:r>
              <a:rPr lang="en-US" sz="2800" dirty="0">
                <a:solidFill>
                  <a:srgbClr val="002060"/>
                </a:solidFill>
                <a:latin typeface="Verdana" pitchFamily="34" charset="0"/>
              </a:rPr>
              <a:t> </a:t>
            </a:r>
            <a:r>
              <a:rPr lang="en-US" sz="2800" dirty="0" err="1">
                <a:solidFill>
                  <a:srgbClr val="002060"/>
                </a:solidFill>
                <a:latin typeface="Verdana" pitchFamily="34" charset="0"/>
              </a:rPr>
              <a:t>nhất</a:t>
            </a:r>
            <a:r>
              <a:rPr lang="en-US" sz="2800" dirty="0">
                <a:solidFill>
                  <a:srgbClr val="002060"/>
                </a:solidFill>
                <a:latin typeface="Verdana" pitchFamily="34" charset="0"/>
              </a:rPr>
              <a:t>).</a:t>
            </a:r>
          </a:p>
          <a:p>
            <a:pPr algn="just" eaLnBrk="1" hangingPunct="1">
              <a:spcBef>
                <a:spcPct val="40000"/>
              </a:spcBef>
              <a:defRPr/>
            </a:pPr>
            <a:r>
              <a:rPr lang="en-US" sz="2800" dirty="0" err="1">
                <a:solidFill>
                  <a:srgbClr val="002060"/>
                </a:solidFill>
                <a:latin typeface="Verdana" pitchFamily="34" charset="0"/>
              </a:rPr>
              <a:t>Giữ</a:t>
            </a:r>
            <a:r>
              <a:rPr lang="en-US" sz="2800" dirty="0">
                <a:solidFill>
                  <a:srgbClr val="002060"/>
                </a:solidFill>
                <a:latin typeface="Verdana" pitchFamily="34" charset="0"/>
              </a:rPr>
              <a:t> </a:t>
            </a:r>
            <a:r>
              <a:rPr lang="en-US" sz="2800" dirty="0" err="1">
                <a:solidFill>
                  <a:srgbClr val="002060"/>
                </a:solidFill>
                <a:latin typeface="Verdana" pitchFamily="34" charset="0"/>
              </a:rPr>
              <a:t>những</a:t>
            </a:r>
            <a:r>
              <a:rPr lang="en-US" sz="2800" dirty="0">
                <a:solidFill>
                  <a:srgbClr val="002060"/>
                </a:solidFill>
                <a:latin typeface="Verdana" pitchFamily="34" charset="0"/>
              </a:rPr>
              <a:t> </a:t>
            </a:r>
            <a:r>
              <a:rPr lang="en-US" sz="2800" dirty="0" err="1">
                <a:solidFill>
                  <a:srgbClr val="002060"/>
                </a:solidFill>
                <a:latin typeface="Verdana" pitchFamily="34" charset="0"/>
              </a:rPr>
              <a:t>các</a:t>
            </a:r>
            <a:r>
              <a:rPr lang="en-US" sz="2800" dirty="0">
                <a:solidFill>
                  <a:srgbClr val="002060"/>
                </a:solidFill>
                <a:latin typeface="Verdana" pitchFamily="34" charset="0"/>
              </a:rPr>
              <a:t> </a:t>
            </a:r>
            <a:r>
              <a:rPr lang="en-US" sz="2800" dirty="0" err="1">
                <a:solidFill>
                  <a:srgbClr val="002060"/>
                </a:solidFill>
                <a:latin typeface="Verdana" pitchFamily="34" charset="0"/>
              </a:rPr>
              <a:t>em</a:t>
            </a:r>
            <a:r>
              <a:rPr lang="en-US" sz="2800" dirty="0">
                <a:solidFill>
                  <a:srgbClr val="002060"/>
                </a:solidFill>
                <a:latin typeface="Verdana" pitchFamily="34" charset="0"/>
              </a:rPr>
              <a:t> ở </a:t>
            </a:r>
            <a:r>
              <a:rPr lang="en-US" sz="2800" dirty="0" err="1">
                <a:solidFill>
                  <a:srgbClr val="002060"/>
                </a:solidFill>
                <a:latin typeface="Verdana" pitchFamily="34" charset="0"/>
              </a:rPr>
              <a:t>quanh</a:t>
            </a:r>
            <a:r>
              <a:rPr lang="en-US" sz="2800" dirty="0">
                <a:solidFill>
                  <a:srgbClr val="002060"/>
                </a:solidFill>
                <a:latin typeface="Verdana" pitchFamily="34" charset="0"/>
              </a:rPr>
              <a:t> </a:t>
            </a:r>
            <a:r>
              <a:rPr lang="en-US" sz="2800" dirty="0" err="1">
                <a:solidFill>
                  <a:srgbClr val="002060"/>
                </a:solidFill>
                <a:latin typeface="Verdana" pitchFamily="34" charset="0"/>
              </a:rPr>
              <a:t>bạn</a:t>
            </a:r>
            <a:r>
              <a:rPr lang="en-US" sz="2800" dirty="0">
                <a:solidFill>
                  <a:srgbClr val="002060"/>
                </a:solidFill>
                <a:latin typeface="Verdana" pitchFamily="34" charset="0"/>
              </a:rPr>
              <a:t>. </a:t>
            </a:r>
            <a:r>
              <a:rPr lang="en-US" sz="2800" dirty="0" err="1">
                <a:solidFill>
                  <a:srgbClr val="002060"/>
                </a:solidFill>
                <a:latin typeface="Verdana" pitchFamily="34" charset="0"/>
              </a:rPr>
              <a:t>Đừng</a:t>
            </a:r>
            <a:r>
              <a:rPr lang="en-US" sz="2800" dirty="0">
                <a:solidFill>
                  <a:srgbClr val="002060"/>
                </a:solidFill>
                <a:latin typeface="Verdana" pitchFamily="34" charset="0"/>
              </a:rPr>
              <a:t> </a:t>
            </a:r>
            <a:r>
              <a:rPr lang="en-US" sz="2800" dirty="0" err="1">
                <a:solidFill>
                  <a:srgbClr val="002060"/>
                </a:solidFill>
                <a:latin typeface="Verdana" pitchFamily="34" charset="0"/>
              </a:rPr>
              <a:t>để</a:t>
            </a:r>
            <a:r>
              <a:rPr lang="en-US" sz="2800" dirty="0">
                <a:solidFill>
                  <a:srgbClr val="002060"/>
                </a:solidFill>
                <a:latin typeface="Verdana" pitchFamily="34" charset="0"/>
              </a:rPr>
              <a:t> </a:t>
            </a:r>
            <a:r>
              <a:rPr lang="en-US" sz="2800" dirty="0" err="1">
                <a:solidFill>
                  <a:srgbClr val="002060"/>
                </a:solidFill>
                <a:latin typeface="Verdana" pitchFamily="34" charset="0"/>
              </a:rPr>
              <a:t>các</a:t>
            </a:r>
            <a:r>
              <a:rPr lang="en-US" sz="2800" dirty="0">
                <a:solidFill>
                  <a:srgbClr val="002060"/>
                </a:solidFill>
                <a:latin typeface="Verdana" pitchFamily="34" charset="0"/>
              </a:rPr>
              <a:t> </a:t>
            </a:r>
            <a:r>
              <a:rPr lang="en-US" sz="2800" dirty="0" err="1">
                <a:solidFill>
                  <a:srgbClr val="002060"/>
                </a:solidFill>
                <a:latin typeface="Verdana" pitchFamily="34" charset="0"/>
              </a:rPr>
              <a:t>em</a:t>
            </a:r>
            <a:r>
              <a:rPr lang="en-US" sz="2800" dirty="0">
                <a:solidFill>
                  <a:srgbClr val="002060"/>
                </a:solidFill>
                <a:latin typeface="Verdana" pitchFamily="34" charset="0"/>
              </a:rPr>
              <a:t> di </a:t>
            </a:r>
            <a:r>
              <a:rPr lang="en-US" sz="2800" dirty="0" err="1">
                <a:solidFill>
                  <a:srgbClr val="002060"/>
                </a:solidFill>
                <a:latin typeface="Verdana" pitchFamily="34" charset="0"/>
              </a:rPr>
              <a:t>chuyển</a:t>
            </a:r>
            <a:r>
              <a:rPr lang="en-US" sz="2800" dirty="0">
                <a:solidFill>
                  <a:srgbClr val="002060"/>
                </a:solidFill>
                <a:latin typeface="Verdana" pitchFamily="34" charset="0"/>
              </a:rPr>
              <a:t> </a:t>
            </a:r>
            <a:r>
              <a:rPr lang="en-US" sz="2800" dirty="0" err="1">
                <a:solidFill>
                  <a:srgbClr val="002060"/>
                </a:solidFill>
                <a:latin typeface="Verdana" pitchFamily="34" charset="0"/>
              </a:rPr>
              <a:t>xung</a:t>
            </a:r>
            <a:r>
              <a:rPr lang="en-US" sz="2800" dirty="0">
                <a:solidFill>
                  <a:srgbClr val="002060"/>
                </a:solidFill>
                <a:latin typeface="Verdana" pitchFamily="34" charset="0"/>
              </a:rPr>
              <a:t> </a:t>
            </a:r>
            <a:r>
              <a:rPr lang="en-US" sz="2800" dirty="0" err="1">
                <a:solidFill>
                  <a:srgbClr val="002060"/>
                </a:solidFill>
                <a:latin typeface="Verdana" pitchFamily="34" charset="0"/>
              </a:rPr>
              <a:t>quanh</a:t>
            </a:r>
            <a:r>
              <a:rPr lang="en-US" sz="2800" dirty="0">
                <a:solidFill>
                  <a:srgbClr val="002060"/>
                </a:solidFill>
                <a:latin typeface="Verdana" pitchFamily="34" charset="0"/>
              </a:rPr>
              <a:t> </a:t>
            </a:r>
            <a:r>
              <a:rPr lang="en-US" sz="2800" dirty="0" err="1">
                <a:solidFill>
                  <a:srgbClr val="002060"/>
                </a:solidFill>
                <a:latin typeface="Verdana" pitchFamily="34" charset="0"/>
              </a:rPr>
              <a:t>mà</a:t>
            </a:r>
            <a:r>
              <a:rPr lang="en-US" sz="2800" dirty="0">
                <a:solidFill>
                  <a:srgbClr val="002060"/>
                </a:solidFill>
                <a:latin typeface="Verdana" pitchFamily="34" charset="0"/>
              </a:rPr>
              <a:t> </a:t>
            </a:r>
            <a:r>
              <a:rPr lang="en-US" sz="2800" dirty="0" err="1">
                <a:solidFill>
                  <a:srgbClr val="002060"/>
                </a:solidFill>
                <a:latin typeface="Verdana" pitchFamily="34" charset="0"/>
              </a:rPr>
              <a:t>không</a:t>
            </a:r>
            <a:r>
              <a:rPr lang="en-US" sz="2800" dirty="0">
                <a:solidFill>
                  <a:srgbClr val="002060"/>
                </a:solidFill>
                <a:latin typeface="Verdana" pitchFamily="34" charset="0"/>
              </a:rPr>
              <a:t> </a:t>
            </a:r>
            <a:r>
              <a:rPr lang="en-US" sz="2800" dirty="0" err="1">
                <a:solidFill>
                  <a:srgbClr val="002060"/>
                </a:solidFill>
                <a:latin typeface="Verdana" pitchFamily="34" charset="0"/>
              </a:rPr>
              <a:t>được</a:t>
            </a:r>
            <a:r>
              <a:rPr lang="en-US" sz="2800" dirty="0">
                <a:solidFill>
                  <a:srgbClr val="002060"/>
                </a:solidFill>
                <a:latin typeface="Verdana" pitchFamily="34" charset="0"/>
              </a:rPr>
              <a:t> </a:t>
            </a:r>
            <a:r>
              <a:rPr lang="en-US" sz="2800" dirty="0" err="1">
                <a:solidFill>
                  <a:srgbClr val="002060"/>
                </a:solidFill>
                <a:latin typeface="Verdana" pitchFamily="34" charset="0"/>
              </a:rPr>
              <a:t>phép</a:t>
            </a:r>
            <a:r>
              <a:rPr lang="en-US" sz="2800" dirty="0">
                <a:solidFill>
                  <a:srgbClr val="002060"/>
                </a:solidFill>
                <a:latin typeface="Verdana" pitchFamily="34" charset="0"/>
              </a:rPr>
              <a:t>.</a:t>
            </a:r>
          </a:p>
        </p:txBody>
      </p:sp>
      <p:sp>
        <p:nvSpPr>
          <p:cNvPr id="45060" name="Slide Number Placeholder 5">
            <a:extLst>
              <a:ext uri="{FF2B5EF4-FFF2-40B4-BE49-F238E27FC236}">
                <a16:creationId xmlns:a16="http://schemas.microsoft.com/office/drawing/2014/main" id="{9BEDC32A-B5FC-7B06-D379-A3DC3F000D8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CD0B28DB-476B-E440-9EBF-6604BA5C9265}" type="slidenum">
              <a:rPr lang="en-US" altLang="en-US" sz="1400">
                <a:solidFill>
                  <a:schemeClr val="tx1"/>
                </a:solidFill>
              </a:rPr>
              <a:pPr>
                <a:spcBef>
                  <a:spcPct val="0"/>
                </a:spcBef>
                <a:buFontTx/>
                <a:buNone/>
              </a:pPr>
              <a:t>27</a:t>
            </a:fld>
            <a:endParaRPr lang="en-US" altLang="en-US" sz="1400">
              <a:solidFill>
                <a:schemeClr val="tx1"/>
              </a:solidFill>
            </a:endParaRPr>
          </a:p>
        </p:txBody>
      </p:sp>
    </p:spTree>
    <p:extLst>
      <p:ext uri="{BB962C8B-B14F-4D97-AF65-F5344CB8AC3E}">
        <p14:creationId xmlns:p14="http://schemas.microsoft.com/office/powerpoint/2010/main" val="2574466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2F9CBBA-240F-C800-55AE-737006E391CE}"/>
              </a:ext>
            </a:extLst>
          </p:cNvPr>
          <p:cNvSpPr>
            <a:spLocks noGrp="1" noChangeArrowheads="1"/>
          </p:cNvSpPr>
          <p:nvPr>
            <p:ph type="title"/>
          </p:nvPr>
        </p:nvSpPr>
        <p:spPr>
          <a:xfrm>
            <a:off x="-174856" y="785454"/>
            <a:ext cx="10088563" cy="960438"/>
          </a:xfrm>
        </p:spPr>
        <p:txBody>
          <a:bodyPr/>
          <a:lstStyle/>
          <a:p>
            <a:pPr eaLnBrk="1" hangingPunct="1"/>
            <a:r>
              <a:rPr lang="en-US" altLang="en-US" sz="3600" dirty="0" err="1">
                <a:latin typeface="Verdana" panose="020B0604030504040204" pitchFamily="34" charset="0"/>
              </a:rPr>
              <a:t>Cách</a:t>
            </a:r>
            <a:r>
              <a:rPr lang="en-US" altLang="en-US" sz="3600" dirty="0">
                <a:latin typeface="Verdana" panose="020B0604030504040204" pitchFamily="34" charset="0"/>
              </a:rPr>
              <a:t> </a:t>
            </a:r>
            <a:r>
              <a:rPr lang="en-US" altLang="en-US" sz="3600" dirty="0" err="1">
                <a:latin typeface="Verdana" panose="020B0604030504040204" pitchFamily="34" charset="0"/>
              </a:rPr>
              <a:t>Xếp</a:t>
            </a:r>
            <a:r>
              <a:rPr lang="en-US" altLang="en-US" sz="3600" dirty="0">
                <a:latin typeface="Verdana" panose="020B0604030504040204" pitchFamily="34" charset="0"/>
              </a:rPr>
              <a:t> </a:t>
            </a:r>
            <a:r>
              <a:rPr lang="en-US" altLang="en-US" sz="3600" dirty="0" err="1">
                <a:latin typeface="Verdana" panose="020B0604030504040204" pitchFamily="34" charset="0"/>
              </a:rPr>
              <a:t>Đặt</a:t>
            </a:r>
            <a:r>
              <a:rPr lang="en-US" altLang="en-US" sz="3600" dirty="0">
                <a:latin typeface="Verdana" panose="020B0604030504040204" pitchFamily="34" charset="0"/>
              </a:rPr>
              <a:t> </a:t>
            </a:r>
            <a:r>
              <a:rPr lang="en-US" altLang="en-US" sz="3600" dirty="0" err="1">
                <a:latin typeface="Verdana" panose="020B0604030504040204" pitchFamily="34" charset="0"/>
              </a:rPr>
              <a:t>cho</a:t>
            </a:r>
            <a:r>
              <a:rPr lang="en-US" altLang="en-US" sz="3600" dirty="0">
                <a:latin typeface="Verdana" panose="020B0604030504040204" pitchFamily="34" charset="0"/>
              </a:rPr>
              <a:t> </a:t>
            </a:r>
            <a:r>
              <a:rPr lang="en-US" altLang="en-US" sz="3600" dirty="0" err="1">
                <a:latin typeface="Verdana" panose="020B0604030504040204" pitchFamily="34" charset="0"/>
              </a:rPr>
              <a:t>Sinh</a:t>
            </a:r>
            <a:r>
              <a:rPr lang="en-US" altLang="en-US" sz="3600" dirty="0">
                <a:latin typeface="Verdana" panose="020B0604030504040204" pitchFamily="34" charset="0"/>
              </a:rPr>
              <a:t> </a:t>
            </a:r>
            <a:r>
              <a:rPr lang="en-US" altLang="en-US" sz="3600" dirty="0" err="1">
                <a:latin typeface="Verdana" panose="020B0604030504040204" pitchFamily="34" charset="0"/>
              </a:rPr>
              <a:t>Hoạt</a:t>
            </a:r>
            <a:r>
              <a:rPr lang="en-US" altLang="en-US" sz="3600" dirty="0">
                <a:latin typeface="Verdana" panose="020B0604030504040204" pitchFamily="34" charset="0"/>
              </a:rPr>
              <a:t> </a:t>
            </a:r>
            <a:r>
              <a:rPr lang="en-US" altLang="en-US" sz="3600" dirty="0" err="1">
                <a:latin typeface="Verdana" panose="020B0604030504040204" pitchFamily="34" charset="0"/>
              </a:rPr>
              <a:t>Tổ</a:t>
            </a:r>
            <a:endParaRPr lang="en-US" altLang="en-US" sz="3600" dirty="0">
              <a:latin typeface="Verdana" panose="020B0604030504040204" pitchFamily="34" charset="0"/>
            </a:endParaRPr>
          </a:p>
        </p:txBody>
      </p:sp>
      <p:sp>
        <p:nvSpPr>
          <p:cNvPr id="129027" name="Rectangle 3">
            <a:extLst>
              <a:ext uri="{FF2B5EF4-FFF2-40B4-BE49-F238E27FC236}">
                <a16:creationId xmlns:a16="http://schemas.microsoft.com/office/drawing/2014/main" id="{EC81F71E-DBD3-4F51-B985-E6B3CBD1A088}"/>
              </a:ext>
            </a:extLst>
          </p:cNvPr>
          <p:cNvSpPr>
            <a:spLocks noGrp="1" noChangeArrowheads="1"/>
          </p:cNvSpPr>
          <p:nvPr>
            <p:ph idx="1"/>
          </p:nvPr>
        </p:nvSpPr>
        <p:spPr>
          <a:xfrm>
            <a:off x="793750" y="1085850"/>
            <a:ext cx="8013700" cy="5772150"/>
          </a:xfrm>
        </p:spPr>
        <p:txBody>
          <a:bodyPr anchor="ctr"/>
          <a:lstStyle/>
          <a:p>
            <a:pPr algn="just" eaLnBrk="1" hangingPunct="1">
              <a:spcBef>
                <a:spcPct val="40000"/>
              </a:spcBef>
              <a:defRPr/>
            </a:pPr>
            <a:r>
              <a:rPr lang="en-US" sz="2800" dirty="0" err="1">
                <a:solidFill>
                  <a:srgbClr val="002060"/>
                </a:solidFill>
                <a:latin typeface="Verdana" pitchFamily="34" charset="0"/>
              </a:rPr>
              <a:t>Sắp</a:t>
            </a:r>
            <a:r>
              <a:rPr lang="en-US" sz="2800" dirty="0">
                <a:solidFill>
                  <a:srgbClr val="002060"/>
                </a:solidFill>
                <a:latin typeface="Verdana" pitchFamily="34" charset="0"/>
              </a:rPr>
              <a:t> </a:t>
            </a:r>
            <a:r>
              <a:rPr lang="en-US" sz="2800" dirty="0" err="1">
                <a:solidFill>
                  <a:srgbClr val="002060"/>
                </a:solidFill>
                <a:latin typeface="Verdana" pitchFamily="34" charset="0"/>
              </a:rPr>
              <a:t>xếp</a:t>
            </a:r>
            <a:r>
              <a:rPr lang="en-US" sz="2800" dirty="0">
                <a:solidFill>
                  <a:srgbClr val="002060"/>
                </a:solidFill>
                <a:latin typeface="Verdana" pitchFamily="34" charset="0"/>
              </a:rPr>
              <a:t> </a:t>
            </a:r>
            <a:r>
              <a:rPr lang="en-US" sz="2800" dirty="0" err="1">
                <a:solidFill>
                  <a:srgbClr val="002060"/>
                </a:solidFill>
                <a:latin typeface="Verdana" pitchFamily="34" charset="0"/>
              </a:rPr>
              <a:t>các</a:t>
            </a:r>
            <a:r>
              <a:rPr lang="en-US" sz="2800" dirty="0">
                <a:solidFill>
                  <a:srgbClr val="002060"/>
                </a:solidFill>
                <a:latin typeface="Verdana" pitchFamily="34" charset="0"/>
              </a:rPr>
              <a:t> </a:t>
            </a:r>
            <a:r>
              <a:rPr lang="en-US" sz="2800" dirty="0" err="1">
                <a:solidFill>
                  <a:srgbClr val="002060"/>
                </a:solidFill>
                <a:latin typeface="Verdana" pitchFamily="34" charset="0"/>
              </a:rPr>
              <a:t>em</a:t>
            </a:r>
            <a:r>
              <a:rPr lang="en-US" sz="2800" dirty="0">
                <a:solidFill>
                  <a:srgbClr val="002060"/>
                </a:solidFill>
                <a:latin typeface="Verdana" pitchFamily="34" charset="0"/>
              </a:rPr>
              <a:t> </a:t>
            </a:r>
            <a:r>
              <a:rPr lang="en-US" sz="2800" dirty="0" err="1">
                <a:solidFill>
                  <a:srgbClr val="002060"/>
                </a:solidFill>
                <a:latin typeface="Verdana" pitchFamily="34" charset="0"/>
              </a:rPr>
              <a:t>không</a:t>
            </a:r>
            <a:r>
              <a:rPr lang="en-US" sz="2800" dirty="0">
                <a:solidFill>
                  <a:srgbClr val="002060"/>
                </a:solidFill>
                <a:latin typeface="Verdana" pitchFamily="34" charset="0"/>
              </a:rPr>
              <a:t> </a:t>
            </a:r>
            <a:r>
              <a:rPr lang="en-US" sz="2800" dirty="0" err="1">
                <a:solidFill>
                  <a:srgbClr val="002060"/>
                </a:solidFill>
                <a:latin typeface="Verdana" pitchFamily="34" charset="0"/>
              </a:rPr>
              <a:t>bị</a:t>
            </a:r>
            <a:r>
              <a:rPr lang="en-US" sz="2800" dirty="0">
                <a:solidFill>
                  <a:srgbClr val="002060"/>
                </a:solidFill>
                <a:latin typeface="Verdana" pitchFamily="34" charset="0"/>
              </a:rPr>
              <a:t> </a:t>
            </a:r>
            <a:r>
              <a:rPr lang="en-US" sz="2800" dirty="0" err="1">
                <a:solidFill>
                  <a:srgbClr val="002060"/>
                </a:solidFill>
                <a:latin typeface="Verdana" pitchFamily="34" charset="0"/>
              </a:rPr>
              <a:t>phân</a:t>
            </a:r>
            <a:r>
              <a:rPr lang="en-US" sz="2800" dirty="0">
                <a:solidFill>
                  <a:srgbClr val="002060"/>
                </a:solidFill>
                <a:latin typeface="Verdana" pitchFamily="34" charset="0"/>
              </a:rPr>
              <a:t> </a:t>
            </a:r>
            <a:r>
              <a:rPr lang="en-US" sz="2800" dirty="0" err="1">
                <a:solidFill>
                  <a:srgbClr val="002060"/>
                </a:solidFill>
                <a:latin typeface="Verdana" pitchFamily="34" charset="0"/>
              </a:rPr>
              <a:t>tâm</a:t>
            </a:r>
            <a:r>
              <a:rPr lang="en-US" sz="2800" dirty="0">
                <a:solidFill>
                  <a:srgbClr val="002060"/>
                </a:solidFill>
                <a:latin typeface="Verdana" pitchFamily="34" charset="0"/>
              </a:rPr>
              <a:t> </a:t>
            </a:r>
            <a:r>
              <a:rPr lang="en-US" sz="2800" dirty="0" err="1">
                <a:solidFill>
                  <a:srgbClr val="002060"/>
                </a:solidFill>
                <a:latin typeface="Verdana" pitchFamily="34" charset="0"/>
              </a:rPr>
              <a:t>vì</a:t>
            </a:r>
            <a:r>
              <a:rPr lang="en-US" sz="2800" dirty="0">
                <a:solidFill>
                  <a:srgbClr val="002060"/>
                </a:solidFill>
                <a:latin typeface="Verdana" pitchFamily="34" charset="0"/>
              </a:rPr>
              <a:t> </a:t>
            </a:r>
            <a:r>
              <a:rPr lang="en-US" sz="2800" dirty="0" err="1">
                <a:solidFill>
                  <a:srgbClr val="002060"/>
                </a:solidFill>
                <a:latin typeface="Verdana" pitchFamily="34" charset="0"/>
              </a:rPr>
              <a:t>ngồi</a:t>
            </a:r>
            <a:r>
              <a:rPr lang="en-US" sz="2800" dirty="0">
                <a:solidFill>
                  <a:srgbClr val="002060"/>
                </a:solidFill>
                <a:latin typeface="Verdana" pitchFamily="34" charset="0"/>
              </a:rPr>
              <a:t> </a:t>
            </a:r>
            <a:r>
              <a:rPr lang="en-US" sz="2800" dirty="0" err="1">
                <a:solidFill>
                  <a:srgbClr val="002060"/>
                </a:solidFill>
                <a:latin typeface="Verdana" pitchFamily="34" charset="0"/>
              </a:rPr>
              <a:t>quá</a:t>
            </a:r>
            <a:r>
              <a:rPr lang="en-US" sz="2800" dirty="0">
                <a:solidFill>
                  <a:srgbClr val="002060"/>
                </a:solidFill>
                <a:latin typeface="Verdana" pitchFamily="34" charset="0"/>
              </a:rPr>
              <a:t> </a:t>
            </a:r>
            <a:r>
              <a:rPr lang="en-US" sz="2800" dirty="0" err="1">
                <a:solidFill>
                  <a:srgbClr val="002060"/>
                </a:solidFill>
                <a:latin typeface="Verdana" pitchFamily="34" charset="0"/>
              </a:rPr>
              <a:t>gần</a:t>
            </a:r>
            <a:r>
              <a:rPr lang="en-US" sz="2800" dirty="0">
                <a:solidFill>
                  <a:srgbClr val="002060"/>
                </a:solidFill>
                <a:latin typeface="Verdana" pitchFamily="34" charset="0"/>
              </a:rPr>
              <a:t> hay </a:t>
            </a:r>
            <a:r>
              <a:rPr lang="en-US" sz="2800" dirty="0" err="1">
                <a:solidFill>
                  <a:srgbClr val="002060"/>
                </a:solidFill>
                <a:latin typeface="Verdana" pitchFamily="34" charset="0"/>
              </a:rPr>
              <a:t>thấy</a:t>
            </a:r>
            <a:r>
              <a:rPr lang="en-US" sz="2800" dirty="0">
                <a:solidFill>
                  <a:srgbClr val="002060"/>
                </a:solidFill>
                <a:latin typeface="Verdana" pitchFamily="34" charset="0"/>
              </a:rPr>
              <a:t> </a:t>
            </a:r>
            <a:r>
              <a:rPr lang="en-US" sz="2800" dirty="0" err="1">
                <a:solidFill>
                  <a:srgbClr val="002060"/>
                </a:solidFill>
                <a:latin typeface="Verdana" pitchFamily="34" charset="0"/>
              </a:rPr>
              <a:t>hoạt</a:t>
            </a:r>
            <a:r>
              <a:rPr lang="en-US" sz="2800" dirty="0">
                <a:solidFill>
                  <a:srgbClr val="002060"/>
                </a:solidFill>
                <a:latin typeface="Verdana" pitchFamily="34" charset="0"/>
              </a:rPr>
              <a:t> </a:t>
            </a:r>
            <a:r>
              <a:rPr lang="en-US" sz="2800" dirty="0" err="1">
                <a:solidFill>
                  <a:srgbClr val="002060"/>
                </a:solidFill>
                <a:latin typeface="Verdana" pitchFamily="34" charset="0"/>
              </a:rPr>
              <a:t>động</a:t>
            </a:r>
            <a:r>
              <a:rPr lang="en-US" sz="2800" dirty="0">
                <a:solidFill>
                  <a:srgbClr val="002060"/>
                </a:solidFill>
                <a:latin typeface="Verdana" pitchFamily="34" charset="0"/>
              </a:rPr>
              <a:t> </a:t>
            </a:r>
            <a:r>
              <a:rPr lang="en-US" sz="2800" dirty="0" err="1">
                <a:solidFill>
                  <a:srgbClr val="002060"/>
                </a:solidFill>
                <a:latin typeface="Verdana" pitchFamily="34" charset="0"/>
              </a:rPr>
              <a:t>của</a:t>
            </a:r>
            <a:r>
              <a:rPr lang="en-US" sz="2800" dirty="0">
                <a:solidFill>
                  <a:srgbClr val="002060"/>
                </a:solidFill>
                <a:latin typeface="Verdana" pitchFamily="34" charset="0"/>
              </a:rPr>
              <a:t> </a:t>
            </a:r>
            <a:r>
              <a:rPr lang="en-US" sz="2800" dirty="0" err="1">
                <a:solidFill>
                  <a:srgbClr val="002060"/>
                </a:solidFill>
                <a:latin typeface="Verdana" pitchFamily="34" charset="0"/>
              </a:rPr>
              <a:t>các</a:t>
            </a:r>
            <a:r>
              <a:rPr lang="en-US" sz="2800" dirty="0">
                <a:solidFill>
                  <a:srgbClr val="002060"/>
                </a:solidFill>
                <a:latin typeface="Verdana" pitchFamily="34" charset="0"/>
              </a:rPr>
              <a:t> </a:t>
            </a:r>
            <a:r>
              <a:rPr lang="en-US" sz="2800" dirty="0" err="1">
                <a:solidFill>
                  <a:srgbClr val="002060"/>
                </a:solidFill>
                <a:latin typeface="Verdana" pitchFamily="34" charset="0"/>
              </a:rPr>
              <a:t>tổ</a:t>
            </a:r>
            <a:r>
              <a:rPr lang="en-US" sz="2800" dirty="0">
                <a:solidFill>
                  <a:srgbClr val="002060"/>
                </a:solidFill>
                <a:latin typeface="Verdana" pitchFamily="34" charset="0"/>
              </a:rPr>
              <a:t> </a:t>
            </a:r>
            <a:r>
              <a:rPr lang="en-US" sz="2800" dirty="0" err="1">
                <a:solidFill>
                  <a:srgbClr val="002060"/>
                </a:solidFill>
                <a:latin typeface="Verdana" pitchFamily="34" charset="0"/>
              </a:rPr>
              <a:t>khác</a:t>
            </a:r>
            <a:r>
              <a:rPr lang="en-US" sz="2800" dirty="0">
                <a:solidFill>
                  <a:srgbClr val="002060"/>
                </a:solidFill>
                <a:latin typeface="Verdana" pitchFamily="34" charset="0"/>
              </a:rPr>
              <a:t>.</a:t>
            </a:r>
          </a:p>
          <a:p>
            <a:pPr algn="just" eaLnBrk="1" hangingPunct="1">
              <a:spcBef>
                <a:spcPct val="40000"/>
              </a:spcBef>
              <a:defRPr/>
            </a:pPr>
            <a:r>
              <a:rPr lang="en-US" sz="2800" dirty="0" err="1">
                <a:solidFill>
                  <a:srgbClr val="002060"/>
                </a:solidFill>
                <a:latin typeface="Verdana" pitchFamily="34" charset="0"/>
              </a:rPr>
              <a:t>Khích</a:t>
            </a:r>
            <a:r>
              <a:rPr lang="en-US" sz="2800" dirty="0">
                <a:solidFill>
                  <a:srgbClr val="002060"/>
                </a:solidFill>
                <a:latin typeface="Verdana" pitchFamily="34" charset="0"/>
              </a:rPr>
              <a:t> </a:t>
            </a:r>
            <a:r>
              <a:rPr lang="en-US" sz="2800" dirty="0" err="1">
                <a:solidFill>
                  <a:srgbClr val="002060"/>
                </a:solidFill>
                <a:latin typeface="Verdana" pitchFamily="34" charset="0"/>
              </a:rPr>
              <a:t>lệ</a:t>
            </a:r>
            <a:r>
              <a:rPr lang="en-US" sz="2800" dirty="0">
                <a:solidFill>
                  <a:srgbClr val="002060"/>
                </a:solidFill>
                <a:latin typeface="Verdana" pitchFamily="34" charset="0"/>
              </a:rPr>
              <a:t> </a:t>
            </a:r>
            <a:r>
              <a:rPr lang="en-US" sz="2800" u="sng" dirty="0" err="1">
                <a:solidFill>
                  <a:srgbClr val="002060"/>
                </a:solidFill>
                <a:latin typeface="Verdana" pitchFamily="34" charset="0"/>
              </a:rPr>
              <a:t>tình</a:t>
            </a:r>
            <a:r>
              <a:rPr lang="en-US" sz="2800" u="sng" dirty="0">
                <a:solidFill>
                  <a:srgbClr val="002060"/>
                </a:solidFill>
                <a:latin typeface="Verdana" pitchFamily="34" charset="0"/>
              </a:rPr>
              <a:t> </a:t>
            </a:r>
            <a:r>
              <a:rPr lang="en-US" sz="2800" u="sng" dirty="0" err="1">
                <a:solidFill>
                  <a:srgbClr val="002060"/>
                </a:solidFill>
                <a:latin typeface="Verdana" pitchFamily="34" charset="0"/>
              </a:rPr>
              <a:t>đồng</a:t>
            </a:r>
            <a:r>
              <a:rPr lang="en-US" sz="2800" u="sng" dirty="0">
                <a:solidFill>
                  <a:srgbClr val="002060"/>
                </a:solidFill>
                <a:latin typeface="Verdana" pitchFamily="34" charset="0"/>
              </a:rPr>
              <a:t> </a:t>
            </a:r>
            <a:r>
              <a:rPr lang="en-US" sz="2800" u="sng" dirty="0" err="1">
                <a:solidFill>
                  <a:srgbClr val="002060"/>
                </a:solidFill>
                <a:latin typeface="Verdana" pitchFamily="34" charset="0"/>
              </a:rPr>
              <a:t>đội</a:t>
            </a:r>
            <a:r>
              <a:rPr lang="en-US" sz="2800" dirty="0">
                <a:solidFill>
                  <a:srgbClr val="002060"/>
                </a:solidFill>
                <a:latin typeface="Verdana" pitchFamily="34" charset="0"/>
              </a:rPr>
              <a:t> </a:t>
            </a:r>
            <a:r>
              <a:rPr lang="en-US" sz="2800" dirty="0" err="1">
                <a:solidFill>
                  <a:srgbClr val="002060"/>
                </a:solidFill>
                <a:latin typeface="Verdana" pitchFamily="34" charset="0"/>
              </a:rPr>
              <a:t>trong</a:t>
            </a:r>
            <a:r>
              <a:rPr lang="en-US" sz="2800" dirty="0">
                <a:solidFill>
                  <a:srgbClr val="002060"/>
                </a:solidFill>
                <a:latin typeface="Verdana" pitchFamily="34" charset="0"/>
              </a:rPr>
              <a:t> </a:t>
            </a:r>
            <a:r>
              <a:rPr lang="en-US" sz="2800" dirty="0" err="1">
                <a:solidFill>
                  <a:srgbClr val="002060"/>
                </a:solidFill>
                <a:latin typeface="Verdana" pitchFamily="34" charset="0"/>
              </a:rPr>
              <a:t>tổ</a:t>
            </a:r>
            <a:r>
              <a:rPr lang="en-US" sz="2800" dirty="0">
                <a:solidFill>
                  <a:srgbClr val="002060"/>
                </a:solidFill>
                <a:latin typeface="Verdana" pitchFamily="34" charset="0"/>
              </a:rPr>
              <a:t> </a:t>
            </a:r>
            <a:r>
              <a:rPr lang="en-US" sz="2800" dirty="0" err="1">
                <a:solidFill>
                  <a:srgbClr val="002060"/>
                </a:solidFill>
                <a:latin typeface="Verdana" pitchFamily="34" charset="0"/>
              </a:rPr>
              <a:t>bằng</a:t>
            </a:r>
            <a:r>
              <a:rPr lang="en-US" sz="2800" dirty="0">
                <a:solidFill>
                  <a:srgbClr val="002060"/>
                </a:solidFill>
                <a:latin typeface="Verdana" pitchFamily="34" charset="0"/>
              </a:rPr>
              <a:t> </a:t>
            </a:r>
            <a:r>
              <a:rPr lang="en-US" sz="2800" dirty="0" err="1">
                <a:solidFill>
                  <a:srgbClr val="002060"/>
                </a:solidFill>
                <a:latin typeface="Verdana" pitchFamily="34" charset="0"/>
              </a:rPr>
              <a:t>cách</a:t>
            </a:r>
            <a:r>
              <a:rPr lang="en-US" sz="2800" dirty="0">
                <a:solidFill>
                  <a:srgbClr val="002060"/>
                </a:solidFill>
                <a:latin typeface="Verdana" pitchFamily="34" charset="0"/>
              </a:rPr>
              <a:t> </a:t>
            </a:r>
            <a:r>
              <a:rPr lang="en-US" sz="2800" dirty="0" err="1">
                <a:solidFill>
                  <a:srgbClr val="002060"/>
                </a:solidFill>
                <a:latin typeface="Verdana" pitchFamily="34" charset="0"/>
              </a:rPr>
              <a:t>các</a:t>
            </a:r>
            <a:r>
              <a:rPr lang="en-US" sz="2800" dirty="0">
                <a:solidFill>
                  <a:srgbClr val="002060"/>
                </a:solidFill>
                <a:latin typeface="Verdana" pitchFamily="34" charset="0"/>
              </a:rPr>
              <a:t> </a:t>
            </a:r>
            <a:r>
              <a:rPr lang="en-US" sz="2800" dirty="0" err="1">
                <a:solidFill>
                  <a:srgbClr val="002060"/>
                </a:solidFill>
                <a:latin typeface="Verdana" pitchFamily="34" charset="0"/>
              </a:rPr>
              <a:t>em</a:t>
            </a:r>
            <a:r>
              <a:rPr lang="en-US" sz="2800" dirty="0">
                <a:solidFill>
                  <a:srgbClr val="002060"/>
                </a:solidFill>
                <a:latin typeface="Verdana" pitchFamily="34" charset="0"/>
              </a:rPr>
              <a:t> </a:t>
            </a:r>
            <a:r>
              <a:rPr lang="en-US" sz="2800" dirty="0" err="1">
                <a:solidFill>
                  <a:srgbClr val="002060"/>
                </a:solidFill>
                <a:latin typeface="Verdana" pitchFamily="34" charset="0"/>
              </a:rPr>
              <a:t>giỏi</a:t>
            </a:r>
            <a:r>
              <a:rPr lang="en-US" sz="2800" dirty="0">
                <a:solidFill>
                  <a:srgbClr val="002060"/>
                </a:solidFill>
                <a:latin typeface="Verdana" pitchFamily="34" charset="0"/>
              </a:rPr>
              <a:t> </a:t>
            </a:r>
            <a:r>
              <a:rPr lang="en-US" sz="2800" dirty="0" err="1">
                <a:solidFill>
                  <a:srgbClr val="002060"/>
                </a:solidFill>
                <a:latin typeface="Verdana" pitchFamily="34" charset="0"/>
              </a:rPr>
              <a:t>giúp</a:t>
            </a:r>
            <a:r>
              <a:rPr lang="en-US" sz="2800" dirty="0">
                <a:solidFill>
                  <a:srgbClr val="002060"/>
                </a:solidFill>
                <a:latin typeface="Verdana" pitchFamily="34" charset="0"/>
              </a:rPr>
              <a:t> </a:t>
            </a:r>
            <a:r>
              <a:rPr lang="en-US" sz="2800" dirty="0" err="1">
                <a:solidFill>
                  <a:srgbClr val="002060"/>
                </a:solidFill>
                <a:latin typeface="Verdana" pitchFamily="34" charset="0"/>
              </a:rPr>
              <a:t>đỡ</a:t>
            </a:r>
            <a:r>
              <a:rPr lang="en-US" sz="2800" dirty="0">
                <a:solidFill>
                  <a:srgbClr val="002060"/>
                </a:solidFill>
                <a:latin typeface="Verdana" pitchFamily="34" charset="0"/>
              </a:rPr>
              <a:t> </a:t>
            </a:r>
            <a:r>
              <a:rPr lang="en-US" sz="2800" dirty="0" err="1">
                <a:solidFill>
                  <a:srgbClr val="002060"/>
                </a:solidFill>
                <a:latin typeface="Verdana" pitchFamily="34" charset="0"/>
              </a:rPr>
              <a:t>các</a:t>
            </a:r>
            <a:r>
              <a:rPr lang="en-US" sz="2800" dirty="0">
                <a:solidFill>
                  <a:srgbClr val="002060"/>
                </a:solidFill>
                <a:latin typeface="Verdana" pitchFamily="34" charset="0"/>
              </a:rPr>
              <a:t> </a:t>
            </a:r>
            <a:r>
              <a:rPr lang="en-US" sz="2800" dirty="0" err="1">
                <a:solidFill>
                  <a:srgbClr val="002060"/>
                </a:solidFill>
                <a:latin typeface="Verdana" pitchFamily="34" charset="0"/>
              </a:rPr>
              <a:t>em</a:t>
            </a:r>
            <a:r>
              <a:rPr lang="en-US" sz="2800" dirty="0">
                <a:solidFill>
                  <a:srgbClr val="002060"/>
                </a:solidFill>
                <a:latin typeface="Verdana" pitchFamily="34" charset="0"/>
              </a:rPr>
              <a:t> </a:t>
            </a:r>
            <a:r>
              <a:rPr lang="en-US" sz="2800" dirty="0" err="1">
                <a:solidFill>
                  <a:srgbClr val="002060"/>
                </a:solidFill>
                <a:latin typeface="Verdana" pitchFamily="34" charset="0"/>
              </a:rPr>
              <a:t>chậm</a:t>
            </a:r>
            <a:r>
              <a:rPr lang="en-US" sz="2800" dirty="0">
                <a:solidFill>
                  <a:srgbClr val="002060"/>
                </a:solidFill>
                <a:latin typeface="Verdana" pitchFamily="34" charset="0"/>
              </a:rPr>
              <a:t> </a:t>
            </a:r>
            <a:r>
              <a:rPr lang="en-US" sz="2800" dirty="0" err="1">
                <a:solidFill>
                  <a:srgbClr val="002060"/>
                </a:solidFill>
                <a:latin typeface="Verdana" pitchFamily="34" charset="0"/>
              </a:rPr>
              <a:t>hơn</a:t>
            </a:r>
            <a:r>
              <a:rPr lang="en-US" sz="2800" dirty="0">
                <a:solidFill>
                  <a:srgbClr val="002060"/>
                </a:solidFill>
                <a:latin typeface="Verdana" pitchFamily="34" charset="0"/>
              </a:rPr>
              <a:t> .</a:t>
            </a:r>
          </a:p>
        </p:txBody>
      </p:sp>
      <p:sp>
        <p:nvSpPr>
          <p:cNvPr id="45060" name="Slide Number Placeholder 5">
            <a:extLst>
              <a:ext uri="{FF2B5EF4-FFF2-40B4-BE49-F238E27FC236}">
                <a16:creationId xmlns:a16="http://schemas.microsoft.com/office/drawing/2014/main" id="{9BEDC32A-B5FC-7B06-D379-A3DC3F000D8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CD0B28DB-476B-E440-9EBF-6604BA5C9265}" type="slidenum">
              <a:rPr lang="en-US" altLang="en-US" sz="1400">
                <a:solidFill>
                  <a:schemeClr val="tx1"/>
                </a:solidFill>
              </a:rPr>
              <a:pPr>
                <a:spcBef>
                  <a:spcPct val="0"/>
                </a:spcBef>
                <a:buFontTx/>
                <a:buNone/>
              </a:pPr>
              <a:t>28</a:t>
            </a:fld>
            <a:endParaRPr lang="en-US"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32B8A69-277C-7AB6-1629-08E0BC712D26}"/>
              </a:ext>
            </a:extLst>
          </p:cNvPr>
          <p:cNvSpPr>
            <a:spLocks noGrp="1" noChangeArrowheads="1"/>
          </p:cNvSpPr>
          <p:nvPr>
            <p:ph type="title"/>
          </p:nvPr>
        </p:nvSpPr>
        <p:spPr>
          <a:xfrm>
            <a:off x="871538" y="427625"/>
            <a:ext cx="8105314" cy="1804297"/>
          </a:xfrm>
        </p:spPr>
        <p:txBody>
          <a:bodyPr/>
          <a:lstStyle/>
          <a:p>
            <a:pPr eaLnBrk="1" hangingPunct="1"/>
            <a:r>
              <a:rPr lang="en-US" altLang="en-US" dirty="0" err="1">
                <a:latin typeface="Verdana" panose="020B0604030504040204" pitchFamily="34" charset="0"/>
              </a:rPr>
              <a:t>Ghi</a:t>
            </a:r>
            <a:r>
              <a:rPr lang="en-US" altLang="en-US" dirty="0">
                <a:latin typeface="Verdana" panose="020B0604030504040204" pitchFamily="34" charset="0"/>
              </a:rPr>
              <a:t> </a:t>
            </a:r>
            <a:r>
              <a:rPr lang="en-US" altLang="en-US" dirty="0" err="1">
                <a:latin typeface="Verdana" panose="020B0604030504040204" pitchFamily="34" charset="0"/>
              </a:rPr>
              <a:t>Điểm</a:t>
            </a:r>
            <a:r>
              <a:rPr lang="en-US" altLang="en-US" dirty="0">
                <a:latin typeface="Verdana" panose="020B0604030504040204" pitchFamily="34" charset="0"/>
              </a:rPr>
              <a:t> </a:t>
            </a:r>
            <a:r>
              <a:rPr lang="en-US" altLang="en-US" dirty="0" err="1">
                <a:latin typeface="Verdana" panose="020B0604030504040204" pitchFamily="34" charset="0"/>
              </a:rPr>
              <a:t>trong</a:t>
            </a:r>
            <a:r>
              <a:rPr lang="en-US" altLang="en-US" dirty="0">
                <a:latin typeface="Verdana" panose="020B0604030504040204" pitchFamily="34" charset="0"/>
              </a:rPr>
              <a:t> </a:t>
            </a:r>
            <a:r>
              <a:rPr lang="en-US" altLang="en-US" dirty="0" err="1">
                <a:latin typeface="Verdana" panose="020B0604030504040204" pitchFamily="34" charset="0"/>
              </a:rPr>
              <a:t>Giờ</a:t>
            </a:r>
            <a:r>
              <a:rPr lang="en-US" altLang="en-US" dirty="0">
                <a:latin typeface="Verdana" panose="020B0604030504040204" pitchFamily="34" charset="0"/>
              </a:rPr>
              <a:t> </a:t>
            </a:r>
            <a:r>
              <a:rPr lang="en-US" altLang="en-US" dirty="0" err="1">
                <a:latin typeface="Verdana" panose="020B0604030504040204" pitchFamily="34" charset="0"/>
              </a:rPr>
              <a:t>Sinh</a:t>
            </a:r>
            <a:r>
              <a:rPr lang="en-US" altLang="en-US" dirty="0">
                <a:latin typeface="Verdana" panose="020B0604030504040204" pitchFamily="34" charset="0"/>
              </a:rPr>
              <a:t> </a:t>
            </a:r>
            <a:r>
              <a:rPr lang="en-US" altLang="en-US" dirty="0" err="1">
                <a:latin typeface="Verdana" panose="020B0604030504040204" pitchFamily="34" charset="0"/>
              </a:rPr>
              <a:t>hoạt</a:t>
            </a:r>
            <a:r>
              <a:rPr lang="en-US" altLang="en-US" dirty="0">
                <a:latin typeface="Verdana" panose="020B0604030504040204" pitchFamily="34" charset="0"/>
              </a:rPr>
              <a:t> </a:t>
            </a:r>
            <a:r>
              <a:rPr lang="en-US" altLang="en-US" dirty="0" err="1">
                <a:latin typeface="Verdana" panose="020B0604030504040204" pitchFamily="34" charset="0"/>
              </a:rPr>
              <a:t>Tổ</a:t>
            </a:r>
            <a:endParaRPr lang="en-US" altLang="en-US" dirty="0">
              <a:latin typeface="Verdana" panose="020B0604030504040204" pitchFamily="34" charset="0"/>
            </a:endParaRPr>
          </a:p>
        </p:txBody>
      </p:sp>
      <p:sp>
        <p:nvSpPr>
          <p:cNvPr id="26627" name="Rectangle 3">
            <a:extLst>
              <a:ext uri="{FF2B5EF4-FFF2-40B4-BE49-F238E27FC236}">
                <a16:creationId xmlns:a16="http://schemas.microsoft.com/office/drawing/2014/main" id="{6327CA08-BCA8-4C8F-8F56-B6971FA33F6E}"/>
              </a:ext>
            </a:extLst>
          </p:cNvPr>
          <p:cNvSpPr>
            <a:spLocks noGrp="1" noChangeArrowheads="1"/>
          </p:cNvSpPr>
          <p:nvPr>
            <p:ph idx="1"/>
          </p:nvPr>
        </p:nvSpPr>
        <p:spPr>
          <a:xfrm>
            <a:off x="871538" y="2093205"/>
            <a:ext cx="8229600" cy="4152020"/>
          </a:xfrm>
        </p:spPr>
        <p:txBody>
          <a:bodyPr anchor="ctr"/>
          <a:lstStyle/>
          <a:p>
            <a:pPr eaLnBrk="1" hangingPunct="1">
              <a:defRPr/>
            </a:pPr>
            <a:r>
              <a:rPr lang="en-US" dirty="0" err="1">
                <a:solidFill>
                  <a:srgbClr val="002060"/>
                </a:solidFill>
                <a:latin typeface="Verdana" pitchFamily="34" charset="0"/>
              </a:rPr>
              <a:t>Hệ</a:t>
            </a:r>
            <a:r>
              <a:rPr lang="en-US" dirty="0">
                <a:solidFill>
                  <a:srgbClr val="002060"/>
                </a:solidFill>
                <a:latin typeface="Verdana" pitchFamily="34" charset="0"/>
              </a:rPr>
              <a:t> </a:t>
            </a:r>
            <a:r>
              <a:rPr lang="en-US" dirty="0" err="1">
                <a:solidFill>
                  <a:srgbClr val="002060"/>
                </a:solidFill>
                <a:latin typeface="Verdana" pitchFamily="34" charset="0"/>
              </a:rPr>
              <a:t>thống</a:t>
            </a:r>
            <a:r>
              <a:rPr lang="en-US" dirty="0">
                <a:solidFill>
                  <a:srgbClr val="002060"/>
                </a:solidFill>
                <a:latin typeface="Verdana" pitchFamily="34" charset="0"/>
              </a:rPr>
              <a:t> </a:t>
            </a:r>
            <a:r>
              <a:rPr lang="en-US" dirty="0" err="1">
                <a:solidFill>
                  <a:srgbClr val="002060"/>
                </a:solidFill>
                <a:latin typeface="Verdana" pitchFamily="34" charset="0"/>
              </a:rPr>
              <a:t>điểm</a:t>
            </a:r>
            <a:r>
              <a:rPr lang="en-US" dirty="0">
                <a:solidFill>
                  <a:srgbClr val="002060"/>
                </a:solidFill>
                <a:latin typeface="Verdana" pitchFamily="34" charset="0"/>
              </a:rPr>
              <a:t> </a:t>
            </a:r>
            <a:r>
              <a:rPr lang="en-US" dirty="0" err="1">
                <a:solidFill>
                  <a:srgbClr val="002060"/>
                </a:solidFill>
                <a:latin typeface="Verdana" pitchFamily="34" charset="0"/>
              </a:rPr>
              <a:t>là</a:t>
            </a:r>
            <a:r>
              <a:rPr lang="en-US" dirty="0">
                <a:solidFill>
                  <a:srgbClr val="002060"/>
                </a:solidFill>
                <a:latin typeface="Verdana" pitchFamily="34" charset="0"/>
              </a:rPr>
              <a:t> </a:t>
            </a:r>
            <a:r>
              <a:rPr lang="en-US" dirty="0" err="1">
                <a:solidFill>
                  <a:srgbClr val="002060"/>
                </a:solidFill>
                <a:latin typeface="Verdana" pitchFamily="34" charset="0"/>
              </a:rPr>
              <a:t>động</a:t>
            </a:r>
            <a:r>
              <a:rPr lang="en-US" dirty="0">
                <a:solidFill>
                  <a:srgbClr val="002060"/>
                </a:solidFill>
                <a:latin typeface="Verdana" pitchFamily="34" charset="0"/>
              </a:rPr>
              <a:t> </a:t>
            </a:r>
            <a:r>
              <a:rPr lang="en-US" dirty="0" err="1">
                <a:solidFill>
                  <a:srgbClr val="002060"/>
                </a:solidFill>
                <a:latin typeface="Verdana" pitchFamily="34" charset="0"/>
              </a:rPr>
              <a:t>cơ</a:t>
            </a:r>
            <a:r>
              <a:rPr lang="en-US" dirty="0">
                <a:solidFill>
                  <a:srgbClr val="002060"/>
                </a:solidFill>
                <a:latin typeface="Verdana" pitchFamily="34" charset="0"/>
              </a:rPr>
              <a:t> </a:t>
            </a:r>
            <a:r>
              <a:rPr lang="en-US" dirty="0" err="1">
                <a:solidFill>
                  <a:srgbClr val="002060"/>
                </a:solidFill>
                <a:latin typeface="Verdana" pitchFamily="34" charset="0"/>
              </a:rPr>
              <a:t>thúc</a:t>
            </a:r>
            <a:r>
              <a:rPr lang="en-US" dirty="0">
                <a:solidFill>
                  <a:srgbClr val="002060"/>
                </a:solidFill>
                <a:latin typeface="Verdana" pitchFamily="34" charset="0"/>
              </a:rPr>
              <a:t> </a:t>
            </a:r>
            <a:r>
              <a:rPr lang="en-US" dirty="0" err="1">
                <a:solidFill>
                  <a:srgbClr val="002060"/>
                </a:solidFill>
                <a:latin typeface="Verdana" pitchFamily="34" charset="0"/>
              </a:rPr>
              <a:t>đẩy</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thành</a:t>
            </a:r>
            <a:r>
              <a:rPr lang="en-US" dirty="0">
                <a:solidFill>
                  <a:srgbClr val="002060"/>
                </a:solidFill>
                <a:latin typeface="Verdana" pitchFamily="34" charset="0"/>
              </a:rPr>
              <a:t> </a:t>
            </a:r>
            <a:r>
              <a:rPr lang="en-US" dirty="0" err="1">
                <a:solidFill>
                  <a:srgbClr val="002060"/>
                </a:solidFill>
                <a:latin typeface="Verdana" pitchFamily="34" charset="0"/>
              </a:rPr>
              <a:t>viên</a:t>
            </a:r>
            <a:r>
              <a:rPr lang="en-US" dirty="0">
                <a:solidFill>
                  <a:srgbClr val="002060"/>
                </a:solidFill>
                <a:latin typeface="Verdana" pitchFamily="34" charset="0"/>
              </a:rPr>
              <a:t>.</a:t>
            </a:r>
          </a:p>
        </p:txBody>
      </p:sp>
      <p:sp>
        <p:nvSpPr>
          <p:cNvPr id="54276" name="Slide Number Placeholder 5">
            <a:extLst>
              <a:ext uri="{FF2B5EF4-FFF2-40B4-BE49-F238E27FC236}">
                <a16:creationId xmlns:a16="http://schemas.microsoft.com/office/drawing/2014/main" id="{3AF045BF-AC9A-44F2-2421-F3C59D84595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3E4ACC7E-DEBD-9345-9B70-20A846685726}" type="slidenum">
              <a:rPr lang="en-US" altLang="en-US" sz="1400">
                <a:solidFill>
                  <a:schemeClr val="tx1"/>
                </a:solidFill>
              </a:rPr>
              <a:pPr>
                <a:spcBef>
                  <a:spcPct val="0"/>
                </a:spcBef>
                <a:buFontTx/>
                <a:buNone/>
              </a:pPr>
              <a:t>29</a:t>
            </a:fld>
            <a:endParaRPr lang="en-US"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79FF4EC-5D02-2F3C-93EC-BA3EC832C90A}"/>
              </a:ext>
            </a:extLst>
          </p:cNvPr>
          <p:cNvSpPr>
            <a:spLocks noGrp="1" noChangeArrowheads="1"/>
          </p:cNvSpPr>
          <p:nvPr>
            <p:ph type="title"/>
          </p:nvPr>
        </p:nvSpPr>
        <p:spPr>
          <a:xfrm>
            <a:off x="914400" y="0"/>
            <a:ext cx="8229600" cy="838200"/>
          </a:xfrm>
        </p:spPr>
        <p:txBody>
          <a:bodyPr/>
          <a:lstStyle/>
          <a:p>
            <a:pPr eaLnBrk="1" hangingPunct="1"/>
            <a:r>
              <a:rPr lang="en-US" altLang="en-US">
                <a:latin typeface="Verdana" panose="020B0604030504040204" pitchFamily="34" charset="0"/>
              </a:rPr>
              <a:t>Nhóm</a:t>
            </a:r>
            <a:r>
              <a:rPr lang="en-US" altLang="en-US" dirty="0">
                <a:latin typeface="Verdana" panose="020B0604030504040204" pitchFamily="34" charset="0"/>
              </a:rPr>
              <a:t> </a:t>
            </a:r>
            <a:r>
              <a:rPr lang="en-US" altLang="en-US" dirty="0" err="1">
                <a:latin typeface="Verdana" panose="020B0604030504040204" pitchFamily="34" charset="0"/>
              </a:rPr>
              <a:t>Nhỏ</a:t>
            </a:r>
            <a:r>
              <a:rPr lang="en-US" altLang="en-US" dirty="0">
                <a:latin typeface="Verdana" panose="020B0604030504040204" pitchFamily="34" charset="0"/>
              </a:rPr>
              <a:t> </a:t>
            </a:r>
            <a:r>
              <a:rPr lang="en-US" altLang="en-US" dirty="0" err="1">
                <a:latin typeface="Verdana" panose="020B0604030504040204" pitchFamily="34" charset="0"/>
              </a:rPr>
              <a:t>Là</a:t>
            </a:r>
            <a:r>
              <a:rPr lang="en-US" altLang="en-US" dirty="0">
                <a:latin typeface="Verdana" panose="020B0604030504040204" pitchFamily="34" charset="0"/>
              </a:rPr>
              <a:t> </a:t>
            </a:r>
            <a:r>
              <a:rPr lang="en-US" altLang="en-US" dirty="0" err="1">
                <a:latin typeface="Verdana" panose="020B0604030504040204" pitchFamily="34" charset="0"/>
              </a:rPr>
              <a:t>Gì</a:t>
            </a:r>
            <a:r>
              <a:rPr lang="en-US" altLang="en-US" dirty="0">
                <a:latin typeface="Verdana" panose="020B0604030504040204" pitchFamily="34" charset="0"/>
              </a:rPr>
              <a:t>?</a:t>
            </a:r>
          </a:p>
        </p:txBody>
      </p:sp>
      <p:sp>
        <p:nvSpPr>
          <p:cNvPr id="72707" name="Rectangle 3">
            <a:extLst>
              <a:ext uri="{FF2B5EF4-FFF2-40B4-BE49-F238E27FC236}">
                <a16:creationId xmlns:a16="http://schemas.microsoft.com/office/drawing/2014/main" id="{2BC16569-838F-46B7-A345-F228F1961798}"/>
              </a:ext>
            </a:extLst>
          </p:cNvPr>
          <p:cNvSpPr>
            <a:spLocks noGrp="1" noChangeArrowheads="1"/>
          </p:cNvSpPr>
          <p:nvPr>
            <p:ph idx="1"/>
          </p:nvPr>
        </p:nvSpPr>
        <p:spPr>
          <a:xfrm>
            <a:off x="1123719" y="1106488"/>
            <a:ext cx="7775805" cy="5149850"/>
          </a:xfrm>
        </p:spPr>
        <p:txBody>
          <a:bodyPr anchor="ctr"/>
          <a:lstStyle/>
          <a:p>
            <a:pPr algn="just" eaLnBrk="1" hangingPunct="1">
              <a:buFont typeface="Wingdings" pitchFamily="2" charset="2"/>
              <a:buChar char="q"/>
              <a:defRPr/>
            </a:pP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em</a:t>
            </a:r>
            <a:r>
              <a:rPr lang="en-US" dirty="0">
                <a:solidFill>
                  <a:srgbClr val="002060"/>
                </a:solidFill>
                <a:latin typeface="Verdana" pitchFamily="34" charset="0"/>
              </a:rPr>
              <a:t> </a:t>
            </a:r>
            <a:r>
              <a:rPr lang="en-US" dirty="0" err="1">
                <a:solidFill>
                  <a:srgbClr val="002060"/>
                </a:solidFill>
                <a:latin typeface="Verdana" pitchFamily="34" charset="0"/>
              </a:rPr>
              <a:t>trong</a:t>
            </a:r>
            <a:r>
              <a:rPr lang="en-US" dirty="0">
                <a:solidFill>
                  <a:srgbClr val="002060"/>
                </a:solidFill>
                <a:latin typeface="Verdana" pitchFamily="34" charset="0"/>
              </a:rPr>
              <a:t> </a:t>
            </a:r>
            <a:r>
              <a:rPr lang="en-US" dirty="0" err="1">
                <a:solidFill>
                  <a:srgbClr val="002060"/>
                </a:solidFill>
                <a:latin typeface="Verdana" pitchFamily="34" charset="0"/>
              </a:rPr>
              <a:t>câu</a:t>
            </a:r>
            <a:r>
              <a:rPr lang="en-US" dirty="0">
                <a:solidFill>
                  <a:srgbClr val="002060"/>
                </a:solidFill>
                <a:latin typeface="Verdana" pitchFamily="34" charset="0"/>
              </a:rPr>
              <a:t> </a:t>
            </a:r>
            <a:r>
              <a:rPr lang="en-US" dirty="0" err="1">
                <a:solidFill>
                  <a:srgbClr val="002060"/>
                </a:solidFill>
                <a:latin typeface="Verdana" pitchFamily="34" charset="0"/>
              </a:rPr>
              <a:t>lạc</a:t>
            </a:r>
            <a:r>
              <a:rPr lang="en-US" dirty="0">
                <a:solidFill>
                  <a:srgbClr val="002060"/>
                </a:solidFill>
                <a:latin typeface="Verdana" pitchFamily="34" charset="0"/>
              </a:rPr>
              <a:t> </a:t>
            </a:r>
            <a:r>
              <a:rPr lang="en-US" dirty="0" err="1">
                <a:solidFill>
                  <a:srgbClr val="002060"/>
                </a:solidFill>
                <a:latin typeface="Verdana" pitchFamily="34" charset="0"/>
              </a:rPr>
              <a:t>bộ</a:t>
            </a:r>
            <a:r>
              <a:rPr lang="en-US" dirty="0">
                <a:solidFill>
                  <a:srgbClr val="002060"/>
                </a:solidFill>
                <a:latin typeface="Verdana" pitchFamily="34" charset="0"/>
              </a:rPr>
              <a:t> </a:t>
            </a:r>
            <a:r>
              <a:rPr lang="en-US" dirty="0" err="1">
                <a:solidFill>
                  <a:srgbClr val="002060"/>
                </a:solidFill>
                <a:latin typeface="Verdana" pitchFamily="34" charset="0"/>
              </a:rPr>
              <a:t>họp</a:t>
            </a:r>
            <a:r>
              <a:rPr lang="en-US" dirty="0">
                <a:solidFill>
                  <a:srgbClr val="002060"/>
                </a:solidFill>
                <a:latin typeface="Verdana" pitchFamily="34" charset="0"/>
              </a:rPr>
              <a:t> </a:t>
            </a:r>
            <a:r>
              <a:rPr lang="en-US" dirty="0" err="1">
                <a:solidFill>
                  <a:srgbClr val="002060"/>
                </a:solidFill>
                <a:latin typeface="Verdana" pitchFamily="34" charset="0"/>
              </a:rPr>
              <a:t>thành</a:t>
            </a:r>
            <a:r>
              <a:rPr lang="en-US" dirty="0">
                <a:solidFill>
                  <a:srgbClr val="002060"/>
                </a:solidFill>
                <a:latin typeface="Verdana" pitchFamily="34" charset="0"/>
              </a:rPr>
              <a:t> </a:t>
            </a:r>
            <a:r>
              <a:rPr lang="en-US" dirty="0" err="1">
                <a:solidFill>
                  <a:srgbClr val="002060"/>
                </a:solidFill>
                <a:latin typeface="Verdana" pitchFamily="34" charset="0"/>
              </a:rPr>
              <a:t>những</a:t>
            </a:r>
            <a:r>
              <a:rPr lang="en-US" dirty="0">
                <a:solidFill>
                  <a:srgbClr val="002060"/>
                </a:solidFill>
                <a:latin typeface="Verdana" pitchFamily="34" charset="0"/>
              </a:rPr>
              <a:t> </a:t>
            </a:r>
            <a:r>
              <a:rPr lang="en-US" dirty="0" err="1">
                <a:solidFill>
                  <a:srgbClr val="002060"/>
                </a:solidFill>
                <a:latin typeface="Verdana" pitchFamily="34" charset="0"/>
              </a:rPr>
              <a:t>tổ</a:t>
            </a:r>
            <a:r>
              <a:rPr lang="en-US" dirty="0">
                <a:solidFill>
                  <a:srgbClr val="002060"/>
                </a:solidFill>
                <a:latin typeface="Verdana" pitchFamily="34" charset="0"/>
              </a:rPr>
              <a:t> </a:t>
            </a:r>
            <a:r>
              <a:rPr lang="en-US" dirty="0" err="1">
                <a:solidFill>
                  <a:srgbClr val="002060"/>
                </a:solidFill>
                <a:latin typeface="Verdana" pitchFamily="34" charset="0"/>
              </a:rPr>
              <a:t>nhỏ</a:t>
            </a:r>
            <a:r>
              <a:rPr lang="en-US" dirty="0">
                <a:solidFill>
                  <a:srgbClr val="002060"/>
                </a:solidFill>
                <a:latin typeface="Verdana" pitchFamily="34" charset="0"/>
              </a:rPr>
              <a:t> (4-10 </a:t>
            </a:r>
            <a:r>
              <a:rPr lang="en-US" dirty="0" err="1">
                <a:solidFill>
                  <a:srgbClr val="002060"/>
                </a:solidFill>
                <a:latin typeface="Verdana" pitchFamily="34" charset="0"/>
              </a:rPr>
              <a:t>em</a:t>
            </a:r>
            <a:r>
              <a:rPr lang="en-US" dirty="0">
                <a:solidFill>
                  <a:srgbClr val="002060"/>
                </a:solidFill>
                <a:latin typeface="Verdana" pitchFamily="34" charset="0"/>
              </a:rPr>
              <a:t>) </a:t>
            </a:r>
            <a:r>
              <a:rPr lang="en-US" dirty="0" err="1">
                <a:solidFill>
                  <a:srgbClr val="002060"/>
                </a:solidFill>
                <a:latin typeface="Verdana" pitchFamily="34" charset="0"/>
              </a:rPr>
              <a:t>theo</a:t>
            </a:r>
            <a:r>
              <a:rPr lang="en-US" dirty="0">
                <a:solidFill>
                  <a:srgbClr val="002060"/>
                </a:solidFill>
                <a:latin typeface="Verdana" pitchFamily="34" charset="0"/>
              </a:rPr>
              <a:t> </a:t>
            </a:r>
            <a:r>
              <a:rPr lang="en-US" dirty="0" err="1">
                <a:solidFill>
                  <a:srgbClr val="002060"/>
                </a:solidFill>
                <a:latin typeface="Verdana" pitchFamily="34" charset="0"/>
              </a:rPr>
              <a:t>nhóm</a:t>
            </a:r>
            <a:r>
              <a:rPr lang="en-US" dirty="0">
                <a:solidFill>
                  <a:srgbClr val="002060"/>
                </a:solidFill>
                <a:latin typeface="Verdana" pitchFamily="34" charset="0"/>
              </a:rPr>
              <a:t> </a:t>
            </a:r>
            <a:r>
              <a:rPr lang="en-US" dirty="0" err="1">
                <a:solidFill>
                  <a:srgbClr val="002060"/>
                </a:solidFill>
                <a:latin typeface="Verdana" pitchFamily="34" charset="0"/>
              </a:rPr>
              <a:t>mầu</a:t>
            </a:r>
            <a:r>
              <a:rPr lang="en-US" dirty="0">
                <a:solidFill>
                  <a:srgbClr val="002060"/>
                </a:solidFill>
                <a:latin typeface="Verdana" pitchFamily="34" charset="0"/>
              </a:rPr>
              <a:t> </a:t>
            </a:r>
            <a:r>
              <a:rPr lang="en-US" dirty="0" err="1">
                <a:solidFill>
                  <a:srgbClr val="002060"/>
                </a:solidFill>
                <a:latin typeface="Verdana" pitchFamily="34" charset="0"/>
              </a:rPr>
              <a:t>và</a:t>
            </a:r>
            <a:r>
              <a:rPr lang="en-US" dirty="0">
                <a:solidFill>
                  <a:srgbClr val="002060"/>
                </a:solidFill>
                <a:latin typeface="Verdana" pitchFamily="34" charset="0"/>
              </a:rPr>
              <a:t> </a:t>
            </a:r>
            <a:r>
              <a:rPr lang="en-US" dirty="0" err="1">
                <a:solidFill>
                  <a:srgbClr val="002060"/>
                </a:solidFill>
                <a:latin typeface="Verdana" pitchFamily="34" charset="0"/>
              </a:rPr>
              <a:t>có</a:t>
            </a:r>
            <a:r>
              <a:rPr lang="en-US" dirty="0">
                <a:solidFill>
                  <a:srgbClr val="002060"/>
                </a:solidFill>
                <a:latin typeface="Verdana" pitchFamily="34" charset="0"/>
              </a:rPr>
              <a:t> </a:t>
            </a:r>
            <a:r>
              <a:rPr lang="en-US" dirty="0" err="1">
                <a:solidFill>
                  <a:srgbClr val="002060"/>
                </a:solidFill>
                <a:latin typeface="Verdana" pitchFamily="34" charset="0"/>
              </a:rPr>
              <a:t>một</a:t>
            </a:r>
            <a:r>
              <a:rPr lang="en-US" dirty="0">
                <a:solidFill>
                  <a:srgbClr val="002060"/>
                </a:solidFill>
                <a:latin typeface="Verdana" pitchFamily="34" charset="0"/>
              </a:rPr>
              <a:t> </a:t>
            </a:r>
            <a:r>
              <a:rPr lang="en-US" dirty="0" err="1">
                <a:solidFill>
                  <a:srgbClr val="002060"/>
                </a:solidFill>
                <a:latin typeface="Verdana" pitchFamily="34" charset="0"/>
              </a:rPr>
              <a:t>tổ</a:t>
            </a:r>
            <a:r>
              <a:rPr lang="en-US" dirty="0">
                <a:solidFill>
                  <a:srgbClr val="002060"/>
                </a:solidFill>
                <a:latin typeface="Verdana" pitchFamily="34" charset="0"/>
              </a:rPr>
              <a:t> </a:t>
            </a:r>
            <a:r>
              <a:rPr lang="en-US" dirty="0" err="1">
                <a:solidFill>
                  <a:srgbClr val="002060"/>
                </a:solidFill>
                <a:latin typeface="Verdana" pitchFamily="34" charset="0"/>
              </a:rPr>
              <a:t>trưởng</a:t>
            </a:r>
            <a:r>
              <a:rPr lang="en-US" dirty="0">
                <a:solidFill>
                  <a:srgbClr val="002060"/>
                </a:solidFill>
                <a:latin typeface="Verdana" pitchFamily="34" charset="0"/>
              </a:rPr>
              <a:t>.</a:t>
            </a:r>
          </a:p>
          <a:p>
            <a:pPr marL="0" indent="0" algn="just" eaLnBrk="1" hangingPunct="1">
              <a:buNone/>
              <a:defRPr/>
            </a:pPr>
            <a:endParaRPr lang="en-US" dirty="0">
              <a:solidFill>
                <a:srgbClr val="002060"/>
              </a:solidFill>
              <a:latin typeface="Verdana" pitchFamily="34" charset="0"/>
            </a:endParaRPr>
          </a:p>
        </p:txBody>
      </p:sp>
      <p:sp>
        <p:nvSpPr>
          <p:cNvPr id="8196" name="Slide Number Placeholder 5">
            <a:extLst>
              <a:ext uri="{FF2B5EF4-FFF2-40B4-BE49-F238E27FC236}">
                <a16:creationId xmlns:a16="http://schemas.microsoft.com/office/drawing/2014/main" id="{DEA25DC2-EF24-FF09-DAB5-E6AAE3BF6F5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9F0A68FF-9E2D-7842-A8AA-BB77B07604F3}" type="slidenum">
              <a:rPr lang="en-US" altLang="en-US" sz="1400">
                <a:solidFill>
                  <a:schemeClr val="tx1"/>
                </a:solidFill>
              </a:rPr>
              <a:pPr>
                <a:spcBef>
                  <a:spcPct val="0"/>
                </a:spcBef>
                <a:buFontTx/>
                <a:buNone/>
              </a:pPr>
              <a:t>3</a:t>
            </a:fld>
            <a:endParaRPr lang="en-US" altLang="en-US" sz="1400">
              <a:solidFill>
                <a:schemeClr val="tx1"/>
              </a:solidFill>
            </a:endParaRPr>
          </a:p>
        </p:txBody>
      </p:sp>
      <p:sp>
        <p:nvSpPr>
          <p:cNvPr id="72708" name="Rectangle 4">
            <a:hlinkClick r:id="rId3" action="ppaction://hlinksldjump"/>
            <a:extLst>
              <a:ext uri="{FF2B5EF4-FFF2-40B4-BE49-F238E27FC236}">
                <a16:creationId xmlns:a16="http://schemas.microsoft.com/office/drawing/2014/main" id="{E87DB529-4F62-41BE-B342-9568CC6868D1}"/>
              </a:ext>
            </a:extLst>
          </p:cNvPr>
          <p:cNvSpPr>
            <a:spLocks noChangeArrowheads="1"/>
          </p:cNvSpPr>
          <p:nvPr/>
        </p:nvSpPr>
        <p:spPr bwMode="auto">
          <a:xfrm>
            <a:off x="-125413" y="601663"/>
            <a:ext cx="9394826" cy="673100"/>
          </a:xfrm>
          <a:prstGeom prst="rect">
            <a:avLst/>
          </a:prstGeom>
          <a:noFill/>
          <a:ln>
            <a:noFill/>
          </a:ln>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32B8A69-277C-7AB6-1629-08E0BC712D26}"/>
              </a:ext>
            </a:extLst>
          </p:cNvPr>
          <p:cNvSpPr>
            <a:spLocks noGrp="1" noChangeArrowheads="1"/>
          </p:cNvSpPr>
          <p:nvPr>
            <p:ph type="title"/>
          </p:nvPr>
        </p:nvSpPr>
        <p:spPr>
          <a:xfrm>
            <a:off x="871538" y="275421"/>
            <a:ext cx="8229600" cy="763588"/>
          </a:xfrm>
        </p:spPr>
        <p:txBody>
          <a:bodyPr/>
          <a:lstStyle/>
          <a:p>
            <a:pPr eaLnBrk="1" hangingPunct="1"/>
            <a:r>
              <a:rPr lang="en-US" altLang="en-US" dirty="0" err="1">
                <a:latin typeface="Verdana" panose="020B0604030504040204" pitchFamily="34" charset="0"/>
              </a:rPr>
              <a:t>Ghi</a:t>
            </a:r>
            <a:r>
              <a:rPr lang="en-US" altLang="en-US" dirty="0">
                <a:latin typeface="Verdana" panose="020B0604030504040204" pitchFamily="34" charset="0"/>
              </a:rPr>
              <a:t> </a:t>
            </a:r>
            <a:r>
              <a:rPr lang="en-US" altLang="en-US" dirty="0" err="1">
                <a:latin typeface="Verdana" panose="020B0604030504040204" pitchFamily="34" charset="0"/>
              </a:rPr>
              <a:t>Điểm</a:t>
            </a:r>
            <a:r>
              <a:rPr lang="en-US" altLang="en-US" dirty="0">
                <a:latin typeface="Verdana" panose="020B0604030504040204" pitchFamily="34" charset="0"/>
              </a:rPr>
              <a:t> </a:t>
            </a:r>
            <a:r>
              <a:rPr lang="en-US" altLang="en-US" dirty="0" err="1">
                <a:latin typeface="Verdana" panose="020B0604030504040204" pitchFamily="34" charset="0"/>
              </a:rPr>
              <a:t>trong</a:t>
            </a:r>
            <a:r>
              <a:rPr lang="en-US" altLang="en-US" dirty="0">
                <a:latin typeface="Verdana" panose="020B0604030504040204" pitchFamily="34" charset="0"/>
              </a:rPr>
              <a:t> </a:t>
            </a:r>
            <a:r>
              <a:rPr lang="en-US" altLang="en-US" dirty="0" err="1">
                <a:latin typeface="Verdana" panose="020B0604030504040204" pitchFamily="34" charset="0"/>
              </a:rPr>
              <a:t>Giờ</a:t>
            </a:r>
            <a:r>
              <a:rPr lang="en-US" altLang="en-US" dirty="0">
                <a:latin typeface="Verdana" panose="020B0604030504040204" pitchFamily="34" charset="0"/>
              </a:rPr>
              <a:t> </a:t>
            </a:r>
            <a:r>
              <a:rPr lang="en-US" altLang="en-US" dirty="0" err="1">
                <a:latin typeface="Verdana" panose="020B0604030504040204" pitchFamily="34" charset="0"/>
              </a:rPr>
              <a:t>Sinh</a:t>
            </a:r>
            <a:r>
              <a:rPr lang="en-US" altLang="en-US" dirty="0">
                <a:latin typeface="Verdana" panose="020B0604030504040204" pitchFamily="34" charset="0"/>
              </a:rPr>
              <a:t> </a:t>
            </a:r>
            <a:r>
              <a:rPr lang="en-US" altLang="en-US" dirty="0" err="1">
                <a:latin typeface="Verdana" panose="020B0604030504040204" pitchFamily="34" charset="0"/>
              </a:rPr>
              <a:t>hoạt</a:t>
            </a:r>
            <a:r>
              <a:rPr lang="en-US" altLang="en-US" dirty="0">
                <a:latin typeface="Verdana" panose="020B0604030504040204" pitchFamily="34" charset="0"/>
              </a:rPr>
              <a:t> </a:t>
            </a:r>
            <a:r>
              <a:rPr lang="en-US" altLang="en-US" dirty="0" err="1">
                <a:latin typeface="Verdana" panose="020B0604030504040204" pitchFamily="34" charset="0"/>
              </a:rPr>
              <a:t>Tổ</a:t>
            </a:r>
            <a:endParaRPr lang="en-US" altLang="en-US" dirty="0">
              <a:latin typeface="Verdana" panose="020B0604030504040204" pitchFamily="34" charset="0"/>
            </a:endParaRPr>
          </a:p>
        </p:txBody>
      </p:sp>
      <p:sp>
        <p:nvSpPr>
          <p:cNvPr id="26627" name="Rectangle 3">
            <a:extLst>
              <a:ext uri="{FF2B5EF4-FFF2-40B4-BE49-F238E27FC236}">
                <a16:creationId xmlns:a16="http://schemas.microsoft.com/office/drawing/2014/main" id="{6327CA08-BCA8-4C8F-8F56-B6971FA33F6E}"/>
              </a:ext>
            </a:extLst>
          </p:cNvPr>
          <p:cNvSpPr>
            <a:spLocks noGrp="1" noChangeArrowheads="1"/>
          </p:cNvSpPr>
          <p:nvPr>
            <p:ph idx="1"/>
          </p:nvPr>
        </p:nvSpPr>
        <p:spPr>
          <a:xfrm>
            <a:off x="871538" y="1898325"/>
            <a:ext cx="8229600" cy="5481637"/>
          </a:xfrm>
        </p:spPr>
        <p:txBody>
          <a:bodyPr/>
          <a:lstStyle/>
          <a:p>
            <a:pPr eaLnBrk="1" hangingPunct="1">
              <a:defRPr/>
            </a:pPr>
            <a:r>
              <a:rPr lang="en-US" dirty="0" err="1">
                <a:solidFill>
                  <a:srgbClr val="002060"/>
                </a:solidFill>
                <a:latin typeface="Verdana" pitchFamily="34" charset="0"/>
              </a:rPr>
              <a:t>Tổ</a:t>
            </a:r>
            <a:r>
              <a:rPr lang="en-US" dirty="0">
                <a:solidFill>
                  <a:srgbClr val="002060"/>
                </a:solidFill>
                <a:latin typeface="Verdana" pitchFamily="34" charset="0"/>
              </a:rPr>
              <a:t> </a:t>
            </a:r>
            <a:r>
              <a:rPr lang="en-US" dirty="0" err="1">
                <a:solidFill>
                  <a:srgbClr val="002060"/>
                </a:solidFill>
                <a:latin typeface="Verdana" pitchFamily="34" charset="0"/>
              </a:rPr>
              <a:t>trưởng</a:t>
            </a:r>
            <a:r>
              <a:rPr lang="en-US" dirty="0">
                <a:solidFill>
                  <a:srgbClr val="002060"/>
                </a:solidFill>
                <a:latin typeface="Verdana" pitchFamily="34" charset="0"/>
              </a:rPr>
              <a:t> </a:t>
            </a:r>
            <a:r>
              <a:rPr lang="en-US" dirty="0" err="1">
                <a:solidFill>
                  <a:srgbClr val="002060"/>
                </a:solidFill>
                <a:latin typeface="Verdana" pitchFamily="34" charset="0"/>
              </a:rPr>
              <a:t>có</a:t>
            </a:r>
            <a:r>
              <a:rPr lang="en-US" dirty="0">
                <a:solidFill>
                  <a:srgbClr val="002060"/>
                </a:solidFill>
                <a:latin typeface="Verdana" pitchFamily="34" charset="0"/>
              </a:rPr>
              <a:t> </a:t>
            </a:r>
            <a:r>
              <a:rPr lang="en-US" dirty="0" err="1">
                <a:solidFill>
                  <a:srgbClr val="002060"/>
                </a:solidFill>
                <a:latin typeface="Verdana" pitchFamily="34" charset="0"/>
              </a:rPr>
              <a:t>thể</a:t>
            </a:r>
            <a:r>
              <a:rPr lang="en-US" dirty="0">
                <a:solidFill>
                  <a:srgbClr val="002060"/>
                </a:solidFill>
                <a:latin typeface="Verdana" pitchFamily="34" charset="0"/>
              </a:rPr>
              <a:t> </a:t>
            </a:r>
            <a:r>
              <a:rPr lang="en-US" dirty="0" err="1">
                <a:solidFill>
                  <a:srgbClr val="002060"/>
                </a:solidFill>
                <a:latin typeface="Verdana" pitchFamily="34" charset="0"/>
              </a:rPr>
              <a:t>cho</a:t>
            </a:r>
            <a:r>
              <a:rPr lang="en-US" dirty="0">
                <a:solidFill>
                  <a:srgbClr val="002060"/>
                </a:solidFill>
                <a:latin typeface="Verdana" pitchFamily="34" charset="0"/>
              </a:rPr>
              <a:t> </a:t>
            </a:r>
            <a:r>
              <a:rPr lang="en-US" dirty="0" err="1">
                <a:solidFill>
                  <a:srgbClr val="002060"/>
                </a:solidFill>
                <a:latin typeface="Verdana" pitchFamily="34" charset="0"/>
              </a:rPr>
              <a:t>điểm</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thành</a:t>
            </a:r>
            <a:r>
              <a:rPr lang="en-US" dirty="0">
                <a:solidFill>
                  <a:srgbClr val="002060"/>
                </a:solidFill>
                <a:latin typeface="Verdana" pitchFamily="34" charset="0"/>
              </a:rPr>
              <a:t> </a:t>
            </a:r>
            <a:r>
              <a:rPr lang="en-US" dirty="0" err="1">
                <a:solidFill>
                  <a:srgbClr val="002060"/>
                </a:solidFill>
                <a:latin typeface="Verdana" pitchFamily="34" charset="0"/>
              </a:rPr>
              <a:t>viên</a:t>
            </a:r>
            <a:r>
              <a:rPr lang="en-US" dirty="0">
                <a:solidFill>
                  <a:srgbClr val="002060"/>
                </a:solidFill>
                <a:latin typeface="Verdana" pitchFamily="34" charset="0"/>
              </a:rPr>
              <a:t> </a:t>
            </a:r>
            <a:r>
              <a:rPr lang="en-US" dirty="0" err="1">
                <a:solidFill>
                  <a:srgbClr val="002060"/>
                </a:solidFill>
                <a:latin typeface="Verdana" pitchFamily="34" charset="0"/>
              </a:rPr>
              <a:t>nào</a:t>
            </a:r>
            <a:r>
              <a:rPr lang="en-US" dirty="0">
                <a:solidFill>
                  <a:srgbClr val="002060"/>
                </a:solidFill>
                <a:latin typeface="Verdana" pitchFamily="34" charset="0"/>
              </a:rPr>
              <a:t>:</a:t>
            </a:r>
          </a:p>
          <a:p>
            <a:pPr lvl="1" eaLnBrk="1" hangingPunct="1">
              <a:defRPr/>
            </a:pPr>
            <a:r>
              <a:rPr lang="en-US" dirty="0" err="1">
                <a:solidFill>
                  <a:srgbClr val="002060"/>
                </a:solidFill>
                <a:latin typeface="Verdana" pitchFamily="34" charset="0"/>
              </a:rPr>
              <a:t>Đọc</a:t>
            </a:r>
            <a:r>
              <a:rPr lang="en-US" dirty="0">
                <a:solidFill>
                  <a:srgbClr val="002060"/>
                </a:solidFill>
                <a:latin typeface="Verdana" pitchFamily="34" charset="0"/>
              </a:rPr>
              <a:t> </a:t>
            </a:r>
            <a:r>
              <a:rPr lang="en-US" dirty="0" err="1">
                <a:solidFill>
                  <a:srgbClr val="002060"/>
                </a:solidFill>
                <a:latin typeface="Verdana" pitchFamily="34" charset="0"/>
              </a:rPr>
              <a:t>thuộc</a:t>
            </a:r>
            <a:r>
              <a:rPr lang="en-US" dirty="0">
                <a:solidFill>
                  <a:srgbClr val="002060"/>
                </a:solidFill>
                <a:latin typeface="Verdana" pitchFamily="34" charset="0"/>
              </a:rPr>
              <a:t> </a:t>
            </a:r>
            <a:r>
              <a:rPr lang="en-US" dirty="0" err="1">
                <a:solidFill>
                  <a:srgbClr val="002060"/>
                </a:solidFill>
                <a:latin typeface="Verdana" pitchFamily="34" charset="0"/>
              </a:rPr>
              <a:t>lòng</a:t>
            </a:r>
            <a:r>
              <a:rPr lang="en-US" dirty="0">
                <a:solidFill>
                  <a:srgbClr val="002060"/>
                </a:solidFill>
                <a:latin typeface="Verdana" pitchFamily="34" charset="0"/>
              </a:rPr>
              <a:t> </a:t>
            </a:r>
            <a:r>
              <a:rPr lang="en-US" dirty="0" err="1">
                <a:solidFill>
                  <a:srgbClr val="002060"/>
                </a:solidFill>
                <a:latin typeface="Verdana" pitchFamily="34" charset="0"/>
              </a:rPr>
              <a:t>câu</a:t>
            </a:r>
            <a:r>
              <a:rPr lang="en-US" dirty="0">
                <a:solidFill>
                  <a:srgbClr val="002060"/>
                </a:solidFill>
                <a:latin typeface="Verdana" pitchFamily="34" charset="0"/>
              </a:rPr>
              <a:t> </a:t>
            </a:r>
            <a:r>
              <a:rPr lang="en-US" dirty="0" err="1">
                <a:solidFill>
                  <a:srgbClr val="002060"/>
                </a:solidFill>
                <a:latin typeface="Verdana" pitchFamily="34" charset="0"/>
              </a:rPr>
              <a:t>gốc</a:t>
            </a:r>
            <a:r>
              <a:rPr lang="en-US" dirty="0">
                <a:solidFill>
                  <a:srgbClr val="002060"/>
                </a:solidFill>
                <a:latin typeface="Verdana" pitchFamily="34" charset="0"/>
              </a:rPr>
              <a:t> </a:t>
            </a:r>
            <a:r>
              <a:rPr lang="en-US" dirty="0" err="1">
                <a:solidFill>
                  <a:srgbClr val="002060"/>
                </a:solidFill>
                <a:latin typeface="Verdana" pitchFamily="34" charset="0"/>
              </a:rPr>
              <a:t>cũ</a:t>
            </a:r>
            <a:r>
              <a:rPr lang="en-US" dirty="0">
                <a:solidFill>
                  <a:srgbClr val="002060"/>
                </a:solidFill>
                <a:latin typeface="Verdana" pitchFamily="34" charset="0"/>
              </a:rPr>
              <a:t> (</a:t>
            </a:r>
            <a:r>
              <a:rPr lang="en-US" dirty="0" err="1">
                <a:solidFill>
                  <a:srgbClr val="002060"/>
                </a:solidFill>
                <a:latin typeface="Verdana" pitchFamily="34" charset="0"/>
              </a:rPr>
              <a:t>điều</a:t>
            </a:r>
            <a:r>
              <a:rPr lang="en-US" dirty="0">
                <a:solidFill>
                  <a:srgbClr val="002060"/>
                </a:solidFill>
                <a:latin typeface="Verdana" pitchFamily="34" charset="0"/>
              </a:rPr>
              <a:t> </a:t>
            </a:r>
            <a:r>
              <a:rPr lang="en-US" dirty="0" err="1">
                <a:solidFill>
                  <a:srgbClr val="002060"/>
                </a:solidFill>
                <a:latin typeface="Verdana" pitchFamily="34" charset="0"/>
              </a:rPr>
              <a:t>này</a:t>
            </a:r>
            <a:r>
              <a:rPr lang="en-US" dirty="0">
                <a:solidFill>
                  <a:srgbClr val="002060"/>
                </a:solidFill>
                <a:latin typeface="Verdana" pitchFamily="34" charset="0"/>
              </a:rPr>
              <a:t> </a:t>
            </a:r>
            <a:r>
              <a:rPr lang="en-US" dirty="0" err="1">
                <a:solidFill>
                  <a:srgbClr val="002060"/>
                </a:solidFill>
                <a:latin typeface="Verdana" pitchFamily="34" charset="0"/>
              </a:rPr>
              <a:t>là</a:t>
            </a:r>
            <a:r>
              <a:rPr lang="en-US" dirty="0">
                <a:solidFill>
                  <a:srgbClr val="002060"/>
                </a:solidFill>
                <a:latin typeface="Verdana" pitchFamily="34" charset="0"/>
              </a:rPr>
              <a:t> </a:t>
            </a:r>
            <a:r>
              <a:rPr lang="en-US" dirty="0" err="1">
                <a:solidFill>
                  <a:srgbClr val="002060"/>
                </a:solidFill>
                <a:latin typeface="Verdana" pitchFamily="34" charset="0"/>
              </a:rPr>
              <a:t>ưu</a:t>
            </a:r>
            <a:r>
              <a:rPr lang="en-US" dirty="0">
                <a:solidFill>
                  <a:srgbClr val="002060"/>
                </a:solidFill>
                <a:latin typeface="Verdana" pitchFamily="34" charset="0"/>
              </a:rPr>
              <a:t> </a:t>
            </a:r>
            <a:r>
              <a:rPr lang="en-US" dirty="0" err="1">
                <a:solidFill>
                  <a:srgbClr val="002060"/>
                </a:solidFill>
                <a:latin typeface="Verdana" pitchFamily="34" charset="0"/>
              </a:rPr>
              <a:t>tiên</a:t>
            </a:r>
            <a:r>
              <a:rPr lang="en-US" dirty="0">
                <a:solidFill>
                  <a:srgbClr val="002060"/>
                </a:solidFill>
                <a:latin typeface="Verdana" pitchFamily="34" charset="0"/>
              </a:rPr>
              <a:t>!)</a:t>
            </a:r>
          </a:p>
          <a:p>
            <a:pPr lvl="1" eaLnBrk="1" hangingPunct="1">
              <a:defRPr/>
            </a:pPr>
            <a:r>
              <a:rPr lang="en-US" dirty="0" err="1">
                <a:solidFill>
                  <a:srgbClr val="002060"/>
                </a:solidFill>
                <a:latin typeface="Verdana" pitchFamily="34" charset="0"/>
              </a:rPr>
              <a:t>Mang</a:t>
            </a:r>
            <a:r>
              <a:rPr lang="en-US" dirty="0">
                <a:solidFill>
                  <a:srgbClr val="002060"/>
                </a:solidFill>
                <a:latin typeface="Verdana" pitchFamily="34" charset="0"/>
              </a:rPr>
              <a:t> </a:t>
            </a:r>
            <a:r>
              <a:rPr lang="en-US" dirty="0" err="1">
                <a:solidFill>
                  <a:srgbClr val="002060"/>
                </a:solidFill>
                <a:latin typeface="Verdana" pitchFamily="34" charset="0"/>
              </a:rPr>
              <a:t>bạn</a:t>
            </a:r>
            <a:r>
              <a:rPr lang="en-US" dirty="0">
                <a:solidFill>
                  <a:srgbClr val="002060"/>
                </a:solidFill>
                <a:latin typeface="Verdana" pitchFamily="34" charset="0"/>
              </a:rPr>
              <a:t> </a:t>
            </a:r>
            <a:r>
              <a:rPr lang="en-US" dirty="0" err="1">
                <a:solidFill>
                  <a:srgbClr val="002060"/>
                </a:solidFill>
                <a:latin typeface="Verdana" pitchFamily="34" charset="0"/>
              </a:rPr>
              <a:t>đến</a:t>
            </a:r>
            <a:r>
              <a:rPr lang="en-US" u="sng" dirty="0">
                <a:solidFill>
                  <a:srgbClr val="002060"/>
                </a:solidFill>
                <a:latin typeface="Verdana" pitchFamily="34" charset="0"/>
              </a:rPr>
              <a:t>.</a:t>
            </a:r>
          </a:p>
          <a:p>
            <a:pPr lvl="1" eaLnBrk="1" hangingPunct="1">
              <a:defRPr/>
            </a:pPr>
            <a:r>
              <a:rPr lang="en-US" dirty="0" err="1">
                <a:solidFill>
                  <a:srgbClr val="002060"/>
                </a:solidFill>
                <a:latin typeface="Verdana" pitchFamily="34" charset="0"/>
              </a:rPr>
              <a:t>Mang</a:t>
            </a:r>
            <a:r>
              <a:rPr lang="en-US" dirty="0">
                <a:solidFill>
                  <a:srgbClr val="002060"/>
                </a:solidFill>
                <a:latin typeface="Verdana" pitchFamily="34" charset="0"/>
              </a:rPr>
              <a:t> </a:t>
            </a:r>
            <a:r>
              <a:rPr lang="en-US" dirty="0" err="1">
                <a:solidFill>
                  <a:srgbClr val="002060"/>
                </a:solidFill>
                <a:latin typeface="Verdana" pitchFamily="34" charset="0"/>
              </a:rPr>
              <a:t>Kinh</a:t>
            </a:r>
            <a:r>
              <a:rPr lang="en-US" dirty="0">
                <a:solidFill>
                  <a:srgbClr val="002060"/>
                </a:solidFill>
                <a:latin typeface="Verdana" pitchFamily="34" charset="0"/>
              </a:rPr>
              <a:t> </a:t>
            </a:r>
            <a:r>
              <a:rPr lang="en-US" dirty="0" err="1">
                <a:solidFill>
                  <a:srgbClr val="002060"/>
                </a:solidFill>
                <a:latin typeface="Verdana" pitchFamily="34" charset="0"/>
              </a:rPr>
              <a:t>thánh</a:t>
            </a:r>
            <a:r>
              <a:rPr lang="en-US" dirty="0">
                <a:solidFill>
                  <a:srgbClr val="002060"/>
                </a:solidFill>
                <a:latin typeface="Verdana" pitchFamily="34" charset="0"/>
              </a:rPr>
              <a:t> hay </a:t>
            </a:r>
            <a:r>
              <a:rPr lang="en-US" dirty="0" err="1">
                <a:solidFill>
                  <a:srgbClr val="002060"/>
                </a:solidFill>
                <a:latin typeface="Verdana" pitchFamily="34" charset="0"/>
              </a:rPr>
              <a:t>sách</a:t>
            </a:r>
            <a:r>
              <a:rPr lang="en-US" dirty="0">
                <a:solidFill>
                  <a:srgbClr val="002060"/>
                </a:solidFill>
                <a:latin typeface="Verdana" pitchFamily="34" charset="0"/>
              </a:rPr>
              <a:t> </a:t>
            </a:r>
            <a:r>
              <a:rPr lang="en-US" dirty="0" err="1">
                <a:solidFill>
                  <a:srgbClr val="002060"/>
                </a:solidFill>
                <a:latin typeface="Verdana" pitchFamily="34" charset="0"/>
              </a:rPr>
              <a:t>học</a:t>
            </a:r>
            <a:r>
              <a:rPr lang="en-US" dirty="0">
                <a:solidFill>
                  <a:srgbClr val="002060"/>
                </a:solidFill>
                <a:latin typeface="Verdana" pitchFamily="34" charset="0"/>
              </a:rPr>
              <a:t> </a:t>
            </a:r>
            <a:r>
              <a:rPr lang="en-US" dirty="0" err="1">
                <a:solidFill>
                  <a:srgbClr val="002060"/>
                </a:solidFill>
                <a:latin typeface="Verdana" pitchFamily="34" charset="0"/>
              </a:rPr>
              <a:t>viên</a:t>
            </a:r>
            <a:r>
              <a:rPr lang="en-US" dirty="0">
                <a:solidFill>
                  <a:srgbClr val="002060"/>
                </a:solidFill>
                <a:latin typeface="Verdana" pitchFamily="34" charset="0"/>
              </a:rPr>
              <a:t> </a:t>
            </a:r>
            <a:r>
              <a:rPr lang="en-US" dirty="0" err="1">
                <a:solidFill>
                  <a:srgbClr val="002060"/>
                </a:solidFill>
                <a:latin typeface="Verdana" pitchFamily="34" charset="0"/>
              </a:rPr>
              <a:t>Awana</a:t>
            </a:r>
            <a:r>
              <a:rPr lang="en-US" dirty="0">
                <a:solidFill>
                  <a:srgbClr val="002060"/>
                </a:solidFill>
                <a:latin typeface="Verdana" pitchFamily="34" charset="0"/>
              </a:rPr>
              <a:t> </a:t>
            </a:r>
            <a:r>
              <a:rPr lang="en-US" dirty="0" err="1">
                <a:solidFill>
                  <a:srgbClr val="002060"/>
                </a:solidFill>
                <a:latin typeface="Verdana" pitchFamily="34" charset="0"/>
              </a:rPr>
              <a:t>theo.</a:t>
            </a:r>
            <a:endParaRPr lang="en-US" dirty="0">
              <a:solidFill>
                <a:srgbClr val="002060"/>
              </a:solidFill>
              <a:latin typeface="Verdana" pitchFamily="34" charset="0"/>
            </a:endParaRPr>
          </a:p>
          <a:p>
            <a:pPr lvl="1" eaLnBrk="1" hangingPunct="1">
              <a:defRPr/>
            </a:pPr>
            <a:r>
              <a:rPr lang="en-US" dirty="0" err="1">
                <a:solidFill>
                  <a:srgbClr val="002060"/>
                </a:solidFill>
                <a:latin typeface="Verdana" pitchFamily="34" charset="0"/>
              </a:rPr>
              <a:t>Bất</a:t>
            </a:r>
            <a:r>
              <a:rPr lang="en-US" dirty="0">
                <a:solidFill>
                  <a:srgbClr val="002060"/>
                </a:solidFill>
                <a:latin typeface="Verdana" pitchFamily="34" charset="0"/>
              </a:rPr>
              <a:t> </a:t>
            </a:r>
            <a:r>
              <a:rPr lang="en-US" dirty="0" err="1">
                <a:solidFill>
                  <a:srgbClr val="002060"/>
                </a:solidFill>
                <a:latin typeface="Verdana" pitchFamily="34" charset="0"/>
              </a:rPr>
              <a:t>cứ</a:t>
            </a:r>
            <a:r>
              <a:rPr lang="en-US" dirty="0">
                <a:solidFill>
                  <a:srgbClr val="002060"/>
                </a:solidFill>
                <a:latin typeface="Verdana" pitchFamily="34" charset="0"/>
              </a:rPr>
              <a:t> </a:t>
            </a:r>
            <a:r>
              <a:rPr lang="en-US" dirty="0" err="1">
                <a:solidFill>
                  <a:srgbClr val="002060"/>
                </a:solidFill>
                <a:latin typeface="Verdana" pitchFamily="34" charset="0"/>
              </a:rPr>
              <a:t>điều</a:t>
            </a:r>
            <a:r>
              <a:rPr lang="en-US" dirty="0">
                <a:solidFill>
                  <a:srgbClr val="002060"/>
                </a:solidFill>
                <a:latin typeface="Verdana" pitchFamily="34" charset="0"/>
              </a:rPr>
              <a:t> </a:t>
            </a:r>
            <a:r>
              <a:rPr lang="en-US" dirty="0" err="1">
                <a:solidFill>
                  <a:srgbClr val="002060"/>
                </a:solidFill>
                <a:latin typeface="Verdana" pitchFamily="34" charset="0"/>
              </a:rPr>
              <a:t>gì</a:t>
            </a:r>
            <a:r>
              <a:rPr lang="en-US" dirty="0">
                <a:solidFill>
                  <a:srgbClr val="002060"/>
                </a:solidFill>
                <a:latin typeface="Verdana" pitchFamily="34" charset="0"/>
              </a:rPr>
              <a:t> </a:t>
            </a:r>
            <a:r>
              <a:rPr lang="en-US" dirty="0" err="1">
                <a:solidFill>
                  <a:srgbClr val="002060"/>
                </a:solidFill>
                <a:latin typeface="Verdana" pitchFamily="34" charset="0"/>
              </a:rPr>
              <a:t>trong</a:t>
            </a:r>
            <a:r>
              <a:rPr lang="en-US" dirty="0">
                <a:solidFill>
                  <a:srgbClr val="002060"/>
                </a:solidFill>
                <a:latin typeface="Verdana" pitchFamily="34" charset="0"/>
              </a:rPr>
              <a:t> </a:t>
            </a:r>
            <a:r>
              <a:rPr lang="en-US" dirty="0" err="1">
                <a:solidFill>
                  <a:srgbClr val="002060"/>
                </a:solidFill>
                <a:latin typeface="Verdana" pitchFamily="34" charset="0"/>
              </a:rPr>
              <a:t>chương</a:t>
            </a:r>
            <a:r>
              <a:rPr lang="en-US" dirty="0">
                <a:solidFill>
                  <a:srgbClr val="002060"/>
                </a:solidFill>
                <a:latin typeface="Verdana" pitchFamily="34" charset="0"/>
              </a:rPr>
              <a:t> </a:t>
            </a:r>
            <a:r>
              <a:rPr lang="en-US" dirty="0" err="1">
                <a:solidFill>
                  <a:srgbClr val="002060"/>
                </a:solidFill>
                <a:latin typeface="Verdana" pitchFamily="34" charset="0"/>
              </a:rPr>
              <a:t>trình</a:t>
            </a:r>
            <a:r>
              <a:rPr lang="en-US" dirty="0">
                <a:solidFill>
                  <a:srgbClr val="002060"/>
                </a:solidFill>
                <a:latin typeface="Verdana" pitchFamily="34" charset="0"/>
              </a:rPr>
              <a:t> </a:t>
            </a:r>
            <a:r>
              <a:rPr lang="en-US" dirty="0" err="1">
                <a:solidFill>
                  <a:srgbClr val="002060"/>
                </a:solidFill>
                <a:latin typeface="Verdana" pitchFamily="34" charset="0"/>
              </a:rPr>
              <a:t>tổ</a:t>
            </a:r>
            <a:r>
              <a:rPr lang="en-US" dirty="0">
                <a:solidFill>
                  <a:srgbClr val="002060"/>
                </a:solidFill>
                <a:latin typeface="Verdana" pitchFamily="34" charset="0"/>
              </a:rPr>
              <a:t> </a:t>
            </a:r>
            <a:r>
              <a:rPr lang="en-US" dirty="0" err="1">
                <a:solidFill>
                  <a:srgbClr val="002060"/>
                </a:solidFill>
                <a:latin typeface="Verdana" pitchFamily="34" charset="0"/>
              </a:rPr>
              <a:t>trưởng</a:t>
            </a:r>
            <a:r>
              <a:rPr lang="en-US" dirty="0">
                <a:solidFill>
                  <a:srgbClr val="002060"/>
                </a:solidFill>
                <a:latin typeface="Verdana" pitchFamily="34" charset="0"/>
              </a:rPr>
              <a:t> </a:t>
            </a:r>
            <a:r>
              <a:rPr lang="en-US" dirty="0" err="1">
                <a:solidFill>
                  <a:srgbClr val="002060"/>
                </a:solidFill>
                <a:latin typeface="Verdana" pitchFamily="34" charset="0"/>
              </a:rPr>
              <a:t>muốn</a:t>
            </a:r>
            <a:r>
              <a:rPr lang="en-US" dirty="0">
                <a:solidFill>
                  <a:srgbClr val="002060"/>
                </a:solidFill>
                <a:latin typeface="Verdana" pitchFamily="34" charset="0"/>
              </a:rPr>
              <a:t> </a:t>
            </a:r>
            <a:r>
              <a:rPr lang="en-US" dirty="0" err="1">
                <a:solidFill>
                  <a:srgbClr val="002060"/>
                </a:solidFill>
                <a:latin typeface="Verdana" pitchFamily="34" charset="0"/>
              </a:rPr>
              <a:t>thưởng</a:t>
            </a:r>
            <a:r>
              <a:rPr lang="en-US" dirty="0">
                <a:solidFill>
                  <a:srgbClr val="002060"/>
                </a:solidFill>
                <a:latin typeface="Verdana" pitchFamily="34" charset="0"/>
              </a:rPr>
              <a:t> </a:t>
            </a:r>
            <a:r>
              <a:rPr lang="en-US" dirty="0" err="1">
                <a:solidFill>
                  <a:srgbClr val="002060"/>
                </a:solidFill>
                <a:latin typeface="Verdana" pitchFamily="34" charset="0"/>
              </a:rPr>
              <a:t>điểm</a:t>
            </a:r>
            <a:r>
              <a:rPr lang="en-US" dirty="0">
                <a:solidFill>
                  <a:srgbClr val="002060"/>
                </a:solidFill>
                <a:latin typeface="Verdana" pitchFamily="34" charset="0"/>
              </a:rPr>
              <a:t> (</a:t>
            </a:r>
            <a:r>
              <a:rPr lang="en-US" dirty="0" err="1">
                <a:solidFill>
                  <a:srgbClr val="002060"/>
                </a:solidFill>
                <a:latin typeface="Verdana" pitchFamily="34" charset="0"/>
              </a:rPr>
              <a:t>từ</a:t>
            </a:r>
            <a:r>
              <a:rPr lang="en-US" dirty="0">
                <a:solidFill>
                  <a:srgbClr val="002060"/>
                </a:solidFill>
                <a:latin typeface="Verdana" pitchFamily="34" charset="0"/>
              </a:rPr>
              <a:t> 50 -100)!</a:t>
            </a:r>
          </a:p>
        </p:txBody>
      </p:sp>
      <p:sp>
        <p:nvSpPr>
          <p:cNvPr id="54276" name="Slide Number Placeholder 5">
            <a:extLst>
              <a:ext uri="{FF2B5EF4-FFF2-40B4-BE49-F238E27FC236}">
                <a16:creationId xmlns:a16="http://schemas.microsoft.com/office/drawing/2014/main" id="{3AF045BF-AC9A-44F2-2421-F3C59D84595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3E4ACC7E-DEBD-9345-9B70-20A846685726}" type="slidenum">
              <a:rPr lang="en-US" altLang="en-US" sz="1400">
                <a:solidFill>
                  <a:schemeClr val="tx1"/>
                </a:solidFill>
              </a:rPr>
              <a:pPr>
                <a:spcBef>
                  <a:spcPct val="0"/>
                </a:spcBef>
                <a:buFontTx/>
                <a:buNone/>
              </a:pPr>
              <a:t>30</a:t>
            </a:fld>
            <a:endParaRPr lang="en-US" altLang="en-US" sz="1400">
              <a:solidFill>
                <a:schemeClr val="tx1"/>
              </a:solidFill>
            </a:endParaRPr>
          </a:p>
        </p:txBody>
      </p:sp>
    </p:spTree>
    <p:extLst>
      <p:ext uri="{BB962C8B-B14F-4D97-AF65-F5344CB8AC3E}">
        <p14:creationId xmlns:p14="http://schemas.microsoft.com/office/powerpoint/2010/main" val="26272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CC93439F-6613-F88D-B59D-68C5612C7007}"/>
              </a:ext>
            </a:extLst>
          </p:cNvPr>
          <p:cNvSpPr>
            <a:spLocks noGrp="1" noChangeArrowheads="1"/>
          </p:cNvSpPr>
          <p:nvPr>
            <p:ph type="title"/>
          </p:nvPr>
        </p:nvSpPr>
        <p:spPr>
          <a:xfrm>
            <a:off x="42863" y="142875"/>
            <a:ext cx="9172575" cy="1143000"/>
          </a:xfrm>
        </p:spPr>
        <p:txBody>
          <a:bodyPr/>
          <a:lstStyle/>
          <a:p>
            <a:pPr eaLnBrk="1" hangingPunct="1"/>
            <a:r>
              <a:rPr lang="en-US" altLang="ja-JP" dirty="0" err="1">
                <a:latin typeface="Verdana" panose="020B0604030504040204" pitchFamily="34" charset="0"/>
              </a:rPr>
              <a:t>Câu</a:t>
            </a:r>
            <a:r>
              <a:rPr lang="en-US" altLang="ja-JP" dirty="0">
                <a:latin typeface="Verdana" panose="020B0604030504040204" pitchFamily="34" charset="0"/>
              </a:rPr>
              <a:t> </a:t>
            </a:r>
            <a:r>
              <a:rPr lang="en-US" altLang="ja-JP" dirty="0" err="1">
                <a:latin typeface="Verdana" panose="020B0604030504040204" pitchFamily="34" charset="0"/>
              </a:rPr>
              <a:t>Hỏi</a:t>
            </a:r>
            <a:r>
              <a:rPr lang="en-US" altLang="ja-JP" dirty="0">
                <a:latin typeface="Verdana" panose="020B0604030504040204" pitchFamily="34" charset="0"/>
              </a:rPr>
              <a:t>: </a:t>
            </a:r>
            <a:br>
              <a:rPr lang="en-US" altLang="ja-JP" dirty="0">
                <a:latin typeface="Verdana" panose="020B0604030504040204" pitchFamily="34" charset="0"/>
              </a:rPr>
            </a:br>
            <a:r>
              <a:rPr lang="en-US" altLang="ja-JP" dirty="0" err="1">
                <a:latin typeface="Verdana" panose="020B0604030504040204" pitchFamily="34" charset="0"/>
              </a:rPr>
              <a:t>Giờ</a:t>
            </a:r>
            <a:r>
              <a:rPr lang="en-US" altLang="ja-JP" dirty="0">
                <a:latin typeface="Verdana" panose="020B0604030504040204" pitchFamily="34" charset="0"/>
              </a:rPr>
              <a:t> </a:t>
            </a:r>
            <a:r>
              <a:rPr lang="en-US" altLang="ja-JP" dirty="0" err="1">
                <a:latin typeface="Verdana" panose="020B0604030504040204" pitchFamily="34" charset="0"/>
              </a:rPr>
              <a:t>Sinh</a:t>
            </a:r>
            <a:r>
              <a:rPr lang="en-US" altLang="ja-JP" dirty="0">
                <a:latin typeface="Verdana" panose="020B0604030504040204" pitchFamily="34" charset="0"/>
              </a:rPr>
              <a:t> </a:t>
            </a:r>
            <a:r>
              <a:rPr lang="en-US" altLang="ja-JP" dirty="0" err="1">
                <a:latin typeface="Verdana" panose="020B0604030504040204" pitchFamily="34" charset="0"/>
              </a:rPr>
              <a:t>hoạt</a:t>
            </a:r>
            <a:r>
              <a:rPr lang="en-US" altLang="ja-JP" dirty="0">
                <a:latin typeface="Verdana" panose="020B0604030504040204" pitchFamily="34" charset="0"/>
              </a:rPr>
              <a:t> </a:t>
            </a:r>
            <a:r>
              <a:rPr lang="en-US" altLang="ja-JP" dirty="0" err="1">
                <a:latin typeface="Verdana" panose="020B0604030504040204" pitchFamily="34" charset="0"/>
              </a:rPr>
              <a:t>Nhóm</a:t>
            </a:r>
            <a:r>
              <a:rPr lang="en-US" altLang="ja-JP" dirty="0">
                <a:latin typeface="Verdana" panose="020B0604030504040204" pitchFamily="34" charset="0"/>
              </a:rPr>
              <a:t> </a:t>
            </a:r>
            <a:r>
              <a:rPr lang="en-US" altLang="ja-JP" dirty="0" err="1">
                <a:latin typeface="Verdana" panose="020B0604030504040204" pitchFamily="34" charset="0"/>
              </a:rPr>
              <a:t>Nhỏ</a:t>
            </a:r>
            <a:endParaRPr lang="en-US" altLang="en-US" dirty="0">
              <a:latin typeface="Verdana" panose="020B0604030504040204" pitchFamily="34" charset="0"/>
            </a:endParaRPr>
          </a:p>
        </p:txBody>
      </p:sp>
      <p:sp>
        <p:nvSpPr>
          <p:cNvPr id="35843" name="Rectangle 3">
            <a:extLst>
              <a:ext uri="{FF2B5EF4-FFF2-40B4-BE49-F238E27FC236}">
                <a16:creationId xmlns:a16="http://schemas.microsoft.com/office/drawing/2014/main" id="{29D91ECC-6A32-48D4-95AB-CEDDA5E1F181}"/>
              </a:ext>
            </a:extLst>
          </p:cNvPr>
          <p:cNvSpPr>
            <a:spLocks noGrp="1" noChangeArrowheads="1"/>
          </p:cNvSpPr>
          <p:nvPr>
            <p:ph idx="1"/>
          </p:nvPr>
        </p:nvSpPr>
        <p:spPr>
          <a:xfrm>
            <a:off x="892366" y="1795749"/>
            <a:ext cx="7976212" cy="4793964"/>
          </a:xfrm>
        </p:spPr>
        <p:txBody>
          <a:bodyPr/>
          <a:lstStyle/>
          <a:p>
            <a:pPr marL="609600" indent="-609600" eaLnBrk="1" hangingPunct="1">
              <a:buFontTx/>
              <a:buAutoNum type="arabicPeriod"/>
              <a:defRPr/>
            </a:pPr>
            <a:r>
              <a:rPr lang="en-US" dirty="0">
                <a:solidFill>
                  <a:srgbClr val="002060"/>
                </a:solidFill>
                <a:latin typeface="Verdana" pitchFamily="34" charset="0"/>
              </a:rPr>
              <a:t>Theo </a:t>
            </a:r>
            <a:r>
              <a:rPr lang="en-US" dirty="0" err="1">
                <a:solidFill>
                  <a:srgbClr val="002060"/>
                </a:solidFill>
                <a:latin typeface="Verdana" pitchFamily="34" charset="0"/>
              </a:rPr>
              <a:t>ý</a:t>
            </a:r>
            <a:r>
              <a:rPr lang="en-US" dirty="0">
                <a:solidFill>
                  <a:srgbClr val="002060"/>
                </a:solidFill>
                <a:latin typeface="Verdana" pitchFamily="34" charset="0"/>
              </a:rPr>
              <a:t> </a:t>
            </a:r>
            <a:r>
              <a:rPr lang="en-US" dirty="0" err="1">
                <a:solidFill>
                  <a:srgbClr val="002060"/>
                </a:solidFill>
                <a:latin typeface="Verdana" pitchFamily="34" charset="0"/>
              </a:rPr>
              <a:t>bạn</a:t>
            </a:r>
            <a:r>
              <a:rPr lang="en-US" dirty="0">
                <a:solidFill>
                  <a:srgbClr val="002060"/>
                </a:solidFill>
                <a:latin typeface="Verdana" pitchFamily="34" charset="0"/>
              </a:rPr>
              <a:t>, </a:t>
            </a:r>
            <a:r>
              <a:rPr lang="en-US" dirty="0" err="1">
                <a:solidFill>
                  <a:srgbClr val="002060"/>
                </a:solidFill>
                <a:latin typeface="Verdana" pitchFamily="34" charset="0"/>
              </a:rPr>
              <a:t>điều</a:t>
            </a:r>
            <a:r>
              <a:rPr lang="en-US" dirty="0">
                <a:solidFill>
                  <a:srgbClr val="002060"/>
                </a:solidFill>
                <a:latin typeface="Verdana" pitchFamily="34" charset="0"/>
              </a:rPr>
              <a:t> </a:t>
            </a:r>
            <a:r>
              <a:rPr lang="en-US" dirty="0" err="1">
                <a:solidFill>
                  <a:srgbClr val="002060"/>
                </a:solidFill>
                <a:latin typeface="Verdana" pitchFamily="34" charset="0"/>
              </a:rPr>
              <a:t>nào</a:t>
            </a:r>
            <a:r>
              <a:rPr lang="en-US" dirty="0">
                <a:solidFill>
                  <a:srgbClr val="002060"/>
                </a:solidFill>
                <a:latin typeface="Verdana" pitchFamily="34" charset="0"/>
              </a:rPr>
              <a:t> </a:t>
            </a:r>
            <a:r>
              <a:rPr lang="en-US" dirty="0" err="1">
                <a:solidFill>
                  <a:srgbClr val="002060"/>
                </a:solidFill>
                <a:latin typeface="Verdana" pitchFamily="34" charset="0"/>
              </a:rPr>
              <a:t>là</a:t>
            </a:r>
            <a:r>
              <a:rPr lang="en-US" dirty="0">
                <a:solidFill>
                  <a:srgbClr val="002060"/>
                </a:solidFill>
                <a:latin typeface="Verdana" pitchFamily="34" charset="0"/>
              </a:rPr>
              <a:t> </a:t>
            </a:r>
            <a:r>
              <a:rPr lang="en-US" dirty="0" err="1">
                <a:solidFill>
                  <a:srgbClr val="002060"/>
                </a:solidFill>
                <a:latin typeface="Verdana" pitchFamily="34" charset="0"/>
              </a:rPr>
              <a:t>ích</a:t>
            </a:r>
            <a:r>
              <a:rPr lang="en-US" dirty="0">
                <a:solidFill>
                  <a:srgbClr val="002060"/>
                </a:solidFill>
                <a:latin typeface="Verdana" pitchFamily="34" charset="0"/>
              </a:rPr>
              <a:t> </a:t>
            </a:r>
            <a:r>
              <a:rPr lang="en-US" dirty="0" err="1">
                <a:solidFill>
                  <a:srgbClr val="002060"/>
                </a:solidFill>
                <a:latin typeface="Verdana" pitchFamily="34" charset="0"/>
              </a:rPr>
              <a:t>lợi</a:t>
            </a:r>
            <a:r>
              <a:rPr lang="en-US" dirty="0">
                <a:solidFill>
                  <a:srgbClr val="002060"/>
                </a:solidFill>
                <a:latin typeface="Verdana" pitchFamily="34" charset="0"/>
              </a:rPr>
              <a:t> </a:t>
            </a:r>
            <a:r>
              <a:rPr lang="en-US" dirty="0" err="1">
                <a:solidFill>
                  <a:srgbClr val="002060"/>
                </a:solidFill>
                <a:latin typeface="Verdana" pitchFamily="34" charset="0"/>
              </a:rPr>
              <a:t>nhất</a:t>
            </a:r>
            <a:r>
              <a:rPr lang="en-US" dirty="0">
                <a:solidFill>
                  <a:srgbClr val="002060"/>
                </a:solidFill>
                <a:latin typeface="Verdana" pitchFamily="34" charset="0"/>
              </a:rPr>
              <a:t> </a:t>
            </a:r>
            <a:r>
              <a:rPr lang="en-US" dirty="0" err="1">
                <a:solidFill>
                  <a:srgbClr val="002060"/>
                </a:solidFill>
                <a:latin typeface="Verdana" pitchFamily="34" charset="0"/>
              </a:rPr>
              <a:t>cho</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em</a:t>
            </a:r>
            <a:r>
              <a:rPr lang="en-US" dirty="0">
                <a:solidFill>
                  <a:srgbClr val="002060"/>
                </a:solidFill>
                <a:latin typeface="Verdana" pitchFamily="34" charset="0"/>
              </a:rPr>
              <a:t> </a:t>
            </a:r>
            <a:r>
              <a:rPr lang="en-US" dirty="0" err="1">
                <a:solidFill>
                  <a:srgbClr val="002060"/>
                </a:solidFill>
                <a:latin typeface="Verdana" pitchFamily="34" charset="0"/>
              </a:rPr>
              <a:t>khi</a:t>
            </a:r>
            <a:r>
              <a:rPr lang="en-US" dirty="0">
                <a:solidFill>
                  <a:srgbClr val="002060"/>
                </a:solidFill>
                <a:latin typeface="Verdana" pitchFamily="34" charset="0"/>
              </a:rPr>
              <a:t> </a:t>
            </a:r>
            <a:r>
              <a:rPr lang="en-US" dirty="0" err="1">
                <a:solidFill>
                  <a:srgbClr val="002060"/>
                </a:solidFill>
                <a:latin typeface="Verdana" pitchFamily="34" charset="0"/>
              </a:rPr>
              <a:t>sinh</a:t>
            </a:r>
            <a:r>
              <a:rPr lang="en-US" dirty="0">
                <a:solidFill>
                  <a:srgbClr val="002060"/>
                </a:solidFill>
                <a:latin typeface="Verdana" pitchFamily="34" charset="0"/>
              </a:rPr>
              <a:t> </a:t>
            </a:r>
            <a:r>
              <a:rPr lang="en-US" dirty="0" err="1">
                <a:solidFill>
                  <a:srgbClr val="002060"/>
                </a:solidFill>
                <a:latin typeface="Verdana" pitchFamily="34" charset="0"/>
              </a:rPr>
              <a:t>hoạt</a:t>
            </a:r>
            <a:r>
              <a:rPr lang="en-US" dirty="0">
                <a:solidFill>
                  <a:srgbClr val="002060"/>
                </a:solidFill>
                <a:latin typeface="Verdana" pitchFamily="34" charset="0"/>
              </a:rPr>
              <a:t> </a:t>
            </a:r>
            <a:r>
              <a:rPr lang="en-US" dirty="0" err="1">
                <a:solidFill>
                  <a:srgbClr val="002060"/>
                </a:solidFill>
                <a:latin typeface="Verdana" pitchFamily="34" charset="0"/>
              </a:rPr>
              <a:t>trong</a:t>
            </a:r>
            <a:r>
              <a:rPr lang="en-US" dirty="0">
                <a:solidFill>
                  <a:srgbClr val="002060"/>
                </a:solidFill>
                <a:latin typeface="Verdana" pitchFamily="34" charset="0"/>
              </a:rPr>
              <a:t> </a:t>
            </a:r>
            <a:r>
              <a:rPr lang="en-US" dirty="0" err="1">
                <a:solidFill>
                  <a:srgbClr val="002060"/>
                </a:solidFill>
                <a:latin typeface="Verdana" pitchFamily="34" charset="0"/>
              </a:rPr>
              <a:t>nhóm</a:t>
            </a:r>
            <a:r>
              <a:rPr lang="en-US" dirty="0">
                <a:solidFill>
                  <a:srgbClr val="002060"/>
                </a:solidFill>
                <a:latin typeface="Verdana" pitchFamily="34" charset="0"/>
              </a:rPr>
              <a:t> </a:t>
            </a:r>
            <a:r>
              <a:rPr lang="en-US" dirty="0" err="1">
                <a:solidFill>
                  <a:srgbClr val="002060"/>
                </a:solidFill>
                <a:latin typeface="Verdana" pitchFamily="34" charset="0"/>
              </a:rPr>
              <a:t>nhỏ</a:t>
            </a:r>
            <a:endParaRPr lang="en-US" dirty="0">
              <a:solidFill>
                <a:srgbClr val="002060"/>
              </a:solidFill>
              <a:latin typeface="Verdana" pitchFamily="34" charset="0"/>
            </a:endParaRPr>
          </a:p>
          <a:p>
            <a:pPr marL="609600" indent="-609600" eaLnBrk="1" hangingPunct="1">
              <a:buFontTx/>
              <a:buAutoNum type="arabicPeriod"/>
              <a:defRPr/>
            </a:pPr>
            <a:r>
              <a:rPr lang="en-US" dirty="0" err="1">
                <a:solidFill>
                  <a:srgbClr val="002060"/>
                </a:solidFill>
                <a:latin typeface="Verdana" pitchFamily="34" charset="0"/>
              </a:rPr>
              <a:t>Tại</a:t>
            </a:r>
            <a:r>
              <a:rPr lang="en-US" dirty="0">
                <a:solidFill>
                  <a:srgbClr val="002060"/>
                </a:solidFill>
                <a:latin typeface="Verdana" pitchFamily="34" charset="0"/>
              </a:rPr>
              <a:t> </a:t>
            </a:r>
            <a:r>
              <a:rPr lang="en-US" dirty="0" err="1">
                <a:solidFill>
                  <a:srgbClr val="002060"/>
                </a:solidFill>
                <a:latin typeface="Verdana" pitchFamily="34" charset="0"/>
              </a:rPr>
              <a:t>sao</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câu</a:t>
            </a:r>
            <a:r>
              <a:rPr lang="en-US" dirty="0">
                <a:solidFill>
                  <a:srgbClr val="002060"/>
                </a:solidFill>
                <a:latin typeface="Verdana" pitchFamily="34" charset="0"/>
              </a:rPr>
              <a:t> </a:t>
            </a:r>
            <a:r>
              <a:rPr lang="en-US" dirty="0" err="1">
                <a:solidFill>
                  <a:srgbClr val="002060"/>
                </a:solidFill>
                <a:latin typeface="Verdana" pitchFamily="34" charset="0"/>
              </a:rPr>
              <a:t>lạc</a:t>
            </a:r>
            <a:r>
              <a:rPr lang="en-US" dirty="0">
                <a:solidFill>
                  <a:srgbClr val="002060"/>
                </a:solidFill>
                <a:latin typeface="Verdana" pitchFamily="34" charset="0"/>
              </a:rPr>
              <a:t> </a:t>
            </a:r>
            <a:r>
              <a:rPr lang="en-US" dirty="0" err="1">
                <a:solidFill>
                  <a:srgbClr val="002060"/>
                </a:solidFill>
                <a:latin typeface="Verdana" pitchFamily="34" charset="0"/>
              </a:rPr>
              <a:t>bộ</a:t>
            </a:r>
            <a:r>
              <a:rPr lang="en-US" dirty="0">
                <a:solidFill>
                  <a:srgbClr val="002060"/>
                </a:solidFill>
                <a:latin typeface="Verdana" pitchFamily="34" charset="0"/>
              </a:rPr>
              <a:t> </a:t>
            </a:r>
            <a:r>
              <a:rPr lang="en-US" dirty="0" err="1">
                <a:solidFill>
                  <a:srgbClr val="002060"/>
                </a:solidFill>
                <a:latin typeface="Verdana" pitchFamily="34" charset="0"/>
              </a:rPr>
              <a:t>thường</a:t>
            </a:r>
            <a:r>
              <a:rPr lang="en-US" dirty="0">
                <a:solidFill>
                  <a:srgbClr val="002060"/>
                </a:solidFill>
                <a:latin typeface="Verdana" pitchFamily="34" charset="0"/>
              </a:rPr>
              <a:t> </a:t>
            </a:r>
            <a:r>
              <a:rPr lang="en-US" dirty="0" err="1">
                <a:solidFill>
                  <a:srgbClr val="002060"/>
                </a:solidFill>
                <a:latin typeface="Verdana" pitchFamily="34" charset="0"/>
              </a:rPr>
              <a:t>bỏ</a:t>
            </a:r>
            <a:r>
              <a:rPr lang="en-US" dirty="0">
                <a:solidFill>
                  <a:srgbClr val="002060"/>
                </a:solidFill>
                <a:latin typeface="Verdana" pitchFamily="34" charset="0"/>
              </a:rPr>
              <a:t> qua </a:t>
            </a:r>
            <a:r>
              <a:rPr lang="en-US" dirty="0" err="1">
                <a:solidFill>
                  <a:srgbClr val="002060"/>
                </a:solidFill>
                <a:latin typeface="Verdana" pitchFamily="34" charset="0"/>
              </a:rPr>
              <a:t>giờ</a:t>
            </a:r>
            <a:r>
              <a:rPr lang="en-US" dirty="0">
                <a:solidFill>
                  <a:srgbClr val="002060"/>
                </a:solidFill>
                <a:latin typeface="Verdana" pitchFamily="34" charset="0"/>
              </a:rPr>
              <a:t> </a:t>
            </a:r>
            <a:r>
              <a:rPr lang="en-US" dirty="0" err="1">
                <a:solidFill>
                  <a:srgbClr val="002060"/>
                </a:solidFill>
                <a:latin typeface="Verdana" pitchFamily="34" charset="0"/>
              </a:rPr>
              <a:t>sinh</a:t>
            </a:r>
            <a:r>
              <a:rPr lang="en-US" dirty="0">
                <a:solidFill>
                  <a:srgbClr val="002060"/>
                </a:solidFill>
                <a:latin typeface="Verdana" pitchFamily="34" charset="0"/>
              </a:rPr>
              <a:t> </a:t>
            </a:r>
            <a:r>
              <a:rPr lang="en-US" dirty="0" err="1">
                <a:solidFill>
                  <a:srgbClr val="002060"/>
                </a:solidFill>
                <a:latin typeface="Verdana" pitchFamily="34" charset="0"/>
              </a:rPr>
              <a:t>hoạt</a:t>
            </a:r>
            <a:r>
              <a:rPr lang="en-US" dirty="0">
                <a:solidFill>
                  <a:srgbClr val="002060"/>
                </a:solidFill>
                <a:latin typeface="Verdana" pitchFamily="34" charset="0"/>
              </a:rPr>
              <a:t> </a:t>
            </a:r>
            <a:r>
              <a:rPr lang="en-US" dirty="0" err="1">
                <a:solidFill>
                  <a:srgbClr val="002060"/>
                </a:solidFill>
                <a:latin typeface="Verdana" pitchFamily="34" charset="0"/>
              </a:rPr>
              <a:t>nhóm</a:t>
            </a:r>
            <a:r>
              <a:rPr lang="en-US" dirty="0">
                <a:solidFill>
                  <a:srgbClr val="002060"/>
                </a:solidFill>
                <a:latin typeface="Verdana" pitchFamily="34" charset="0"/>
              </a:rPr>
              <a:t> </a:t>
            </a:r>
            <a:r>
              <a:rPr lang="en-US" dirty="0" err="1">
                <a:solidFill>
                  <a:srgbClr val="002060"/>
                </a:solidFill>
                <a:latin typeface="Verdana" pitchFamily="34" charset="0"/>
              </a:rPr>
              <a:t>nhỏ</a:t>
            </a:r>
            <a:r>
              <a:rPr lang="en-US" dirty="0">
                <a:solidFill>
                  <a:srgbClr val="002060"/>
                </a:solidFill>
                <a:latin typeface="Verdana" pitchFamily="34" charset="0"/>
              </a:rPr>
              <a:t>.</a:t>
            </a:r>
          </a:p>
        </p:txBody>
      </p:sp>
      <p:sp>
        <p:nvSpPr>
          <p:cNvPr id="64516" name="Slide Number Placeholder 5">
            <a:extLst>
              <a:ext uri="{FF2B5EF4-FFF2-40B4-BE49-F238E27FC236}">
                <a16:creationId xmlns:a16="http://schemas.microsoft.com/office/drawing/2014/main" id="{3B49A8E9-2CBC-B8C6-3995-9AB752453EC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FA4B2A31-7008-6946-975C-7861ACD2EE10}" type="slidenum">
              <a:rPr lang="en-US" altLang="en-US" sz="1400">
                <a:solidFill>
                  <a:schemeClr val="tx1"/>
                </a:solidFill>
              </a:rPr>
              <a:pPr>
                <a:spcBef>
                  <a:spcPct val="0"/>
                </a:spcBef>
                <a:buFontTx/>
                <a:buNone/>
              </a:pPr>
              <a:t>31</a:t>
            </a:fld>
            <a:endParaRPr lang="en-US"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79FF4EC-5D02-2F3C-93EC-BA3EC832C90A}"/>
              </a:ext>
            </a:extLst>
          </p:cNvPr>
          <p:cNvSpPr>
            <a:spLocks noGrp="1" noChangeArrowheads="1"/>
          </p:cNvSpPr>
          <p:nvPr>
            <p:ph type="title"/>
          </p:nvPr>
        </p:nvSpPr>
        <p:spPr>
          <a:xfrm>
            <a:off x="766916" y="604121"/>
            <a:ext cx="8229600" cy="838200"/>
          </a:xfrm>
        </p:spPr>
        <p:txBody>
          <a:bodyPr/>
          <a:lstStyle/>
          <a:p>
            <a:pPr eaLnBrk="1" hangingPunct="1"/>
            <a:r>
              <a:rPr lang="en-US" altLang="en-US" dirty="0" err="1">
                <a:latin typeface="Verdana" panose="020B0604030504040204" pitchFamily="34" charset="0"/>
              </a:rPr>
              <a:t>Nhóm</a:t>
            </a:r>
            <a:r>
              <a:rPr lang="en-US" altLang="en-US" dirty="0">
                <a:latin typeface="Verdana" panose="020B0604030504040204" pitchFamily="34" charset="0"/>
              </a:rPr>
              <a:t> </a:t>
            </a:r>
            <a:r>
              <a:rPr lang="en-US" altLang="en-US" dirty="0" err="1">
                <a:latin typeface="Verdana" panose="020B0604030504040204" pitchFamily="34" charset="0"/>
              </a:rPr>
              <a:t>Nhỏ</a:t>
            </a:r>
            <a:r>
              <a:rPr lang="en-US" altLang="en-US" dirty="0">
                <a:latin typeface="Verdana" panose="020B0604030504040204" pitchFamily="34" charset="0"/>
              </a:rPr>
              <a:t> </a:t>
            </a:r>
            <a:r>
              <a:rPr lang="en-US" altLang="en-US" dirty="0" err="1">
                <a:latin typeface="Verdana" panose="020B0604030504040204" pitchFamily="34" charset="0"/>
              </a:rPr>
              <a:t>trong</a:t>
            </a:r>
            <a:r>
              <a:rPr lang="en-US" altLang="en-US" dirty="0">
                <a:latin typeface="Verdana" panose="020B0604030504040204" pitchFamily="34" charset="0"/>
              </a:rPr>
              <a:t> </a:t>
            </a:r>
            <a:r>
              <a:rPr lang="en-US" altLang="en-US" dirty="0" err="1">
                <a:latin typeface="Verdana" panose="020B0604030504040204" pitchFamily="34" charset="0"/>
              </a:rPr>
              <a:t>Kinh</a:t>
            </a:r>
            <a:r>
              <a:rPr lang="en-US" altLang="en-US" dirty="0">
                <a:latin typeface="Verdana" panose="020B0604030504040204" pitchFamily="34" charset="0"/>
              </a:rPr>
              <a:t> </a:t>
            </a:r>
            <a:r>
              <a:rPr lang="en-US" altLang="en-US" dirty="0" err="1">
                <a:latin typeface="Verdana" panose="020B0604030504040204" pitchFamily="34" charset="0"/>
              </a:rPr>
              <a:t>Thánh</a:t>
            </a:r>
            <a:endParaRPr lang="en-US" altLang="en-US" dirty="0">
              <a:latin typeface="Verdana" panose="020B0604030504040204" pitchFamily="34" charset="0"/>
            </a:endParaRPr>
          </a:p>
        </p:txBody>
      </p:sp>
      <p:sp>
        <p:nvSpPr>
          <p:cNvPr id="72707" name="Rectangle 3">
            <a:extLst>
              <a:ext uri="{FF2B5EF4-FFF2-40B4-BE49-F238E27FC236}">
                <a16:creationId xmlns:a16="http://schemas.microsoft.com/office/drawing/2014/main" id="{2BC16569-838F-46B7-A345-F228F1961798}"/>
              </a:ext>
            </a:extLst>
          </p:cNvPr>
          <p:cNvSpPr>
            <a:spLocks noGrp="1" noChangeArrowheads="1"/>
          </p:cNvSpPr>
          <p:nvPr>
            <p:ph idx="1"/>
          </p:nvPr>
        </p:nvSpPr>
        <p:spPr>
          <a:xfrm>
            <a:off x="1123719" y="1907458"/>
            <a:ext cx="7872797" cy="4562168"/>
          </a:xfrm>
        </p:spPr>
        <p:txBody>
          <a:bodyPr anchor="ctr"/>
          <a:lstStyle/>
          <a:p>
            <a:pPr algn="just" eaLnBrk="1" hangingPunct="1">
              <a:buFont typeface="Wingdings" pitchFamily="2" charset="2"/>
              <a:buChar char="q"/>
              <a:defRPr/>
            </a:pPr>
            <a:r>
              <a:rPr lang="en-US" dirty="0">
                <a:solidFill>
                  <a:srgbClr val="002060"/>
                </a:solidFill>
                <a:latin typeface="Verdana" pitchFamily="34" charset="0"/>
              </a:rPr>
              <a:t> </a:t>
            </a:r>
            <a:r>
              <a:rPr lang="en-US" dirty="0" err="1">
                <a:solidFill>
                  <a:srgbClr val="002060"/>
                </a:solidFill>
                <a:latin typeface="Verdana" pitchFamily="34" charset="0"/>
              </a:rPr>
              <a:t>Sinh</a:t>
            </a:r>
            <a:r>
              <a:rPr lang="en-US" dirty="0">
                <a:solidFill>
                  <a:srgbClr val="002060"/>
                </a:solidFill>
                <a:latin typeface="Verdana" pitchFamily="34" charset="0"/>
              </a:rPr>
              <a:t> </a:t>
            </a:r>
            <a:r>
              <a:rPr lang="en-US" dirty="0" err="1">
                <a:solidFill>
                  <a:srgbClr val="002060"/>
                </a:solidFill>
                <a:latin typeface="Verdana" pitchFamily="34" charset="0"/>
              </a:rPr>
              <a:t>hoạt</a:t>
            </a:r>
            <a:r>
              <a:rPr lang="en-US" dirty="0">
                <a:solidFill>
                  <a:srgbClr val="002060"/>
                </a:solidFill>
                <a:latin typeface="Verdana" pitchFamily="34" charset="0"/>
              </a:rPr>
              <a:t> </a:t>
            </a:r>
            <a:r>
              <a:rPr lang="en-US" dirty="0" err="1">
                <a:solidFill>
                  <a:srgbClr val="002060"/>
                </a:solidFill>
                <a:latin typeface="Verdana" pitchFamily="34" charset="0"/>
              </a:rPr>
              <a:t>nhóm</a:t>
            </a:r>
            <a:r>
              <a:rPr lang="en-US" dirty="0">
                <a:solidFill>
                  <a:srgbClr val="002060"/>
                </a:solidFill>
                <a:latin typeface="Verdana" pitchFamily="34" charset="0"/>
              </a:rPr>
              <a:t> </a:t>
            </a:r>
            <a:r>
              <a:rPr lang="en-US" dirty="0" err="1">
                <a:solidFill>
                  <a:srgbClr val="002060"/>
                </a:solidFill>
                <a:latin typeface="Verdana" pitchFamily="34" charset="0"/>
              </a:rPr>
              <a:t>nhỏ</a:t>
            </a:r>
            <a:r>
              <a:rPr lang="en-US" dirty="0">
                <a:solidFill>
                  <a:srgbClr val="002060"/>
                </a:solidFill>
                <a:latin typeface="Verdana" pitchFamily="34" charset="0"/>
              </a:rPr>
              <a:t> </a:t>
            </a:r>
            <a:r>
              <a:rPr lang="en-US" dirty="0" err="1">
                <a:solidFill>
                  <a:srgbClr val="002060"/>
                </a:solidFill>
                <a:latin typeface="Verdana" pitchFamily="34" charset="0"/>
              </a:rPr>
              <a:t>được</a:t>
            </a:r>
            <a:r>
              <a:rPr lang="en-US" dirty="0">
                <a:solidFill>
                  <a:srgbClr val="002060"/>
                </a:solidFill>
                <a:latin typeface="Verdana" pitchFamily="34" charset="0"/>
              </a:rPr>
              <a:t> </a:t>
            </a:r>
            <a:r>
              <a:rPr lang="en-US" dirty="0" err="1">
                <a:solidFill>
                  <a:srgbClr val="002060"/>
                </a:solidFill>
                <a:latin typeface="Verdana" pitchFamily="34" charset="0"/>
              </a:rPr>
              <a:t>Chúa</a:t>
            </a:r>
            <a:r>
              <a:rPr lang="en-US" dirty="0">
                <a:solidFill>
                  <a:srgbClr val="002060"/>
                </a:solidFill>
                <a:latin typeface="Verdana" pitchFamily="34" charset="0"/>
              </a:rPr>
              <a:t> </a:t>
            </a:r>
            <a:r>
              <a:rPr lang="en-US" dirty="0" err="1">
                <a:solidFill>
                  <a:srgbClr val="002060"/>
                </a:solidFill>
                <a:latin typeface="Verdana" pitchFamily="34" charset="0"/>
              </a:rPr>
              <a:t>Giê</a:t>
            </a:r>
            <a:r>
              <a:rPr lang="en-US" dirty="0">
                <a:solidFill>
                  <a:srgbClr val="002060"/>
                </a:solidFill>
                <a:latin typeface="Verdana" pitchFamily="34" charset="0"/>
              </a:rPr>
              <a:t>-xu </a:t>
            </a:r>
            <a:r>
              <a:rPr lang="en-US" dirty="0" err="1">
                <a:solidFill>
                  <a:srgbClr val="002060"/>
                </a:solidFill>
                <a:latin typeface="Verdana" pitchFamily="34" charset="0"/>
              </a:rPr>
              <a:t>thực</a:t>
            </a:r>
            <a:r>
              <a:rPr lang="en-US" dirty="0">
                <a:solidFill>
                  <a:srgbClr val="002060"/>
                </a:solidFill>
                <a:latin typeface="Verdana" pitchFamily="34" charset="0"/>
              </a:rPr>
              <a:t> </a:t>
            </a:r>
            <a:r>
              <a:rPr lang="en-US" dirty="0" err="1">
                <a:solidFill>
                  <a:srgbClr val="002060"/>
                </a:solidFill>
                <a:latin typeface="Verdana" pitchFamily="34" charset="0"/>
              </a:rPr>
              <a:t>hiện</a:t>
            </a:r>
            <a:r>
              <a:rPr lang="en-US" dirty="0">
                <a:solidFill>
                  <a:srgbClr val="002060"/>
                </a:solidFill>
                <a:latin typeface="Verdana" pitchFamily="34" charset="0"/>
              </a:rPr>
              <a:t>, </a:t>
            </a:r>
            <a:r>
              <a:rPr lang="en-US" dirty="0" err="1">
                <a:solidFill>
                  <a:srgbClr val="002060"/>
                </a:solidFill>
                <a:latin typeface="Verdana" pitchFamily="34" charset="0"/>
              </a:rPr>
              <a:t>khi</a:t>
            </a:r>
            <a:r>
              <a:rPr lang="en-US" dirty="0">
                <a:solidFill>
                  <a:srgbClr val="002060"/>
                </a:solidFill>
                <a:latin typeface="Verdana" pitchFamily="34" charset="0"/>
              </a:rPr>
              <a:t> </a:t>
            </a:r>
            <a:r>
              <a:rPr lang="en-US" dirty="0" err="1">
                <a:solidFill>
                  <a:srgbClr val="002060"/>
                </a:solidFill>
                <a:latin typeface="Verdana" pitchFamily="34" charset="0"/>
              </a:rPr>
              <a:t>Ngài</a:t>
            </a:r>
            <a:r>
              <a:rPr lang="en-US" dirty="0">
                <a:solidFill>
                  <a:srgbClr val="002060"/>
                </a:solidFill>
                <a:latin typeface="Verdana" pitchFamily="34" charset="0"/>
              </a:rPr>
              <a:t> </a:t>
            </a:r>
            <a:r>
              <a:rPr lang="en-US" dirty="0" err="1">
                <a:solidFill>
                  <a:srgbClr val="002060"/>
                </a:solidFill>
                <a:latin typeface="Verdana" pitchFamily="34" charset="0"/>
              </a:rPr>
              <a:t>huấn</a:t>
            </a:r>
            <a:r>
              <a:rPr lang="en-US" dirty="0">
                <a:solidFill>
                  <a:srgbClr val="002060"/>
                </a:solidFill>
                <a:latin typeface="Verdana" pitchFamily="34" charset="0"/>
              </a:rPr>
              <a:t> </a:t>
            </a:r>
            <a:r>
              <a:rPr lang="en-US" dirty="0" err="1">
                <a:solidFill>
                  <a:srgbClr val="002060"/>
                </a:solidFill>
                <a:latin typeface="Verdana" pitchFamily="34" charset="0"/>
              </a:rPr>
              <a:t>luyện</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môn</a:t>
            </a:r>
            <a:r>
              <a:rPr lang="en-US" dirty="0">
                <a:solidFill>
                  <a:srgbClr val="002060"/>
                </a:solidFill>
                <a:latin typeface="Verdana" pitchFamily="34" charset="0"/>
              </a:rPr>
              <a:t> </a:t>
            </a:r>
            <a:r>
              <a:rPr lang="en-US" dirty="0" err="1">
                <a:solidFill>
                  <a:srgbClr val="002060"/>
                </a:solidFill>
                <a:latin typeface="Verdana" pitchFamily="34" charset="0"/>
              </a:rPr>
              <a:t>đồ</a:t>
            </a:r>
            <a:r>
              <a:rPr lang="en-US" dirty="0">
                <a:solidFill>
                  <a:srgbClr val="002060"/>
                </a:solidFill>
                <a:latin typeface="Verdana" pitchFamily="34" charset="0"/>
              </a:rPr>
              <a:t>.</a:t>
            </a:r>
          </a:p>
          <a:p>
            <a:pPr marL="0" indent="0" algn="just" eaLnBrk="1" hangingPunct="1">
              <a:buNone/>
              <a:defRPr/>
            </a:pPr>
            <a:endParaRPr lang="en-US" dirty="0">
              <a:solidFill>
                <a:srgbClr val="002060"/>
              </a:solidFill>
              <a:latin typeface="Verdana" pitchFamily="34" charset="0"/>
            </a:endParaRPr>
          </a:p>
        </p:txBody>
      </p:sp>
      <p:sp>
        <p:nvSpPr>
          <p:cNvPr id="8196" name="Slide Number Placeholder 5">
            <a:extLst>
              <a:ext uri="{FF2B5EF4-FFF2-40B4-BE49-F238E27FC236}">
                <a16:creationId xmlns:a16="http://schemas.microsoft.com/office/drawing/2014/main" id="{DEA25DC2-EF24-FF09-DAB5-E6AAE3BF6F5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9F0A68FF-9E2D-7842-A8AA-BB77B07604F3}" type="slidenum">
              <a:rPr lang="en-US" altLang="en-US" sz="1400">
                <a:solidFill>
                  <a:schemeClr val="tx1"/>
                </a:solidFill>
              </a:rPr>
              <a:pPr>
                <a:spcBef>
                  <a:spcPct val="0"/>
                </a:spcBef>
                <a:buFontTx/>
                <a:buNone/>
              </a:pPr>
              <a:t>4</a:t>
            </a:fld>
            <a:endParaRPr lang="en-US" altLang="en-US" sz="1400">
              <a:solidFill>
                <a:schemeClr val="tx1"/>
              </a:solidFill>
            </a:endParaRPr>
          </a:p>
        </p:txBody>
      </p:sp>
    </p:spTree>
    <p:extLst>
      <p:ext uri="{BB962C8B-B14F-4D97-AF65-F5344CB8AC3E}">
        <p14:creationId xmlns:p14="http://schemas.microsoft.com/office/powerpoint/2010/main" val="26695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79FF4EC-5D02-2F3C-93EC-BA3EC832C90A}"/>
              </a:ext>
            </a:extLst>
          </p:cNvPr>
          <p:cNvSpPr>
            <a:spLocks noGrp="1" noChangeArrowheads="1"/>
          </p:cNvSpPr>
          <p:nvPr>
            <p:ph type="title"/>
          </p:nvPr>
        </p:nvSpPr>
        <p:spPr>
          <a:xfrm>
            <a:off x="1533832" y="388374"/>
            <a:ext cx="6027174" cy="838200"/>
          </a:xfrm>
        </p:spPr>
        <p:txBody>
          <a:bodyPr/>
          <a:lstStyle/>
          <a:p>
            <a:pPr eaLnBrk="1" hangingPunct="1"/>
            <a:r>
              <a:rPr lang="en-US" altLang="en-US" dirty="0" err="1">
                <a:latin typeface="Verdana" panose="020B0604030504040204" pitchFamily="34" charset="0"/>
              </a:rPr>
              <a:t>Nhóm</a:t>
            </a:r>
            <a:r>
              <a:rPr lang="en-US" altLang="en-US" dirty="0">
                <a:latin typeface="Verdana" panose="020B0604030504040204" pitchFamily="34" charset="0"/>
              </a:rPr>
              <a:t> </a:t>
            </a:r>
            <a:r>
              <a:rPr lang="en-US" altLang="en-US" dirty="0" err="1">
                <a:latin typeface="Verdana" panose="020B0604030504040204" pitchFamily="34" charset="0"/>
              </a:rPr>
              <a:t>Nhỏ</a:t>
            </a:r>
            <a:r>
              <a:rPr lang="en-US" altLang="en-US" dirty="0">
                <a:latin typeface="Verdana" panose="020B0604030504040204" pitchFamily="34" charset="0"/>
              </a:rPr>
              <a:t> </a:t>
            </a:r>
            <a:r>
              <a:rPr lang="en-US" altLang="en-US" dirty="0" err="1">
                <a:latin typeface="Verdana" panose="020B0604030504040204" pitchFamily="34" charset="0"/>
              </a:rPr>
              <a:t>trong</a:t>
            </a:r>
            <a:r>
              <a:rPr lang="en-US" altLang="en-US" dirty="0">
                <a:latin typeface="Verdana" panose="020B0604030504040204" pitchFamily="34" charset="0"/>
              </a:rPr>
              <a:t> </a:t>
            </a:r>
            <a:r>
              <a:rPr lang="en-US" altLang="en-US" dirty="0" err="1">
                <a:latin typeface="Verdana" panose="020B0604030504040204" pitchFamily="34" charset="0"/>
              </a:rPr>
              <a:t>Lịch</a:t>
            </a:r>
            <a:r>
              <a:rPr lang="en-US" altLang="en-US" dirty="0">
                <a:latin typeface="Verdana" panose="020B0604030504040204" pitchFamily="34" charset="0"/>
              </a:rPr>
              <a:t> </a:t>
            </a:r>
            <a:r>
              <a:rPr lang="en-US" altLang="en-US" dirty="0" err="1">
                <a:latin typeface="Verdana" panose="020B0604030504040204" pitchFamily="34" charset="0"/>
              </a:rPr>
              <a:t>Sử</a:t>
            </a:r>
            <a:r>
              <a:rPr lang="en-US" altLang="en-US" dirty="0">
                <a:latin typeface="Verdana" panose="020B0604030504040204" pitchFamily="34" charset="0"/>
              </a:rPr>
              <a:t> </a:t>
            </a:r>
            <a:r>
              <a:rPr lang="en-US" altLang="en-US" dirty="0" err="1">
                <a:latin typeface="Verdana" panose="020B0604030504040204" pitchFamily="34" charset="0"/>
              </a:rPr>
              <a:t>Hội</a:t>
            </a:r>
            <a:r>
              <a:rPr lang="en-US" altLang="en-US" dirty="0">
                <a:latin typeface="Verdana" panose="020B0604030504040204" pitchFamily="34" charset="0"/>
              </a:rPr>
              <a:t> </a:t>
            </a:r>
            <a:r>
              <a:rPr lang="en-US" altLang="en-US" dirty="0" err="1">
                <a:latin typeface="Verdana" panose="020B0604030504040204" pitchFamily="34" charset="0"/>
              </a:rPr>
              <a:t>Thánh</a:t>
            </a:r>
            <a:endParaRPr lang="en-US" altLang="en-US" dirty="0">
              <a:latin typeface="Verdana" panose="020B0604030504040204" pitchFamily="34" charset="0"/>
            </a:endParaRPr>
          </a:p>
        </p:txBody>
      </p:sp>
      <p:sp>
        <p:nvSpPr>
          <p:cNvPr id="72707" name="Rectangle 3">
            <a:extLst>
              <a:ext uri="{FF2B5EF4-FFF2-40B4-BE49-F238E27FC236}">
                <a16:creationId xmlns:a16="http://schemas.microsoft.com/office/drawing/2014/main" id="{2BC16569-838F-46B7-A345-F228F1961798}"/>
              </a:ext>
            </a:extLst>
          </p:cNvPr>
          <p:cNvSpPr>
            <a:spLocks noGrp="1" noChangeArrowheads="1"/>
          </p:cNvSpPr>
          <p:nvPr>
            <p:ph idx="1"/>
          </p:nvPr>
        </p:nvSpPr>
        <p:spPr>
          <a:xfrm>
            <a:off x="1123719" y="1907458"/>
            <a:ext cx="7656487" cy="4562168"/>
          </a:xfrm>
        </p:spPr>
        <p:txBody>
          <a:bodyPr anchor="ctr"/>
          <a:lstStyle/>
          <a:p>
            <a:pPr algn="just" eaLnBrk="1" hangingPunct="1">
              <a:buFont typeface="Wingdings" pitchFamily="2" charset="2"/>
              <a:buChar char="q"/>
              <a:defRPr/>
            </a:pP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Hội</a:t>
            </a:r>
            <a:r>
              <a:rPr lang="en-US" dirty="0">
                <a:solidFill>
                  <a:srgbClr val="002060"/>
                </a:solidFill>
                <a:latin typeface="Verdana" pitchFamily="34" charset="0"/>
              </a:rPr>
              <a:t> </a:t>
            </a:r>
            <a:r>
              <a:rPr lang="en-US" dirty="0" err="1">
                <a:solidFill>
                  <a:srgbClr val="002060"/>
                </a:solidFill>
                <a:latin typeface="Verdana" pitchFamily="34" charset="0"/>
              </a:rPr>
              <a:t>thánh</a:t>
            </a:r>
            <a:r>
              <a:rPr lang="en-US" dirty="0">
                <a:solidFill>
                  <a:srgbClr val="002060"/>
                </a:solidFill>
                <a:latin typeface="Verdana" pitchFamily="34" charset="0"/>
              </a:rPr>
              <a:t> </a:t>
            </a:r>
            <a:r>
              <a:rPr lang="en-US" dirty="0" err="1">
                <a:solidFill>
                  <a:srgbClr val="002060"/>
                </a:solidFill>
                <a:latin typeface="Verdana" pitchFamily="34" charset="0"/>
              </a:rPr>
              <a:t>nhóm</a:t>
            </a:r>
            <a:r>
              <a:rPr lang="en-US" dirty="0">
                <a:solidFill>
                  <a:srgbClr val="002060"/>
                </a:solidFill>
                <a:latin typeface="Verdana" pitchFamily="34" charset="0"/>
              </a:rPr>
              <a:t> </a:t>
            </a:r>
            <a:r>
              <a:rPr lang="en-US" dirty="0" err="1">
                <a:solidFill>
                  <a:srgbClr val="002060"/>
                </a:solidFill>
                <a:latin typeface="Verdana" pitchFamily="34" charset="0"/>
              </a:rPr>
              <a:t>lại</a:t>
            </a:r>
            <a:r>
              <a:rPr lang="en-US" dirty="0">
                <a:solidFill>
                  <a:srgbClr val="002060"/>
                </a:solidFill>
                <a:latin typeface="Verdana" pitchFamily="34" charset="0"/>
              </a:rPr>
              <a:t> </a:t>
            </a:r>
            <a:r>
              <a:rPr lang="en-US" dirty="0" err="1">
                <a:solidFill>
                  <a:srgbClr val="002060"/>
                </a:solidFill>
                <a:latin typeface="Verdana" pitchFamily="34" charset="0"/>
              </a:rPr>
              <a:t>từ</a:t>
            </a:r>
            <a:r>
              <a:rPr lang="en-US" dirty="0">
                <a:solidFill>
                  <a:srgbClr val="002060"/>
                </a:solidFill>
                <a:latin typeface="Verdana" pitchFamily="34" charset="0"/>
              </a:rPr>
              <a:t> </a:t>
            </a:r>
            <a:r>
              <a:rPr lang="en-US" dirty="0" err="1">
                <a:solidFill>
                  <a:srgbClr val="002060"/>
                </a:solidFill>
                <a:latin typeface="Verdana" pitchFamily="34" charset="0"/>
              </a:rPr>
              <a:t>gia</a:t>
            </a:r>
            <a:r>
              <a:rPr lang="en-US" dirty="0">
                <a:solidFill>
                  <a:srgbClr val="002060"/>
                </a:solidFill>
                <a:latin typeface="Verdana" pitchFamily="34" charset="0"/>
              </a:rPr>
              <a:t> </a:t>
            </a:r>
            <a:r>
              <a:rPr lang="en-US" dirty="0" err="1">
                <a:solidFill>
                  <a:srgbClr val="002060"/>
                </a:solidFill>
                <a:latin typeface="Verdana" pitchFamily="34" charset="0"/>
              </a:rPr>
              <a:t>đình</a:t>
            </a:r>
            <a:r>
              <a:rPr lang="en-US" dirty="0">
                <a:solidFill>
                  <a:srgbClr val="002060"/>
                </a:solidFill>
                <a:latin typeface="Verdana" pitchFamily="34" charset="0"/>
              </a:rPr>
              <a:t> </a:t>
            </a:r>
            <a:r>
              <a:rPr lang="en-US" dirty="0" err="1">
                <a:solidFill>
                  <a:srgbClr val="002060"/>
                </a:solidFill>
                <a:latin typeface="Verdana" pitchFamily="34" charset="0"/>
              </a:rPr>
              <a:t>phát</a:t>
            </a:r>
            <a:r>
              <a:rPr lang="en-US" dirty="0">
                <a:solidFill>
                  <a:srgbClr val="002060"/>
                </a:solidFill>
                <a:latin typeface="Verdana" pitchFamily="34" charset="0"/>
              </a:rPr>
              <a:t> </a:t>
            </a:r>
            <a:r>
              <a:rPr lang="en-US" dirty="0" err="1">
                <a:solidFill>
                  <a:srgbClr val="002060"/>
                </a:solidFill>
                <a:latin typeface="Verdana" pitchFamily="34" charset="0"/>
              </a:rPr>
              <a:t>triển</a:t>
            </a:r>
            <a:r>
              <a:rPr lang="en-US" dirty="0">
                <a:solidFill>
                  <a:srgbClr val="002060"/>
                </a:solidFill>
                <a:latin typeface="Verdana" pitchFamily="34" charset="0"/>
              </a:rPr>
              <a:t> </a:t>
            </a:r>
            <a:r>
              <a:rPr lang="en-US" dirty="0" err="1">
                <a:solidFill>
                  <a:srgbClr val="002060"/>
                </a:solidFill>
                <a:latin typeface="Verdana" pitchFamily="34" charset="0"/>
              </a:rPr>
              <a:t>nhanh</a:t>
            </a:r>
            <a:r>
              <a:rPr lang="en-US" dirty="0">
                <a:solidFill>
                  <a:srgbClr val="002060"/>
                </a:solidFill>
                <a:latin typeface="Verdana" pitchFamily="34" charset="0"/>
              </a:rPr>
              <a:t> </a:t>
            </a:r>
            <a:r>
              <a:rPr lang="en-US" dirty="0" err="1">
                <a:solidFill>
                  <a:srgbClr val="002060"/>
                </a:solidFill>
                <a:latin typeface="Verdana" pitchFamily="34" charset="0"/>
              </a:rPr>
              <a:t>vì</a:t>
            </a:r>
            <a:r>
              <a:rPr lang="en-US" dirty="0">
                <a:solidFill>
                  <a:srgbClr val="002060"/>
                </a:solidFill>
                <a:latin typeface="Verdana" pitchFamily="34" charset="0"/>
              </a:rPr>
              <a:t> </a:t>
            </a:r>
            <a:r>
              <a:rPr lang="en-US" dirty="0" err="1">
                <a:solidFill>
                  <a:srgbClr val="002060"/>
                </a:solidFill>
                <a:latin typeface="Verdana" pitchFamily="34" charset="0"/>
              </a:rPr>
              <a:t>bắt</a:t>
            </a:r>
            <a:r>
              <a:rPr lang="en-US" dirty="0">
                <a:solidFill>
                  <a:srgbClr val="002060"/>
                </a:solidFill>
                <a:latin typeface="Verdana" pitchFamily="34" charset="0"/>
              </a:rPr>
              <a:t> </a:t>
            </a:r>
            <a:r>
              <a:rPr lang="en-US" dirty="0" err="1">
                <a:solidFill>
                  <a:srgbClr val="002060"/>
                </a:solidFill>
                <a:latin typeface="Verdana" pitchFamily="34" charset="0"/>
              </a:rPr>
              <a:t>đầu</a:t>
            </a:r>
            <a:r>
              <a:rPr lang="en-US" dirty="0">
                <a:solidFill>
                  <a:srgbClr val="002060"/>
                </a:solidFill>
                <a:latin typeface="Verdana" pitchFamily="34" charset="0"/>
              </a:rPr>
              <a:t> </a:t>
            </a:r>
            <a:r>
              <a:rPr lang="en-US" dirty="0" err="1">
                <a:solidFill>
                  <a:srgbClr val="002060"/>
                </a:solidFill>
                <a:latin typeface="Verdana" pitchFamily="34" charset="0"/>
              </a:rPr>
              <a:t>từ</a:t>
            </a:r>
            <a:r>
              <a:rPr lang="en-US" dirty="0">
                <a:solidFill>
                  <a:srgbClr val="002060"/>
                </a:solidFill>
                <a:latin typeface="Verdana" pitchFamily="34" charset="0"/>
              </a:rPr>
              <a:t> </a:t>
            </a:r>
            <a:r>
              <a:rPr lang="en-US" dirty="0" err="1">
                <a:solidFill>
                  <a:srgbClr val="002060"/>
                </a:solidFill>
                <a:latin typeface="Verdana" pitchFamily="34" charset="0"/>
              </a:rPr>
              <a:t>nhóm</a:t>
            </a:r>
            <a:r>
              <a:rPr lang="en-US" dirty="0">
                <a:solidFill>
                  <a:srgbClr val="002060"/>
                </a:solidFill>
                <a:latin typeface="Verdana" pitchFamily="34" charset="0"/>
              </a:rPr>
              <a:t> </a:t>
            </a:r>
            <a:r>
              <a:rPr lang="en-US" dirty="0" err="1">
                <a:solidFill>
                  <a:srgbClr val="002060"/>
                </a:solidFill>
                <a:latin typeface="Verdana" pitchFamily="34" charset="0"/>
              </a:rPr>
              <a:t>nhỏ</a:t>
            </a:r>
            <a:r>
              <a:rPr lang="en-US" dirty="0">
                <a:solidFill>
                  <a:srgbClr val="002060"/>
                </a:solidFill>
                <a:latin typeface="Verdana" pitchFamily="34" charset="0"/>
              </a:rPr>
              <a:t> (</a:t>
            </a:r>
            <a:r>
              <a:rPr lang="en-US" dirty="0" err="1">
                <a:solidFill>
                  <a:srgbClr val="002060"/>
                </a:solidFill>
                <a:latin typeface="Verdana" pitchFamily="34" charset="0"/>
              </a:rPr>
              <a:t>điểm</a:t>
            </a:r>
            <a:r>
              <a:rPr lang="en-US" dirty="0">
                <a:solidFill>
                  <a:srgbClr val="002060"/>
                </a:solidFill>
                <a:latin typeface="Verdana" pitchFamily="34" charset="0"/>
              </a:rPr>
              <a:t> </a:t>
            </a:r>
            <a:r>
              <a:rPr lang="en-US" dirty="0" err="1">
                <a:solidFill>
                  <a:srgbClr val="002060"/>
                </a:solidFill>
                <a:latin typeface="Verdana" pitchFamily="34" charset="0"/>
              </a:rPr>
              <a:t>nhóm</a:t>
            </a:r>
            <a:r>
              <a:rPr lang="en-US" dirty="0">
                <a:solidFill>
                  <a:srgbClr val="002060"/>
                </a:solidFill>
                <a:latin typeface="Verdana" pitchFamily="34" charset="0"/>
              </a:rPr>
              <a:t>)</a:t>
            </a:r>
          </a:p>
          <a:p>
            <a:pPr algn="just" eaLnBrk="1" hangingPunct="1">
              <a:buFont typeface="Wingdings" pitchFamily="2" charset="2"/>
              <a:buChar char="q"/>
              <a:defRPr/>
            </a:pPr>
            <a:r>
              <a:rPr lang="en-US" dirty="0">
                <a:solidFill>
                  <a:srgbClr val="002060"/>
                </a:solidFill>
                <a:latin typeface="Verdana" pitchFamily="34" charset="0"/>
              </a:rPr>
              <a:t> </a:t>
            </a:r>
            <a:r>
              <a:rPr lang="en-US" dirty="0" err="1">
                <a:solidFill>
                  <a:srgbClr val="002060"/>
                </a:solidFill>
                <a:latin typeface="Verdana" pitchFamily="34" charset="0"/>
              </a:rPr>
              <a:t>Hội</a:t>
            </a:r>
            <a:r>
              <a:rPr lang="en-US" dirty="0">
                <a:solidFill>
                  <a:srgbClr val="002060"/>
                </a:solidFill>
                <a:latin typeface="Verdana" pitchFamily="34" charset="0"/>
              </a:rPr>
              <a:t> </a:t>
            </a:r>
            <a:r>
              <a:rPr lang="en-US" dirty="0" err="1">
                <a:solidFill>
                  <a:srgbClr val="002060"/>
                </a:solidFill>
                <a:latin typeface="Verdana" pitchFamily="34" charset="0"/>
              </a:rPr>
              <a:t>Thánh</a:t>
            </a:r>
            <a:r>
              <a:rPr lang="en-US" dirty="0">
                <a:solidFill>
                  <a:srgbClr val="002060"/>
                </a:solidFill>
                <a:latin typeface="Verdana" pitchFamily="34" charset="0"/>
              </a:rPr>
              <a:t> </a:t>
            </a:r>
            <a:r>
              <a:rPr lang="en-US" dirty="0" err="1">
                <a:solidFill>
                  <a:srgbClr val="002060"/>
                </a:solidFill>
                <a:latin typeface="Verdana" pitchFamily="34" charset="0"/>
              </a:rPr>
              <a:t>Chúa</a:t>
            </a:r>
            <a:r>
              <a:rPr lang="en-US" dirty="0">
                <a:solidFill>
                  <a:srgbClr val="002060"/>
                </a:solidFill>
                <a:latin typeface="Verdana" pitchFamily="34" charset="0"/>
              </a:rPr>
              <a:t> </a:t>
            </a:r>
            <a:r>
              <a:rPr lang="en-US" dirty="0" err="1">
                <a:solidFill>
                  <a:srgbClr val="002060"/>
                </a:solidFill>
                <a:latin typeface="Verdana" pitchFamily="34" charset="0"/>
              </a:rPr>
              <a:t>tại</a:t>
            </a:r>
            <a:r>
              <a:rPr lang="en-US" dirty="0">
                <a:solidFill>
                  <a:srgbClr val="002060"/>
                </a:solidFill>
                <a:latin typeface="Verdana" pitchFamily="34" charset="0"/>
              </a:rPr>
              <a:t> </a:t>
            </a:r>
            <a:r>
              <a:rPr lang="en-US" dirty="0" err="1">
                <a:solidFill>
                  <a:srgbClr val="002060"/>
                </a:solidFill>
                <a:latin typeface="Verdana" pitchFamily="34" charset="0"/>
              </a:rPr>
              <a:t>Trung</a:t>
            </a:r>
            <a:r>
              <a:rPr lang="en-US" dirty="0">
                <a:solidFill>
                  <a:srgbClr val="002060"/>
                </a:solidFill>
                <a:latin typeface="Verdana" pitchFamily="34" charset="0"/>
              </a:rPr>
              <a:t> </a:t>
            </a:r>
            <a:r>
              <a:rPr lang="en-US" dirty="0" err="1">
                <a:solidFill>
                  <a:srgbClr val="002060"/>
                </a:solidFill>
                <a:latin typeface="Verdana" pitchFamily="34" charset="0"/>
              </a:rPr>
              <a:t>Quốc</a:t>
            </a:r>
            <a:r>
              <a:rPr lang="en-US" dirty="0">
                <a:solidFill>
                  <a:srgbClr val="002060"/>
                </a:solidFill>
                <a:latin typeface="Verdana" pitchFamily="34" charset="0"/>
              </a:rPr>
              <a:t> </a:t>
            </a:r>
            <a:r>
              <a:rPr lang="en-US" dirty="0" err="1">
                <a:solidFill>
                  <a:srgbClr val="002060"/>
                </a:solidFill>
                <a:latin typeface="Verdana" pitchFamily="34" charset="0"/>
              </a:rPr>
              <a:t>phát</a:t>
            </a:r>
            <a:r>
              <a:rPr lang="en-US" dirty="0">
                <a:solidFill>
                  <a:srgbClr val="002060"/>
                </a:solidFill>
                <a:latin typeface="Verdana" pitchFamily="34" charset="0"/>
              </a:rPr>
              <a:t> </a:t>
            </a:r>
            <a:r>
              <a:rPr lang="en-US" dirty="0" err="1">
                <a:solidFill>
                  <a:srgbClr val="002060"/>
                </a:solidFill>
                <a:latin typeface="Verdana" pitchFamily="34" charset="0"/>
              </a:rPr>
              <a:t>triển</a:t>
            </a:r>
            <a:r>
              <a:rPr lang="en-US" dirty="0">
                <a:solidFill>
                  <a:srgbClr val="002060"/>
                </a:solidFill>
                <a:latin typeface="Verdana" pitchFamily="34" charset="0"/>
              </a:rPr>
              <a:t> </a:t>
            </a:r>
            <a:r>
              <a:rPr lang="en-US" dirty="0" err="1">
                <a:solidFill>
                  <a:srgbClr val="002060"/>
                </a:solidFill>
                <a:latin typeface="Verdana" pitchFamily="34" charset="0"/>
              </a:rPr>
              <a:t>từ</a:t>
            </a:r>
            <a:r>
              <a:rPr lang="en-US" dirty="0">
                <a:solidFill>
                  <a:srgbClr val="002060"/>
                </a:solidFill>
                <a:latin typeface="Verdana" pitchFamily="34" charset="0"/>
              </a:rPr>
              <a:t> 100 </a:t>
            </a:r>
            <a:r>
              <a:rPr lang="en-US" dirty="0" err="1">
                <a:solidFill>
                  <a:srgbClr val="002060"/>
                </a:solidFill>
                <a:latin typeface="Verdana" pitchFamily="34" charset="0"/>
              </a:rPr>
              <a:t>ngàn</a:t>
            </a:r>
            <a:r>
              <a:rPr lang="en-US" dirty="0">
                <a:solidFill>
                  <a:srgbClr val="002060"/>
                </a:solidFill>
                <a:latin typeface="Verdana" pitchFamily="34" charset="0"/>
              </a:rPr>
              <a:t> </a:t>
            </a:r>
            <a:r>
              <a:rPr lang="en-US" dirty="0" err="1">
                <a:solidFill>
                  <a:srgbClr val="002060"/>
                </a:solidFill>
                <a:latin typeface="Verdana" pitchFamily="34" charset="0"/>
              </a:rPr>
              <a:t>tín</a:t>
            </a:r>
            <a:r>
              <a:rPr lang="en-US" dirty="0">
                <a:solidFill>
                  <a:srgbClr val="002060"/>
                </a:solidFill>
                <a:latin typeface="Verdana" pitchFamily="34" charset="0"/>
              </a:rPr>
              <a:t> </a:t>
            </a:r>
            <a:r>
              <a:rPr lang="en-US" dirty="0" err="1">
                <a:solidFill>
                  <a:srgbClr val="002060"/>
                </a:solidFill>
                <a:latin typeface="Verdana" pitchFamily="34" charset="0"/>
              </a:rPr>
              <a:t>đồ</a:t>
            </a:r>
            <a:r>
              <a:rPr lang="en-US" dirty="0">
                <a:solidFill>
                  <a:srgbClr val="002060"/>
                </a:solidFill>
                <a:latin typeface="Verdana" pitchFamily="34" charset="0"/>
              </a:rPr>
              <a:t> </a:t>
            </a:r>
            <a:r>
              <a:rPr lang="en-US" dirty="0" err="1">
                <a:solidFill>
                  <a:srgbClr val="002060"/>
                </a:solidFill>
                <a:latin typeface="Verdana" pitchFamily="34" charset="0"/>
              </a:rPr>
              <a:t>đến</a:t>
            </a:r>
            <a:r>
              <a:rPr lang="en-US" dirty="0">
                <a:solidFill>
                  <a:srgbClr val="002060"/>
                </a:solidFill>
                <a:latin typeface="Verdana" pitchFamily="34" charset="0"/>
              </a:rPr>
              <a:t> 100 </a:t>
            </a:r>
            <a:r>
              <a:rPr lang="en-US" dirty="0" err="1">
                <a:solidFill>
                  <a:srgbClr val="002060"/>
                </a:solidFill>
                <a:latin typeface="Verdana" pitchFamily="34" charset="0"/>
              </a:rPr>
              <a:t>triệu</a:t>
            </a:r>
            <a:r>
              <a:rPr lang="en-US" dirty="0">
                <a:solidFill>
                  <a:srgbClr val="002060"/>
                </a:solidFill>
                <a:latin typeface="Verdana" pitchFamily="34" charset="0"/>
              </a:rPr>
              <a:t> </a:t>
            </a:r>
            <a:r>
              <a:rPr lang="en-US" dirty="0" err="1">
                <a:solidFill>
                  <a:srgbClr val="002060"/>
                </a:solidFill>
                <a:latin typeface="Verdana" pitchFamily="34" charset="0"/>
              </a:rPr>
              <a:t>trong</a:t>
            </a:r>
            <a:r>
              <a:rPr lang="en-US" dirty="0">
                <a:solidFill>
                  <a:srgbClr val="002060"/>
                </a:solidFill>
                <a:latin typeface="Verdana" pitchFamily="34" charset="0"/>
              </a:rPr>
              <a:t> 30 </a:t>
            </a:r>
            <a:r>
              <a:rPr lang="en-US" dirty="0" err="1">
                <a:solidFill>
                  <a:srgbClr val="002060"/>
                </a:solidFill>
                <a:latin typeface="Verdana" pitchFamily="34" charset="0"/>
              </a:rPr>
              <a:t>năm</a:t>
            </a:r>
            <a:r>
              <a:rPr lang="en-US" dirty="0">
                <a:solidFill>
                  <a:srgbClr val="002060"/>
                </a:solidFill>
                <a:latin typeface="Verdana" pitchFamily="34" charset="0"/>
              </a:rPr>
              <a:t> qua, </a:t>
            </a:r>
            <a:r>
              <a:rPr lang="en-US" dirty="0" err="1">
                <a:solidFill>
                  <a:srgbClr val="002060"/>
                </a:solidFill>
                <a:latin typeface="Verdana" pitchFamily="34" charset="0"/>
              </a:rPr>
              <a:t>từ</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hộ</a:t>
            </a:r>
            <a:r>
              <a:rPr lang="en-US" dirty="0">
                <a:solidFill>
                  <a:srgbClr val="002060"/>
                </a:solidFill>
                <a:latin typeface="Verdana" pitchFamily="34" charset="0"/>
              </a:rPr>
              <a:t> </a:t>
            </a:r>
            <a:r>
              <a:rPr lang="en-US" dirty="0" err="1">
                <a:solidFill>
                  <a:srgbClr val="002060"/>
                </a:solidFill>
                <a:latin typeface="Verdana" pitchFamily="34" charset="0"/>
              </a:rPr>
              <a:t>gia</a:t>
            </a:r>
            <a:r>
              <a:rPr lang="en-US" dirty="0">
                <a:solidFill>
                  <a:srgbClr val="002060"/>
                </a:solidFill>
                <a:latin typeface="Verdana" pitchFamily="34" charset="0"/>
              </a:rPr>
              <a:t> </a:t>
            </a:r>
            <a:r>
              <a:rPr lang="en-US" dirty="0" err="1">
                <a:solidFill>
                  <a:srgbClr val="002060"/>
                </a:solidFill>
                <a:latin typeface="Verdana" pitchFamily="34" charset="0"/>
              </a:rPr>
              <a:t>đình</a:t>
            </a:r>
            <a:r>
              <a:rPr lang="en-US" dirty="0">
                <a:solidFill>
                  <a:srgbClr val="002060"/>
                </a:solidFill>
                <a:latin typeface="Verdana" pitchFamily="34" charset="0"/>
              </a:rPr>
              <a:t>.</a:t>
            </a:r>
          </a:p>
        </p:txBody>
      </p:sp>
      <p:sp>
        <p:nvSpPr>
          <p:cNvPr id="8196" name="Slide Number Placeholder 5">
            <a:extLst>
              <a:ext uri="{FF2B5EF4-FFF2-40B4-BE49-F238E27FC236}">
                <a16:creationId xmlns:a16="http://schemas.microsoft.com/office/drawing/2014/main" id="{DEA25DC2-EF24-FF09-DAB5-E6AAE3BF6F5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9F0A68FF-9E2D-7842-A8AA-BB77B07604F3}" type="slidenum">
              <a:rPr lang="en-US" altLang="en-US" sz="1400">
                <a:solidFill>
                  <a:schemeClr val="tx1"/>
                </a:solidFill>
              </a:rPr>
              <a:pPr>
                <a:spcBef>
                  <a:spcPct val="0"/>
                </a:spcBef>
                <a:buFontTx/>
                <a:buNone/>
              </a:pPr>
              <a:t>5</a:t>
            </a:fld>
            <a:endParaRPr lang="en-US" altLang="en-US" sz="1400">
              <a:solidFill>
                <a:schemeClr val="tx1"/>
              </a:solidFill>
            </a:endParaRPr>
          </a:p>
        </p:txBody>
      </p:sp>
    </p:spTree>
    <p:extLst>
      <p:ext uri="{BB962C8B-B14F-4D97-AF65-F5344CB8AC3E}">
        <p14:creationId xmlns:p14="http://schemas.microsoft.com/office/powerpoint/2010/main" val="37840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79FF4EC-5D02-2F3C-93EC-BA3EC832C90A}"/>
              </a:ext>
            </a:extLst>
          </p:cNvPr>
          <p:cNvSpPr>
            <a:spLocks noGrp="1" noChangeArrowheads="1"/>
          </p:cNvSpPr>
          <p:nvPr>
            <p:ph type="title"/>
          </p:nvPr>
        </p:nvSpPr>
        <p:spPr>
          <a:xfrm>
            <a:off x="914400" y="302803"/>
            <a:ext cx="8229600" cy="838200"/>
          </a:xfrm>
        </p:spPr>
        <p:txBody>
          <a:bodyPr/>
          <a:lstStyle/>
          <a:p>
            <a:pPr eaLnBrk="1" hangingPunct="1"/>
            <a:r>
              <a:rPr lang="en-US" altLang="en-US" dirty="0" err="1">
                <a:latin typeface="Verdana" panose="020B0604030504040204" pitchFamily="34" charset="0"/>
              </a:rPr>
              <a:t>Chức</a:t>
            </a:r>
            <a:r>
              <a:rPr lang="en-US" altLang="en-US" dirty="0">
                <a:latin typeface="Verdana" panose="020B0604030504040204" pitchFamily="34" charset="0"/>
              </a:rPr>
              <a:t> </a:t>
            </a:r>
            <a:r>
              <a:rPr lang="en-US" altLang="en-US" dirty="0" err="1">
                <a:latin typeface="Verdana" panose="020B0604030504040204" pitchFamily="34" charset="0"/>
              </a:rPr>
              <a:t>năng</a:t>
            </a:r>
            <a:r>
              <a:rPr lang="en-US" altLang="en-US" dirty="0">
                <a:latin typeface="Verdana" panose="020B0604030504040204" pitchFamily="34" charset="0"/>
              </a:rPr>
              <a:t> </a:t>
            </a:r>
            <a:r>
              <a:rPr lang="en-US" altLang="en-US" dirty="0" err="1">
                <a:latin typeface="Verdana" panose="020B0604030504040204" pitchFamily="34" charset="0"/>
              </a:rPr>
              <a:t>của</a:t>
            </a:r>
            <a:r>
              <a:rPr lang="en-US" altLang="en-US" dirty="0">
                <a:latin typeface="Verdana" panose="020B0604030504040204" pitchFamily="34" charset="0"/>
              </a:rPr>
              <a:t> </a:t>
            </a:r>
            <a:r>
              <a:rPr lang="en-US" altLang="en-US" dirty="0" err="1">
                <a:latin typeface="Verdana" panose="020B0604030504040204" pitchFamily="34" charset="0"/>
              </a:rPr>
              <a:t>Sinh</a:t>
            </a:r>
            <a:r>
              <a:rPr lang="en-US" altLang="en-US" dirty="0">
                <a:latin typeface="Verdana" panose="020B0604030504040204" pitchFamily="34" charset="0"/>
              </a:rPr>
              <a:t> </a:t>
            </a:r>
            <a:r>
              <a:rPr lang="en-US" altLang="en-US" dirty="0" err="1">
                <a:latin typeface="Verdana" panose="020B0604030504040204" pitchFamily="34" charset="0"/>
              </a:rPr>
              <a:t>hoạt</a:t>
            </a:r>
            <a:r>
              <a:rPr lang="en-US" altLang="en-US" dirty="0">
                <a:latin typeface="Verdana" panose="020B0604030504040204" pitchFamily="34" charset="0"/>
              </a:rPr>
              <a:t> </a:t>
            </a:r>
            <a:r>
              <a:rPr lang="en-US" altLang="en-US" dirty="0" err="1">
                <a:latin typeface="Verdana" panose="020B0604030504040204" pitchFamily="34" charset="0"/>
              </a:rPr>
              <a:t>Nhóm</a:t>
            </a:r>
            <a:r>
              <a:rPr lang="en-US" altLang="en-US" dirty="0">
                <a:latin typeface="Verdana" panose="020B0604030504040204" pitchFamily="34" charset="0"/>
              </a:rPr>
              <a:t> </a:t>
            </a:r>
            <a:r>
              <a:rPr lang="en-US" altLang="en-US" dirty="0" err="1">
                <a:latin typeface="Verdana" panose="020B0604030504040204" pitchFamily="34" charset="0"/>
              </a:rPr>
              <a:t>Nhỏ</a:t>
            </a:r>
            <a:endParaRPr lang="en-US" altLang="en-US" dirty="0">
              <a:latin typeface="Verdana" panose="020B0604030504040204" pitchFamily="34" charset="0"/>
            </a:endParaRPr>
          </a:p>
        </p:txBody>
      </p:sp>
      <p:sp>
        <p:nvSpPr>
          <p:cNvPr id="72707" name="Rectangle 3">
            <a:extLst>
              <a:ext uri="{FF2B5EF4-FFF2-40B4-BE49-F238E27FC236}">
                <a16:creationId xmlns:a16="http://schemas.microsoft.com/office/drawing/2014/main" id="{2BC16569-838F-46B7-A345-F228F1961798}"/>
              </a:ext>
            </a:extLst>
          </p:cNvPr>
          <p:cNvSpPr>
            <a:spLocks noGrp="1" noChangeArrowheads="1"/>
          </p:cNvSpPr>
          <p:nvPr>
            <p:ph idx="1"/>
          </p:nvPr>
        </p:nvSpPr>
        <p:spPr>
          <a:xfrm>
            <a:off x="1091722" y="838200"/>
            <a:ext cx="7874956" cy="5149850"/>
          </a:xfrm>
        </p:spPr>
        <p:txBody>
          <a:bodyPr anchor="ctr"/>
          <a:lstStyle/>
          <a:p>
            <a:pPr marL="0" indent="0" eaLnBrk="1" hangingPunct="1">
              <a:buNone/>
              <a:defRPr/>
            </a:pPr>
            <a:r>
              <a:rPr lang="en-US" sz="3600" dirty="0" err="1">
                <a:solidFill>
                  <a:srgbClr val="002060"/>
                </a:solidFill>
                <a:latin typeface="Verdana" pitchFamily="34" charset="0"/>
              </a:rPr>
              <a:t>Chức</a:t>
            </a:r>
            <a:r>
              <a:rPr lang="en-US" sz="3600" dirty="0">
                <a:solidFill>
                  <a:srgbClr val="002060"/>
                </a:solidFill>
                <a:latin typeface="Verdana" pitchFamily="34" charset="0"/>
              </a:rPr>
              <a:t> </a:t>
            </a:r>
            <a:r>
              <a:rPr lang="en-US" sz="3600" dirty="0" err="1">
                <a:solidFill>
                  <a:srgbClr val="002060"/>
                </a:solidFill>
                <a:latin typeface="Verdana" pitchFamily="34" charset="0"/>
              </a:rPr>
              <a:t>Năng</a:t>
            </a:r>
            <a:r>
              <a:rPr lang="en-US" sz="3600" dirty="0">
                <a:solidFill>
                  <a:srgbClr val="002060"/>
                </a:solidFill>
                <a:latin typeface="Verdana" pitchFamily="34" charset="0"/>
              </a:rPr>
              <a:t> </a:t>
            </a:r>
            <a:r>
              <a:rPr lang="en-US" sz="3600" dirty="0" err="1">
                <a:solidFill>
                  <a:srgbClr val="002060"/>
                </a:solidFill>
                <a:latin typeface="Verdana" pitchFamily="34" charset="0"/>
              </a:rPr>
              <a:t>quan</a:t>
            </a:r>
            <a:r>
              <a:rPr lang="en-US" sz="3600" dirty="0">
                <a:solidFill>
                  <a:srgbClr val="002060"/>
                </a:solidFill>
                <a:latin typeface="Verdana" pitchFamily="34" charset="0"/>
              </a:rPr>
              <a:t> </a:t>
            </a:r>
            <a:r>
              <a:rPr lang="en-US" sz="3600" dirty="0" err="1">
                <a:solidFill>
                  <a:srgbClr val="002060"/>
                </a:solidFill>
                <a:latin typeface="Verdana" pitchFamily="34" charset="0"/>
              </a:rPr>
              <a:t>trọng</a:t>
            </a:r>
            <a:r>
              <a:rPr lang="en-US" sz="3600" dirty="0">
                <a:solidFill>
                  <a:srgbClr val="002060"/>
                </a:solidFill>
                <a:latin typeface="Verdana" pitchFamily="34" charset="0"/>
              </a:rPr>
              <a:t> </a:t>
            </a:r>
            <a:r>
              <a:rPr lang="en-US" sz="3600" dirty="0" err="1">
                <a:solidFill>
                  <a:srgbClr val="002060"/>
                </a:solidFill>
                <a:latin typeface="Verdana" pitchFamily="34" charset="0"/>
              </a:rPr>
              <a:t>nhất</a:t>
            </a:r>
            <a:r>
              <a:rPr lang="en-US" sz="3600" dirty="0">
                <a:solidFill>
                  <a:srgbClr val="002060"/>
                </a:solidFill>
                <a:latin typeface="Verdana" pitchFamily="34" charset="0"/>
              </a:rPr>
              <a:t> </a:t>
            </a:r>
            <a:r>
              <a:rPr lang="en-US" sz="3600" dirty="0" err="1">
                <a:solidFill>
                  <a:srgbClr val="002060"/>
                </a:solidFill>
                <a:latin typeface="Verdana" pitchFamily="34" charset="0"/>
              </a:rPr>
              <a:t>của</a:t>
            </a:r>
            <a:r>
              <a:rPr lang="en-US" sz="3600" dirty="0">
                <a:solidFill>
                  <a:srgbClr val="002060"/>
                </a:solidFill>
                <a:latin typeface="Verdana" pitchFamily="34" charset="0"/>
              </a:rPr>
              <a:t> </a:t>
            </a:r>
            <a:r>
              <a:rPr lang="en-US" sz="3600" dirty="0" err="1">
                <a:solidFill>
                  <a:srgbClr val="002060"/>
                </a:solidFill>
                <a:latin typeface="Verdana" pitchFamily="34" charset="0"/>
              </a:rPr>
              <a:t>nhóm</a:t>
            </a:r>
            <a:r>
              <a:rPr lang="en-US" sz="3600" dirty="0">
                <a:solidFill>
                  <a:srgbClr val="002060"/>
                </a:solidFill>
                <a:latin typeface="Verdana" pitchFamily="34" charset="0"/>
              </a:rPr>
              <a:t> </a:t>
            </a:r>
            <a:r>
              <a:rPr lang="en-US" sz="3600" dirty="0" err="1">
                <a:solidFill>
                  <a:srgbClr val="002060"/>
                </a:solidFill>
                <a:latin typeface="Verdana" pitchFamily="34" charset="0"/>
              </a:rPr>
              <a:t>nhỏ</a:t>
            </a:r>
            <a:r>
              <a:rPr lang="en-US" sz="3600" dirty="0">
                <a:solidFill>
                  <a:srgbClr val="002060"/>
                </a:solidFill>
                <a:latin typeface="Verdana" pitchFamily="34" charset="0"/>
              </a:rPr>
              <a:t> </a:t>
            </a:r>
            <a:r>
              <a:rPr lang="en-US" sz="3600" dirty="0" err="1">
                <a:solidFill>
                  <a:srgbClr val="002060"/>
                </a:solidFill>
                <a:latin typeface="Verdana" pitchFamily="34" charset="0"/>
              </a:rPr>
              <a:t>là</a:t>
            </a:r>
            <a:r>
              <a:rPr lang="en-US" sz="3600" dirty="0">
                <a:solidFill>
                  <a:srgbClr val="002060"/>
                </a:solidFill>
                <a:latin typeface="Verdana" pitchFamily="34" charset="0"/>
              </a:rPr>
              <a:t> </a:t>
            </a:r>
            <a:r>
              <a:rPr lang="en-US" sz="3600" dirty="0">
                <a:solidFill>
                  <a:srgbClr val="FF0000"/>
                </a:solidFill>
                <a:latin typeface="Verdana" pitchFamily="34" charset="0"/>
              </a:rPr>
              <a:t>MÔN ĐỒ HOÁ</a:t>
            </a:r>
          </a:p>
        </p:txBody>
      </p:sp>
      <p:sp>
        <p:nvSpPr>
          <p:cNvPr id="8196" name="Slide Number Placeholder 5">
            <a:extLst>
              <a:ext uri="{FF2B5EF4-FFF2-40B4-BE49-F238E27FC236}">
                <a16:creationId xmlns:a16="http://schemas.microsoft.com/office/drawing/2014/main" id="{DEA25DC2-EF24-FF09-DAB5-E6AAE3BF6F5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9F0A68FF-9E2D-7842-A8AA-BB77B07604F3}" type="slidenum">
              <a:rPr lang="en-US" altLang="en-US" sz="1400">
                <a:solidFill>
                  <a:schemeClr val="tx1"/>
                </a:solidFill>
              </a:rPr>
              <a:pPr>
                <a:spcBef>
                  <a:spcPct val="0"/>
                </a:spcBef>
                <a:buFontTx/>
                <a:buNone/>
              </a:pPr>
              <a:t>6</a:t>
            </a:fld>
            <a:endParaRPr lang="en-US" altLang="en-US" sz="1400">
              <a:solidFill>
                <a:schemeClr val="tx1"/>
              </a:solidFill>
            </a:endParaRPr>
          </a:p>
        </p:txBody>
      </p:sp>
    </p:spTree>
    <p:extLst>
      <p:ext uri="{BB962C8B-B14F-4D97-AF65-F5344CB8AC3E}">
        <p14:creationId xmlns:p14="http://schemas.microsoft.com/office/powerpoint/2010/main" val="219054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1AD9C397-22D6-67F3-AECD-5A15C54497A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C2C6822B-3B99-F447-8205-5E3A15A84AB9}" type="slidenum">
              <a:rPr lang="en-US" altLang="en-US" sz="1400">
                <a:solidFill>
                  <a:schemeClr val="tx1"/>
                </a:solidFill>
              </a:rPr>
              <a:pPr>
                <a:spcBef>
                  <a:spcPct val="0"/>
                </a:spcBef>
                <a:buFontTx/>
                <a:buNone/>
              </a:pPr>
              <a:t>7</a:t>
            </a:fld>
            <a:endParaRPr lang="en-US" altLang="en-US" sz="1400">
              <a:solidFill>
                <a:schemeClr val="tx1"/>
              </a:solidFill>
            </a:endParaRPr>
          </a:p>
        </p:txBody>
      </p:sp>
      <p:sp>
        <p:nvSpPr>
          <p:cNvPr id="10243" name="Rectangle 2">
            <a:extLst>
              <a:ext uri="{FF2B5EF4-FFF2-40B4-BE49-F238E27FC236}">
                <a16:creationId xmlns:a16="http://schemas.microsoft.com/office/drawing/2014/main" id="{70F85739-E57C-A188-150E-BA817CAE4739}"/>
              </a:ext>
            </a:extLst>
          </p:cNvPr>
          <p:cNvSpPr>
            <a:spLocks noGrp="1" noChangeArrowheads="1"/>
          </p:cNvSpPr>
          <p:nvPr>
            <p:ph type="title" idx="4294967295"/>
          </p:nvPr>
        </p:nvSpPr>
        <p:spPr>
          <a:xfrm>
            <a:off x="1200839" y="264344"/>
            <a:ext cx="7587560" cy="896937"/>
          </a:xfrm>
        </p:spPr>
        <p:txBody>
          <a:bodyPr/>
          <a:lstStyle/>
          <a:p>
            <a:pPr eaLnBrk="1" hangingPunct="1"/>
            <a:r>
              <a:rPr lang="en-US" altLang="en-US" sz="4000" dirty="0" err="1">
                <a:latin typeface="Verdana" panose="020B0604030504040204" pitchFamily="34" charset="0"/>
              </a:rPr>
              <a:t>Tại</a:t>
            </a:r>
            <a:r>
              <a:rPr lang="en-US" altLang="en-US" sz="4000" dirty="0">
                <a:latin typeface="Verdana" panose="020B0604030504040204" pitchFamily="34" charset="0"/>
              </a:rPr>
              <a:t> Sao </a:t>
            </a:r>
            <a:r>
              <a:rPr lang="en-US" altLang="en-US" sz="4000" dirty="0" err="1">
                <a:latin typeface="Verdana" panose="020B0604030504040204" pitchFamily="34" charset="0"/>
              </a:rPr>
              <a:t>Phải</a:t>
            </a:r>
            <a:r>
              <a:rPr lang="en-US" altLang="en-US" sz="4000" dirty="0">
                <a:latin typeface="Verdana" panose="020B0604030504040204" pitchFamily="34" charset="0"/>
              </a:rPr>
              <a:t> </a:t>
            </a:r>
            <a:r>
              <a:rPr lang="en-US" altLang="en-US" sz="4000" dirty="0" err="1">
                <a:latin typeface="Verdana" panose="020B0604030504040204" pitchFamily="34" charset="0"/>
              </a:rPr>
              <a:t>Thuộc</a:t>
            </a:r>
            <a:r>
              <a:rPr lang="en-US" altLang="en-US" sz="4000" dirty="0">
                <a:latin typeface="Verdana" panose="020B0604030504040204" pitchFamily="34" charset="0"/>
              </a:rPr>
              <a:t> </a:t>
            </a:r>
            <a:r>
              <a:rPr lang="en-US" altLang="en-US" sz="4000" dirty="0" err="1">
                <a:latin typeface="Verdana" panose="020B0604030504040204" pitchFamily="34" charset="0"/>
              </a:rPr>
              <a:t>các</a:t>
            </a:r>
            <a:r>
              <a:rPr lang="en-US" altLang="en-US" sz="4000" dirty="0">
                <a:latin typeface="Verdana" panose="020B0604030504040204" pitchFamily="34" charset="0"/>
              </a:rPr>
              <a:t>  </a:t>
            </a:r>
            <a:r>
              <a:rPr lang="en-US" altLang="en-US" sz="4000" dirty="0" err="1">
                <a:latin typeface="Verdana" panose="020B0604030504040204" pitchFamily="34" charset="0"/>
              </a:rPr>
              <a:t>Câu</a:t>
            </a:r>
            <a:r>
              <a:rPr lang="en-US" altLang="en-US" sz="4000" dirty="0">
                <a:latin typeface="Verdana" panose="020B0604030504040204" pitchFamily="34" charset="0"/>
              </a:rPr>
              <a:t> </a:t>
            </a:r>
            <a:r>
              <a:rPr lang="en-US" altLang="en-US" sz="4000" dirty="0" err="1">
                <a:latin typeface="Verdana" panose="020B0604030504040204" pitchFamily="34" charset="0"/>
              </a:rPr>
              <a:t>gốc</a:t>
            </a:r>
            <a:r>
              <a:rPr lang="en-US" altLang="en-US" sz="4000" dirty="0">
                <a:latin typeface="Verdana" panose="020B0604030504040204" pitchFamily="34" charset="0"/>
              </a:rPr>
              <a:t> </a:t>
            </a:r>
            <a:r>
              <a:rPr lang="en-US" altLang="en-US" sz="4000" dirty="0" err="1">
                <a:latin typeface="Verdana" panose="020B0604030504040204" pitchFamily="34" charset="0"/>
              </a:rPr>
              <a:t>Kinh</a:t>
            </a:r>
            <a:r>
              <a:rPr lang="en-US" altLang="en-US" sz="4000" dirty="0">
                <a:latin typeface="Verdana" panose="020B0604030504040204" pitchFamily="34" charset="0"/>
              </a:rPr>
              <a:t> </a:t>
            </a:r>
            <a:r>
              <a:rPr lang="en-US" altLang="en-US" sz="4000" dirty="0" err="1">
                <a:latin typeface="Verdana" panose="020B0604030504040204" pitchFamily="34" charset="0"/>
              </a:rPr>
              <a:t>Thánh</a:t>
            </a:r>
            <a:r>
              <a:rPr lang="en-US" altLang="en-US" sz="4000" dirty="0">
                <a:latin typeface="Verdana" panose="020B0604030504040204" pitchFamily="34" charset="0"/>
              </a:rPr>
              <a:t>?</a:t>
            </a:r>
          </a:p>
        </p:txBody>
      </p:sp>
      <p:sp>
        <p:nvSpPr>
          <p:cNvPr id="73731" name="Rectangle 3">
            <a:extLst>
              <a:ext uri="{FF2B5EF4-FFF2-40B4-BE49-F238E27FC236}">
                <a16:creationId xmlns:a16="http://schemas.microsoft.com/office/drawing/2014/main" id="{BEC2569C-FEE6-48E3-A11A-F037D5571742}"/>
              </a:ext>
            </a:extLst>
          </p:cNvPr>
          <p:cNvSpPr>
            <a:spLocks noGrp="1" noChangeArrowheads="1"/>
          </p:cNvSpPr>
          <p:nvPr>
            <p:ph type="body" idx="4294967295"/>
          </p:nvPr>
        </p:nvSpPr>
        <p:spPr>
          <a:xfrm>
            <a:off x="980500" y="1497013"/>
            <a:ext cx="7807899" cy="5224462"/>
          </a:xfrm>
        </p:spPr>
        <p:txBody>
          <a:bodyPr anchor="ctr"/>
          <a:lstStyle/>
          <a:p>
            <a:pPr marL="0" indent="0" algn="just" eaLnBrk="1" hangingPunct="1">
              <a:lnSpc>
                <a:spcPct val="90000"/>
              </a:lnSpc>
              <a:buNone/>
              <a:defRPr/>
            </a:pPr>
            <a:r>
              <a:rPr lang="en-US" sz="2900" dirty="0">
                <a:solidFill>
                  <a:srgbClr val="002060"/>
                </a:solidFill>
                <a:latin typeface="Verdana" pitchFamily="34" charset="0"/>
              </a:rPr>
              <a:t>1. </a:t>
            </a:r>
            <a:r>
              <a:rPr lang="en-US" sz="2900" dirty="0" err="1">
                <a:solidFill>
                  <a:srgbClr val="002060"/>
                </a:solidFill>
                <a:latin typeface="Verdana" pitchFamily="34" charset="0"/>
              </a:rPr>
              <a:t>Đức</a:t>
            </a:r>
            <a:r>
              <a:rPr lang="en-US" sz="2900" dirty="0">
                <a:solidFill>
                  <a:srgbClr val="002060"/>
                </a:solidFill>
                <a:latin typeface="Verdana" pitchFamily="34" charset="0"/>
              </a:rPr>
              <a:t> </a:t>
            </a:r>
            <a:r>
              <a:rPr lang="en-US" sz="2900" dirty="0" err="1">
                <a:solidFill>
                  <a:srgbClr val="002060"/>
                </a:solidFill>
                <a:latin typeface="Verdana" pitchFamily="34" charset="0"/>
              </a:rPr>
              <a:t>Chúa</a:t>
            </a:r>
            <a:r>
              <a:rPr lang="en-US" sz="2900" dirty="0">
                <a:solidFill>
                  <a:srgbClr val="002060"/>
                </a:solidFill>
                <a:latin typeface="Verdana" pitchFamily="34" charset="0"/>
              </a:rPr>
              <a:t> </a:t>
            </a:r>
            <a:r>
              <a:rPr lang="en-US" sz="2900" dirty="0" err="1">
                <a:solidFill>
                  <a:srgbClr val="002060"/>
                </a:solidFill>
                <a:latin typeface="Verdana" pitchFamily="34" charset="0"/>
              </a:rPr>
              <a:t>Trời</a:t>
            </a:r>
            <a:r>
              <a:rPr lang="en-US" sz="2900" dirty="0">
                <a:solidFill>
                  <a:srgbClr val="002060"/>
                </a:solidFill>
                <a:latin typeface="Verdana" pitchFamily="34" charset="0"/>
              </a:rPr>
              <a:t> </a:t>
            </a:r>
            <a:r>
              <a:rPr lang="en-US" sz="2900" dirty="0" err="1">
                <a:solidFill>
                  <a:srgbClr val="002060"/>
                </a:solidFill>
                <a:latin typeface="Verdana" pitchFamily="34" charset="0"/>
              </a:rPr>
              <a:t>phán</a:t>
            </a:r>
            <a:r>
              <a:rPr lang="en-US" sz="2900" dirty="0">
                <a:solidFill>
                  <a:srgbClr val="002060"/>
                </a:solidFill>
                <a:latin typeface="Verdana" pitchFamily="34" charset="0"/>
              </a:rPr>
              <a:t> </a:t>
            </a:r>
            <a:r>
              <a:rPr lang="en-US" sz="2900" dirty="0" err="1">
                <a:solidFill>
                  <a:srgbClr val="002060"/>
                </a:solidFill>
                <a:latin typeface="Verdana" pitchFamily="34" charset="0"/>
              </a:rPr>
              <a:t>dạy</a:t>
            </a:r>
            <a:r>
              <a:rPr lang="en-US" sz="2900" dirty="0">
                <a:solidFill>
                  <a:srgbClr val="002060"/>
                </a:solidFill>
                <a:latin typeface="Verdana" pitchFamily="34" charset="0"/>
              </a:rPr>
              <a:t>: ”</a:t>
            </a:r>
            <a:r>
              <a:rPr lang="vi-VN" dirty="0"/>
              <a:t>Quyển sách luật pháp này chớ xa miệng ngươi, hãy suy gẫm ngày và đêm, hầu cho cẩn thận làm theo mọi điều đã chép ở trong; vì như vậy ngươi mới được may mắn trong con đường mình, và mới được phước.”</a:t>
            </a:r>
            <a:r>
              <a:rPr lang="en-US" sz="2900" dirty="0">
                <a:solidFill>
                  <a:srgbClr val="002060"/>
                </a:solidFill>
                <a:latin typeface="Verdana" pitchFamily="34" charset="0"/>
              </a:rPr>
              <a:t> </a:t>
            </a:r>
            <a:r>
              <a:rPr lang="en-US" altLang="ja-JP" sz="2900" dirty="0">
                <a:solidFill>
                  <a:srgbClr val="002060"/>
                </a:solidFill>
                <a:latin typeface="Verdana" pitchFamily="34" charset="0"/>
              </a:rPr>
              <a:t>(</a:t>
            </a:r>
            <a:r>
              <a:rPr lang="en-US" altLang="ja-JP" sz="2900" dirty="0" err="1">
                <a:solidFill>
                  <a:srgbClr val="002060"/>
                </a:solidFill>
                <a:latin typeface="Verdana" pitchFamily="34" charset="0"/>
              </a:rPr>
              <a:t>Giô-suê</a:t>
            </a:r>
            <a:r>
              <a:rPr lang="en-US" altLang="ja-JP" sz="2900" dirty="0">
                <a:solidFill>
                  <a:srgbClr val="002060"/>
                </a:solidFill>
                <a:latin typeface="Verdana" pitchFamily="34" charset="0"/>
              </a:rPr>
              <a:t> 1:8).</a:t>
            </a:r>
          </a:p>
          <a:p>
            <a:pPr lvl="1" algn="just" eaLnBrk="1" hangingPunct="1">
              <a:lnSpc>
                <a:spcPct val="90000"/>
              </a:lnSpc>
              <a:defRPr/>
            </a:pPr>
            <a:r>
              <a:rPr lang="en-US" sz="2900" dirty="0" err="1">
                <a:solidFill>
                  <a:srgbClr val="002060"/>
                </a:solidFill>
                <a:latin typeface="Verdana" pitchFamily="34" charset="0"/>
              </a:rPr>
              <a:t>Sự</a:t>
            </a:r>
            <a:r>
              <a:rPr lang="en-US" sz="2900" dirty="0">
                <a:solidFill>
                  <a:srgbClr val="002060"/>
                </a:solidFill>
                <a:latin typeface="Verdana" pitchFamily="34" charset="0"/>
              </a:rPr>
              <a:t> </a:t>
            </a:r>
            <a:r>
              <a:rPr lang="en-US" sz="2900" dirty="0" err="1">
                <a:solidFill>
                  <a:srgbClr val="002060"/>
                </a:solidFill>
                <a:latin typeface="Verdana" pitchFamily="34" charset="0"/>
              </a:rPr>
              <a:t>suy</a:t>
            </a:r>
            <a:r>
              <a:rPr lang="en-US" sz="2900" dirty="0">
                <a:solidFill>
                  <a:srgbClr val="002060"/>
                </a:solidFill>
                <a:latin typeface="Verdana" pitchFamily="34" charset="0"/>
              </a:rPr>
              <a:t> </a:t>
            </a:r>
            <a:r>
              <a:rPr lang="en-US" sz="2900" dirty="0" err="1">
                <a:solidFill>
                  <a:srgbClr val="002060"/>
                </a:solidFill>
                <a:latin typeface="Verdana" pitchFamily="34" charset="0"/>
              </a:rPr>
              <a:t>gẫm</a:t>
            </a:r>
            <a:r>
              <a:rPr lang="en-US" sz="2900" dirty="0">
                <a:solidFill>
                  <a:srgbClr val="002060"/>
                </a:solidFill>
                <a:latin typeface="Verdana" pitchFamily="34" charset="0"/>
              </a:rPr>
              <a:t> </a:t>
            </a:r>
            <a:r>
              <a:rPr lang="en-US" sz="2900" dirty="0" err="1">
                <a:solidFill>
                  <a:srgbClr val="002060"/>
                </a:solidFill>
                <a:latin typeface="Verdana" pitchFamily="34" charset="0"/>
              </a:rPr>
              <a:t>chỉ</a:t>
            </a:r>
            <a:r>
              <a:rPr lang="en-US" sz="2900" dirty="0">
                <a:solidFill>
                  <a:srgbClr val="002060"/>
                </a:solidFill>
                <a:latin typeface="Verdana" pitchFamily="34" charset="0"/>
              </a:rPr>
              <a:t> </a:t>
            </a:r>
            <a:r>
              <a:rPr lang="en-US" sz="2900" dirty="0" err="1">
                <a:solidFill>
                  <a:srgbClr val="002060"/>
                </a:solidFill>
                <a:latin typeface="Verdana" pitchFamily="34" charset="0"/>
              </a:rPr>
              <a:t>có</a:t>
            </a:r>
            <a:r>
              <a:rPr lang="en-US" sz="2900" dirty="0">
                <a:solidFill>
                  <a:srgbClr val="002060"/>
                </a:solidFill>
                <a:latin typeface="Verdana" pitchFamily="34" charset="0"/>
              </a:rPr>
              <a:t> </a:t>
            </a:r>
            <a:r>
              <a:rPr lang="en-US" sz="2900" dirty="0" err="1">
                <a:solidFill>
                  <a:srgbClr val="002060"/>
                </a:solidFill>
                <a:latin typeface="Verdana" pitchFamily="34" charset="0"/>
              </a:rPr>
              <a:t>thể</a:t>
            </a:r>
            <a:r>
              <a:rPr lang="en-US" sz="2900" dirty="0">
                <a:solidFill>
                  <a:srgbClr val="002060"/>
                </a:solidFill>
                <a:latin typeface="Verdana" pitchFamily="34" charset="0"/>
              </a:rPr>
              <a:t> </a:t>
            </a:r>
            <a:r>
              <a:rPr lang="en-US" sz="2900" dirty="0" err="1">
                <a:solidFill>
                  <a:srgbClr val="002060"/>
                </a:solidFill>
                <a:latin typeface="Verdana" pitchFamily="34" charset="0"/>
              </a:rPr>
              <a:t>xảy</a:t>
            </a:r>
            <a:r>
              <a:rPr lang="en-US" sz="2900" dirty="0">
                <a:solidFill>
                  <a:srgbClr val="002060"/>
                </a:solidFill>
                <a:latin typeface="Verdana" pitchFamily="34" charset="0"/>
              </a:rPr>
              <a:t> </a:t>
            </a:r>
            <a:r>
              <a:rPr lang="en-US" sz="2900" dirty="0" err="1">
                <a:solidFill>
                  <a:srgbClr val="002060"/>
                </a:solidFill>
                <a:latin typeface="Verdana" pitchFamily="34" charset="0"/>
              </a:rPr>
              <a:t>ra</a:t>
            </a:r>
            <a:r>
              <a:rPr lang="en-US" sz="2900" dirty="0">
                <a:solidFill>
                  <a:srgbClr val="002060"/>
                </a:solidFill>
                <a:latin typeface="Verdana" pitchFamily="34" charset="0"/>
              </a:rPr>
              <a:t> </a:t>
            </a:r>
            <a:r>
              <a:rPr lang="en-US" sz="2900" dirty="0" err="1">
                <a:solidFill>
                  <a:srgbClr val="002060"/>
                </a:solidFill>
                <a:latin typeface="Verdana" pitchFamily="34" charset="0"/>
              </a:rPr>
              <a:t>khi</a:t>
            </a:r>
            <a:r>
              <a:rPr lang="en-US" sz="2900" dirty="0">
                <a:solidFill>
                  <a:srgbClr val="002060"/>
                </a:solidFill>
                <a:latin typeface="Verdana" pitchFamily="34" charset="0"/>
              </a:rPr>
              <a:t> </a:t>
            </a:r>
            <a:r>
              <a:rPr lang="en-US" sz="2900" dirty="0" err="1">
                <a:solidFill>
                  <a:srgbClr val="002060"/>
                </a:solidFill>
                <a:latin typeface="Verdana" pitchFamily="34" charset="0"/>
              </a:rPr>
              <a:t>được</a:t>
            </a:r>
            <a:r>
              <a:rPr lang="en-US" sz="2900" dirty="0">
                <a:solidFill>
                  <a:srgbClr val="002060"/>
                </a:solidFill>
                <a:latin typeface="Verdana" pitchFamily="34" charset="0"/>
              </a:rPr>
              <a:t> </a:t>
            </a:r>
            <a:r>
              <a:rPr lang="en-US" sz="2900" dirty="0" err="1">
                <a:solidFill>
                  <a:srgbClr val="002060"/>
                </a:solidFill>
                <a:latin typeface="Verdana" pitchFamily="34" charset="0"/>
              </a:rPr>
              <a:t>thuộc</a:t>
            </a:r>
            <a:r>
              <a:rPr lang="en-US" sz="2900" dirty="0">
                <a:solidFill>
                  <a:srgbClr val="002060"/>
                </a:solidFill>
                <a:latin typeface="Verdana" pitchFamily="34" charset="0"/>
              </a:rPr>
              <a:t> </a:t>
            </a:r>
            <a:r>
              <a:rPr lang="en-US" sz="2900" dirty="0" err="1">
                <a:solidFill>
                  <a:srgbClr val="002060"/>
                </a:solidFill>
                <a:latin typeface="Verdana" pitchFamily="34" charset="0"/>
              </a:rPr>
              <a:t>lòng</a:t>
            </a:r>
            <a:r>
              <a:rPr lang="en-US" sz="2900" dirty="0">
                <a:solidFill>
                  <a:srgbClr val="002060"/>
                </a:solidFill>
                <a:latin typeface="Verdana" pitchFamily="34" charset="0"/>
              </a:rPr>
              <a:t>.</a:t>
            </a:r>
          </a:p>
          <a:p>
            <a:pPr algn="just" eaLnBrk="1" hangingPunct="1">
              <a:lnSpc>
                <a:spcPct val="90000"/>
              </a:lnSpc>
              <a:defRPr/>
            </a:pPr>
            <a:endParaRPr lang="en-US" sz="2900" dirty="0">
              <a:solidFill>
                <a:srgbClr val="002060"/>
              </a:solidFill>
              <a:latin typeface="Verdana" pitchFamily="34" charset="0"/>
            </a:endParaRPr>
          </a:p>
        </p:txBody>
      </p:sp>
      <p:sp>
        <p:nvSpPr>
          <p:cNvPr id="10245" name="Slide Number Placeholder 5">
            <a:extLst>
              <a:ext uri="{FF2B5EF4-FFF2-40B4-BE49-F238E27FC236}">
                <a16:creationId xmlns:a16="http://schemas.microsoft.com/office/drawing/2014/main" id="{73677B0F-3A26-0376-46C3-D5BE45792908}"/>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lgn="r" eaLnBrk="1" hangingPunct="1">
              <a:spcBef>
                <a:spcPct val="0"/>
              </a:spcBef>
              <a:buFontTx/>
              <a:buNone/>
            </a:pPr>
            <a:fld id="{F599737D-F32C-F249-B5A7-8A728B273AC8}" type="slidenum">
              <a:rPr lang="en-US" altLang="en-US" sz="1400">
                <a:solidFill>
                  <a:schemeClr val="tx1"/>
                </a:solidFill>
                <a:latin typeface="Arial" panose="020B0604020202020204" pitchFamily="34" charset="0"/>
              </a:rPr>
              <a:pPr algn="r" eaLnBrk="1" hangingPunct="1">
                <a:spcBef>
                  <a:spcPct val="0"/>
                </a:spcBef>
                <a:buFontTx/>
                <a:buNone/>
              </a:pPr>
              <a:t>7</a:t>
            </a:fld>
            <a:endParaRPr lang="en-US" altLang="en-US" sz="14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1AD9C397-22D6-67F3-AECD-5A15C54497A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C2C6822B-3B99-F447-8205-5E3A15A84AB9}" type="slidenum">
              <a:rPr lang="en-US" altLang="en-US" sz="1400">
                <a:solidFill>
                  <a:schemeClr val="tx1"/>
                </a:solidFill>
              </a:rPr>
              <a:pPr>
                <a:spcBef>
                  <a:spcPct val="0"/>
                </a:spcBef>
                <a:buFontTx/>
                <a:buNone/>
              </a:pPr>
              <a:t>8</a:t>
            </a:fld>
            <a:endParaRPr lang="en-US" altLang="en-US" sz="1400">
              <a:solidFill>
                <a:schemeClr val="tx1"/>
              </a:solidFill>
            </a:endParaRPr>
          </a:p>
        </p:txBody>
      </p:sp>
      <p:sp>
        <p:nvSpPr>
          <p:cNvPr id="10243" name="Rectangle 2">
            <a:extLst>
              <a:ext uri="{FF2B5EF4-FFF2-40B4-BE49-F238E27FC236}">
                <a16:creationId xmlns:a16="http://schemas.microsoft.com/office/drawing/2014/main" id="{70F85739-E57C-A188-150E-BA817CAE4739}"/>
              </a:ext>
            </a:extLst>
          </p:cNvPr>
          <p:cNvSpPr>
            <a:spLocks noGrp="1" noChangeArrowheads="1"/>
          </p:cNvSpPr>
          <p:nvPr>
            <p:ph type="title" idx="4294967295"/>
          </p:nvPr>
        </p:nvSpPr>
        <p:spPr>
          <a:xfrm>
            <a:off x="1200839" y="234847"/>
            <a:ext cx="7587560" cy="896937"/>
          </a:xfrm>
        </p:spPr>
        <p:txBody>
          <a:bodyPr/>
          <a:lstStyle/>
          <a:p>
            <a:pPr eaLnBrk="1" hangingPunct="1"/>
            <a:r>
              <a:rPr lang="en-US" altLang="en-US" sz="4000" dirty="0" err="1">
                <a:latin typeface="Verdana" panose="020B0604030504040204" pitchFamily="34" charset="0"/>
              </a:rPr>
              <a:t>Tại</a:t>
            </a:r>
            <a:r>
              <a:rPr lang="en-US" altLang="en-US" sz="4000" dirty="0">
                <a:latin typeface="Verdana" panose="020B0604030504040204" pitchFamily="34" charset="0"/>
              </a:rPr>
              <a:t> Sao </a:t>
            </a:r>
            <a:r>
              <a:rPr lang="en-US" altLang="en-US" sz="4000" dirty="0" err="1">
                <a:latin typeface="Verdana" panose="020B0604030504040204" pitchFamily="34" charset="0"/>
              </a:rPr>
              <a:t>Phải</a:t>
            </a:r>
            <a:r>
              <a:rPr lang="en-US" altLang="en-US" sz="4000" dirty="0">
                <a:latin typeface="Verdana" panose="020B0604030504040204" pitchFamily="34" charset="0"/>
              </a:rPr>
              <a:t> </a:t>
            </a:r>
            <a:r>
              <a:rPr lang="en-US" altLang="en-US" sz="4000" dirty="0" err="1">
                <a:latin typeface="Verdana" panose="020B0604030504040204" pitchFamily="34" charset="0"/>
              </a:rPr>
              <a:t>Thuộc</a:t>
            </a:r>
            <a:r>
              <a:rPr lang="en-US" altLang="en-US" sz="4000" dirty="0">
                <a:latin typeface="Verdana" panose="020B0604030504040204" pitchFamily="34" charset="0"/>
              </a:rPr>
              <a:t> </a:t>
            </a:r>
            <a:r>
              <a:rPr lang="en-US" altLang="en-US" sz="4000" dirty="0" err="1">
                <a:latin typeface="Verdana" panose="020B0604030504040204" pitchFamily="34" charset="0"/>
              </a:rPr>
              <a:t>các</a:t>
            </a:r>
            <a:r>
              <a:rPr lang="en-US" altLang="en-US" sz="4000" dirty="0">
                <a:latin typeface="Verdana" panose="020B0604030504040204" pitchFamily="34" charset="0"/>
              </a:rPr>
              <a:t>  </a:t>
            </a:r>
            <a:r>
              <a:rPr lang="en-US" altLang="en-US" sz="4000" dirty="0" err="1">
                <a:latin typeface="Verdana" panose="020B0604030504040204" pitchFamily="34" charset="0"/>
              </a:rPr>
              <a:t>Câu</a:t>
            </a:r>
            <a:r>
              <a:rPr lang="en-US" altLang="en-US" sz="4000" dirty="0">
                <a:latin typeface="Verdana" panose="020B0604030504040204" pitchFamily="34" charset="0"/>
              </a:rPr>
              <a:t> </a:t>
            </a:r>
            <a:r>
              <a:rPr lang="en-US" altLang="en-US" sz="4000" dirty="0" err="1">
                <a:latin typeface="Verdana" panose="020B0604030504040204" pitchFamily="34" charset="0"/>
              </a:rPr>
              <a:t>gốc</a:t>
            </a:r>
            <a:r>
              <a:rPr lang="en-US" altLang="en-US" sz="4000" dirty="0">
                <a:latin typeface="Verdana" panose="020B0604030504040204" pitchFamily="34" charset="0"/>
              </a:rPr>
              <a:t> </a:t>
            </a:r>
            <a:r>
              <a:rPr lang="en-US" altLang="en-US" sz="4000" dirty="0" err="1">
                <a:latin typeface="Verdana" panose="020B0604030504040204" pitchFamily="34" charset="0"/>
              </a:rPr>
              <a:t>Kinh</a:t>
            </a:r>
            <a:r>
              <a:rPr lang="en-US" altLang="en-US" sz="4000" dirty="0">
                <a:latin typeface="Verdana" panose="020B0604030504040204" pitchFamily="34" charset="0"/>
              </a:rPr>
              <a:t> </a:t>
            </a:r>
            <a:r>
              <a:rPr lang="en-US" altLang="en-US" sz="4000" dirty="0" err="1">
                <a:latin typeface="Verdana" panose="020B0604030504040204" pitchFamily="34" charset="0"/>
              </a:rPr>
              <a:t>Thánh</a:t>
            </a:r>
            <a:r>
              <a:rPr lang="en-US" altLang="en-US" sz="4000" dirty="0">
                <a:latin typeface="Verdana" panose="020B0604030504040204" pitchFamily="34" charset="0"/>
              </a:rPr>
              <a:t>?</a:t>
            </a:r>
          </a:p>
        </p:txBody>
      </p:sp>
      <p:sp>
        <p:nvSpPr>
          <p:cNvPr id="73731" name="Rectangle 3">
            <a:extLst>
              <a:ext uri="{FF2B5EF4-FFF2-40B4-BE49-F238E27FC236}">
                <a16:creationId xmlns:a16="http://schemas.microsoft.com/office/drawing/2014/main" id="{BEC2569C-FEE6-48E3-A11A-F037D5571742}"/>
              </a:ext>
            </a:extLst>
          </p:cNvPr>
          <p:cNvSpPr>
            <a:spLocks noGrp="1" noChangeArrowheads="1"/>
          </p:cNvSpPr>
          <p:nvPr>
            <p:ph type="body" idx="4294967295"/>
          </p:nvPr>
        </p:nvSpPr>
        <p:spPr>
          <a:xfrm>
            <a:off x="980500" y="1497013"/>
            <a:ext cx="7807899" cy="5224462"/>
          </a:xfrm>
        </p:spPr>
        <p:txBody>
          <a:bodyPr/>
          <a:lstStyle/>
          <a:p>
            <a:pPr algn="just" eaLnBrk="1" hangingPunct="1">
              <a:lnSpc>
                <a:spcPct val="90000"/>
              </a:lnSpc>
              <a:defRPr/>
            </a:pPr>
            <a:endParaRPr lang="en-US" dirty="0">
              <a:solidFill>
                <a:srgbClr val="002060"/>
              </a:solidFill>
              <a:latin typeface="Verdana" pitchFamily="34" charset="0"/>
            </a:endParaRPr>
          </a:p>
          <a:p>
            <a:pPr marL="0" indent="0" algn="just" eaLnBrk="1" hangingPunct="1">
              <a:lnSpc>
                <a:spcPct val="90000"/>
              </a:lnSpc>
              <a:buNone/>
              <a:defRPr/>
            </a:pPr>
            <a:r>
              <a:rPr lang="en-US" dirty="0">
                <a:solidFill>
                  <a:srgbClr val="002060"/>
                </a:solidFill>
                <a:latin typeface="Verdana" pitchFamily="34" charset="0"/>
              </a:rPr>
              <a:t>2. </a:t>
            </a:r>
            <a:r>
              <a:rPr lang="en-US" dirty="0" err="1">
                <a:solidFill>
                  <a:srgbClr val="002060"/>
                </a:solidFill>
                <a:latin typeface="Verdana" pitchFamily="34" charset="0"/>
              </a:rPr>
              <a:t>Tín</a:t>
            </a:r>
            <a:r>
              <a:rPr lang="en-US" dirty="0">
                <a:solidFill>
                  <a:srgbClr val="002060"/>
                </a:solidFill>
                <a:latin typeface="Verdana" pitchFamily="34" charset="0"/>
              </a:rPr>
              <a:t> </a:t>
            </a:r>
            <a:r>
              <a:rPr lang="en-US" dirty="0" err="1">
                <a:solidFill>
                  <a:srgbClr val="002060"/>
                </a:solidFill>
                <a:latin typeface="Verdana" pitchFamily="34" charset="0"/>
              </a:rPr>
              <a:t>đồ</a:t>
            </a:r>
            <a:r>
              <a:rPr lang="en-US" dirty="0">
                <a:solidFill>
                  <a:srgbClr val="002060"/>
                </a:solidFill>
                <a:latin typeface="Verdana" pitchFamily="34" charset="0"/>
              </a:rPr>
              <a:t> </a:t>
            </a:r>
            <a:r>
              <a:rPr lang="en-US" dirty="0" err="1">
                <a:solidFill>
                  <a:srgbClr val="002060"/>
                </a:solidFill>
                <a:latin typeface="Verdana" pitchFamily="34" charset="0"/>
              </a:rPr>
              <a:t>sẽ</a:t>
            </a:r>
            <a:r>
              <a:rPr lang="en-US" dirty="0">
                <a:solidFill>
                  <a:srgbClr val="002060"/>
                </a:solidFill>
                <a:latin typeface="Verdana" pitchFamily="34" charset="0"/>
              </a:rPr>
              <a:t> </a:t>
            </a:r>
            <a:r>
              <a:rPr lang="en-US" dirty="0" err="1">
                <a:solidFill>
                  <a:srgbClr val="002060"/>
                </a:solidFill>
                <a:latin typeface="Verdana" pitchFamily="34" charset="0"/>
              </a:rPr>
              <a:t>trả</a:t>
            </a:r>
            <a:r>
              <a:rPr lang="en-US" dirty="0">
                <a:solidFill>
                  <a:srgbClr val="002060"/>
                </a:solidFill>
                <a:latin typeface="Verdana" pitchFamily="34" charset="0"/>
              </a:rPr>
              <a:t> </a:t>
            </a:r>
            <a:r>
              <a:rPr lang="en-US" dirty="0" err="1">
                <a:solidFill>
                  <a:srgbClr val="002060"/>
                </a:solidFill>
                <a:latin typeface="Verdana" pitchFamily="34" charset="0"/>
              </a:rPr>
              <a:t>lời</a:t>
            </a:r>
            <a:r>
              <a:rPr lang="en-US" dirty="0">
                <a:solidFill>
                  <a:srgbClr val="002060"/>
                </a:solidFill>
                <a:latin typeface="Verdana" pitchFamily="34" charset="0"/>
              </a:rPr>
              <a:t> </a:t>
            </a:r>
            <a:r>
              <a:rPr lang="en-US" dirty="0" err="1">
                <a:solidFill>
                  <a:srgbClr val="002060"/>
                </a:solidFill>
                <a:latin typeface="Verdana" pitchFamily="34" charset="0"/>
              </a:rPr>
              <a:t>các</a:t>
            </a:r>
            <a:r>
              <a:rPr lang="en-US" dirty="0">
                <a:solidFill>
                  <a:srgbClr val="002060"/>
                </a:solidFill>
                <a:latin typeface="Verdana" pitchFamily="34" charset="0"/>
              </a:rPr>
              <a:t> </a:t>
            </a:r>
            <a:r>
              <a:rPr lang="en-US" dirty="0" err="1">
                <a:solidFill>
                  <a:srgbClr val="002060"/>
                </a:solidFill>
                <a:latin typeface="Verdana" pitchFamily="34" charset="0"/>
              </a:rPr>
              <a:t>lẽ</a:t>
            </a:r>
            <a:r>
              <a:rPr lang="en-US" dirty="0">
                <a:solidFill>
                  <a:srgbClr val="002060"/>
                </a:solidFill>
                <a:latin typeface="Verdana" pitchFamily="34" charset="0"/>
              </a:rPr>
              <a:t> </a:t>
            </a:r>
            <a:r>
              <a:rPr lang="en-US" dirty="0" err="1">
                <a:solidFill>
                  <a:srgbClr val="002060"/>
                </a:solidFill>
                <a:latin typeface="Verdana" pitchFamily="34" charset="0"/>
              </a:rPr>
              <a:t>đạo</a:t>
            </a:r>
            <a:r>
              <a:rPr lang="en-US" dirty="0">
                <a:solidFill>
                  <a:srgbClr val="002060"/>
                </a:solidFill>
                <a:latin typeface="Verdana" pitchFamily="34" charset="0"/>
              </a:rPr>
              <a:t> </a:t>
            </a:r>
            <a:r>
              <a:rPr lang="en-US" dirty="0" err="1">
                <a:solidFill>
                  <a:srgbClr val="002060"/>
                </a:solidFill>
                <a:latin typeface="Verdana" pitchFamily="34" charset="0"/>
              </a:rPr>
              <a:t>bất</a:t>
            </a:r>
            <a:r>
              <a:rPr lang="en-US" dirty="0">
                <a:solidFill>
                  <a:srgbClr val="002060"/>
                </a:solidFill>
                <a:latin typeface="Verdana" pitchFamily="34" charset="0"/>
              </a:rPr>
              <a:t> </a:t>
            </a:r>
            <a:r>
              <a:rPr lang="en-US" dirty="0" err="1">
                <a:solidFill>
                  <a:srgbClr val="002060"/>
                </a:solidFill>
                <a:latin typeface="Verdana" pitchFamily="34" charset="0"/>
              </a:rPr>
              <a:t>cứ</a:t>
            </a:r>
            <a:r>
              <a:rPr lang="en-US" dirty="0">
                <a:solidFill>
                  <a:srgbClr val="002060"/>
                </a:solidFill>
                <a:latin typeface="Verdana" pitchFamily="34" charset="0"/>
              </a:rPr>
              <a:t> </a:t>
            </a:r>
            <a:r>
              <a:rPr lang="en-US" dirty="0" err="1">
                <a:solidFill>
                  <a:srgbClr val="002060"/>
                </a:solidFill>
                <a:latin typeface="Verdana" pitchFamily="34" charset="0"/>
              </a:rPr>
              <a:t>lúc</a:t>
            </a:r>
            <a:r>
              <a:rPr lang="en-US" dirty="0">
                <a:solidFill>
                  <a:srgbClr val="002060"/>
                </a:solidFill>
                <a:latin typeface="Verdana" pitchFamily="34" charset="0"/>
              </a:rPr>
              <a:t> </a:t>
            </a:r>
            <a:r>
              <a:rPr lang="en-US" dirty="0" err="1">
                <a:solidFill>
                  <a:srgbClr val="002060"/>
                </a:solidFill>
                <a:latin typeface="Verdana" pitchFamily="34" charset="0"/>
              </a:rPr>
              <a:t>nào</a:t>
            </a:r>
            <a:r>
              <a:rPr lang="en-US" dirty="0">
                <a:solidFill>
                  <a:srgbClr val="002060"/>
                </a:solidFill>
                <a:latin typeface="Verdana" pitchFamily="34" charset="0"/>
              </a:rPr>
              <a:t> "</a:t>
            </a:r>
            <a:r>
              <a:rPr lang="vi-VN" dirty="0"/>
              <a:t>nhưng hãy tôn Đấng Christ, là Chúa, làm thánh trong lòng mình. Hãy thường thường sẵn sàng để trả lời mọi kẻ hỏi lẽ về sự trông cậy trong anh em, song phải hiền hòa và kính sợ” </a:t>
            </a:r>
            <a:r>
              <a:rPr lang="en-US" dirty="0">
                <a:solidFill>
                  <a:srgbClr val="002060"/>
                </a:solidFill>
                <a:latin typeface="Verdana" pitchFamily="34" charset="0"/>
              </a:rPr>
              <a:t>(I Phi-e-</a:t>
            </a:r>
            <a:r>
              <a:rPr lang="en-US" dirty="0" err="1">
                <a:solidFill>
                  <a:srgbClr val="002060"/>
                </a:solidFill>
                <a:latin typeface="Verdana" pitchFamily="34" charset="0"/>
              </a:rPr>
              <a:t>rơ</a:t>
            </a:r>
            <a:r>
              <a:rPr lang="en-US" dirty="0">
                <a:solidFill>
                  <a:srgbClr val="002060"/>
                </a:solidFill>
                <a:latin typeface="Verdana" pitchFamily="34" charset="0"/>
              </a:rPr>
              <a:t> 3:15).</a:t>
            </a:r>
          </a:p>
          <a:p>
            <a:pPr marL="0" indent="0" algn="just" eaLnBrk="1" hangingPunct="1">
              <a:lnSpc>
                <a:spcPct val="90000"/>
              </a:lnSpc>
              <a:buNone/>
              <a:defRPr/>
            </a:pPr>
            <a:endParaRPr lang="en-US" dirty="0">
              <a:solidFill>
                <a:srgbClr val="002060"/>
              </a:solidFill>
              <a:latin typeface="Verdana" pitchFamily="34" charset="0"/>
            </a:endParaRPr>
          </a:p>
        </p:txBody>
      </p:sp>
      <p:sp>
        <p:nvSpPr>
          <p:cNvPr id="10245" name="Slide Number Placeholder 5">
            <a:extLst>
              <a:ext uri="{FF2B5EF4-FFF2-40B4-BE49-F238E27FC236}">
                <a16:creationId xmlns:a16="http://schemas.microsoft.com/office/drawing/2014/main" id="{73677B0F-3A26-0376-46C3-D5BE45792908}"/>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lgn="r" eaLnBrk="1" hangingPunct="1">
              <a:spcBef>
                <a:spcPct val="0"/>
              </a:spcBef>
              <a:buFontTx/>
              <a:buNone/>
            </a:pPr>
            <a:fld id="{F599737D-F32C-F249-B5A7-8A728B273AC8}" type="slidenum">
              <a:rPr lang="en-US" altLang="en-US" sz="1400">
                <a:solidFill>
                  <a:schemeClr val="tx1"/>
                </a:solidFill>
                <a:latin typeface="Arial" panose="020B0604020202020204" pitchFamily="34" charset="0"/>
              </a:rPr>
              <a:pPr algn="r" eaLnBrk="1" hangingPunct="1">
                <a:spcBef>
                  <a:spcPct val="0"/>
                </a:spcBef>
                <a:buFontTx/>
                <a:buNone/>
              </a:pPr>
              <a:t>8</a:t>
            </a:fld>
            <a:endParaRPr lang="en-US" altLang="en-US" sz="1400">
              <a:solidFill>
                <a:schemeClr val="tx1"/>
              </a:solidFill>
              <a:latin typeface="Arial" panose="020B0604020202020204" pitchFamily="34" charset="0"/>
            </a:endParaRPr>
          </a:p>
        </p:txBody>
      </p:sp>
    </p:spTree>
    <p:extLst>
      <p:ext uri="{BB962C8B-B14F-4D97-AF65-F5344CB8AC3E}">
        <p14:creationId xmlns:p14="http://schemas.microsoft.com/office/powerpoint/2010/main" val="3979696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1AD9C397-22D6-67F3-AECD-5A15C54497A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spcBef>
                <a:spcPct val="0"/>
              </a:spcBef>
              <a:buFontTx/>
              <a:buNone/>
            </a:pPr>
            <a:fld id="{C2C6822B-3B99-F447-8205-5E3A15A84AB9}" type="slidenum">
              <a:rPr lang="en-US" altLang="en-US" sz="1400">
                <a:solidFill>
                  <a:schemeClr val="tx1"/>
                </a:solidFill>
              </a:rPr>
              <a:pPr>
                <a:spcBef>
                  <a:spcPct val="0"/>
                </a:spcBef>
                <a:buFontTx/>
                <a:buNone/>
              </a:pPr>
              <a:t>9</a:t>
            </a:fld>
            <a:endParaRPr lang="en-US" altLang="en-US" sz="1400">
              <a:solidFill>
                <a:schemeClr val="tx1"/>
              </a:solidFill>
            </a:endParaRPr>
          </a:p>
        </p:txBody>
      </p:sp>
      <p:sp>
        <p:nvSpPr>
          <p:cNvPr id="10243" name="Rectangle 2">
            <a:extLst>
              <a:ext uri="{FF2B5EF4-FFF2-40B4-BE49-F238E27FC236}">
                <a16:creationId xmlns:a16="http://schemas.microsoft.com/office/drawing/2014/main" id="{70F85739-E57C-A188-150E-BA817CAE4739}"/>
              </a:ext>
            </a:extLst>
          </p:cNvPr>
          <p:cNvSpPr>
            <a:spLocks noGrp="1" noChangeArrowheads="1"/>
          </p:cNvSpPr>
          <p:nvPr>
            <p:ph type="title" idx="4294967295"/>
          </p:nvPr>
        </p:nvSpPr>
        <p:spPr>
          <a:xfrm>
            <a:off x="1019059" y="238126"/>
            <a:ext cx="7984168" cy="896937"/>
          </a:xfrm>
        </p:spPr>
        <p:txBody>
          <a:bodyPr/>
          <a:lstStyle/>
          <a:p>
            <a:pPr eaLnBrk="1" hangingPunct="1"/>
            <a:r>
              <a:rPr lang="en-US" altLang="en-US" sz="4000" dirty="0" err="1">
                <a:latin typeface="Verdana" panose="020B0604030504040204" pitchFamily="34" charset="0"/>
              </a:rPr>
              <a:t>Tại</a:t>
            </a:r>
            <a:r>
              <a:rPr lang="en-US" altLang="en-US" sz="4000" dirty="0">
                <a:latin typeface="Verdana" panose="020B0604030504040204" pitchFamily="34" charset="0"/>
              </a:rPr>
              <a:t> Sao </a:t>
            </a:r>
            <a:r>
              <a:rPr lang="en-US" altLang="en-US" sz="4000" dirty="0" err="1">
                <a:latin typeface="Verdana" panose="020B0604030504040204" pitchFamily="34" charset="0"/>
              </a:rPr>
              <a:t>Phải</a:t>
            </a:r>
            <a:r>
              <a:rPr lang="en-US" altLang="en-US" sz="4000" dirty="0">
                <a:latin typeface="Verdana" panose="020B0604030504040204" pitchFamily="34" charset="0"/>
              </a:rPr>
              <a:t> </a:t>
            </a:r>
            <a:r>
              <a:rPr lang="en-US" altLang="en-US" sz="4000" dirty="0" err="1">
                <a:latin typeface="Verdana" panose="020B0604030504040204" pitchFamily="34" charset="0"/>
              </a:rPr>
              <a:t>Thuộc</a:t>
            </a:r>
            <a:r>
              <a:rPr lang="en-US" altLang="en-US" sz="4000" dirty="0">
                <a:latin typeface="Verdana" panose="020B0604030504040204" pitchFamily="34" charset="0"/>
              </a:rPr>
              <a:t> </a:t>
            </a:r>
            <a:r>
              <a:rPr lang="en-US" altLang="en-US" sz="4000" dirty="0" err="1">
                <a:latin typeface="Verdana" panose="020B0604030504040204" pitchFamily="34" charset="0"/>
              </a:rPr>
              <a:t>các</a:t>
            </a:r>
            <a:r>
              <a:rPr lang="en-US" altLang="en-US" sz="4000" dirty="0">
                <a:latin typeface="Verdana" panose="020B0604030504040204" pitchFamily="34" charset="0"/>
              </a:rPr>
              <a:t>  </a:t>
            </a:r>
            <a:r>
              <a:rPr lang="en-US" altLang="en-US" sz="4000" dirty="0" err="1">
                <a:latin typeface="Verdana" panose="020B0604030504040204" pitchFamily="34" charset="0"/>
              </a:rPr>
              <a:t>Câu</a:t>
            </a:r>
            <a:r>
              <a:rPr lang="en-US" altLang="en-US" sz="4000" dirty="0">
                <a:latin typeface="Verdana" panose="020B0604030504040204" pitchFamily="34" charset="0"/>
              </a:rPr>
              <a:t> </a:t>
            </a:r>
            <a:r>
              <a:rPr lang="en-US" altLang="en-US" sz="4000" dirty="0" err="1">
                <a:latin typeface="Verdana" panose="020B0604030504040204" pitchFamily="34" charset="0"/>
              </a:rPr>
              <a:t>gốc</a:t>
            </a:r>
            <a:r>
              <a:rPr lang="en-US" altLang="en-US" sz="4000" dirty="0">
                <a:latin typeface="Verdana" panose="020B0604030504040204" pitchFamily="34" charset="0"/>
              </a:rPr>
              <a:t> </a:t>
            </a:r>
            <a:r>
              <a:rPr lang="en-US" altLang="en-US" sz="4000" dirty="0" err="1">
                <a:latin typeface="Verdana" panose="020B0604030504040204" pitchFamily="34" charset="0"/>
              </a:rPr>
              <a:t>Kinh</a:t>
            </a:r>
            <a:r>
              <a:rPr lang="en-US" altLang="en-US" sz="4000" dirty="0">
                <a:latin typeface="Verdana" panose="020B0604030504040204" pitchFamily="34" charset="0"/>
              </a:rPr>
              <a:t> </a:t>
            </a:r>
            <a:r>
              <a:rPr lang="en-US" altLang="en-US" sz="4000" dirty="0" err="1">
                <a:latin typeface="Verdana" panose="020B0604030504040204" pitchFamily="34" charset="0"/>
              </a:rPr>
              <a:t>Thánh</a:t>
            </a:r>
            <a:r>
              <a:rPr lang="en-US" altLang="en-US" sz="4000" dirty="0">
                <a:latin typeface="Verdana" panose="020B0604030504040204" pitchFamily="34" charset="0"/>
              </a:rPr>
              <a:t>?</a:t>
            </a:r>
          </a:p>
        </p:txBody>
      </p:sp>
      <p:sp>
        <p:nvSpPr>
          <p:cNvPr id="73731" name="Rectangle 3">
            <a:extLst>
              <a:ext uri="{FF2B5EF4-FFF2-40B4-BE49-F238E27FC236}">
                <a16:creationId xmlns:a16="http://schemas.microsoft.com/office/drawing/2014/main" id="{BEC2569C-FEE6-48E3-A11A-F037D5571742}"/>
              </a:ext>
            </a:extLst>
          </p:cNvPr>
          <p:cNvSpPr>
            <a:spLocks noGrp="1" noChangeArrowheads="1"/>
          </p:cNvSpPr>
          <p:nvPr>
            <p:ph type="body" idx="4294967295"/>
          </p:nvPr>
        </p:nvSpPr>
        <p:spPr>
          <a:xfrm>
            <a:off x="1233889" y="1575411"/>
            <a:ext cx="7554510" cy="4784113"/>
          </a:xfrm>
        </p:spPr>
        <p:txBody>
          <a:bodyPr anchor="ctr"/>
          <a:lstStyle/>
          <a:p>
            <a:pPr marL="0" indent="0" algn="just" eaLnBrk="1" hangingPunct="1">
              <a:lnSpc>
                <a:spcPct val="90000"/>
              </a:lnSpc>
              <a:buNone/>
              <a:defRPr/>
            </a:pPr>
            <a:r>
              <a:rPr lang="en-US" sz="3600" dirty="0">
                <a:solidFill>
                  <a:srgbClr val="002060"/>
                </a:solidFill>
                <a:latin typeface="Verdana" pitchFamily="34" charset="0"/>
              </a:rPr>
              <a:t>3. </a:t>
            </a:r>
            <a:r>
              <a:rPr lang="en-US" sz="3600" dirty="0" err="1">
                <a:solidFill>
                  <a:srgbClr val="002060"/>
                </a:solidFill>
                <a:latin typeface="Verdana" pitchFamily="34" charset="0"/>
              </a:rPr>
              <a:t>Chúng</a:t>
            </a:r>
            <a:r>
              <a:rPr lang="en-US" sz="3600" dirty="0">
                <a:solidFill>
                  <a:srgbClr val="002060"/>
                </a:solidFill>
                <a:latin typeface="Verdana" pitchFamily="34" charset="0"/>
              </a:rPr>
              <a:t> ta </a:t>
            </a:r>
            <a:r>
              <a:rPr lang="en-US" sz="3600" dirty="0" err="1">
                <a:solidFill>
                  <a:srgbClr val="002060"/>
                </a:solidFill>
                <a:latin typeface="Verdana" pitchFamily="34" charset="0"/>
              </a:rPr>
              <a:t>ghi</a:t>
            </a:r>
            <a:r>
              <a:rPr lang="en-US" sz="3600" dirty="0">
                <a:solidFill>
                  <a:srgbClr val="002060"/>
                </a:solidFill>
                <a:latin typeface="Verdana" pitchFamily="34" charset="0"/>
              </a:rPr>
              <a:t> </a:t>
            </a:r>
            <a:r>
              <a:rPr lang="en-US" sz="3600" dirty="0" err="1">
                <a:solidFill>
                  <a:srgbClr val="002060"/>
                </a:solidFill>
                <a:latin typeface="Verdana" pitchFamily="34" charset="0"/>
              </a:rPr>
              <a:t>nhớ</a:t>
            </a:r>
            <a:r>
              <a:rPr lang="en-US" sz="3600" dirty="0">
                <a:solidFill>
                  <a:srgbClr val="002060"/>
                </a:solidFill>
                <a:latin typeface="Verdana" pitchFamily="34" charset="0"/>
              </a:rPr>
              <a:t> </a:t>
            </a:r>
            <a:r>
              <a:rPr lang="en-US" sz="3600" dirty="0" err="1">
                <a:solidFill>
                  <a:srgbClr val="002060"/>
                </a:solidFill>
                <a:latin typeface="Verdana" pitchFamily="34" charset="0"/>
              </a:rPr>
              <a:t>Lời</a:t>
            </a:r>
            <a:r>
              <a:rPr lang="en-US" sz="3600" dirty="0">
                <a:solidFill>
                  <a:srgbClr val="002060"/>
                </a:solidFill>
                <a:latin typeface="Verdana" pitchFamily="34" charset="0"/>
              </a:rPr>
              <a:t> </a:t>
            </a:r>
            <a:r>
              <a:rPr lang="en-US" sz="3600" dirty="0" err="1">
                <a:solidFill>
                  <a:srgbClr val="002060"/>
                </a:solidFill>
                <a:latin typeface="Verdana" pitchFamily="34" charset="0"/>
              </a:rPr>
              <a:t>Chúa</a:t>
            </a:r>
            <a:r>
              <a:rPr lang="en-US" sz="3600" dirty="0">
                <a:solidFill>
                  <a:srgbClr val="002060"/>
                </a:solidFill>
                <a:latin typeface="Verdana" pitchFamily="34" charset="0"/>
              </a:rPr>
              <a:t> </a:t>
            </a:r>
            <a:r>
              <a:rPr lang="en-US" sz="3600" dirty="0" err="1">
                <a:solidFill>
                  <a:srgbClr val="002060"/>
                </a:solidFill>
                <a:latin typeface="Verdana" pitchFamily="34" charset="0"/>
              </a:rPr>
              <a:t>để</a:t>
            </a:r>
            <a:r>
              <a:rPr lang="en-US" sz="3600" dirty="0">
                <a:solidFill>
                  <a:srgbClr val="002060"/>
                </a:solidFill>
                <a:latin typeface="Verdana" pitchFamily="34" charset="0"/>
              </a:rPr>
              <a:t> </a:t>
            </a:r>
            <a:r>
              <a:rPr lang="en-US" sz="3600" dirty="0" err="1">
                <a:solidFill>
                  <a:srgbClr val="002060"/>
                </a:solidFill>
                <a:latin typeface="Verdana" pitchFamily="34" charset="0"/>
              </a:rPr>
              <a:t>giữ</a:t>
            </a:r>
            <a:r>
              <a:rPr lang="en-US" sz="3600" dirty="0">
                <a:solidFill>
                  <a:srgbClr val="002060"/>
                </a:solidFill>
                <a:latin typeface="Verdana" pitchFamily="34" charset="0"/>
              </a:rPr>
              <a:t> </a:t>
            </a:r>
            <a:r>
              <a:rPr lang="en-US" sz="3600" dirty="0" err="1">
                <a:solidFill>
                  <a:srgbClr val="002060"/>
                </a:solidFill>
                <a:latin typeface="Verdana" pitchFamily="34" charset="0"/>
              </a:rPr>
              <a:t>mình</a:t>
            </a:r>
            <a:r>
              <a:rPr lang="en-US" sz="3600" dirty="0">
                <a:solidFill>
                  <a:srgbClr val="002060"/>
                </a:solidFill>
                <a:latin typeface="Verdana" pitchFamily="34" charset="0"/>
              </a:rPr>
              <a:t> </a:t>
            </a:r>
            <a:r>
              <a:rPr lang="en-US" sz="3600" dirty="0" err="1">
                <a:solidFill>
                  <a:srgbClr val="002060"/>
                </a:solidFill>
                <a:latin typeface="Verdana" pitchFamily="34" charset="0"/>
              </a:rPr>
              <a:t>khỏi</a:t>
            </a:r>
            <a:r>
              <a:rPr lang="en-US" sz="3600" dirty="0">
                <a:solidFill>
                  <a:srgbClr val="002060"/>
                </a:solidFill>
                <a:latin typeface="Verdana" pitchFamily="34" charset="0"/>
              </a:rPr>
              <a:t> </a:t>
            </a:r>
            <a:r>
              <a:rPr lang="en-US" sz="3600" dirty="0" err="1">
                <a:solidFill>
                  <a:srgbClr val="002060"/>
                </a:solidFill>
                <a:latin typeface="Verdana" pitchFamily="34" charset="0"/>
              </a:rPr>
              <a:t>phạm</a:t>
            </a:r>
            <a:r>
              <a:rPr lang="en-US" sz="3600" dirty="0">
                <a:solidFill>
                  <a:srgbClr val="002060"/>
                </a:solidFill>
                <a:latin typeface="Verdana" pitchFamily="34" charset="0"/>
              </a:rPr>
              <a:t> </a:t>
            </a:r>
            <a:r>
              <a:rPr lang="en-US" sz="3600" dirty="0" err="1">
                <a:solidFill>
                  <a:srgbClr val="002060"/>
                </a:solidFill>
                <a:latin typeface="Verdana" pitchFamily="34" charset="0"/>
              </a:rPr>
              <a:t>tội</a:t>
            </a:r>
            <a:r>
              <a:rPr lang="en-US" sz="3600" dirty="0">
                <a:solidFill>
                  <a:srgbClr val="002060"/>
                </a:solidFill>
                <a:latin typeface="Verdana" pitchFamily="34" charset="0"/>
              </a:rPr>
              <a:t> </a:t>
            </a:r>
            <a:r>
              <a:rPr lang="en-US" altLang="ja-JP" sz="3600" dirty="0">
                <a:solidFill>
                  <a:srgbClr val="002060"/>
                </a:solidFill>
                <a:latin typeface="Verdana" pitchFamily="34" charset="0"/>
              </a:rPr>
              <a:t>(</a:t>
            </a:r>
            <a:r>
              <a:rPr lang="en-US" altLang="ja-JP" sz="3600" dirty="0" err="1">
                <a:solidFill>
                  <a:srgbClr val="002060"/>
                </a:solidFill>
                <a:latin typeface="Verdana" pitchFamily="34" charset="0"/>
              </a:rPr>
              <a:t>Thi</a:t>
            </a:r>
            <a:r>
              <a:rPr lang="en-US" altLang="ja-JP" sz="3600" dirty="0">
                <a:solidFill>
                  <a:srgbClr val="002060"/>
                </a:solidFill>
                <a:latin typeface="Verdana" pitchFamily="34" charset="0"/>
              </a:rPr>
              <a:t> </a:t>
            </a:r>
            <a:r>
              <a:rPr lang="en-US" altLang="ja-JP" sz="3600" dirty="0" err="1">
                <a:solidFill>
                  <a:srgbClr val="002060"/>
                </a:solidFill>
                <a:latin typeface="Verdana" pitchFamily="34" charset="0"/>
              </a:rPr>
              <a:t>thiên</a:t>
            </a:r>
            <a:r>
              <a:rPr lang="en-US" altLang="ja-JP" sz="3600" dirty="0">
                <a:solidFill>
                  <a:srgbClr val="002060"/>
                </a:solidFill>
                <a:latin typeface="Verdana" pitchFamily="34" charset="0"/>
              </a:rPr>
              <a:t> 119:11)</a:t>
            </a:r>
          </a:p>
          <a:p>
            <a:pPr marL="0" indent="0" algn="just" eaLnBrk="1" hangingPunct="1">
              <a:lnSpc>
                <a:spcPct val="90000"/>
              </a:lnSpc>
              <a:buNone/>
              <a:defRPr/>
            </a:pPr>
            <a:r>
              <a:rPr lang="en-US" sz="3600" dirty="0">
                <a:solidFill>
                  <a:srgbClr val="002060"/>
                </a:solidFill>
                <a:latin typeface="Verdana" pitchFamily="34" charset="0"/>
              </a:rPr>
              <a:t>“</a:t>
            </a:r>
            <a:r>
              <a:rPr lang="en-US" dirty="0" err="1"/>
              <a:t>Tôi</a:t>
            </a:r>
            <a:r>
              <a:rPr lang="en-US" dirty="0"/>
              <a:t> </a:t>
            </a:r>
            <a:r>
              <a:rPr lang="en-US" dirty="0" err="1"/>
              <a:t>đã</a:t>
            </a:r>
            <a:r>
              <a:rPr lang="en-US" dirty="0"/>
              <a:t> </a:t>
            </a:r>
            <a:r>
              <a:rPr lang="en-US" dirty="0" err="1"/>
              <a:t>giấu</a:t>
            </a:r>
            <a:r>
              <a:rPr lang="en-US" dirty="0"/>
              <a:t> </a:t>
            </a:r>
            <a:r>
              <a:rPr lang="en-US" dirty="0" err="1"/>
              <a:t>lời</a:t>
            </a:r>
            <a:r>
              <a:rPr lang="en-US" dirty="0"/>
              <a:t> </a:t>
            </a:r>
            <a:r>
              <a:rPr lang="en-US" dirty="0" err="1"/>
              <a:t>Chúa</a:t>
            </a:r>
            <a:r>
              <a:rPr lang="en-US" dirty="0"/>
              <a:t> </a:t>
            </a:r>
            <a:r>
              <a:rPr lang="en-US" dirty="0" err="1"/>
              <a:t>trong</a:t>
            </a:r>
            <a:r>
              <a:rPr lang="en-US" dirty="0"/>
              <a:t> </a:t>
            </a:r>
            <a:r>
              <a:rPr lang="en-US" dirty="0" err="1"/>
              <a:t>lòng</a:t>
            </a:r>
            <a:r>
              <a:rPr lang="en-US" dirty="0"/>
              <a:t> </a:t>
            </a:r>
            <a:r>
              <a:rPr lang="en-US" dirty="0" err="1"/>
              <a:t>tôi</a:t>
            </a:r>
            <a:r>
              <a:rPr lang="en-US" dirty="0"/>
              <a:t>, </a:t>
            </a:r>
            <a:r>
              <a:rPr lang="en-US" dirty="0" err="1"/>
              <a:t>Để</a:t>
            </a:r>
            <a:r>
              <a:rPr lang="en-US" dirty="0"/>
              <a:t> </a:t>
            </a:r>
            <a:r>
              <a:rPr lang="en-US" dirty="0" err="1"/>
              <a:t>tôi</a:t>
            </a:r>
            <a:r>
              <a:rPr lang="en-US" dirty="0"/>
              <a:t> </a:t>
            </a:r>
            <a:r>
              <a:rPr lang="en-US" dirty="0" err="1"/>
              <a:t>không</a:t>
            </a:r>
            <a:r>
              <a:rPr lang="en-US" dirty="0"/>
              <a:t> </a:t>
            </a:r>
            <a:r>
              <a:rPr lang="en-US" dirty="0" err="1"/>
              <a:t>phạm</a:t>
            </a:r>
            <a:r>
              <a:rPr lang="en-US" dirty="0"/>
              <a:t> </a:t>
            </a:r>
            <a:r>
              <a:rPr lang="en-US" dirty="0" err="1"/>
              <a:t>tội</a:t>
            </a:r>
            <a:r>
              <a:rPr lang="en-US" dirty="0"/>
              <a:t> </a:t>
            </a:r>
            <a:r>
              <a:rPr lang="en-US" dirty="0" err="1"/>
              <a:t>cùng</a:t>
            </a:r>
            <a:r>
              <a:rPr lang="en-US" dirty="0"/>
              <a:t> </a:t>
            </a:r>
            <a:r>
              <a:rPr lang="en-US" dirty="0" err="1"/>
              <a:t>Chúa</a:t>
            </a:r>
            <a:r>
              <a:rPr lang="en-US" dirty="0"/>
              <a:t>.”</a:t>
            </a:r>
            <a:endParaRPr lang="en-US" sz="3600" dirty="0">
              <a:solidFill>
                <a:srgbClr val="002060"/>
              </a:solidFill>
              <a:latin typeface="Verdana" pitchFamily="34" charset="0"/>
            </a:endParaRPr>
          </a:p>
        </p:txBody>
      </p:sp>
      <p:sp>
        <p:nvSpPr>
          <p:cNvPr id="10245" name="Slide Number Placeholder 5">
            <a:extLst>
              <a:ext uri="{FF2B5EF4-FFF2-40B4-BE49-F238E27FC236}">
                <a16:creationId xmlns:a16="http://schemas.microsoft.com/office/drawing/2014/main" id="{73677B0F-3A26-0376-46C3-D5BE45792908}"/>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C64"/>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6C64"/>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6C64"/>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6C64"/>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6C64"/>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6C64"/>
                </a:solidFill>
                <a:latin typeface="Formata BQ Regular" pitchFamily="50" charset="0"/>
                <a:ea typeface="MS PGothic" panose="020B0600070205080204" pitchFamily="34" charset="-128"/>
              </a:defRPr>
            </a:lvl9pPr>
          </a:lstStyle>
          <a:p>
            <a:pPr algn="r" eaLnBrk="1" hangingPunct="1">
              <a:spcBef>
                <a:spcPct val="0"/>
              </a:spcBef>
              <a:buFontTx/>
              <a:buNone/>
            </a:pPr>
            <a:fld id="{F599737D-F32C-F249-B5A7-8A728B273AC8}" type="slidenum">
              <a:rPr lang="en-US" altLang="en-US" sz="1400">
                <a:solidFill>
                  <a:schemeClr val="tx1"/>
                </a:solidFill>
                <a:latin typeface="Arial" panose="020B0604020202020204" pitchFamily="34" charset="0"/>
              </a:rPr>
              <a:pPr algn="r" eaLnBrk="1" hangingPunct="1">
                <a:spcBef>
                  <a:spcPct val="0"/>
                </a:spcBef>
                <a:buFontTx/>
                <a:buNone/>
              </a:pPr>
              <a:t>9</a:t>
            </a:fld>
            <a:endParaRPr lang="en-US" altLang="en-US" sz="1400">
              <a:solidFill>
                <a:schemeClr val="tx1"/>
              </a:solidFill>
              <a:latin typeface="Arial" panose="020B0604020202020204" pitchFamily="34" charset="0"/>
            </a:endParaRPr>
          </a:p>
        </p:txBody>
      </p:sp>
    </p:spTree>
    <p:extLst>
      <p:ext uri="{BB962C8B-B14F-4D97-AF65-F5344CB8AC3E}">
        <p14:creationId xmlns:p14="http://schemas.microsoft.com/office/powerpoint/2010/main" val="2771901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ormata BQ Regular"/>
        <a:ea typeface="ＭＳ Ｐゴシック"/>
        <a:cs typeface=""/>
      </a:majorFont>
      <a:minorFont>
        <a:latin typeface="Formata BQ Regular"/>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9362</TotalTime>
  <Words>2079</Words>
  <Application>Microsoft Macintosh PowerPoint</Application>
  <PresentationFormat>On-screen Show (4:3)</PresentationFormat>
  <Paragraphs>186</Paragraphs>
  <Slides>31</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Formata BQ Medium</vt:lpstr>
      <vt:lpstr>Formata BQ Regular</vt:lpstr>
      <vt:lpstr>Futura XBlkCn BT</vt:lpstr>
      <vt:lpstr>Verdana</vt:lpstr>
      <vt:lpstr>Wingdings</vt:lpstr>
      <vt:lpstr>1_Default Design</vt:lpstr>
      <vt:lpstr>Giờ Sinh Hoạt Nhóm Nhỏ</vt:lpstr>
      <vt:lpstr>Các Phần Chính  Của Câu Lạc Bộ</vt:lpstr>
      <vt:lpstr>Nhóm Nhỏ Là Gì?</vt:lpstr>
      <vt:lpstr>Nhóm Nhỏ trong Kinh Thánh</vt:lpstr>
      <vt:lpstr>Nhóm Nhỏ trong Lịch Sử Hội Thánh</vt:lpstr>
      <vt:lpstr>Chức năng của Sinh hoạt Nhóm Nhỏ</vt:lpstr>
      <vt:lpstr>Tại Sao Phải Thuộc các  Câu gốc Kinh Thánh?</vt:lpstr>
      <vt:lpstr>Tại Sao Phải Thuộc các  Câu gốc Kinh Thánh?</vt:lpstr>
      <vt:lpstr>Tại Sao Phải Thuộc các  Câu gốc Kinh Thánh?</vt:lpstr>
      <vt:lpstr>Điều Hành một Nhóm Nhỏ</vt:lpstr>
      <vt:lpstr>Tổ Trưởng Phải Làm Gì?</vt:lpstr>
      <vt:lpstr>Tổ Trưởng Phải Làm Gì?</vt:lpstr>
      <vt:lpstr>Tổ Trưởng Phải Làm Gì?</vt:lpstr>
      <vt:lpstr>Chức vụ Tổ trưởng.</vt:lpstr>
      <vt:lpstr>Phần thưởng của Tổ trưởng</vt:lpstr>
      <vt:lpstr>PowerPoint Presentation</vt:lpstr>
      <vt:lpstr>PowerPoint Presentation</vt:lpstr>
      <vt:lpstr>Sách học viên Awana.</vt:lpstr>
      <vt:lpstr>Thẻ Awana Có Năm Phần:</vt:lpstr>
      <vt:lpstr>Câu Chuyện Mở Đầu</vt:lpstr>
      <vt:lpstr>Câu Gốc Thuộc Lòng</vt:lpstr>
      <vt:lpstr>Ôn Tập</vt:lpstr>
      <vt:lpstr>Bài Học Kinh Thánh</vt:lpstr>
      <vt:lpstr>Ôn Lại</vt:lpstr>
      <vt:lpstr> Kiểm Tra Câu Gốc Thuộc Lòng</vt:lpstr>
      <vt:lpstr>Học Câu Gốc Tại Nhà</vt:lpstr>
      <vt:lpstr>Cách Xếp Đặt Cho  Sinh hoạt Tổ</vt:lpstr>
      <vt:lpstr>Cách Xếp Đặt cho Sinh Hoạt Tổ</vt:lpstr>
      <vt:lpstr>Ghi Điểm trong Giờ Sinh hoạt Tổ</vt:lpstr>
      <vt:lpstr>Ghi Điểm trong Giờ Sinh hoạt Tổ</vt:lpstr>
      <vt:lpstr>Câu Hỏi:  Giờ Sinh hoạt Nhóm Nhỏ</vt:lpstr>
    </vt:vector>
  </TitlesOfParts>
  <Company>Awana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 Sentamu</dc:creator>
  <cp:lastModifiedBy>Janice Nguyen</cp:lastModifiedBy>
  <cp:revision>94</cp:revision>
  <dcterms:created xsi:type="dcterms:W3CDTF">2011-10-24T20:07:30Z</dcterms:created>
  <dcterms:modified xsi:type="dcterms:W3CDTF">2022-05-27T13:39:38Z</dcterms:modified>
</cp:coreProperties>
</file>